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2"/>
  </p:notesMasterIdLst>
  <p:sldIdLst>
    <p:sldId id="267" r:id="rId3"/>
    <p:sldId id="264" r:id="rId4"/>
    <p:sldId id="719" r:id="rId5"/>
    <p:sldId id="743" r:id="rId6"/>
    <p:sldId id="718" r:id="rId7"/>
    <p:sldId id="261" r:id="rId8"/>
    <p:sldId id="262" r:id="rId9"/>
    <p:sldId id="721" r:id="rId10"/>
    <p:sldId id="755" r:id="rId11"/>
    <p:sldId id="756" r:id="rId12"/>
    <p:sldId id="722" r:id="rId13"/>
    <p:sldId id="757" r:id="rId14"/>
    <p:sldId id="758" r:id="rId15"/>
    <p:sldId id="759" r:id="rId16"/>
    <p:sldId id="744" r:id="rId17"/>
    <p:sldId id="745" r:id="rId18"/>
    <p:sldId id="746" r:id="rId19"/>
    <p:sldId id="747" r:id="rId20"/>
    <p:sldId id="3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466505-AE88-E9D5-5C56-1644AFB76E5B}" name="Charlotte Moss" initials="CM" userId="S::charlotte.moss@york.ac.uk::635a8712-2fa3-4fac-8927-10587cdfe00c" providerId="AD"/>
  <p188:author id="{ED2A2E7F-514A-C029-C648-E4112C2BFB9C}" name="Potter, Hilary" initials="PH" userId="Potter, Hilar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4"/>
    <a:srgbClr val="FFCC00"/>
    <a:srgbClr val="FFEEAB"/>
    <a:srgbClr val="3D3C3C"/>
    <a:srgbClr val="AC8300"/>
    <a:srgbClr val="525050"/>
    <a:srgbClr val="DAA520"/>
    <a:srgbClr val="FBF0D5"/>
    <a:srgbClr val="FF0000"/>
    <a:srgbClr val="115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B20A53-B1F5-4FC4-B6A0-66E13FE22991}" v="1" dt="2023-01-09T11:54:24.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5" autoAdjust="0"/>
    <p:restoredTop sz="92181" autoAdjust="0"/>
  </p:normalViewPr>
  <p:slideViewPr>
    <p:cSldViewPr snapToGrid="0">
      <p:cViewPr varScale="1">
        <p:scale>
          <a:sx n="116" d="100"/>
          <a:sy n="116" d="100"/>
        </p:scale>
        <p:origin x="224" y="200"/>
      </p:cViewPr>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8EB20A53-B1F5-4FC4-B6A0-66E13FE22991}"/>
    <pc:docChg chg="undo custSel modSld">
      <pc:chgData name="Charlotte Moss" userId="635a8712-2fa3-4fac-8927-10587cdfe00c" providerId="ADAL" clId="{8EB20A53-B1F5-4FC4-B6A0-66E13FE22991}" dt="2023-01-10T11:14:08.381" v="78" actId="113"/>
      <pc:docMkLst>
        <pc:docMk/>
      </pc:docMkLst>
      <pc:sldChg chg="delCm modCm">
        <pc:chgData name="Charlotte Moss" userId="635a8712-2fa3-4fac-8927-10587cdfe00c" providerId="ADAL" clId="{8EB20A53-B1F5-4FC4-B6A0-66E13FE22991}" dt="2023-01-10T11:12:12.796" v="74"/>
        <pc:sldMkLst>
          <pc:docMk/>
          <pc:sldMk cId="0" sldId="261"/>
        </pc:sldMkLst>
      </pc:sldChg>
      <pc:sldChg chg="delCm modNotesTx">
        <pc:chgData name="Charlotte Moss" userId="635a8712-2fa3-4fac-8927-10587cdfe00c" providerId="ADAL" clId="{8EB20A53-B1F5-4FC4-B6A0-66E13FE22991}" dt="2023-01-10T11:14:08.381" v="78" actId="113"/>
        <pc:sldMkLst>
          <pc:docMk/>
          <pc:sldMk cId="3338476365" sldId="267"/>
        </pc:sldMkLst>
      </pc:sldChg>
      <pc:sldChg chg="modSp mod">
        <pc:chgData name="Charlotte Moss" userId="635a8712-2fa3-4fac-8927-10587cdfe00c" providerId="ADAL" clId="{8EB20A53-B1F5-4FC4-B6A0-66E13FE22991}" dt="2023-01-06T16:34:08.015" v="2" actId="207"/>
        <pc:sldMkLst>
          <pc:docMk/>
          <pc:sldMk cId="392992579" sldId="746"/>
        </pc:sldMkLst>
        <pc:spChg chg="mod">
          <ac:chgData name="Charlotte Moss" userId="635a8712-2fa3-4fac-8927-10587cdfe00c" providerId="ADAL" clId="{8EB20A53-B1F5-4FC4-B6A0-66E13FE22991}" dt="2023-01-06T16:34:08.015" v="2" actId="207"/>
          <ac:spMkLst>
            <pc:docMk/>
            <pc:sldMk cId="392992579" sldId="746"/>
            <ac:spMk id="9" creationId="{1E024BB6-430E-6E38-E518-7A0704C86094}"/>
          </ac:spMkLst>
        </pc:spChg>
      </pc:sldChg>
      <pc:sldChg chg="modSp mod delCm modNotesTx">
        <pc:chgData name="Charlotte Moss" userId="635a8712-2fa3-4fac-8927-10587cdfe00c" providerId="ADAL" clId="{8EB20A53-B1F5-4FC4-B6A0-66E13FE22991}" dt="2023-01-09T11:55:07.060" v="66"/>
        <pc:sldMkLst>
          <pc:docMk/>
          <pc:sldMk cId="3448798174" sldId="758"/>
        </pc:sldMkLst>
        <pc:spChg chg="mod">
          <ac:chgData name="Charlotte Moss" userId="635a8712-2fa3-4fac-8927-10587cdfe00c" providerId="ADAL" clId="{8EB20A53-B1F5-4FC4-B6A0-66E13FE22991}" dt="2023-01-06T16:38:22.606" v="4" actId="20577"/>
          <ac:spMkLst>
            <pc:docMk/>
            <pc:sldMk cId="3448798174" sldId="758"/>
            <ac:spMk id="5" creationId="{E8E67AB8-89D0-49A7-AC65-BAAED5D214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t>Learning outcomes:</a:t>
            </a:r>
            <a:br>
              <a:rPr lang="en-GB" sz="1000" b="1" dirty="0"/>
            </a:br>
            <a:r>
              <a:rPr lang="en-GB" sz="1200" b="1" i="0" u="none" strike="noStrike" dirty="0">
                <a:solidFill>
                  <a:srgbClr val="000000"/>
                </a:solidFill>
                <a:effectLst/>
                <a:latin typeface="Century Gothic" panose="020B0502020202020204" pitchFamily="34" charset="0"/>
              </a:rPr>
              <a:t>Introduce: Plural noun rules 7-9 (-se, (e)n, </a:t>
            </a:r>
            <a:r>
              <a:rPr lang="en-GB" sz="1200" b="1" i="0" u="none" strike="noStrike" dirty="0" err="1">
                <a:solidFill>
                  <a:srgbClr val="000000"/>
                </a:solidFill>
                <a:effectLst/>
                <a:latin typeface="Century Gothic" panose="020B0502020202020204" pitchFamily="34" charset="0"/>
              </a:rPr>
              <a:t>e+umlaut</a:t>
            </a:r>
            <a:r>
              <a:rPr lang="en-GB" sz="1200" b="1" i="0" u="none" strike="noStrike" dirty="0">
                <a:solidFill>
                  <a:srgbClr val="000000"/>
                </a:solidFill>
                <a:effectLst/>
                <a:latin typeface="Century Gothic" panose="020B0502020202020204" pitchFamily="34" charset="0"/>
              </a:rPr>
              <a:t>)</a:t>
            </a:r>
            <a:br>
              <a:rPr lang="en-GB" sz="1200" b="0" i="0" u="none" strike="noStrike" dirty="0">
                <a:solidFill>
                  <a:srgbClr val="000000"/>
                </a:solidFill>
                <a:effectLst/>
                <a:latin typeface="Century Gothic" panose="020B0502020202020204" pitchFamily="34" charset="0"/>
              </a:rPr>
            </a:br>
            <a:r>
              <a:rPr lang="en-GB" sz="1200" b="0" i="0" u="none" strike="noStrike" dirty="0">
                <a:solidFill>
                  <a:srgbClr val="000000"/>
                </a:solidFill>
                <a:effectLst/>
                <a:latin typeface="Century Gothic" panose="020B0502020202020204" pitchFamily="34" charset="0"/>
              </a:rPr>
              <a:t>Introduce: Irregular verb WISSEN (vs </a:t>
            </a:r>
            <a:r>
              <a:rPr lang="en-GB" sz="1200" b="0" i="0" u="none" strike="noStrike" dirty="0" err="1">
                <a:solidFill>
                  <a:srgbClr val="000000"/>
                </a:solidFill>
                <a:effectLst/>
                <a:latin typeface="Century Gothic" panose="020B0502020202020204" pitchFamily="34" charset="0"/>
              </a:rPr>
              <a:t>kennen</a:t>
            </a:r>
            <a:r>
              <a:rPr lang="en-GB" sz="1200" b="0" i="0" u="none" strike="noStrike" dirty="0">
                <a:solidFill>
                  <a:srgbClr val="000000"/>
                </a:solidFill>
                <a:effectLst/>
                <a:latin typeface="Century Gothic" panose="020B0502020202020204" pitchFamily="34" charset="0"/>
              </a:rPr>
              <a:t> vs </a:t>
            </a:r>
            <a:r>
              <a:rPr lang="en-GB" sz="1200" b="0" i="0" u="none" strike="noStrike" dirty="0" err="1">
                <a:solidFill>
                  <a:srgbClr val="000000"/>
                </a:solidFill>
                <a:effectLst/>
                <a:latin typeface="Century Gothic" panose="020B0502020202020204" pitchFamily="34" charset="0"/>
              </a:rPr>
              <a:t>können</a:t>
            </a:r>
            <a:r>
              <a:rPr lang="en-GB" sz="1200" b="0" i="0" u="none" strike="noStrike" dirty="0">
                <a:solidFill>
                  <a:srgbClr val="000000"/>
                </a:solidFill>
                <a:effectLst/>
                <a:latin typeface="Century Gothic" panose="020B0502020202020204" pitchFamily="34" charset="0"/>
              </a:rPr>
              <a:t>)</a:t>
            </a:r>
            <a:br>
              <a:rPr lang="en-GB" sz="1200" b="0" i="0" u="none" strike="noStrike" dirty="0">
                <a:solidFill>
                  <a:srgbClr val="000000"/>
                </a:solidFill>
                <a:effectLst/>
                <a:latin typeface="Century Gothic" panose="020B0502020202020204" pitchFamily="34" charset="0"/>
              </a:rPr>
            </a:br>
            <a:r>
              <a:rPr lang="en-GB" sz="1200" b="1" i="0" u="none" strike="noStrike" dirty="0">
                <a:solidFill>
                  <a:srgbClr val="000000"/>
                </a:solidFill>
                <a:effectLst/>
                <a:latin typeface="Century Gothic" panose="020B0502020202020204" pitchFamily="34" charset="0"/>
              </a:rPr>
              <a:t>Introduce: Adjectives that are identical as adverbs</a:t>
            </a:r>
            <a:r>
              <a:rPr lang="en-GB" b="1" dirty="0"/>
              <a:t> </a:t>
            </a:r>
            <a:br>
              <a:rPr lang="en-GB" sz="1000" b="0" dirty="0"/>
            </a:br>
            <a:r>
              <a:rPr lang="en-GB" sz="1000" b="1" dirty="0"/>
              <a:t>Revisit: </a:t>
            </a:r>
            <a:r>
              <a:rPr lang="en-GB" sz="1200" b="1" i="0" u="none" strike="noStrike" dirty="0">
                <a:solidFill>
                  <a:srgbClr val="000000"/>
                </a:solidFill>
                <a:effectLst/>
                <a:latin typeface="Century Gothic" panose="020B0502020202020204" pitchFamily="34" charset="0"/>
              </a:rPr>
              <a:t>Present tense strong verbs: e➜ </a:t>
            </a:r>
            <a:r>
              <a:rPr lang="en-GB" sz="1200" b="1" i="0" u="none" strike="noStrike" dirty="0" err="1">
                <a:solidFill>
                  <a:srgbClr val="000000"/>
                </a:solidFill>
                <a:effectLst/>
                <a:latin typeface="Century Gothic" panose="020B0502020202020204" pitchFamily="34" charset="0"/>
              </a:rPr>
              <a:t>i</a:t>
            </a:r>
            <a:r>
              <a:rPr lang="en-GB" sz="1200" b="1" i="0" u="none" strike="noStrike" dirty="0">
                <a:solidFill>
                  <a:srgbClr val="000000"/>
                </a:solidFill>
                <a:effectLst/>
                <a:latin typeface="Century Gothic" panose="020B0502020202020204" pitchFamily="34" charset="0"/>
              </a:rPr>
              <a:t>, e➜ </a:t>
            </a:r>
            <a:r>
              <a:rPr lang="en-GB" sz="1200" b="1" i="0" u="none" strike="noStrike" dirty="0" err="1">
                <a:solidFill>
                  <a:srgbClr val="000000"/>
                </a:solidFill>
                <a:effectLst/>
                <a:latin typeface="Century Gothic" panose="020B0502020202020204" pitchFamily="34" charset="0"/>
              </a:rPr>
              <a:t>ie</a:t>
            </a:r>
            <a:br>
              <a:rPr lang="en-GB" sz="1200" b="1" i="0" u="none" strike="noStrike" dirty="0">
                <a:solidFill>
                  <a:srgbClr val="000000"/>
                </a:solidFill>
                <a:effectLst/>
                <a:latin typeface="Century Gothic" panose="020B0502020202020204" pitchFamily="34" charset="0"/>
              </a:rPr>
            </a:br>
            <a:r>
              <a:rPr lang="en-GB" sz="1200" b="1" i="0" u="none" strike="noStrike" dirty="0">
                <a:solidFill>
                  <a:srgbClr val="000000"/>
                </a:solidFill>
                <a:effectLst/>
                <a:latin typeface="Century Gothic" panose="020B0502020202020204" pitchFamily="34" charset="0"/>
              </a:rPr>
              <a:t>Revisit: Present tense strong verbs: a➜ ä</a:t>
            </a:r>
            <a:br>
              <a:rPr lang="en-GB" sz="1200" b="0" i="0" u="none" strike="noStrike" dirty="0">
                <a:solidFill>
                  <a:srgbClr val="000000"/>
                </a:solidFill>
                <a:effectLst/>
                <a:latin typeface="Century Gothic" panose="020B0502020202020204" pitchFamily="34" charset="0"/>
              </a:rPr>
            </a:br>
            <a:r>
              <a:rPr lang="en-GB" sz="1200" b="1" i="0" u="none" strike="noStrike" dirty="0">
                <a:solidFill>
                  <a:srgbClr val="000000"/>
                </a:solidFill>
                <a:effectLst/>
                <a:latin typeface="Century Gothic" panose="020B0502020202020204" pitchFamily="34" charset="0"/>
              </a:rPr>
              <a:t>Revisit: WO1 vs WO3 (</a:t>
            </a:r>
            <a:r>
              <a:rPr lang="en-GB" sz="1200" b="1" i="0" u="none" strike="noStrike" dirty="0" err="1">
                <a:solidFill>
                  <a:srgbClr val="000000"/>
                </a:solidFill>
                <a:effectLst/>
                <a:latin typeface="Century Gothic" panose="020B0502020202020204" pitchFamily="34" charset="0"/>
              </a:rPr>
              <a:t>denn</a:t>
            </a:r>
            <a:r>
              <a:rPr lang="en-GB" sz="1200" b="1" i="0" u="none" strike="noStrike" dirty="0">
                <a:solidFill>
                  <a:srgbClr val="000000"/>
                </a:solidFill>
                <a:effectLst/>
                <a:latin typeface="Century Gothic" panose="020B0502020202020204" pitchFamily="34" charset="0"/>
              </a:rPr>
              <a:t>, </a:t>
            </a:r>
            <a:r>
              <a:rPr lang="en-GB" sz="1200" b="1" i="0" u="none" strike="noStrike" dirty="0" err="1">
                <a:solidFill>
                  <a:srgbClr val="000000"/>
                </a:solidFill>
                <a:effectLst/>
                <a:latin typeface="Century Gothic" panose="020B0502020202020204" pitchFamily="34" charset="0"/>
              </a:rPr>
              <a:t>weil</a:t>
            </a:r>
            <a:r>
              <a:rPr lang="en-GB" sz="1200" b="1" i="0" u="none" strike="noStrike" dirty="0">
                <a:solidFill>
                  <a:srgbClr val="000000"/>
                </a:solidFill>
                <a:effectLst/>
                <a:latin typeface="Century Gothic" panose="020B0502020202020204" pitchFamily="34" charset="0"/>
              </a:rPr>
              <a:t>, </a:t>
            </a:r>
            <a:r>
              <a:rPr lang="en-GB" sz="1200" b="1" i="0" u="none" strike="noStrike" dirty="0" err="1">
                <a:solidFill>
                  <a:srgbClr val="000000"/>
                </a:solidFill>
                <a:effectLst/>
                <a:latin typeface="Century Gothic" panose="020B0502020202020204" pitchFamily="34" charset="0"/>
              </a:rPr>
              <a:t>dass</a:t>
            </a:r>
            <a:r>
              <a:rPr lang="en-GB" sz="1200" b="1" i="0" u="none" strike="noStrike" dirty="0">
                <a:solidFill>
                  <a:srgbClr val="000000"/>
                </a:solidFill>
                <a:effectLst/>
                <a:latin typeface="Century Gothic" panose="020B0502020202020204" pitchFamily="34" charset="0"/>
              </a:rPr>
              <a:t>, </a:t>
            </a:r>
            <a:r>
              <a:rPr lang="en-GB" sz="1200" b="1" i="0" u="none" strike="noStrike" dirty="0" err="1">
                <a:solidFill>
                  <a:srgbClr val="000000"/>
                </a:solidFill>
                <a:effectLst/>
                <a:latin typeface="Century Gothic" panose="020B0502020202020204" pitchFamily="34" charset="0"/>
              </a:rPr>
              <a:t>wenn</a:t>
            </a:r>
            <a:r>
              <a:rPr lang="en-GB" sz="1200" b="1" i="0" u="none" strike="noStrike" dirty="0">
                <a:solidFill>
                  <a:srgbClr val="000000"/>
                </a:solidFill>
                <a:effectLst/>
                <a:latin typeface="Century Gothic" panose="020B0502020202020204" pitchFamily="34" charset="0"/>
              </a:rPr>
              <a:t>, </a:t>
            </a:r>
            <a:r>
              <a:rPr lang="en-GB" sz="1200" b="1" i="0" u="none" strike="noStrike" dirty="0">
                <a:solidFill>
                  <a:srgbClr val="FF6600"/>
                </a:solidFill>
                <a:effectLst/>
                <a:latin typeface="Century Gothic" panose="020B0502020202020204" pitchFamily="34" charset="0"/>
              </a:rPr>
              <a:t>falls (H), </a:t>
            </a:r>
            <a:r>
              <a:rPr lang="en-GB" sz="1200" b="1" i="0" u="none" strike="noStrike" dirty="0" err="1">
                <a:solidFill>
                  <a:srgbClr val="FF6600"/>
                </a:solidFill>
                <a:effectLst/>
                <a:latin typeface="Century Gothic" panose="020B0502020202020204" pitchFamily="34" charset="0"/>
              </a:rPr>
              <a:t>ob</a:t>
            </a:r>
            <a:r>
              <a:rPr lang="en-GB" sz="1200" b="1" i="0" u="none" strike="noStrike" dirty="0">
                <a:solidFill>
                  <a:srgbClr val="FF6600"/>
                </a:solidFill>
                <a:effectLst/>
                <a:latin typeface="Century Gothic" panose="020B0502020202020204" pitchFamily="34" charset="0"/>
              </a:rPr>
              <a:t> (H)</a:t>
            </a:r>
            <a:br>
              <a:rPr lang="en-GB" sz="1200" b="0" i="0" u="none" strike="noStrike" dirty="0">
                <a:solidFill>
                  <a:srgbClr val="000000"/>
                </a:solidFill>
                <a:effectLst/>
                <a:latin typeface="Century Gothic" panose="020B0502020202020204" pitchFamily="34" charset="0"/>
              </a:rPr>
            </a:br>
            <a:r>
              <a:rPr lang="en-GB" sz="1200" b="0" i="0" u="none" strike="noStrike" dirty="0">
                <a:solidFill>
                  <a:srgbClr val="000000"/>
                </a:solidFill>
                <a:effectLst/>
                <a:latin typeface="Century Gothic" panose="020B0502020202020204" pitchFamily="34" charset="0"/>
              </a:rPr>
              <a:t>Revisit: Nominalisation of infinitive verbs</a:t>
            </a:r>
            <a:r>
              <a:rPr lang="en-GB" b="0" dirty="0"/>
              <a:t> </a:t>
            </a:r>
            <a:endParaRPr lang="en-GB" sz="10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kern="1200" cap="none" dirty="0">
                <a:solidFill>
                  <a:schemeClr val="tx1"/>
                </a:solidFill>
                <a:effectLst/>
                <a:latin typeface="+mn-lt"/>
                <a:ea typeface="Calibri"/>
                <a:cs typeface="Calibri"/>
                <a:sym typeface="Calibri"/>
              </a:rPr>
              <a:t>Phonics: </a:t>
            </a:r>
            <a:br>
              <a:rPr lang="en-GB" sz="1000" b="0" i="0" u="none" strike="noStrike" kern="1200" cap="none" dirty="0">
                <a:solidFill>
                  <a:schemeClr val="tx1"/>
                </a:solidFill>
                <a:effectLst/>
                <a:latin typeface="+mn-lt"/>
                <a:ea typeface="Calibri"/>
                <a:cs typeface="Calibri"/>
                <a:sym typeface="Calibri"/>
              </a:rPr>
            </a:br>
            <a:r>
              <a:rPr lang="nn-NO" sz="1000" b="0" i="0" u="none" strike="noStrike" kern="1200" cap="none" dirty="0">
                <a:solidFill>
                  <a:schemeClr val="tx1"/>
                </a:solidFill>
                <a:effectLst/>
                <a:latin typeface="+mn-lt"/>
                <a:ea typeface="Calibri"/>
                <a:cs typeface="Calibri"/>
                <a:sym typeface="Calibri"/>
              </a:rPr>
              <a:t>[ß] [ss] [-s] - [link to grammar: plural rule 9, present tense strong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000000"/>
                </a:solidFill>
                <a:effectLst/>
                <a:latin typeface="Century Gothic" panose="020B0502020202020204" pitchFamily="34" charset="0"/>
              </a:rPr>
              <a:t>long and short [e]|short [</a:t>
            </a:r>
            <a:r>
              <a:rPr lang="en-GB" sz="1200" b="1" i="0" u="none" strike="noStrike" dirty="0" err="1">
                <a:solidFill>
                  <a:srgbClr val="000000"/>
                </a:solidFill>
                <a:effectLst/>
                <a:latin typeface="Century Gothic" panose="020B0502020202020204" pitchFamily="34" charset="0"/>
              </a:rPr>
              <a:t>i</a:t>
            </a:r>
            <a:r>
              <a:rPr lang="en-GB" sz="1200" b="1" i="0" u="none" strike="noStrike" dirty="0">
                <a:solidFill>
                  <a:srgbClr val="000000"/>
                </a:solidFill>
                <a:effectLst/>
                <a:latin typeface="Century Gothic" panose="020B0502020202020204" pitchFamily="34" charset="0"/>
              </a:rPr>
              <a:t>][</a:t>
            </a:r>
            <a:r>
              <a:rPr lang="en-GB" sz="1200" b="1" i="0" u="none" strike="noStrike" dirty="0" err="1">
                <a:solidFill>
                  <a:srgbClr val="000000"/>
                </a:solidFill>
                <a:effectLst/>
                <a:latin typeface="Century Gothic" panose="020B0502020202020204" pitchFamily="34" charset="0"/>
              </a:rPr>
              <a:t>ie</a:t>
            </a:r>
            <a:r>
              <a:rPr lang="en-GB" sz="1200" b="1" i="0" u="none" strike="noStrike" dirty="0">
                <a:solidFill>
                  <a:srgbClr val="000000"/>
                </a:solidFill>
                <a:effectLst/>
                <a:latin typeface="Century Gothic" panose="020B0502020202020204" pitchFamily="34" charset="0"/>
              </a:rPr>
              <a:t>]|[a]|[ä]|[au]|[</a:t>
            </a:r>
            <a:r>
              <a:rPr lang="en-GB" sz="1200" b="1" i="0" u="none" strike="noStrike" dirty="0" err="1">
                <a:solidFill>
                  <a:srgbClr val="000000"/>
                </a:solidFill>
                <a:effectLst/>
                <a:latin typeface="Century Gothic" panose="020B0502020202020204" pitchFamily="34" charset="0"/>
              </a:rPr>
              <a:t>äu</a:t>
            </a:r>
            <a:r>
              <a:rPr lang="en-GB" sz="1200" b="1" i="0" u="none" strike="noStrike" dirty="0">
                <a:solidFill>
                  <a:srgbClr val="000000"/>
                </a:solidFill>
                <a:effectLst/>
                <a:latin typeface="Century Gothic" panose="020B0502020202020204" pitchFamily="34" charset="0"/>
              </a:rPr>
              <a:t>] [link to grammar: present tense strong verbs, plural rule 7]</a:t>
            </a:r>
            <a:br>
              <a:rPr lang="en-GB" sz="1200" b="0" i="0" u="none" strike="noStrike" dirty="0">
                <a:solidFill>
                  <a:srgbClr val="000000"/>
                </a:solidFill>
                <a:effectLst/>
                <a:latin typeface="Century Gothic" panose="020B0502020202020204" pitchFamily="34" charset="0"/>
              </a:rPr>
            </a:b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de-DE" b="1" dirty="0"/>
              <a:t>New vocabulary</a:t>
            </a:r>
            <a:r>
              <a:rPr lang="de-DE" dirty="0"/>
              <a:t>: stimmen; stimmen für + noun [490] weiß [78] weißt [78] Brille [n/a] Ergebnis [386] Ohr [1088] schade [2788] sogar [226] auffallen (H) [1160] aufgeben (H) [1371] betreffen (H) [416] gelten (H) [158] veröffentlichen (H) [1453] weiß (H) [78] weißt (H) [78] Inhalt (H) [1065] Kenntnis (H) [1536] Macht (H) [1098] Verständnis (H) [1578] schrecklich (H) [2200] wissenschaftlich (H) [909] entweder (H) [1100] falls (H) [1170]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Revisit 1</a:t>
            </a:r>
            <a:r>
              <a:rPr lang="de-DE"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r>
              <a:rPr lang="de-DE" b="1" dirty="0"/>
              <a:t>Revisit 2</a:t>
            </a:r>
            <a:r>
              <a:rPr lang="de-DE" dirty="0"/>
              <a:t>: --</a:t>
            </a:r>
          </a:p>
          <a:p>
            <a:r>
              <a:rPr lang="en-GB" b="1" i="0" dirty="0"/>
              <a:t>Thematic revisited vocabulary</a:t>
            </a:r>
            <a:r>
              <a:rPr lang="en-GB" b="0" i="0" dirty="0"/>
              <a:t>: </a:t>
            </a:r>
            <a:r>
              <a:rPr lang="de-DE" b="0" i="0" dirty="0"/>
              <a:t>anfangen [497] helfen [338] kennen [216] lassen [83] mitnehmen [1459] schlafen [679] sehen [79] sprechen [161] sterben (an</a:t>
            </a:r>
            <a:r>
              <a:rPr lang="de-DE" b="0" i="0" baseline="30000" dirty="0"/>
              <a:t>dat. </a:t>
            </a:r>
            <a:r>
              <a:rPr lang="de-DE" b="0" i="0" dirty="0"/>
              <a:t>+ noun) [475] verbessern [1194] vergessen [584] versprechen [1056] verstehen; sich verstehen (mit) [211] (Natur)wissenschaft [4425] Angst (vor</a:t>
            </a:r>
            <a:r>
              <a:rPr lang="de-DE" b="0" i="0" baseline="30000" dirty="0"/>
              <a:t>dat. </a:t>
            </a:r>
            <a:r>
              <a:rPr lang="de-DE" b="0" i="0" dirty="0"/>
              <a:t>+ noun) [392] Auge [222] Gefahr [841] Nacht [325] Wochenende [1243] arm [1475] ungefähr [1458] aber [31] dass [20] denn [93] obwohl [390] oder [35] und [2] weil [88] enthalten (H) [562] erhalten</a:t>
            </a:r>
            <a:r>
              <a:rPr lang="de-DE" b="0" i="0" baseline="30000" dirty="0"/>
              <a:t>1</a:t>
            </a:r>
            <a:r>
              <a:rPr lang="de-DE" b="0" i="0" dirty="0"/>
              <a:t> (H) [287] Wissenschaftler (H) [1522] etwa (H) [181] ob (H) [127] </a:t>
            </a:r>
          </a:p>
          <a:p>
            <a:r>
              <a:rPr lang="de-DE" b="1" i="0" dirty="0"/>
              <a:t>Revisited function words</a:t>
            </a:r>
            <a:r>
              <a:rPr lang="de-DE" b="0" i="0" dirty="0"/>
              <a:t>: wissen</a:t>
            </a:r>
          </a:p>
          <a:p>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4128329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77948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revise </a:t>
            </a:r>
            <a:r>
              <a:rPr lang="fr-FR" sz="1200" dirty="0">
                <a:solidFill>
                  <a:schemeClr val="tx1"/>
                </a:solidFill>
              </a:rPr>
              <a:t>e ➜ i, e ➜ </a:t>
            </a:r>
            <a:r>
              <a:rPr lang="fr-FR" sz="1200" dirty="0" err="1">
                <a:solidFill>
                  <a:schemeClr val="tx1"/>
                </a:solidFill>
              </a:rPr>
              <a:t>ie</a:t>
            </a:r>
            <a:r>
              <a:rPr lang="fr-FR" sz="1200" dirty="0">
                <a:solidFill>
                  <a:schemeClr val="tx1"/>
                </a:solidFill>
              </a:rPr>
              <a:t>, a ➜ ä </a:t>
            </a:r>
            <a:r>
              <a:rPr lang="fr-FR" sz="1200" dirty="0" err="1">
                <a:solidFill>
                  <a:schemeClr val="tx1"/>
                </a:solidFill>
              </a:rPr>
              <a:t>strong</a:t>
            </a:r>
            <a:r>
              <a:rPr lang="fr-FR" sz="1200" dirty="0">
                <a:solidFill>
                  <a:schemeClr val="tx1"/>
                </a:solidFill>
              </a:rPr>
              <a:t> </a:t>
            </a:r>
            <a:r>
              <a:rPr lang="fr-FR" sz="1200" dirty="0" err="1">
                <a:solidFill>
                  <a:schemeClr val="tx1"/>
                </a:solidFill>
              </a:rPr>
              <a:t>verbs</a:t>
            </a:r>
            <a:r>
              <a:rPr lang="fr-FR" sz="1200" dirty="0">
                <a:solidFill>
                  <a:schemeClr val="tx1"/>
                </a:solidFill>
              </a:rPr>
              <a:t> in the </a:t>
            </a:r>
            <a:r>
              <a:rPr lang="fr-FR" sz="1200" dirty="0" err="1">
                <a:solidFill>
                  <a:schemeClr val="tx1"/>
                </a:solidFill>
              </a:rPr>
              <a:t>present</a:t>
            </a:r>
            <a:r>
              <a:rPr lang="fr-FR" sz="1200" dirty="0">
                <a:solidFill>
                  <a:schemeClr val="tx1"/>
                </a:solidFill>
              </a:rPr>
              <a:t> </a:t>
            </a:r>
            <a:r>
              <a:rPr lang="fr-FR" sz="1200" dirty="0" err="1">
                <a:solidFill>
                  <a:schemeClr val="tx1"/>
                </a:solidFill>
              </a:rPr>
              <a:t>tense</a:t>
            </a:r>
            <a:r>
              <a:rPr lang="fr-FR" sz="1200" dirty="0">
                <a:solidFill>
                  <a:schemeClr val="tx1"/>
                </a:solidFill>
              </a:rPr>
              <a:t>.</a:t>
            </a:r>
            <a:endParaRPr lang="en-GB" b="0" dirty="0"/>
          </a:p>
          <a:p>
            <a:endParaRPr lang="en-GB" b="0" dirty="0"/>
          </a:p>
          <a:p>
            <a:r>
              <a:rPr lang="en-GB" b="1" dirty="0"/>
              <a:t>Procedure:</a:t>
            </a:r>
            <a:br>
              <a:rPr lang="en-GB" dirty="0"/>
            </a:br>
            <a:r>
              <a:rPr lang="en-GB" dirty="0"/>
              <a:t>1. Click to reveal the strong verbs conjugated in the 2</a:t>
            </a:r>
            <a:r>
              <a:rPr lang="en-GB" baseline="30000" dirty="0"/>
              <a:t>nd</a:t>
            </a:r>
            <a:r>
              <a:rPr lang="en-GB" dirty="0"/>
              <a:t> and 3</a:t>
            </a:r>
            <a:r>
              <a:rPr lang="en-GB" baseline="30000" dirty="0"/>
              <a:t>rd</a:t>
            </a:r>
            <a:r>
              <a:rPr lang="en-GB" dirty="0"/>
              <a:t> persons singular.</a:t>
            </a:r>
          </a:p>
          <a:p>
            <a:r>
              <a:rPr lang="en-GB" dirty="0"/>
              <a:t>2. Click to reveal a quick quiz where students translate verbs that work the same way into English. </a:t>
            </a:r>
            <a:r>
              <a:rPr lang="en-GB" b="1" dirty="0"/>
              <a:t>Note: </a:t>
            </a:r>
            <a:r>
              <a:rPr lang="en-GB" b="0" dirty="0"/>
              <a:t>The quiz contains both higher and foundation verbs. Teachers should direct foundation students to translate the verbs in grey boxes and higher students to do both the grey and yellow boxes. </a:t>
            </a:r>
          </a:p>
          <a:p>
            <a:r>
              <a:rPr lang="en-GB" b="0" dirty="0"/>
              <a:t>3. Click to reveal answers to the quiz.</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571783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a:t>
            </a:r>
            <a:br>
              <a:rPr lang="en-GB" b="1" dirty="0"/>
            </a:br>
            <a:r>
              <a:rPr lang="en-GB" b="1" dirty="0"/>
              <a:t>Timing: 10 minutes</a:t>
            </a:r>
          </a:p>
          <a:p>
            <a:br>
              <a:rPr lang="en-GB" b="1" dirty="0"/>
            </a:br>
            <a:r>
              <a:rPr lang="en-GB" b="1" dirty="0"/>
              <a:t>Aim: </a:t>
            </a:r>
            <a:r>
              <a:rPr lang="en-GB" b="0" dirty="0"/>
              <a:t>to practise transcription then written comprehension of new and revisited vocabulary in the context of a text about language.</a:t>
            </a:r>
          </a:p>
          <a:p>
            <a:endParaRPr lang="en-GB" b="0" dirty="0"/>
          </a:p>
          <a:p>
            <a:r>
              <a:rPr lang="en-GB" b="1" dirty="0"/>
              <a:t>Procedure:</a:t>
            </a:r>
          </a:p>
          <a:p>
            <a:pPr marL="228600" indent="-228600">
              <a:buAutoNum type="arabicPeriod"/>
            </a:pPr>
            <a:r>
              <a:rPr lang="en-GB" b="0" dirty="0"/>
              <a:t>Click on the audio button to hear the text. Students write 1-12 and transcribe the missing words.</a:t>
            </a:r>
          </a:p>
          <a:p>
            <a:pPr marL="228600" indent="-228600">
              <a:buAutoNum type="arabicPeriod"/>
            </a:pPr>
            <a:r>
              <a:rPr lang="en-GB" b="0" dirty="0"/>
              <a:t>Click to reveal answers. Students then have 1 minute to work out what the words mean.</a:t>
            </a:r>
          </a:p>
          <a:p>
            <a:pPr marL="228600" indent="-228600">
              <a:buAutoNum type="arabicPeriod"/>
            </a:pPr>
            <a:r>
              <a:rPr lang="en-GB" b="0" dirty="0"/>
              <a:t>Click to reveal an English summary of the text with gaps. Students complete the gaps in English. Click to reveal the answers.</a:t>
            </a:r>
            <a:br>
              <a:rPr lang="en-GB" dirty="0"/>
            </a:br>
            <a:endParaRPr lang="en-GB" dirty="0"/>
          </a:p>
          <a:p>
            <a:r>
              <a:rPr lang="en-GB" b="1" dirty="0"/>
              <a:t>Source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https://learngerman.dw.com/de/wenn-zu-viel-englisch-wissen-bedroht/l-59546106/lm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71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Higher</a:t>
            </a:r>
            <a:br>
              <a:rPr lang="en-GB" b="1" dirty="0"/>
            </a:br>
            <a:r>
              <a:rPr lang="en-GB" b="1" dirty="0"/>
              <a:t>Timing: 10 minutes</a:t>
            </a:r>
          </a:p>
          <a:p>
            <a:endParaRPr lang="en-GB" dirty="0"/>
          </a:p>
          <a:p>
            <a:r>
              <a:rPr lang="en-GB" b="1" dirty="0"/>
              <a:t>Aim: </a:t>
            </a:r>
            <a:r>
              <a:rPr lang="en-GB" b="0" dirty="0"/>
              <a:t>to practise transcription then written comprehension of new and revisited vocabulary in the context of a text about language.</a:t>
            </a:r>
          </a:p>
          <a:p>
            <a:endParaRPr lang="en-GB" b="0" dirty="0"/>
          </a:p>
          <a:p>
            <a:r>
              <a:rPr lang="en-GB" b="1" dirty="0"/>
              <a:t>Procedure:</a:t>
            </a:r>
          </a:p>
          <a:p>
            <a:pPr marL="228600" indent="-228600">
              <a:buAutoNum type="arabicPeriod"/>
            </a:pPr>
            <a:r>
              <a:rPr lang="en-GB" b="0" dirty="0"/>
              <a:t>Click on the audio button to hear the text. Students write 1-12 and transcribe the missing words.</a:t>
            </a:r>
          </a:p>
          <a:p>
            <a:pPr marL="228600" indent="-228600">
              <a:buAutoNum type="arabicPeriod"/>
            </a:pPr>
            <a:r>
              <a:rPr lang="en-GB" b="0" dirty="0"/>
              <a:t>Click to reveal answers. Students then have 1 minute to work out what the words mean.</a:t>
            </a:r>
          </a:p>
          <a:p>
            <a:pPr marL="228600" indent="-228600">
              <a:buAutoNum type="arabicPeriod"/>
            </a:pPr>
            <a:r>
              <a:rPr lang="en-GB" b="0" dirty="0"/>
              <a:t>Click to reveal the next slide and an English summary of the text with gaps. Students complete the gaps in English. Click to reveal the answers.</a:t>
            </a:r>
            <a:br>
              <a:rPr lang="en-GB" dirty="0"/>
            </a:br>
            <a:endParaRPr lang="en-GB" dirty="0"/>
          </a:p>
          <a:p>
            <a:r>
              <a:rPr lang="en-GB" b="1" dirty="0"/>
              <a:t>Source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https://learngerman.dw.com/de/wenn-zu-viel-englisch-wissen-bedroht/l-59546106/lm</a:t>
            </a:r>
            <a:r>
              <a:rPr lang="en-GB"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r>
              <a:rPr lang="en-GB" sz="1800" b="0" dirty="0"/>
              <a:t>accessed 09/01/2023)</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404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341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1 minute</a:t>
            </a:r>
          </a:p>
          <a:p>
            <a:br>
              <a:rPr lang="en-GB" b="1" dirty="0"/>
            </a:br>
            <a:r>
              <a:rPr lang="en-GB" b="1" dirty="0"/>
              <a:t>Aim:</a:t>
            </a:r>
            <a:r>
              <a:rPr lang="en-GB" b="0" dirty="0"/>
              <a:t> to present plural rule 7.</a:t>
            </a:r>
            <a:br>
              <a:rPr lang="en-GB" b="0" dirty="0"/>
            </a:br>
            <a:br>
              <a:rPr lang="en-GB" dirty="0"/>
            </a:br>
            <a:r>
              <a:rPr lang="en-GB" b="1" dirty="0"/>
              <a:t>Procedure:</a:t>
            </a:r>
            <a:br>
              <a:rPr lang="en-GB" dirty="0"/>
            </a:br>
            <a:r>
              <a:rPr lang="en-GB" dirty="0"/>
              <a:t>Click through the animations.</a:t>
            </a:r>
            <a:br>
              <a:rPr lang="en-GB" dirty="0"/>
            </a:br>
            <a:br>
              <a:rPr lang="en-GB" dirty="0"/>
            </a:br>
            <a:endParaRPr lang="en-GB" sz="1200" b="1"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174005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practise distinguishing</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between the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plural and singular</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forms of rule 7 nouns (listening).</a:t>
            </a:r>
          </a:p>
          <a:p>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a:t>
            </a:r>
            <a:r>
              <a:rPr lang="en-GB" baseline="0" dirty="0">
                <a:latin typeface="Calibri" panose="020F0502020204030204" pitchFamily="34" charset="0"/>
                <a:cs typeface="Calibri" panose="020F0502020204030204" pitchFamily="34" charset="0"/>
              </a:rPr>
              <a:t>Click </a:t>
            </a:r>
            <a:r>
              <a:rPr lang="en-GB" dirty="0">
                <a:latin typeface="Calibri" panose="020F0502020204030204" pitchFamily="34" charset="0"/>
                <a:cs typeface="Calibri" panose="020F0502020204030204" pitchFamily="34" charset="0"/>
              </a:rPr>
              <a:t>on the </a:t>
            </a:r>
            <a:r>
              <a:rPr lang="en-GB" baseline="0" dirty="0">
                <a:latin typeface="Calibri" panose="020F0502020204030204" pitchFamily="34" charset="0"/>
                <a:cs typeface="Calibri" panose="020F0502020204030204" pitchFamily="34" charset="0"/>
              </a:rPr>
              <a:t>buttons</a:t>
            </a:r>
            <a:r>
              <a:rPr lang="en-GB" dirty="0">
                <a:latin typeface="Calibri" panose="020F0502020204030204" pitchFamily="34" charset="0"/>
                <a:cs typeface="Calibri" panose="020F0502020204030204" pitchFamily="34" charset="0"/>
              </a:rPr>
              <a:t> to play the nouns</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Students </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determine whether they have heard a singular or plural noun. As these are feminine nouns, they will have to listen carefully to the noun itself rather than the article which will always be </a:t>
            </a:r>
            <a:r>
              <a:rPr lang="en-GB" sz="1200" b="0" i="1" u="none" strike="noStrike" kern="1200" baseline="0" dirty="0">
                <a:solidFill>
                  <a:schemeClr val="tx1"/>
                </a:solidFill>
                <a:effectLst/>
                <a:latin typeface="Calibri" panose="020F0502020204030204" pitchFamily="34" charset="0"/>
                <a:ea typeface="+mn-ea"/>
                <a:cs typeface="Calibri" panose="020F0502020204030204" pitchFamily="34" charset="0"/>
              </a:rPr>
              <a:t>die.</a:t>
            </a:r>
            <a:endPar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endParaRPr>
          </a:p>
          <a:p>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3. Click to bring up the answers one by one.</a:t>
            </a:r>
          </a:p>
          <a:p>
            <a:endParaRPr lang="en-GB" dirty="0"/>
          </a:p>
          <a:p>
            <a:r>
              <a:rPr lang="en-GB" b="1" dirty="0"/>
              <a:t>Transcript</a:t>
            </a:r>
          </a:p>
          <a:p>
            <a:pPr marL="0" indent="0">
              <a:buNone/>
            </a:pPr>
            <a:r>
              <a:rPr lang="en-GB" b="0" dirty="0"/>
              <a:t>1. die </a:t>
            </a:r>
            <a:r>
              <a:rPr lang="en-GB" b="0" dirty="0" err="1"/>
              <a:t>Hände</a:t>
            </a:r>
            <a:endParaRPr lang="en-GB" b="0" dirty="0"/>
          </a:p>
          <a:p>
            <a:pPr marL="0" indent="0">
              <a:buNone/>
            </a:pPr>
            <a:r>
              <a:rPr lang="en-GB" dirty="0"/>
              <a:t>2. die </a:t>
            </a:r>
            <a:r>
              <a:rPr lang="en-GB" dirty="0" err="1"/>
              <a:t>Städte</a:t>
            </a:r>
            <a:br>
              <a:rPr lang="en-GB" dirty="0"/>
            </a:br>
            <a:r>
              <a:rPr lang="en-GB" dirty="0"/>
              <a:t>3. die Wand</a:t>
            </a:r>
          </a:p>
          <a:p>
            <a:pPr marL="0" indent="0">
              <a:buNone/>
            </a:pPr>
            <a:r>
              <a:rPr lang="en-GB" sz="1200" b="0" i="0" u="none" strike="noStrike" kern="1200" dirty="0">
                <a:solidFill>
                  <a:schemeClr val="tx1"/>
                </a:solidFill>
                <a:effectLst/>
                <a:latin typeface="+mn-lt"/>
                <a:ea typeface="+mn-ea"/>
                <a:cs typeface="+mn-cs"/>
              </a:rPr>
              <a:t>4. die </a:t>
            </a:r>
            <a:r>
              <a:rPr lang="en-GB" sz="1200" b="0" i="0" u="none" strike="noStrike" kern="1200" dirty="0" err="1">
                <a:solidFill>
                  <a:schemeClr val="tx1"/>
                </a:solidFill>
                <a:effectLst/>
                <a:latin typeface="+mn-lt"/>
                <a:ea typeface="+mn-ea"/>
                <a:cs typeface="+mn-cs"/>
              </a:rPr>
              <a:t>Luft</a:t>
            </a:r>
            <a:endParaRPr lang="en-GB" sz="1200" b="0" i="0" u="none" strike="noStrike" kern="1200" dirty="0">
              <a:solidFill>
                <a:schemeClr val="tx1"/>
              </a:solidFill>
              <a:effectLst/>
              <a:latin typeface="+mn-lt"/>
              <a:ea typeface="+mn-ea"/>
              <a:cs typeface="+mn-cs"/>
            </a:endParaRPr>
          </a:p>
          <a:p>
            <a:pPr marL="0" indent="0">
              <a:buNone/>
            </a:pPr>
            <a:r>
              <a:rPr lang="en-GB" sz="1200" b="0" i="0" u="none" strike="noStrike" kern="1200" dirty="0">
                <a:solidFill>
                  <a:schemeClr val="tx1"/>
                </a:solidFill>
                <a:effectLst/>
                <a:latin typeface="+mn-lt"/>
                <a:ea typeface="+mn-ea"/>
                <a:cs typeface="+mn-cs"/>
              </a:rPr>
              <a:t>5. die </a:t>
            </a:r>
            <a:r>
              <a:rPr lang="en-GB" sz="1200" b="0" i="0" u="none" strike="noStrike" kern="1200" dirty="0" err="1">
                <a:solidFill>
                  <a:schemeClr val="tx1"/>
                </a:solidFill>
                <a:effectLst/>
                <a:latin typeface="+mn-lt"/>
                <a:ea typeface="+mn-ea"/>
                <a:cs typeface="+mn-cs"/>
              </a:rPr>
              <a:t>Nächte</a:t>
            </a:r>
            <a:endParaRPr lang="en-GB" sz="1200" b="0" i="0" u="none" strike="noStrike" kern="1200" dirty="0">
              <a:solidFill>
                <a:schemeClr val="tx1"/>
              </a:solidFill>
              <a:effectLst/>
              <a:latin typeface="+mn-lt"/>
              <a:ea typeface="+mn-ea"/>
              <a:cs typeface="+mn-cs"/>
            </a:endParaRPr>
          </a:p>
          <a:p>
            <a:pPr marL="0" indent="0">
              <a:buNone/>
            </a:pPr>
            <a:r>
              <a:rPr lang="en-GB" sz="1200" b="0" i="0" u="none" strike="noStrike" kern="1200" dirty="0">
                <a:solidFill>
                  <a:schemeClr val="tx1"/>
                </a:solidFill>
                <a:effectLst/>
                <a:latin typeface="+mn-lt"/>
                <a:ea typeface="+mn-ea"/>
                <a:cs typeface="+mn-cs"/>
              </a:rPr>
              <a:t>6. die Kunst</a:t>
            </a:r>
          </a:p>
          <a:p>
            <a:r>
              <a:rPr lang="en-GB" b="0" dirty="0"/>
              <a:t>7. die Angst</a:t>
            </a:r>
          </a:p>
          <a:p>
            <a:r>
              <a:rPr lang="en-GB" b="0" dirty="0"/>
              <a:t>8. die </a:t>
            </a:r>
            <a:r>
              <a:rPr lang="en-GB" b="0" dirty="0" err="1"/>
              <a:t>Mächte</a:t>
            </a:r>
            <a:endParaRPr lang="en-GB" b="0" dirty="0"/>
          </a:p>
          <a:p>
            <a:endParaRPr lang="en-GB" b="0" dirty="0"/>
          </a:p>
          <a:p>
            <a:r>
              <a:rPr lang="en-GB" b="0" dirty="0"/>
              <a:t>Note: </a:t>
            </a:r>
            <a:r>
              <a:rPr lang="en-GB" b="1" i="1" dirty="0" err="1"/>
              <a:t>Macht</a:t>
            </a:r>
            <a:r>
              <a:rPr lang="en-GB" b="0" dirty="0"/>
              <a:t> is H only.</a:t>
            </a:r>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59188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1 minute</a:t>
            </a:r>
            <a:br>
              <a:rPr lang="en-GB" dirty="0"/>
            </a:br>
            <a:br>
              <a:rPr lang="en-GB" b="1" dirty="0"/>
            </a:br>
            <a:r>
              <a:rPr lang="en-GB" b="1" dirty="0"/>
              <a:t>Aim:</a:t>
            </a:r>
            <a:r>
              <a:rPr lang="en-GB" b="0" dirty="0"/>
              <a:t> to present plural rule 8.</a:t>
            </a:r>
            <a:br>
              <a:rPr lang="en-GB" b="0" dirty="0"/>
            </a:br>
            <a:br>
              <a:rPr lang="en-GB" dirty="0"/>
            </a:br>
            <a:r>
              <a:rPr lang="en-GB" b="1" dirty="0"/>
              <a:t>Procedure:</a:t>
            </a:r>
            <a:br>
              <a:rPr lang="en-GB" dirty="0"/>
            </a:br>
            <a:r>
              <a:rPr lang="en-GB" dirty="0"/>
              <a:t>Click through the animations.</a:t>
            </a:r>
            <a:endParaRPr lang="en-GB"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78670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1 minute</a:t>
            </a:r>
            <a:br>
              <a:rPr lang="en-GB" dirty="0"/>
            </a:br>
            <a:br>
              <a:rPr lang="en-GB" b="1" dirty="0"/>
            </a:br>
            <a:r>
              <a:rPr lang="en-GB" b="1" dirty="0"/>
              <a:t>Aim: </a:t>
            </a:r>
            <a:r>
              <a:rPr lang="en-GB" b="0" dirty="0"/>
              <a:t>to practise the application of plural rule 8 in oral production.</a:t>
            </a:r>
          </a:p>
          <a:p>
            <a:endParaRPr lang="en-GB" b="0" dirty="0"/>
          </a:p>
          <a:p>
            <a:r>
              <a:rPr lang="en-GB" b="1" dirty="0"/>
              <a:t>Note:</a:t>
            </a:r>
            <a:r>
              <a:rPr lang="en-GB" b="0" dirty="0"/>
              <a:t> Although most of these words do not appear on the vocab list (9 for F and 7 for H), this is a useful exercise to practise applying plural rule 8 that students have just learned. It is also good phonics practise for students to pronounce unknown words and we do not rule out a role for incidental learning. </a:t>
            </a:r>
            <a:r>
              <a:rPr lang="en-GB" b="0" i="0" dirty="0">
                <a:solidFill>
                  <a:srgbClr val="222222"/>
                </a:solidFill>
                <a:effectLst/>
                <a:latin typeface="Arial" panose="020B0604020202020204" pitchFamily="34" charset="0"/>
              </a:rPr>
              <a:t>Some students will pick up additional words useful to them along the way. </a:t>
            </a:r>
          </a:p>
          <a:p>
            <a:br>
              <a:rPr lang="en-GB" dirty="0"/>
            </a:br>
            <a:r>
              <a:rPr lang="en-GB" b="1" dirty="0"/>
              <a:t>Procedure:</a:t>
            </a:r>
            <a:br>
              <a:rPr lang="en-GB" dirty="0"/>
            </a:br>
            <a:r>
              <a:rPr lang="en-GB" dirty="0"/>
              <a:t>1. Students practise individually or in pairs, saying first the singular and then the plural form of each word, within the 20 seconds.</a:t>
            </a:r>
          </a:p>
          <a:p>
            <a:r>
              <a:rPr lang="en-GB" dirty="0"/>
              <a:t>2. Remind them to change the article to ‘die’ every time.</a:t>
            </a:r>
          </a:p>
          <a:p>
            <a:r>
              <a:rPr lang="en-GB" dirty="0"/>
              <a:t>3. After 2-3 rounds of practice, the teacher can complete the activity, with a choral round, setting the timer again and clicking to highlight the order of the words, so that all students are saying the same thing.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Verhältnis</a:t>
            </a:r>
            <a:r>
              <a:rPr lang="en-GB" baseline="0" dirty="0"/>
              <a:t> [668] </a:t>
            </a:r>
            <a:r>
              <a:rPr lang="en-GB" baseline="0" dirty="0" err="1"/>
              <a:t>Kenntnis</a:t>
            </a:r>
            <a:r>
              <a:rPr lang="en-GB" baseline="0" dirty="0"/>
              <a:t> </a:t>
            </a:r>
            <a:r>
              <a:rPr lang="en-GB" baseline="0" dirty="0">
                <a:highlight>
                  <a:srgbClr val="FFFF00"/>
                </a:highlight>
              </a:rPr>
              <a:t>[H only] </a:t>
            </a:r>
            <a:r>
              <a:rPr lang="en-GB" baseline="0" dirty="0"/>
              <a:t>[1536] </a:t>
            </a:r>
            <a:r>
              <a:rPr lang="en-GB" baseline="0" dirty="0" err="1"/>
              <a:t>Erkenntnis</a:t>
            </a:r>
            <a:r>
              <a:rPr lang="en-GB" baseline="0" dirty="0"/>
              <a:t> [1328] </a:t>
            </a:r>
            <a:r>
              <a:rPr lang="en-GB" baseline="0" dirty="0" err="1"/>
              <a:t>Verständnis</a:t>
            </a:r>
            <a:r>
              <a:rPr lang="en-GB" baseline="0" dirty="0"/>
              <a:t> [H only] [1578] </a:t>
            </a:r>
            <a:r>
              <a:rPr lang="en-GB" sz="1200" dirty="0" err="1">
                <a:solidFill>
                  <a:srgbClr val="115076"/>
                </a:solidFill>
              </a:rPr>
              <a:t>Erlaubnis</a:t>
            </a:r>
            <a:r>
              <a:rPr lang="en-GB" baseline="0" dirty="0"/>
              <a:t> [n/a] </a:t>
            </a:r>
            <a:r>
              <a:rPr lang="en-GB" baseline="0" dirty="0" err="1"/>
              <a:t>Zeugnis</a:t>
            </a:r>
            <a:r>
              <a:rPr lang="en-GB" baseline="0" dirty="0"/>
              <a:t> [4456] </a:t>
            </a:r>
            <a:r>
              <a:rPr lang="en-GB" sz="1200" dirty="0" err="1">
                <a:solidFill>
                  <a:srgbClr val="115076"/>
                </a:solidFill>
              </a:rPr>
              <a:t>Bedürfnis</a:t>
            </a:r>
            <a:r>
              <a:rPr lang="en-GB" baseline="0" dirty="0"/>
              <a:t> [1824] </a:t>
            </a:r>
            <a:r>
              <a:rPr lang="en-GB" sz="1200" dirty="0" err="1">
                <a:solidFill>
                  <a:srgbClr val="115076"/>
                </a:solidFill>
              </a:rPr>
              <a:t>Gefängnis</a:t>
            </a:r>
            <a:r>
              <a:rPr lang="en-GB" baseline="0" dirty="0"/>
              <a:t> [2523] </a:t>
            </a: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95937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are learning and revisiting this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8681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F+H</a:t>
            </a: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4 minutes</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Note: </a:t>
            </a:r>
            <a:r>
              <a:rPr lang="en-US" sz="1200" b="0" i="0" u="none" strike="noStrike" kern="1200" dirty="0">
                <a:solidFill>
                  <a:schemeClr val="tx1"/>
                </a:solidFill>
                <a:effectLst/>
                <a:latin typeface="+mn-lt"/>
                <a:ea typeface="+mn-ea"/>
                <a:cs typeface="+mn-cs"/>
              </a:rPr>
              <a:t>The bottom row contains only Higher vocabulary. The teacher can direct students to do or ignore this row.</a:t>
            </a:r>
            <a:endParaRPr lang="en-US" b="1"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Students sketch a 5x4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Students should work as quickly as they can without repeating a word the other has already said. If their partner agrees the given translation is correct, the speaking student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Students count up the number of squares they have claimed. The student with the most squares wins.</a:t>
            </a:r>
            <a:endParaRPr lang="en-US" b="0" dirty="0">
              <a:effectLst/>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4060191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F+H</a:t>
            </a:r>
          </a:p>
          <a:p>
            <a:pPr rtl="0"/>
            <a:r>
              <a:rPr lang="en-US" sz="1200" b="1" i="0" u="none" strike="noStrike" kern="1200" dirty="0">
                <a:solidFill>
                  <a:schemeClr val="tx1"/>
                </a:solidFill>
                <a:effectLst/>
                <a:latin typeface="+mn-lt"/>
                <a:ea typeface="+mn-ea"/>
                <a:cs typeface="+mn-cs"/>
              </a:rPr>
              <a:t>Timing:</a:t>
            </a: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written recall of vocabulary.</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Note: </a:t>
            </a:r>
            <a:r>
              <a:rPr lang="en-US" sz="1200" b="0" i="0" u="none" strike="noStrike" kern="1200" dirty="0">
                <a:solidFill>
                  <a:schemeClr val="tx1"/>
                </a:solidFill>
                <a:effectLst/>
                <a:latin typeface="+mn-lt"/>
                <a:ea typeface="+mn-ea"/>
                <a:cs typeface="+mn-cs"/>
              </a:rPr>
              <a:t>The top five words are higher only. The teacher should direct students to translate them or not.</a:t>
            </a:r>
            <a:endParaRPr lang="en-US" b="1"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Students write 1-15 or 1-20.</a:t>
            </a:r>
            <a:endParaRPr lang="en-US" b="0" dirty="0">
              <a:effectLst/>
            </a:endParaRPr>
          </a:p>
          <a:p>
            <a:pPr rtl="0"/>
            <a:r>
              <a:rPr lang="en-US" sz="1200" b="0" i="0" u="none" strike="noStrike" kern="1200" dirty="0">
                <a:solidFill>
                  <a:schemeClr val="tx1"/>
                </a:solidFill>
                <a:effectLst/>
                <a:latin typeface="+mn-lt"/>
                <a:ea typeface="+mn-ea"/>
                <a:cs typeface="+mn-cs"/>
              </a:rPr>
              <a:t>2. They are challenged to translate all the words before they get covered by </a:t>
            </a:r>
            <a:r>
              <a:rPr lang="en-US" sz="1200" b="0" i="0" u="none" strike="noStrike" kern="1200" dirty="0" err="1">
                <a:solidFill>
                  <a:schemeClr val="tx1"/>
                </a:solidFill>
                <a:effectLst/>
                <a:latin typeface="+mn-lt"/>
                <a:ea typeface="+mn-ea"/>
                <a:cs typeface="+mn-cs"/>
              </a:rPr>
              <a:t>tetris</a:t>
            </a:r>
            <a:r>
              <a:rPr lang="en-US" sz="1200" b="0" i="0" u="none" strike="noStrike" kern="1200" dirty="0">
                <a:solidFill>
                  <a:schemeClr val="tx1"/>
                </a:solidFill>
                <a:effectLst/>
                <a:latin typeface="+mn-lt"/>
                <a:ea typeface="+mn-ea"/>
                <a:cs typeface="+mn-cs"/>
              </a:rPr>
              <a:t> blocks.</a:t>
            </a:r>
          </a:p>
          <a:p>
            <a:pPr rtl="0"/>
            <a:r>
              <a:rPr lang="en-US" sz="1200" b="0" i="0" u="none" strike="noStrike" kern="1200" dirty="0">
                <a:solidFill>
                  <a:schemeClr val="tx1"/>
                </a:solidFill>
                <a:effectLst/>
                <a:latin typeface="+mn-lt"/>
                <a:ea typeface="+mn-ea"/>
                <a:cs typeface="+mn-cs"/>
              </a:rPr>
              <a:t>3. Click to the next slide to reveal the answers.</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98137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ANSWERS</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1427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F/H</a:t>
            </a:r>
          </a:p>
          <a:p>
            <a:r>
              <a:rPr lang="en-GB" b="1" i="0" dirty="0"/>
              <a:t>Timing: 2 minutes</a:t>
            </a:r>
            <a:br>
              <a:rPr lang="en-GB" b="1" i="0" dirty="0"/>
            </a:br>
            <a:br>
              <a:rPr lang="en-GB" b="1" i="0" dirty="0"/>
            </a:br>
            <a:r>
              <a:rPr lang="en-GB" b="1" i="0" dirty="0"/>
              <a:t>Aim: </a:t>
            </a:r>
            <a:r>
              <a:rPr lang="en-GB" b="0" i="0" dirty="0"/>
              <a:t>to revisit Word Order 1 and 3 and to introduce two new Higher conjunctions </a:t>
            </a:r>
            <a:r>
              <a:rPr lang="en-GB" b="1" i="0" dirty="0" err="1"/>
              <a:t>ob</a:t>
            </a:r>
            <a:r>
              <a:rPr lang="en-GB" b="0" i="0" dirty="0"/>
              <a:t> and </a:t>
            </a:r>
            <a:r>
              <a:rPr lang="en-GB" b="1" i="0" dirty="0"/>
              <a:t>falls</a:t>
            </a:r>
            <a:r>
              <a:rPr lang="en-GB" b="0" i="0" dirty="0"/>
              <a:t>, which are on the vocabulary list for this week.</a:t>
            </a:r>
          </a:p>
          <a:p>
            <a:endParaRPr lang="en-GB" b="0" i="0" dirty="0"/>
          </a:p>
          <a:p>
            <a:r>
              <a:rPr lang="en-GB" b="1" i="0" dirty="0"/>
              <a:t>Procedure:</a:t>
            </a:r>
            <a:br>
              <a:rPr lang="en-GB" i="0" dirty="0"/>
            </a:br>
            <a:r>
              <a:rPr lang="en-GB" i="0" dirty="0"/>
              <a:t>1. Click through to present the information.</a:t>
            </a:r>
          </a:p>
          <a:p>
            <a:r>
              <a:rPr lang="en-GB" i="0" dirty="0"/>
              <a:t>2. Elicit English and/or German meanings as appropriate.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82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There are two versions of this listening activity. If students are in a mixed class and unable to access the material on their own devices, this task could run in parallel with the reading on slide 9. The teacher oversees the Foundation listening whilst Higher students complete the reading independently and then vice versa. Alternatively, and depending on the level of the class, students could all complete the Foundation version in class, with Higher students completing the higher task for homework.</a:t>
            </a:r>
            <a:br>
              <a:rPr lang="en-GB" b="1" dirty="0"/>
            </a:br>
            <a:endParaRPr b="1" dirty="0"/>
          </a:p>
          <a:p>
            <a:pPr marL="0" lvl="0" indent="0" algn="l" rtl="0">
              <a:spcBef>
                <a:spcPts val="0"/>
              </a:spcBef>
              <a:spcAft>
                <a:spcPts val="0"/>
              </a:spcAft>
              <a:buNone/>
            </a:pPr>
            <a:r>
              <a:rPr lang="en-GB" b="1" dirty="0"/>
              <a:t>Foundation</a:t>
            </a:r>
            <a:br>
              <a:rPr lang="en-GB" dirty="0"/>
            </a:br>
            <a:endParaRPr dirty="0"/>
          </a:p>
          <a:p>
            <a:pPr marL="0" lvl="0" indent="0" algn="l" rtl="0">
              <a:spcBef>
                <a:spcPts val="0"/>
              </a:spcBef>
              <a:spcAft>
                <a:spcPts val="0"/>
              </a:spcAft>
              <a:buNone/>
            </a:pPr>
            <a:r>
              <a:rPr lang="en-GB" b="1" dirty="0"/>
              <a:t>Timing: 8 minutes</a:t>
            </a:r>
            <a:endParaRPr dirty="0"/>
          </a:p>
          <a:p>
            <a:pPr marL="0" lvl="0" indent="0" algn="l" rtl="0">
              <a:spcBef>
                <a:spcPts val="0"/>
              </a:spcBef>
              <a:spcAft>
                <a:spcPts val="0"/>
              </a:spcAft>
              <a:buNone/>
            </a:pPr>
            <a:br>
              <a:rPr lang="en-GB" b="1" dirty="0"/>
            </a:br>
            <a:r>
              <a:rPr lang="en-GB" b="1" dirty="0"/>
              <a:t>Aim: </a:t>
            </a:r>
            <a:r>
              <a:rPr lang="en-GB" b="0" dirty="0"/>
              <a:t>to practise WO1 and WO3 and the different conjunctions that lead to WO3.</a:t>
            </a:r>
            <a:br>
              <a:rPr lang="en-GB" dirty="0"/>
            </a:br>
            <a:br>
              <a:rPr lang="en-GB" dirty="0"/>
            </a:br>
            <a:r>
              <a:rPr lang="en-GB" b="1" dirty="0"/>
              <a:t>Procedure:</a:t>
            </a:r>
            <a:br>
              <a:rPr lang="en-GB" dirty="0"/>
            </a:br>
            <a:r>
              <a:rPr lang="en-GB" dirty="0"/>
              <a:t>1. Explain the task. Katja and Piotr are discussing Katja learning Polish.</a:t>
            </a:r>
            <a:endParaRPr dirty="0"/>
          </a:p>
          <a:p>
            <a:pPr marL="0" lvl="0" indent="0" algn="l" rtl="0">
              <a:spcBef>
                <a:spcPts val="0"/>
              </a:spcBef>
              <a:spcAft>
                <a:spcPts val="0"/>
              </a:spcAft>
              <a:buNone/>
            </a:pPr>
            <a:r>
              <a:rPr lang="en-GB" dirty="0"/>
              <a:t>2. Click on each speech bubble to hear the audio. </a:t>
            </a:r>
            <a:endParaRPr dirty="0"/>
          </a:p>
          <a:p>
            <a:pPr marL="0" lvl="0" indent="0" algn="l" rtl="0">
              <a:spcBef>
                <a:spcPts val="0"/>
              </a:spcBef>
              <a:spcAft>
                <a:spcPts val="0"/>
              </a:spcAft>
              <a:buNone/>
            </a:pPr>
            <a:r>
              <a:rPr lang="en-GB" dirty="0"/>
              <a:t>3. The conjunction (or lack of conjunction) has been bleeped out, so students must use their knowledge of word order to decide which of the two options in the box to the right of the speech bubble would fill the gap.</a:t>
            </a:r>
            <a:endParaRPr dirty="0"/>
          </a:p>
          <a:p>
            <a:pPr marL="0" lvl="0" indent="0" algn="l" rtl="0">
              <a:spcBef>
                <a:spcPts val="0"/>
              </a:spcBef>
              <a:spcAft>
                <a:spcPts val="0"/>
              </a:spcAft>
              <a:buNone/>
            </a:pPr>
            <a:r>
              <a:rPr lang="en-GB" dirty="0"/>
              <a:t>4. Click to reveal the answers.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a:t>1. </a:t>
            </a:r>
            <a:r>
              <a:rPr lang="en-GB" sz="1200" dirty="0"/>
              <a:t>Hallo Piotr! Wie </a:t>
            </a:r>
            <a:r>
              <a:rPr lang="en-GB" sz="1200" dirty="0" err="1"/>
              <a:t>geht</a:t>
            </a:r>
            <a:r>
              <a:rPr lang="en-GB" sz="1200" dirty="0"/>
              <a:t> es </a:t>
            </a:r>
            <a:r>
              <a:rPr lang="en-GB" sz="1200" dirty="0" err="1"/>
              <a:t>dir</a:t>
            </a:r>
            <a:r>
              <a:rPr lang="en-GB" sz="1200" dirty="0"/>
              <a:t>? Ich will </a:t>
            </a:r>
            <a:r>
              <a:rPr lang="en-GB" sz="1200" dirty="0" err="1"/>
              <a:t>Polnisch</a:t>
            </a:r>
            <a:r>
              <a:rPr lang="en-GB" sz="1200" dirty="0"/>
              <a:t> </a:t>
            </a:r>
            <a:r>
              <a:rPr lang="en-GB" sz="1200" dirty="0" err="1"/>
              <a:t>mit</a:t>
            </a:r>
            <a:r>
              <a:rPr lang="en-GB" sz="1200" dirty="0"/>
              <a:t> </a:t>
            </a:r>
            <a:r>
              <a:rPr lang="en-GB" sz="1200" dirty="0" err="1"/>
              <a:t>dir</a:t>
            </a:r>
            <a:r>
              <a:rPr lang="en-GB" sz="1200" dirty="0"/>
              <a:t> </a:t>
            </a:r>
            <a:r>
              <a:rPr lang="en-GB" sz="1200" dirty="0" err="1"/>
              <a:t>sprechen</a:t>
            </a:r>
            <a:r>
              <a:rPr lang="en-GB" sz="1200" dirty="0"/>
              <a:t>, [</a:t>
            </a:r>
            <a:r>
              <a:rPr lang="en-GB" sz="1200" dirty="0" err="1"/>
              <a:t>weil</a:t>
            </a:r>
            <a:r>
              <a:rPr lang="en-GB" sz="1200" dirty="0"/>
              <a:t>] ich </a:t>
            </a:r>
            <a:r>
              <a:rPr lang="en-GB" sz="1200" dirty="0" err="1"/>
              <a:t>jetzt</a:t>
            </a:r>
            <a:r>
              <a:rPr lang="en-GB" sz="1200" dirty="0"/>
              <a:t> </a:t>
            </a:r>
            <a:r>
              <a:rPr lang="en-GB" sz="1200" dirty="0" err="1"/>
              <a:t>Polnisch</a:t>
            </a:r>
            <a:r>
              <a:rPr lang="en-GB" sz="1200" dirty="0"/>
              <a:t> </a:t>
            </a:r>
            <a:r>
              <a:rPr lang="en-GB" sz="1200" dirty="0" err="1"/>
              <a:t>lerne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sz="1200" dirty="0"/>
              <a:t>Toll! Ich </a:t>
            </a:r>
            <a:r>
              <a:rPr lang="en-GB" sz="1200" dirty="0" err="1"/>
              <a:t>denke</a:t>
            </a:r>
            <a:r>
              <a:rPr lang="en-GB" sz="1200" dirty="0"/>
              <a:t>,[ ] </a:t>
            </a:r>
            <a:r>
              <a:rPr lang="en-GB" sz="1200" dirty="0" err="1"/>
              <a:t>Polnisch</a:t>
            </a:r>
            <a:r>
              <a:rPr lang="en-GB" sz="1200" dirty="0"/>
              <a:t> </a:t>
            </a:r>
            <a:r>
              <a:rPr lang="en-GB" sz="1200" dirty="0" err="1"/>
              <a:t>ist</a:t>
            </a:r>
            <a:r>
              <a:rPr lang="en-GB" sz="1200" dirty="0"/>
              <a:t> </a:t>
            </a:r>
            <a:r>
              <a:rPr lang="en-GB" sz="1200" dirty="0" err="1"/>
              <a:t>keine</a:t>
            </a:r>
            <a:r>
              <a:rPr lang="en-GB" sz="1200" dirty="0"/>
              <a:t> </a:t>
            </a:r>
            <a:r>
              <a:rPr lang="en-GB" sz="1200" dirty="0" err="1"/>
              <a:t>einfache</a:t>
            </a:r>
            <a:r>
              <a:rPr lang="en-GB" sz="1200" dirty="0"/>
              <a:t> </a:t>
            </a:r>
            <a:r>
              <a:rPr lang="en-GB" sz="1200" dirty="0" err="1"/>
              <a:t>Sprache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r>
              <a:rPr lang="en-GB" sz="1200" dirty="0"/>
              <a:t>3. </a:t>
            </a:r>
            <a:r>
              <a:rPr lang="en-GB" sz="1200" dirty="0" err="1"/>
              <a:t>Ja</a:t>
            </a:r>
            <a:r>
              <a:rPr lang="en-GB" sz="1200" dirty="0"/>
              <a:t>. Aber ich </a:t>
            </a:r>
            <a:r>
              <a:rPr lang="en-GB" sz="1200" dirty="0" err="1"/>
              <a:t>werde</a:t>
            </a:r>
            <a:r>
              <a:rPr lang="en-GB" sz="1200" dirty="0"/>
              <a:t> </a:t>
            </a:r>
            <a:r>
              <a:rPr lang="en-GB" sz="1200" dirty="0" err="1"/>
              <a:t>mein</a:t>
            </a:r>
            <a:r>
              <a:rPr lang="en-GB" sz="1200" dirty="0"/>
              <a:t> </a:t>
            </a:r>
            <a:r>
              <a:rPr lang="en-GB" sz="1200" dirty="0" err="1"/>
              <a:t>Polnisch</a:t>
            </a:r>
            <a:r>
              <a:rPr lang="en-GB" sz="1200" dirty="0"/>
              <a:t> schnell </a:t>
            </a:r>
            <a:r>
              <a:rPr lang="en-GB" sz="1200" dirty="0" err="1"/>
              <a:t>verbessern</a:t>
            </a:r>
            <a:r>
              <a:rPr lang="en-GB" sz="1200" dirty="0"/>
              <a:t>, [</a:t>
            </a:r>
            <a:r>
              <a:rPr lang="en-GB" sz="1200" dirty="0" err="1"/>
              <a:t>wenn</a:t>
            </a:r>
            <a:r>
              <a:rPr lang="en-GB" sz="1200" dirty="0"/>
              <a:t>] ich hart </a:t>
            </a:r>
            <a:r>
              <a:rPr lang="en-GB" sz="1200" dirty="0" err="1"/>
              <a:t>arbeite</a:t>
            </a:r>
            <a:r>
              <a:rPr lang="en-GB" sz="1200" dirty="0"/>
              <a:t>. </a:t>
            </a:r>
            <a:endParaRPr sz="1200" dirty="0">
              <a:solidFill>
                <a:schemeClr val="dk1"/>
              </a:solidFill>
            </a:endParaRPr>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4. </a:t>
            </a:r>
            <a:r>
              <a:rPr lang="en-GB" sz="1200" dirty="0"/>
              <a:t>Und ich will </a:t>
            </a:r>
            <a:r>
              <a:rPr lang="en-GB" sz="1200" dirty="0" err="1"/>
              <a:t>dir</a:t>
            </a:r>
            <a:r>
              <a:rPr lang="en-GB" sz="1200" dirty="0"/>
              <a:t> </a:t>
            </a:r>
            <a:r>
              <a:rPr lang="en-GB" sz="1200" dirty="0" err="1"/>
              <a:t>helfen</a:t>
            </a:r>
            <a:r>
              <a:rPr lang="en-GB" sz="1200" dirty="0"/>
              <a:t>. Ich </a:t>
            </a:r>
            <a:r>
              <a:rPr lang="en-GB" sz="1200" dirty="0" err="1"/>
              <a:t>weiß</a:t>
            </a:r>
            <a:r>
              <a:rPr lang="en-GB" sz="1200" dirty="0"/>
              <a:t>, [</a:t>
            </a:r>
            <a:r>
              <a:rPr lang="en-GB" sz="1200" dirty="0" err="1"/>
              <a:t>dass</a:t>
            </a:r>
            <a:r>
              <a:rPr lang="en-GB" sz="1200" dirty="0"/>
              <a:t>] ich dieses </a:t>
            </a:r>
            <a:r>
              <a:rPr lang="en-GB" sz="1200" dirty="0" err="1"/>
              <a:t>Wochenende</a:t>
            </a:r>
            <a:r>
              <a:rPr lang="en-GB" sz="1200" dirty="0"/>
              <a:t> Zeit </a:t>
            </a:r>
            <a:r>
              <a:rPr lang="en-GB" sz="1200" dirty="0" err="1"/>
              <a:t>habe</a:t>
            </a:r>
            <a:r>
              <a:rPr lang="en-GB" sz="1200" dirty="0"/>
              <a:t>.</a:t>
            </a:r>
            <a:endParaRPr sz="1200" b="1" dirty="0">
              <a:solidFill>
                <a:schemeClr val="dk1"/>
              </a:solidFill>
            </a:endParaRPr>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5. </a:t>
            </a:r>
            <a:r>
              <a:rPr lang="en-GB" sz="1200" dirty="0"/>
              <a:t>Ich </a:t>
            </a:r>
            <a:r>
              <a:rPr lang="en-GB" sz="1200" dirty="0" err="1"/>
              <a:t>werde</a:t>
            </a:r>
            <a:r>
              <a:rPr lang="en-GB" sz="1200" dirty="0"/>
              <a:t> dieses </a:t>
            </a:r>
            <a:r>
              <a:rPr lang="en-GB" sz="1200" dirty="0" err="1"/>
              <a:t>Wochenende</a:t>
            </a:r>
            <a:r>
              <a:rPr lang="en-GB" sz="1200" dirty="0"/>
              <a:t> Zeit </a:t>
            </a:r>
            <a:r>
              <a:rPr lang="en-GB" sz="1200" dirty="0" err="1"/>
              <a:t>finden</a:t>
            </a:r>
            <a:r>
              <a:rPr lang="en-GB" sz="1200" dirty="0"/>
              <a:t>, [</a:t>
            </a:r>
            <a:r>
              <a:rPr lang="en-GB" sz="1200" dirty="0" err="1"/>
              <a:t>denn</a:t>
            </a:r>
            <a:r>
              <a:rPr lang="en-GB" sz="1200" dirty="0"/>
              <a:t>] ich will </a:t>
            </a:r>
            <a:r>
              <a:rPr lang="en-GB" sz="1200" dirty="0" err="1"/>
              <a:t>gute</a:t>
            </a:r>
            <a:r>
              <a:rPr lang="en-GB" sz="1200" dirty="0"/>
              <a:t> </a:t>
            </a:r>
            <a:r>
              <a:rPr lang="en-GB" sz="1200" dirty="0" err="1"/>
              <a:t>Ergebnisse</a:t>
            </a:r>
            <a:r>
              <a:rPr lang="en-GB" sz="1200" dirty="0"/>
              <a:t>.</a:t>
            </a:r>
            <a:endParaRPr dirty="0"/>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6. </a:t>
            </a:r>
            <a:r>
              <a:rPr lang="en-GB" sz="1200" dirty="0" err="1"/>
              <a:t>Perfekt</a:t>
            </a:r>
            <a:r>
              <a:rPr lang="en-GB" sz="1200" dirty="0"/>
              <a:t>! Ich </a:t>
            </a:r>
            <a:r>
              <a:rPr lang="en-GB" sz="1200" dirty="0" err="1"/>
              <a:t>freue</a:t>
            </a:r>
            <a:r>
              <a:rPr lang="en-GB" sz="1200" dirty="0"/>
              <a:t> </a:t>
            </a:r>
            <a:r>
              <a:rPr lang="en-GB" sz="1200" dirty="0" err="1"/>
              <a:t>mich</a:t>
            </a:r>
            <a:r>
              <a:rPr lang="en-GB" sz="1200" dirty="0"/>
              <a:t> </a:t>
            </a:r>
            <a:r>
              <a:rPr lang="en-GB" sz="1200" dirty="0" err="1"/>
              <a:t>darauf</a:t>
            </a:r>
            <a:r>
              <a:rPr lang="en-GB" sz="1200" dirty="0"/>
              <a:t>, [</a:t>
            </a:r>
            <a:r>
              <a:rPr lang="en-GB" sz="1200" dirty="0" err="1"/>
              <a:t>weil</a:t>
            </a:r>
            <a:r>
              <a:rPr lang="en-GB" sz="1200" dirty="0"/>
              <a:t>] ich </a:t>
            </a:r>
            <a:r>
              <a:rPr lang="en-GB" sz="1200" dirty="0" err="1"/>
              <a:t>gern</a:t>
            </a:r>
            <a:r>
              <a:rPr lang="en-GB" sz="1200" dirty="0"/>
              <a:t> </a:t>
            </a:r>
            <a:r>
              <a:rPr lang="en-GB" sz="1200" dirty="0" err="1"/>
              <a:t>mit</a:t>
            </a:r>
            <a:r>
              <a:rPr lang="en-GB" sz="1200" dirty="0"/>
              <a:t> </a:t>
            </a:r>
            <a:r>
              <a:rPr lang="en-GB" sz="1200" dirty="0" err="1"/>
              <a:t>dir</a:t>
            </a:r>
            <a:r>
              <a:rPr lang="en-GB" sz="1200" dirty="0"/>
              <a:t> </a:t>
            </a:r>
            <a:r>
              <a:rPr lang="en-GB" sz="1200" dirty="0" err="1"/>
              <a:t>spreche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rgbClr val="115076"/>
              </a:solidFill>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(1 is the most frequent word in German): </a:t>
            </a:r>
            <a:br>
              <a:rPr lang="en-GB" dirty="0"/>
            </a:br>
            <a:r>
              <a:rPr lang="en-GB" dirty="0"/>
              <a:t>hart [728] (will be introduced in 10.1.1.5)</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endParaRPr dirty="0"/>
          </a:p>
        </p:txBody>
      </p:sp>
      <p:sp>
        <p:nvSpPr>
          <p:cNvPr id="486" name="Google Shape;48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6</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Higher</a:t>
            </a:r>
            <a:br>
              <a:rPr lang="en-GB" dirty="0"/>
            </a:br>
            <a:endParaRPr dirty="0"/>
          </a:p>
          <a:p>
            <a:pPr marL="0" lvl="0" indent="0" algn="l" rtl="0">
              <a:spcBef>
                <a:spcPts val="0"/>
              </a:spcBef>
              <a:spcAft>
                <a:spcPts val="0"/>
              </a:spcAft>
              <a:buNone/>
            </a:pPr>
            <a:r>
              <a:rPr lang="en-GB" b="1" dirty="0"/>
              <a:t>Timing: 8 minutes</a:t>
            </a:r>
            <a:endParaRPr dirty="0"/>
          </a:p>
          <a:p>
            <a:pPr marL="0" lvl="0" indent="0" algn="l" rtl="0">
              <a:spcBef>
                <a:spcPts val="0"/>
              </a:spcBef>
              <a:spcAft>
                <a:spcPts val="0"/>
              </a:spcAft>
              <a:buNone/>
            </a:pPr>
            <a:br>
              <a:rPr lang="en-GB" b="1" dirty="0"/>
            </a:br>
            <a:r>
              <a:rPr lang="en-GB" b="1" dirty="0"/>
              <a:t>Aim: </a:t>
            </a:r>
            <a:r>
              <a:rPr lang="en-GB" b="0" dirty="0"/>
              <a:t>to practise WO1 and WO3 and the different conjunctions that lead to WO3.</a:t>
            </a:r>
            <a:br>
              <a:rPr lang="en-GB" dirty="0"/>
            </a:br>
            <a:br>
              <a:rPr lang="en-GB" dirty="0"/>
            </a:br>
            <a:r>
              <a:rPr lang="en-GB" b="1" dirty="0"/>
              <a:t>Procedure:</a:t>
            </a:r>
            <a:br>
              <a:rPr lang="en-GB" dirty="0"/>
            </a:br>
            <a:r>
              <a:rPr lang="en-GB" dirty="0"/>
              <a:t>1. Explain the task. Katja and Piotr are discussing Katja learning Polish.</a:t>
            </a:r>
            <a:endParaRPr dirty="0"/>
          </a:p>
          <a:p>
            <a:pPr marL="0" lvl="0" indent="0" algn="l" rtl="0">
              <a:spcBef>
                <a:spcPts val="0"/>
              </a:spcBef>
              <a:spcAft>
                <a:spcPts val="0"/>
              </a:spcAft>
              <a:buNone/>
            </a:pPr>
            <a:r>
              <a:rPr lang="en-GB" dirty="0"/>
              <a:t>2. Click on each speech bubble to hear the audio. </a:t>
            </a:r>
            <a:endParaRPr dirty="0"/>
          </a:p>
          <a:p>
            <a:pPr marL="0" lvl="0" indent="0" algn="l" rtl="0">
              <a:spcBef>
                <a:spcPts val="0"/>
              </a:spcBef>
              <a:spcAft>
                <a:spcPts val="0"/>
              </a:spcAft>
              <a:buNone/>
            </a:pPr>
            <a:r>
              <a:rPr lang="en-GB" dirty="0"/>
              <a:t>3. The conjunction (or lack of conjunction) has been bleeped out, so students must use their knowledge of word order to decide which of the two options in the box to the right of the speech bubble would fill the gap.</a:t>
            </a:r>
            <a:endParaRPr dirty="0"/>
          </a:p>
          <a:p>
            <a:pPr marL="0" lvl="0" indent="0" algn="l" rtl="0">
              <a:spcBef>
                <a:spcPts val="0"/>
              </a:spcBef>
              <a:spcAft>
                <a:spcPts val="0"/>
              </a:spcAft>
              <a:buNone/>
            </a:pPr>
            <a:r>
              <a:rPr lang="en-GB" dirty="0"/>
              <a:t>4. Click to reveal the answers.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a:t>1. </a:t>
            </a:r>
            <a:r>
              <a:rPr lang="en-GB" sz="1200" dirty="0"/>
              <a:t>Hallo Piotr! Wie </a:t>
            </a:r>
            <a:r>
              <a:rPr lang="en-GB" sz="1200" dirty="0" err="1"/>
              <a:t>geht</a:t>
            </a:r>
            <a:r>
              <a:rPr lang="en-GB" sz="1200" dirty="0"/>
              <a:t> es </a:t>
            </a:r>
            <a:r>
              <a:rPr lang="en-GB" sz="1200" dirty="0" err="1"/>
              <a:t>dir</a:t>
            </a:r>
            <a:r>
              <a:rPr lang="en-GB" sz="1200" dirty="0"/>
              <a:t>? Ich will </a:t>
            </a:r>
            <a:r>
              <a:rPr lang="en-GB" sz="1200" dirty="0" err="1"/>
              <a:t>Polnisch</a:t>
            </a:r>
            <a:r>
              <a:rPr lang="en-GB" sz="1200" dirty="0"/>
              <a:t> </a:t>
            </a:r>
            <a:r>
              <a:rPr lang="en-GB" sz="1200" dirty="0" err="1"/>
              <a:t>mit</a:t>
            </a:r>
            <a:r>
              <a:rPr lang="en-GB" sz="1200" dirty="0"/>
              <a:t> </a:t>
            </a:r>
            <a:r>
              <a:rPr lang="en-GB" sz="1200" dirty="0" err="1"/>
              <a:t>dir</a:t>
            </a:r>
            <a:r>
              <a:rPr lang="en-GB" sz="1200" dirty="0"/>
              <a:t> </a:t>
            </a:r>
            <a:r>
              <a:rPr lang="en-GB" sz="1200" dirty="0" err="1"/>
              <a:t>sprechen</a:t>
            </a:r>
            <a:r>
              <a:rPr lang="en-GB" sz="1200" dirty="0"/>
              <a:t>, [</a:t>
            </a:r>
            <a:r>
              <a:rPr lang="en-GB" sz="1200" dirty="0" err="1"/>
              <a:t>weil</a:t>
            </a:r>
            <a:r>
              <a:rPr lang="en-GB" sz="1200" dirty="0"/>
              <a:t>] ich </a:t>
            </a:r>
            <a:r>
              <a:rPr lang="en-GB" sz="1200" dirty="0" err="1"/>
              <a:t>jetzt</a:t>
            </a:r>
            <a:r>
              <a:rPr lang="en-GB" sz="1200" dirty="0"/>
              <a:t> </a:t>
            </a:r>
            <a:r>
              <a:rPr lang="en-GB" sz="1200" dirty="0" err="1"/>
              <a:t>Polnisch</a:t>
            </a:r>
            <a:r>
              <a:rPr lang="en-GB" sz="1200" dirty="0"/>
              <a:t> </a:t>
            </a:r>
            <a:r>
              <a:rPr lang="en-GB" sz="1200" dirty="0" err="1"/>
              <a:t>lerne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sz="1200" dirty="0"/>
              <a:t>Toll! Ich </a:t>
            </a:r>
            <a:r>
              <a:rPr lang="en-GB" sz="1200" dirty="0" err="1"/>
              <a:t>denke</a:t>
            </a:r>
            <a:r>
              <a:rPr lang="en-GB" sz="1200" dirty="0"/>
              <a:t>,[-] </a:t>
            </a:r>
            <a:r>
              <a:rPr lang="en-GB" sz="1200" dirty="0" err="1"/>
              <a:t>Polnisch</a:t>
            </a:r>
            <a:r>
              <a:rPr lang="en-GB" sz="1200" dirty="0"/>
              <a:t> </a:t>
            </a:r>
            <a:r>
              <a:rPr lang="en-GB" sz="1200" dirty="0" err="1"/>
              <a:t>ist</a:t>
            </a:r>
            <a:r>
              <a:rPr lang="en-GB" sz="1200" dirty="0"/>
              <a:t> </a:t>
            </a:r>
            <a:r>
              <a:rPr lang="en-GB" sz="1200" dirty="0" err="1"/>
              <a:t>keine</a:t>
            </a:r>
            <a:r>
              <a:rPr lang="en-GB" sz="1200" dirty="0"/>
              <a:t> </a:t>
            </a:r>
            <a:r>
              <a:rPr lang="en-GB" sz="1200" dirty="0" err="1"/>
              <a:t>einfache</a:t>
            </a:r>
            <a:r>
              <a:rPr lang="en-GB" sz="1200" dirty="0"/>
              <a:t> </a:t>
            </a:r>
            <a:r>
              <a:rPr lang="en-GB" sz="1200" dirty="0" err="1"/>
              <a:t>Sprache</a:t>
            </a:r>
            <a:r>
              <a:rPr lang="en-GB" sz="1200" dirty="0"/>
              <a:t>.</a:t>
            </a:r>
            <a:endParaRPr dirty="0"/>
          </a:p>
          <a:p>
            <a:pPr marL="0" marR="0" lvl="0" indent="0" algn="l" rtl="0">
              <a:lnSpc>
                <a:spcPct val="100000"/>
              </a:lnSpc>
              <a:spcBef>
                <a:spcPts val="0"/>
              </a:spcBef>
              <a:spcAft>
                <a:spcPts val="0"/>
              </a:spcAft>
              <a:buClr>
                <a:schemeClr val="dk1"/>
              </a:buClr>
              <a:buSzPts val="1200"/>
              <a:buFont typeface="Calibri"/>
              <a:buNone/>
            </a:pPr>
            <a:r>
              <a:rPr lang="en-GB" sz="1200" dirty="0"/>
              <a:t>3. </a:t>
            </a:r>
            <a:r>
              <a:rPr lang="en-GB" sz="1200" dirty="0" err="1"/>
              <a:t>Ja</a:t>
            </a:r>
            <a:r>
              <a:rPr lang="en-GB" sz="1200" dirty="0"/>
              <a:t>. Aber ich </a:t>
            </a:r>
            <a:r>
              <a:rPr lang="en-GB" sz="1200" dirty="0" err="1"/>
              <a:t>werde</a:t>
            </a:r>
            <a:r>
              <a:rPr lang="en-GB" sz="1200" dirty="0"/>
              <a:t> </a:t>
            </a:r>
            <a:r>
              <a:rPr lang="en-GB" sz="1200" dirty="0" err="1"/>
              <a:t>mein</a:t>
            </a:r>
            <a:r>
              <a:rPr lang="en-GB" sz="1200" dirty="0"/>
              <a:t> </a:t>
            </a:r>
            <a:r>
              <a:rPr lang="en-GB" sz="1200" dirty="0" err="1"/>
              <a:t>Polnisch</a:t>
            </a:r>
            <a:r>
              <a:rPr lang="en-GB" sz="1200" dirty="0"/>
              <a:t> schnell </a:t>
            </a:r>
            <a:r>
              <a:rPr lang="en-GB" sz="1200" dirty="0" err="1"/>
              <a:t>verbessern</a:t>
            </a:r>
            <a:r>
              <a:rPr lang="en-GB" sz="1200" dirty="0"/>
              <a:t>, [</a:t>
            </a:r>
            <a:r>
              <a:rPr lang="en-GB" sz="1200" dirty="0" err="1"/>
              <a:t>wenn</a:t>
            </a:r>
            <a:r>
              <a:rPr lang="en-GB" sz="1200" dirty="0"/>
              <a:t>] ich hart </a:t>
            </a:r>
            <a:r>
              <a:rPr lang="en-GB" sz="1200" dirty="0" err="1"/>
              <a:t>arbeite</a:t>
            </a:r>
            <a:r>
              <a:rPr lang="en-GB" sz="1200" dirty="0"/>
              <a:t>. </a:t>
            </a:r>
            <a:endParaRPr dirty="0"/>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4. </a:t>
            </a:r>
            <a:r>
              <a:rPr lang="en-GB" sz="1200" dirty="0"/>
              <a:t>Und ich will </a:t>
            </a:r>
            <a:r>
              <a:rPr lang="en-GB" sz="1200" dirty="0" err="1"/>
              <a:t>dir</a:t>
            </a:r>
            <a:r>
              <a:rPr lang="en-GB" sz="1200" dirty="0"/>
              <a:t> </a:t>
            </a:r>
            <a:r>
              <a:rPr lang="en-GB" sz="1200" dirty="0" err="1"/>
              <a:t>helfen</a:t>
            </a:r>
            <a:r>
              <a:rPr lang="en-GB" sz="1200" dirty="0"/>
              <a:t>. Ich </a:t>
            </a:r>
            <a:r>
              <a:rPr lang="en-GB" sz="1200" dirty="0" err="1"/>
              <a:t>weiß</a:t>
            </a:r>
            <a:r>
              <a:rPr lang="en-GB" sz="1200" dirty="0"/>
              <a:t> [</a:t>
            </a:r>
            <a:r>
              <a:rPr lang="en-GB" sz="1200" dirty="0" err="1"/>
              <a:t>nicht</a:t>
            </a:r>
            <a:r>
              <a:rPr lang="en-GB" sz="1200" dirty="0"/>
              <a:t>, </a:t>
            </a:r>
            <a:r>
              <a:rPr lang="en-GB" sz="1200" dirty="0" err="1"/>
              <a:t>ob</a:t>
            </a:r>
            <a:r>
              <a:rPr lang="en-GB" sz="1200" dirty="0"/>
              <a:t>] du dieses </a:t>
            </a:r>
            <a:r>
              <a:rPr lang="en-GB" sz="1200" dirty="0" err="1"/>
              <a:t>Wochenende</a:t>
            </a:r>
            <a:r>
              <a:rPr lang="en-GB" sz="1200" dirty="0"/>
              <a:t> Zeit hast.</a:t>
            </a:r>
            <a:endParaRPr sz="1200" b="1" dirty="0"/>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5. </a:t>
            </a:r>
            <a:r>
              <a:rPr lang="en-GB" sz="1200" dirty="0" err="1"/>
              <a:t>Ja</a:t>
            </a:r>
            <a:r>
              <a:rPr lang="en-GB" sz="1200" dirty="0"/>
              <a:t>, ich </a:t>
            </a:r>
            <a:r>
              <a:rPr lang="en-GB" sz="1200" dirty="0" err="1"/>
              <a:t>habe</a:t>
            </a:r>
            <a:r>
              <a:rPr lang="en-GB" sz="1200" dirty="0"/>
              <a:t> Zeit. </a:t>
            </a:r>
            <a:r>
              <a:rPr lang="en-GB" sz="1200" dirty="0" err="1"/>
              <a:t>Können</a:t>
            </a:r>
            <a:r>
              <a:rPr lang="en-GB" sz="1200" dirty="0"/>
              <a:t> </a:t>
            </a:r>
            <a:r>
              <a:rPr lang="en-GB" sz="1200" dirty="0" err="1"/>
              <a:t>wir</a:t>
            </a:r>
            <a:r>
              <a:rPr lang="en-GB" sz="1200" dirty="0"/>
              <a:t> </a:t>
            </a:r>
            <a:r>
              <a:rPr lang="en-GB" sz="1200" dirty="0" err="1"/>
              <a:t>auch</a:t>
            </a:r>
            <a:r>
              <a:rPr lang="en-GB" sz="1200" dirty="0"/>
              <a:t> </a:t>
            </a:r>
            <a:r>
              <a:rPr lang="en-GB" sz="1200" dirty="0" err="1"/>
              <a:t>nächste</a:t>
            </a:r>
            <a:r>
              <a:rPr lang="en-GB" sz="1200" dirty="0"/>
              <a:t> </a:t>
            </a:r>
            <a:r>
              <a:rPr lang="en-GB" sz="1200" dirty="0" err="1"/>
              <a:t>Woche</a:t>
            </a:r>
            <a:r>
              <a:rPr lang="en-GB" sz="1200" dirty="0"/>
              <a:t> </a:t>
            </a:r>
            <a:r>
              <a:rPr lang="en-GB" sz="1200" dirty="0" err="1"/>
              <a:t>sprechen</a:t>
            </a:r>
            <a:r>
              <a:rPr lang="en-GB" sz="1200" dirty="0"/>
              <a:t>, [falls] der </a:t>
            </a:r>
            <a:r>
              <a:rPr lang="en-GB" sz="1200" dirty="0" err="1"/>
              <a:t>Kursinhalt</a:t>
            </a:r>
            <a:r>
              <a:rPr lang="en-GB" sz="1200" dirty="0"/>
              <a:t> </a:t>
            </a:r>
            <a:r>
              <a:rPr lang="en-GB" sz="1200" dirty="0" err="1"/>
              <a:t>nächste</a:t>
            </a:r>
            <a:r>
              <a:rPr lang="en-GB" sz="1200" dirty="0"/>
              <a:t> </a:t>
            </a:r>
            <a:r>
              <a:rPr lang="en-GB" sz="1200" dirty="0" err="1"/>
              <a:t>Woche</a:t>
            </a:r>
            <a:r>
              <a:rPr lang="en-GB" sz="1200" dirty="0"/>
              <a:t> </a:t>
            </a:r>
            <a:r>
              <a:rPr lang="en-GB" sz="1200" dirty="0" err="1"/>
              <a:t>schwierig</a:t>
            </a:r>
            <a:r>
              <a:rPr lang="en-GB" sz="1200" dirty="0"/>
              <a:t> </a:t>
            </a:r>
            <a:r>
              <a:rPr lang="en-GB" sz="1200" dirty="0" err="1"/>
              <a:t>ist</a:t>
            </a:r>
            <a:r>
              <a:rPr lang="en-GB" sz="1200" dirty="0"/>
              <a:t>? </a:t>
            </a:r>
            <a:endParaRPr dirty="0"/>
          </a:p>
          <a:p>
            <a:pPr marL="0" marR="0" lvl="0" indent="0" algn="l" rtl="0">
              <a:lnSpc>
                <a:spcPct val="100000"/>
              </a:lnSpc>
              <a:spcBef>
                <a:spcPts val="0"/>
              </a:spcBef>
              <a:spcAft>
                <a:spcPts val="0"/>
              </a:spcAft>
              <a:buClr>
                <a:srgbClr val="115076"/>
              </a:buClr>
              <a:buSzPts val="1200"/>
              <a:buFont typeface="Calibri"/>
              <a:buNone/>
            </a:pPr>
            <a:r>
              <a:rPr lang="en-GB" sz="1200" dirty="0">
                <a:solidFill>
                  <a:srgbClr val="115076"/>
                </a:solidFill>
              </a:rPr>
              <a:t>6. </a:t>
            </a:r>
            <a:r>
              <a:rPr lang="en-GB" sz="1200" dirty="0" err="1"/>
              <a:t>Ja</a:t>
            </a:r>
            <a:r>
              <a:rPr lang="en-GB" sz="1200" dirty="0"/>
              <a:t>. Ich bin für dich da[. -]Der </a:t>
            </a:r>
            <a:r>
              <a:rPr lang="en-GB" sz="1200" dirty="0" err="1"/>
              <a:t>Kurs</a:t>
            </a:r>
            <a:r>
              <a:rPr lang="en-GB" sz="1200" dirty="0"/>
              <a:t> </a:t>
            </a:r>
            <a:r>
              <a:rPr lang="en-GB" sz="1200" dirty="0" err="1"/>
              <a:t>enthält</a:t>
            </a:r>
            <a:r>
              <a:rPr lang="en-GB" sz="1200" dirty="0"/>
              <a:t> </a:t>
            </a:r>
            <a:r>
              <a:rPr lang="en-GB" sz="1200" dirty="0" err="1"/>
              <a:t>schwierige</a:t>
            </a:r>
            <a:r>
              <a:rPr lang="en-GB" sz="1200" dirty="0"/>
              <a:t> </a:t>
            </a:r>
            <a:r>
              <a:rPr lang="en-GB" sz="1200" dirty="0" err="1"/>
              <a:t>Wörter</a:t>
            </a:r>
            <a:r>
              <a:rPr lang="en-GB" sz="1200" dirty="0"/>
              <a:t>.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rgbClr val="115076"/>
              </a:solidFill>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(1 is the most frequent word in German): </a:t>
            </a:r>
            <a:br>
              <a:rPr lang="en-GB" dirty="0"/>
            </a:br>
            <a:r>
              <a:rPr lang="en-GB" dirty="0"/>
              <a:t>hart [728] </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573" name="Google Shape;57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7</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 </a:t>
            </a:r>
          </a:p>
          <a:p>
            <a:r>
              <a:rPr lang="en-GB" b="1" dirty="0"/>
              <a:t>Timing: 2 minutes</a:t>
            </a:r>
            <a:br>
              <a:rPr lang="en-GB" dirty="0"/>
            </a:br>
            <a:br>
              <a:rPr lang="en-GB" b="1" dirty="0"/>
            </a:br>
            <a:r>
              <a:rPr lang="en-GB" b="1" dirty="0"/>
              <a:t>Aim: </a:t>
            </a:r>
            <a:r>
              <a:rPr lang="en-GB" b="0" dirty="0"/>
              <a:t>to recap the knowledge that German adjectives are often the same as adverbs, but that English has slightly or very different forms.</a:t>
            </a:r>
            <a:br>
              <a:rPr lang="en-GB" dirty="0"/>
            </a:br>
            <a:br>
              <a:rPr lang="en-GB" dirty="0"/>
            </a:br>
            <a:r>
              <a:rPr lang="en-GB" b="1" dirty="0"/>
              <a:t>Procedure:</a:t>
            </a:r>
            <a:br>
              <a:rPr lang="en-GB" dirty="0"/>
            </a:br>
            <a:r>
              <a:rPr lang="en-GB" dirty="0"/>
              <a:t>Click to present and elicit information.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897710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br>
              <a:rPr lang="en-GB" b="1" dirty="0"/>
            </a:br>
            <a:r>
              <a:rPr lang="en-GB" b="1" dirty="0"/>
              <a:t>Timing: 5 minutes</a:t>
            </a:r>
          </a:p>
          <a:p>
            <a:br>
              <a:rPr lang="en-GB" b="1" dirty="0"/>
            </a:br>
            <a:r>
              <a:rPr lang="en-GB" b="1" dirty="0"/>
              <a:t>Aim: </a:t>
            </a:r>
            <a:r>
              <a:rPr lang="en-GB" b="0" dirty="0"/>
              <a:t>to practise the two different English translations for German adjectives that are identical as adverbs.</a:t>
            </a:r>
          </a:p>
          <a:p>
            <a:endParaRPr lang="en-GB" b="0" dirty="0"/>
          </a:p>
          <a:p>
            <a:r>
              <a:rPr lang="en-GB" b="1" dirty="0"/>
              <a:t>Procedure:</a:t>
            </a:r>
            <a:br>
              <a:rPr lang="en-GB" dirty="0"/>
            </a:br>
            <a:r>
              <a:rPr lang="en-GB" dirty="0"/>
              <a:t>1. Explain the task. Wolfgang is asking his friend Matthias, who moved to the island of </a:t>
            </a:r>
            <a:r>
              <a:rPr lang="en-GB" dirty="0" err="1"/>
              <a:t>Föhr</a:t>
            </a:r>
            <a:r>
              <a:rPr lang="en-GB" dirty="0"/>
              <a:t> in KS3, about </a:t>
            </a:r>
            <a:r>
              <a:rPr lang="en-GB" dirty="0" err="1"/>
              <a:t>Fering</a:t>
            </a:r>
            <a:r>
              <a:rPr lang="en-GB" dirty="0"/>
              <a:t>, the language that is spoken there. </a:t>
            </a:r>
          </a:p>
          <a:p>
            <a:r>
              <a:rPr lang="en-GB" dirty="0"/>
              <a:t>2. Students read each message, paying particular attention to the words in bold. They decide which English translation on the right better fits.</a:t>
            </a:r>
          </a:p>
          <a:p>
            <a:r>
              <a:rPr lang="en-GB" dirty="0"/>
              <a:t>3. Click to reveal the answers.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737725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717910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4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8816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40820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68468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082321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0789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90474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71433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08988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08321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950568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73695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631435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2"/>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379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52638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5.gif"/><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16.xml"/><Relationship Id="rId16" Type="http://schemas.openxmlformats.org/officeDocument/2006/relationships/audio" Target="../media/audio18.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jpeg"/><Relationship Id="rId15" Type="http://schemas.openxmlformats.org/officeDocument/2006/relationships/audio" Target="../media/audio17.wav"/><Relationship Id="rId10" Type="http://schemas.openxmlformats.org/officeDocument/2006/relationships/image" Target="../media/image28.png"/><Relationship Id="rId19" Type="http://schemas.openxmlformats.org/officeDocument/2006/relationships/audio" Target="../media/audio21.wav"/><Relationship Id="rId4" Type="http://schemas.openxmlformats.org/officeDocument/2006/relationships/image" Target="../media/image23.png"/><Relationship Id="rId9" Type="http://schemas.openxmlformats.org/officeDocument/2006/relationships/image" Target="../media/image18.png"/><Relationship Id="rId14"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oleObject" Target="../embeddings/oleObject1.bin"/><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6.wav"/><Relationship Id="rId3" Type="http://schemas.openxmlformats.org/officeDocument/2006/relationships/image" Target="../media/image5.png"/><Relationship Id="rId7" Type="http://schemas.openxmlformats.org/officeDocument/2006/relationships/audio" Target="../media/audio2.wav"/><Relationship Id="rId12"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9.gif"/><Relationship Id="rId11" Type="http://schemas.openxmlformats.org/officeDocument/2006/relationships/audio" Target="../media/audio4.wav"/><Relationship Id="rId5" Type="http://schemas.openxmlformats.org/officeDocument/2006/relationships/audio" Target="../media/audio1.wav"/><Relationship Id="rId15" Type="http://schemas.openxmlformats.org/officeDocument/2006/relationships/image" Target="../media/image12.png"/><Relationship Id="rId10" Type="http://schemas.openxmlformats.org/officeDocument/2006/relationships/audio" Target="../media/audio3.wav"/><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12.wav"/><Relationship Id="rId3" Type="http://schemas.openxmlformats.org/officeDocument/2006/relationships/image" Target="../media/image5.png"/><Relationship Id="rId7" Type="http://schemas.openxmlformats.org/officeDocument/2006/relationships/image" Target="../media/image9.gif"/><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audio" Target="../media/audio9.wav"/><Relationship Id="rId11" Type="http://schemas.openxmlformats.org/officeDocument/2006/relationships/audio" Target="../media/audio11.wav"/><Relationship Id="rId5" Type="http://schemas.openxmlformats.org/officeDocument/2006/relationships/audio" Target="../media/audio8.wav"/><Relationship Id="rId10" Type="http://schemas.openxmlformats.org/officeDocument/2006/relationships/audio" Target="../media/audio10.wav"/><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audio" Target="../media/audio13.wav"/></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6.gif"/><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99B5D0-6437-4672-B69E-67C82DA7BDCB}"/>
              </a:ext>
            </a:extLst>
          </p:cNvPr>
          <p:cNvSpPr>
            <a:spLocks noGrp="1"/>
          </p:cNvSpPr>
          <p:nvPr>
            <p:ph type="body" sz="quarter" idx="12"/>
          </p:nvPr>
        </p:nvSpPr>
        <p:spPr>
          <a:xfrm>
            <a:off x="257521" y="5475259"/>
            <a:ext cx="4672288" cy="1154112"/>
          </a:xfrm>
        </p:spPr>
        <p:txBody>
          <a:bodyPr>
            <a:normAutofit lnSpcReduction="10000"/>
          </a:bodyPr>
          <a:lstStyle/>
          <a:p>
            <a:r>
              <a:rPr lang="en-GB" sz="2000" dirty="0"/>
              <a:t>Janine Turner / Charlotte Moss / Rachel Hawkes</a:t>
            </a:r>
            <a:br>
              <a:rPr lang="en-GB" sz="2000" dirty="0"/>
            </a:br>
            <a:br>
              <a:rPr lang="en-GB" sz="2000" dirty="0"/>
            </a:br>
            <a:r>
              <a:rPr lang="en-GB" sz="2000" dirty="0"/>
              <a:t>Date updated</a:t>
            </a:r>
            <a:r>
              <a:rPr lang="en-GB" sz="2000"/>
              <a:t>: 10/1/23</a:t>
            </a:r>
            <a:endParaRPr lang="en-GB" sz="2000" dirty="0"/>
          </a:p>
        </p:txBody>
      </p:sp>
      <p:sp>
        <p:nvSpPr>
          <p:cNvPr id="3" name="Text Placeholder 2">
            <a:extLst>
              <a:ext uri="{FF2B5EF4-FFF2-40B4-BE49-F238E27FC236}">
                <a16:creationId xmlns:a16="http://schemas.microsoft.com/office/drawing/2014/main" id="{54D1CC89-B592-472A-8E8F-DBB4A0680AC7}"/>
              </a:ext>
            </a:extLst>
          </p:cNvPr>
          <p:cNvSpPr>
            <a:spLocks noGrp="1"/>
          </p:cNvSpPr>
          <p:nvPr>
            <p:ph type="body" sz="quarter" idx="13"/>
          </p:nvPr>
        </p:nvSpPr>
        <p:spPr>
          <a:xfrm>
            <a:off x="363538" y="3189303"/>
            <a:ext cx="4864546" cy="479394"/>
          </a:xfrm>
        </p:spPr>
        <p:txBody>
          <a:bodyPr/>
          <a:lstStyle/>
          <a:p>
            <a:r>
              <a:rPr lang="en-GB" dirty="0"/>
              <a:t>Y10 Term 1.1 Week 4 Lesson 2</a:t>
            </a:r>
          </a:p>
        </p:txBody>
      </p:sp>
      <p:sp>
        <p:nvSpPr>
          <p:cNvPr id="4" name="Text Placeholder 3">
            <a:extLst>
              <a:ext uri="{FF2B5EF4-FFF2-40B4-BE49-F238E27FC236}">
                <a16:creationId xmlns:a16="http://schemas.microsoft.com/office/drawing/2014/main" id="{3B1FFBD8-F244-426C-99CC-070BCE550322}"/>
              </a:ext>
            </a:extLst>
          </p:cNvPr>
          <p:cNvSpPr>
            <a:spLocks noGrp="1"/>
          </p:cNvSpPr>
          <p:nvPr>
            <p:ph type="body" sz="quarter" idx="14"/>
          </p:nvPr>
        </p:nvSpPr>
        <p:spPr/>
        <p:txBody>
          <a:bodyPr/>
          <a:lstStyle/>
          <a:p>
            <a:r>
              <a:rPr lang="en-GB" dirty="0" err="1"/>
              <a:t>Identität</a:t>
            </a:r>
            <a:r>
              <a:rPr lang="en-GB" dirty="0"/>
              <a:t>: </a:t>
            </a:r>
            <a:r>
              <a:rPr lang="en-GB" dirty="0" err="1"/>
              <a:t>Sprachen</a:t>
            </a:r>
            <a:endParaRPr lang="en-GB" dirty="0"/>
          </a:p>
        </p:txBody>
      </p:sp>
    </p:spTree>
    <p:extLst>
      <p:ext uri="{BB962C8B-B14F-4D97-AF65-F5344CB8AC3E}">
        <p14:creationId xmlns:p14="http://schemas.microsoft.com/office/powerpoint/2010/main" val="3338476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8FEC-B698-1B19-63D9-2250CD0011BD}"/>
              </a:ext>
            </a:extLst>
          </p:cNvPr>
          <p:cNvSpPr>
            <a:spLocks noGrp="1"/>
          </p:cNvSpPr>
          <p:nvPr>
            <p:ph type="title"/>
          </p:nvPr>
        </p:nvSpPr>
        <p:spPr>
          <a:xfrm>
            <a:off x="-1" y="213557"/>
            <a:ext cx="9347201" cy="647577"/>
          </a:xfrm>
        </p:spPr>
        <p:txBody>
          <a:bodyPr>
            <a:normAutofit/>
          </a:bodyPr>
          <a:lstStyle/>
          <a:p>
            <a:r>
              <a:rPr lang="en-GB" sz="2800" dirty="0"/>
              <a:t>Matthias und Wolf </a:t>
            </a:r>
            <a:r>
              <a:rPr lang="en-GB" sz="2800" dirty="0" err="1"/>
              <a:t>sprechen</a:t>
            </a:r>
            <a:r>
              <a:rPr lang="en-GB" sz="2800" dirty="0"/>
              <a:t> </a:t>
            </a:r>
            <a:r>
              <a:rPr lang="en-GB" sz="2800" dirty="0" err="1"/>
              <a:t>über</a:t>
            </a:r>
            <a:r>
              <a:rPr lang="en-GB" sz="2800" dirty="0"/>
              <a:t> </a:t>
            </a:r>
            <a:r>
              <a:rPr lang="en-GB" sz="2800" dirty="0" err="1"/>
              <a:t>Fering</a:t>
            </a:r>
            <a:r>
              <a:rPr lang="en-GB" sz="2800" dirty="0"/>
              <a:t> [2/2]</a:t>
            </a:r>
          </a:p>
        </p:txBody>
      </p:sp>
      <p:pic>
        <p:nvPicPr>
          <p:cNvPr id="7" name="Picture 2" descr="Iphone, Android, Stencil, Smartphone, Cell">
            <a:extLst>
              <a:ext uri="{FF2B5EF4-FFF2-40B4-BE49-F238E27FC236}">
                <a16:creationId xmlns:a16="http://schemas.microsoft.com/office/drawing/2014/main" id="{154C18E6-06BB-6D66-7797-86CF419AF5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89" t="3346" r="25555"/>
          <a:stretch/>
        </p:blipFill>
        <p:spPr bwMode="auto">
          <a:xfrm rot="16200000">
            <a:off x="3703670" y="-2621105"/>
            <a:ext cx="5266353" cy="1301002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662D9C6A-5173-DB9F-645F-5EF21F877DB8}"/>
              </a:ext>
            </a:extLst>
          </p:cNvPr>
          <p:cNvSpPr/>
          <p:nvPr/>
        </p:nvSpPr>
        <p:spPr>
          <a:xfrm>
            <a:off x="1204294" y="3042161"/>
            <a:ext cx="8547652" cy="710718"/>
          </a:xfrm>
          <a:prstGeom prst="wedgeRoundRectCallout">
            <a:avLst>
              <a:gd name="adj1" fmla="val 52801"/>
              <a:gd name="adj2" fmla="val -12549"/>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a:t>
            </a:r>
            <a:r>
              <a:rPr lang="en-GB" sz="2000" dirty="0"/>
              <a:t>, </a:t>
            </a:r>
            <a:r>
              <a:rPr lang="en-GB" sz="2000" dirty="0" err="1"/>
              <a:t>aber</a:t>
            </a:r>
            <a:r>
              <a:rPr lang="en-GB" sz="2000" dirty="0"/>
              <a:t> das will man </a:t>
            </a:r>
            <a:r>
              <a:rPr lang="en-GB" sz="2000" dirty="0" err="1"/>
              <a:t>ändern</a:t>
            </a:r>
            <a:r>
              <a:rPr lang="en-GB" sz="2000" dirty="0"/>
              <a:t>*. </a:t>
            </a:r>
            <a:r>
              <a:rPr lang="en-GB" sz="2000" dirty="0" err="1"/>
              <a:t>Jetzt</a:t>
            </a:r>
            <a:r>
              <a:rPr lang="en-GB" sz="2000" dirty="0"/>
              <a:t> </a:t>
            </a:r>
            <a:r>
              <a:rPr lang="en-GB" sz="2000" dirty="0" err="1"/>
              <a:t>lernen</a:t>
            </a:r>
            <a:r>
              <a:rPr lang="en-GB" sz="2000" dirty="0"/>
              <a:t> </a:t>
            </a:r>
            <a:r>
              <a:rPr lang="en-GB" sz="2000" dirty="0" err="1"/>
              <a:t>wir</a:t>
            </a:r>
            <a:r>
              <a:rPr lang="en-GB" sz="2000" dirty="0"/>
              <a:t> </a:t>
            </a:r>
            <a:r>
              <a:rPr lang="en-GB" sz="2000" dirty="0" err="1"/>
              <a:t>Fering</a:t>
            </a:r>
            <a:r>
              <a:rPr lang="en-GB" sz="2000" dirty="0"/>
              <a:t> in der Schule. Das </a:t>
            </a:r>
            <a:r>
              <a:rPr lang="en-GB" sz="2000" dirty="0" err="1"/>
              <a:t>finde</a:t>
            </a:r>
            <a:r>
              <a:rPr lang="en-GB" sz="2000" dirty="0"/>
              <a:t> ich </a:t>
            </a:r>
            <a:r>
              <a:rPr lang="en-GB" sz="2000" b="1" dirty="0"/>
              <a:t>gut</a:t>
            </a:r>
            <a:r>
              <a:rPr lang="en-GB" sz="2000" dirty="0"/>
              <a:t>.</a:t>
            </a:r>
            <a:endParaRPr lang="en-GB" sz="2000" b="1" dirty="0"/>
          </a:p>
        </p:txBody>
      </p:sp>
      <p:sp>
        <p:nvSpPr>
          <p:cNvPr id="12" name="Speech Bubble: Rectangle with Corners Rounded 11">
            <a:extLst>
              <a:ext uri="{FF2B5EF4-FFF2-40B4-BE49-F238E27FC236}">
                <a16:creationId xmlns:a16="http://schemas.microsoft.com/office/drawing/2014/main" id="{C080C1A1-8C06-8D5D-8977-DE2377AEEC70}"/>
              </a:ext>
            </a:extLst>
          </p:cNvPr>
          <p:cNvSpPr/>
          <p:nvPr/>
        </p:nvSpPr>
        <p:spPr>
          <a:xfrm>
            <a:off x="1877018" y="1983061"/>
            <a:ext cx="8547652" cy="710718"/>
          </a:xfrm>
          <a:prstGeom prst="wedgeRoundRectCallout">
            <a:avLst>
              <a:gd name="adj1" fmla="val -51555"/>
              <a:gd name="adj2" fmla="val -122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Es </a:t>
            </a:r>
            <a:r>
              <a:rPr lang="en-GB" sz="2000" dirty="0" err="1"/>
              <a:t>gibt</a:t>
            </a:r>
            <a:r>
              <a:rPr lang="en-GB" sz="2000" dirty="0"/>
              <a:t> </a:t>
            </a:r>
            <a:r>
              <a:rPr lang="en-GB" sz="2000" dirty="0" err="1"/>
              <a:t>nur</a:t>
            </a:r>
            <a:r>
              <a:rPr lang="en-GB" sz="2000" dirty="0"/>
              <a:t> </a:t>
            </a:r>
            <a:r>
              <a:rPr lang="en-GB" sz="2000" dirty="0" err="1"/>
              <a:t>ungefähr</a:t>
            </a:r>
            <a:r>
              <a:rPr lang="en-GB" sz="2000" dirty="0"/>
              <a:t> 3000 </a:t>
            </a:r>
            <a:r>
              <a:rPr lang="en-GB" sz="2000" dirty="0" err="1"/>
              <a:t>Personen</a:t>
            </a:r>
            <a:r>
              <a:rPr lang="en-GB" sz="2000" dirty="0"/>
              <a:t>, die </a:t>
            </a:r>
            <a:r>
              <a:rPr lang="en-GB" sz="2000" dirty="0" err="1"/>
              <a:t>Fering</a:t>
            </a:r>
            <a:r>
              <a:rPr lang="en-GB" sz="2000" dirty="0"/>
              <a:t> </a:t>
            </a:r>
            <a:r>
              <a:rPr lang="en-GB" sz="2000" dirty="0" err="1"/>
              <a:t>sprechen</a:t>
            </a:r>
            <a:r>
              <a:rPr lang="en-GB" sz="2000" dirty="0"/>
              <a:t>. </a:t>
            </a:r>
            <a:r>
              <a:rPr lang="en-GB" sz="2000" dirty="0" err="1"/>
              <a:t>Ist</a:t>
            </a:r>
            <a:r>
              <a:rPr lang="en-GB" sz="2000" dirty="0"/>
              <a:t> das </a:t>
            </a:r>
            <a:r>
              <a:rPr lang="en-GB" sz="2000" b="1" dirty="0" err="1"/>
              <a:t>richtig</a:t>
            </a:r>
            <a:r>
              <a:rPr lang="en-GB" sz="2000" dirty="0"/>
              <a:t>?</a:t>
            </a:r>
          </a:p>
        </p:txBody>
      </p:sp>
      <p:sp>
        <p:nvSpPr>
          <p:cNvPr id="17" name="Speech Bubble: Rectangle with Corners Rounded 16">
            <a:extLst>
              <a:ext uri="{FF2B5EF4-FFF2-40B4-BE49-F238E27FC236}">
                <a16:creationId xmlns:a16="http://schemas.microsoft.com/office/drawing/2014/main" id="{A5DF7276-AB43-B63C-5BF1-161674FC1927}"/>
              </a:ext>
            </a:extLst>
          </p:cNvPr>
          <p:cNvSpPr/>
          <p:nvPr/>
        </p:nvSpPr>
        <p:spPr>
          <a:xfrm>
            <a:off x="1175055" y="4101261"/>
            <a:ext cx="8547652" cy="710718"/>
          </a:xfrm>
          <a:prstGeom prst="wedgeRoundRectCallout">
            <a:avLst>
              <a:gd name="adj1" fmla="val 52432"/>
              <a:gd name="adj2" fmla="val -11070"/>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Und es </a:t>
            </a:r>
            <a:r>
              <a:rPr lang="en-GB" sz="2000" dirty="0" err="1"/>
              <a:t>gibt</a:t>
            </a:r>
            <a:r>
              <a:rPr lang="en-GB" sz="2000" dirty="0"/>
              <a:t> </a:t>
            </a:r>
            <a:r>
              <a:rPr lang="en-GB" sz="2000" dirty="0" err="1"/>
              <a:t>sogar</a:t>
            </a:r>
            <a:r>
              <a:rPr lang="en-GB" sz="2000" dirty="0"/>
              <a:t> Musiker* </a:t>
            </a:r>
            <a:r>
              <a:rPr lang="en-GB" sz="2000" dirty="0" err="1"/>
              <a:t>aus</a:t>
            </a:r>
            <a:r>
              <a:rPr lang="en-GB" sz="2000" dirty="0"/>
              <a:t> </a:t>
            </a:r>
            <a:r>
              <a:rPr lang="en-GB" sz="2000" dirty="0" err="1"/>
              <a:t>Föhr</a:t>
            </a:r>
            <a:r>
              <a:rPr lang="en-GB" sz="2000" dirty="0"/>
              <a:t>! Mattis </a:t>
            </a:r>
            <a:r>
              <a:rPr lang="en-GB" sz="2000" dirty="0" err="1"/>
              <a:t>Brodersen</a:t>
            </a:r>
            <a:r>
              <a:rPr lang="en-GB" sz="2000" dirty="0"/>
              <a:t> hat Ed </a:t>
            </a:r>
            <a:r>
              <a:rPr lang="en-GB" sz="2000" dirty="0" err="1"/>
              <a:t>Sheerans</a:t>
            </a:r>
            <a:r>
              <a:rPr lang="en-GB" sz="2000" dirty="0"/>
              <a:t> „Shape of You“ ins </a:t>
            </a:r>
            <a:r>
              <a:rPr lang="en-GB" sz="2000" dirty="0" err="1"/>
              <a:t>Feringe</a:t>
            </a:r>
            <a:r>
              <a:rPr lang="en-GB" sz="2000" dirty="0"/>
              <a:t> </a:t>
            </a:r>
            <a:r>
              <a:rPr lang="en-GB" sz="2000" b="1" dirty="0" err="1"/>
              <a:t>schön</a:t>
            </a:r>
            <a:r>
              <a:rPr lang="en-GB" sz="2000" dirty="0"/>
              <a:t> </a:t>
            </a:r>
            <a:r>
              <a:rPr lang="en-GB" sz="2000" dirty="0" err="1"/>
              <a:t>übersetzt</a:t>
            </a:r>
            <a:r>
              <a:rPr lang="en-GB" sz="2000" dirty="0"/>
              <a:t>!</a:t>
            </a:r>
            <a:endParaRPr lang="en-GB" sz="2000" b="1" dirty="0"/>
          </a:p>
        </p:txBody>
      </p:sp>
      <p:sp>
        <p:nvSpPr>
          <p:cNvPr id="18" name="Speech Bubble: Rectangle with Corners Rounded 17">
            <a:extLst>
              <a:ext uri="{FF2B5EF4-FFF2-40B4-BE49-F238E27FC236}">
                <a16:creationId xmlns:a16="http://schemas.microsoft.com/office/drawing/2014/main" id="{9A019AAB-72D1-9D5B-54AE-3660D3C9DC16}"/>
              </a:ext>
            </a:extLst>
          </p:cNvPr>
          <p:cNvSpPr/>
          <p:nvPr/>
        </p:nvSpPr>
        <p:spPr>
          <a:xfrm>
            <a:off x="1877018" y="5160361"/>
            <a:ext cx="8547652" cy="710718"/>
          </a:xfrm>
          <a:prstGeom prst="wedgeRoundRectCallout">
            <a:avLst>
              <a:gd name="adj1" fmla="val -52170"/>
              <a:gd name="adj2" fmla="val -166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Toll! </a:t>
            </a:r>
            <a:r>
              <a:rPr lang="en-GB" sz="2000" dirty="0" err="1"/>
              <a:t>Kannst</a:t>
            </a:r>
            <a:r>
              <a:rPr lang="en-GB" sz="2000" dirty="0"/>
              <a:t> du mir </a:t>
            </a:r>
            <a:r>
              <a:rPr lang="en-GB" sz="2000" dirty="0" err="1"/>
              <a:t>einen</a:t>
            </a:r>
            <a:r>
              <a:rPr lang="en-GB" sz="2000" dirty="0"/>
              <a:t> Link </a:t>
            </a:r>
            <a:r>
              <a:rPr lang="en-GB" sz="2000" dirty="0" err="1"/>
              <a:t>zeigen</a:t>
            </a:r>
            <a:r>
              <a:rPr lang="en-GB" sz="2000" dirty="0"/>
              <a:t>? Ich will das Lied </a:t>
            </a:r>
            <a:r>
              <a:rPr lang="en-GB" sz="2000" b="1" dirty="0" err="1"/>
              <a:t>wirklich</a:t>
            </a:r>
            <a:r>
              <a:rPr lang="en-GB" sz="2000" dirty="0"/>
              <a:t> </a:t>
            </a:r>
            <a:r>
              <a:rPr lang="en-GB" sz="2000" dirty="0" err="1"/>
              <a:t>hören</a:t>
            </a:r>
            <a:r>
              <a:rPr lang="en-GB" sz="2000" dirty="0"/>
              <a:t>.</a:t>
            </a:r>
          </a:p>
        </p:txBody>
      </p:sp>
      <p:sp>
        <p:nvSpPr>
          <p:cNvPr id="19" name="Oval 18">
            <a:extLst>
              <a:ext uri="{FF2B5EF4-FFF2-40B4-BE49-F238E27FC236}">
                <a16:creationId xmlns:a16="http://schemas.microsoft.com/office/drawing/2014/main" id="{34D426DC-6BA7-9BE5-692D-F9E943AFA2E5}"/>
              </a:ext>
            </a:extLst>
          </p:cNvPr>
          <p:cNvSpPr/>
          <p:nvPr/>
        </p:nvSpPr>
        <p:spPr>
          <a:xfrm>
            <a:off x="1243850" y="2054857"/>
            <a:ext cx="425615" cy="399393"/>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erson in a blue shirt&#10;&#10;Description automatically generated with low confidence">
            <a:extLst>
              <a:ext uri="{FF2B5EF4-FFF2-40B4-BE49-F238E27FC236}">
                <a16:creationId xmlns:a16="http://schemas.microsoft.com/office/drawing/2014/main" id="{4CC20420-8B50-1238-726F-E679E5D12E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00" t="1867" r="23932" b="63496"/>
          <a:stretch/>
        </p:blipFill>
        <p:spPr>
          <a:xfrm>
            <a:off x="1312083" y="2072838"/>
            <a:ext cx="289148" cy="319631"/>
          </a:xfrm>
          <a:prstGeom prst="rect">
            <a:avLst/>
          </a:prstGeom>
        </p:spPr>
      </p:pic>
      <p:sp>
        <p:nvSpPr>
          <p:cNvPr id="21" name="Oval 20">
            <a:extLst>
              <a:ext uri="{FF2B5EF4-FFF2-40B4-BE49-F238E27FC236}">
                <a16:creationId xmlns:a16="http://schemas.microsoft.com/office/drawing/2014/main" id="{49278B3D-2BEF-0436-E786-3082BC9181C2}"/>
              </a:ext>
            </a:extLst>
          </p:cNvPr>
          <p:cNvSpPr/>
          <p:nvPr/>
        </p:nvSpPr>
        <p:spPr>
          <a:xfrm>
            <a:off x="1243850" y="5422877"/>
            <a:ext cx="425615" cy="399393"/>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person in a blue shirt&#10;&#10;Description automatically generated with low confidence">
            <a:extLst>
              <a:ext uri="{FF2B5EF4-FFF2-40B4-BE49-F238E27FC236}">
                <a16:creationId xmlns:a16="http://schemas.microsoft.com/office/drawing/2014/main" id="{124977D0-8D35-25EF-A550-CEBAA7AA9F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00" t="1867" r="23932" b="63496"/>
          <a:stretch/>
        </p:blipFill>
        <p:spPr>
          <a:xfrm>
            <a:off x="1312083" y="5440858"/>
            <a:ext cx="289148" cy="319631"/>
          </a:xfrm>
          <a:prstGeom prst="rect">
            <a:avLst/>
          </a:prstGeom>
        </p:spPr>
      </p:pic>
      <p:sp>
        <p:nvSpPr>
          <p:cNvPr id="23" name="Oval 22">
            <a:extLst>
              <a:ext uri="{FF2B5EF4-FFF2-40B4-BE49-F238E27FC236}">
                <a16:creationId xmlns:a16="http://schemas.microsoft.com/office/drawing/2014/main" id="{E1DF557B-B8DC-D401-F9AA-D9AC5F389BDA}"/>
              </a:ext>
            </a:extLst>
          </p:cNvPr>
          <p:cNvSpPr/>
          <p:nvPr/>
        </p:nvSpPr>
        <p:spPr>
          <a:xfrm>
            <a:off x="9966208" y="4360903"/>
            <a:ext cx="425615" cy="3993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erson wearing glasses&#10;&#10;Description automatically generated with low confidence">
            <a:extLst>
              <a:ext uri="{FF2B5EF4-FFF2-40B4-BE49-F238E27FC236}">
                <a16:creationId xmlns:a16="http://schemas.microsoft.com/office/drawing/2014/main" id="{5712C647-118F-F874-8B54-9E09832F85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25" t="-1" r="23462" b="25638"/>
          <a:stretch/>
        </p:blipFill>
        <p:spPr>
          <a:xfrm>
            <a:off x="10053466" y="4391685"/>
            <a:ext cx="251097" cy="324732"/>
          </a:xfrm>
          <a:prstGeom prst="rect">
            <a:avLst/>
          </a:prstGeom>
        </p:spPr>
      </p:pic>
      <p:sp>
        <p:nvSpPr>
          <p:cNvPr id="25" name="Oval 24">
            <a:extLst>
              <a:ext uri="{FF2B5EF4-FFF2-40B4-BE49-F238E27FC236}">
                <a16:creationId xmlns:a16="http://schemas.microsoft.com/office/drawing/2014/main" id="{5CB8CF57-A265-E69E-CC04-15E71F87B313}"/>
              </a:ext>
            </a:extLst>
          </p:cNvPr>
          <p:cNvSpPr/>
          <p:nvPr/>
        </p:nvSpPr>
        <p:spPr>
          <a:xfrm>
            <a:off x="9966208" y="3282762"/>
            <a:ext cx="425615" cy="3993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person wearing glasses&#10;&#10;Description automatically generated with low confidence">
            <a:extLst>
              <a:ext uri="{FF2B5EF4-FFF2-40B4-BE49-F238E27FC236}">
                <a16:creationId xmlns:a16="http://schemas.microsoft.com/office/drawing/2014/main" id="{58712C81-ECF2-B82E-ACD3-1098E00083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25" t="-1" r="23462" b="25638"/>
          <a:stretch/>
        </p:blipFill>
        <p:spPr>
          <a:xfrm>
            <a:off x="10053466" y="3313544"/>
            <a:ext cx="251097" cy="324732"/>
          </a:xfrm>
          <a:prstGeom prst="rect">
            <a:avLst/>
          </a:prstGeom>
        </p:spPr>
      </p:pic>
      <p:sp>
        <p:nvSpPr>
          <p:cNvPr id="27" name="Rectangle: Rounded Corners 26">
            <a:extLst>
              <a:ext uri="{FF2B5EF4-FFF2-40B4-BE49-F238E27FC236}">
                <a16:creationId xmlns:a16="http://schemas.microsoft.com/office/drawing/2014/main" id="{16CAC0A2-AE4F-B118-3C58-1FEE5A86072B}"/>
              </a:ext>
            </a:extLst>
          </p:cNvPr>
          <p:cNvSpPr/>
          <p:nvPr/>
        </p:nvSpPr>
        <p:spPr>
          <a:xfrm>
            <a:off x="10632223" y="1983213"/>
            <a:ext cx="1400795" cy="7105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correct</a:t>
            </a:r>
            <a:br>
              <a:rPr lang="en-GB" b="1" dirty="0"/>
            </a:br>
            <a:r>
              <a:rPr lang="en-GB" b="1" dirty="0"/>
              <a:t>correctly</a:t>
            </a:r>
          </a:p>
        </p:txBody>
      </p:sp>
      <p:sp>
        <p:nvSpPr>
          <p:cNvPr id="28" name="Rectangle 27">
            <a:extLst>
              <a:ext uri="{FF2B5EF4-FFF2-40B4-BE49-F238E27FC236}">
                <a16:creationId xmlns:a16="http://schemas.microsoft.com/office/drawing/2014/main" id="{E13471B1-99A0-C2B4-FB2D-E6C95FC9B7E8}"/>
              </a:ext>
            </a:extLst>
          </p:cNvPr>
          <p:cNvSpPr/>
          <p:nvPr/>
        </p:nvSpPr>
        <p:spPr>
          <a:xfrm>
            <a:off x="10759675" y="2372901"/>
            <a:ext cx="1169566" cy="320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01CB93A6-5459-823B-5DBB-BF2711E4F474}"/>
              </a:ext>
            </a:extLst>
          </p:cNvPr>
          <p:cNvSpPr/>
          <p:nvPr/>
        </p:nvSpPr>
        <p:spPr>
          <a:xfrm>
            <a:off x="10635325" y="3057010"/>
            <a:ext cx="1432685"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good</a:t>
            </a:r>
            <a:br>
              <a:rPr lang="en-GB" b="1" dirty="0"/>
            </a:br>
            <a:r>
              <a:rPr lang="en-GB" b="1" dirty="0"/>
              <a:t>well</a:t>
            </a:r>
          </a:p>
        </p:txBody>
      </p:sp>
      <p:sp>
        <p:nvSpPr>
          <p:cNvPr id="30" name="Rectangle 29">
            <a:extLst>
              <a:ext uri="{FF2B5EF4-FFF2-40B4-BE49-F238E27FC236}">
                <a16:creationId xmlns:a16="http://schemas.microsoft.com/office/drawing/2014/main" id="{6B637744-0D5D-607A-E968-B97963344D70}"/>
              </a:ext>
            </a:extLst>
          </p:cNvPr>
          <p:cNvSpPr/>
          <p:nvPr/>
        </p:nvSpPr>
        <p:spPr>
          <a:xfrm>
            <a:off x="10786031" y="3464223"/>
            <a:ext cx="990865" cy="1803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A2B3A2BD-CE0C-627A-E269-F627BB43CAD2}"/>
              </a:ext>
            </a:extLst>
          </p:cNvPr>
          <p:cNvSpPr/>
          <p:nvPr/>
        </p:nvSpPr>
        <p:spPr>
          <a:xfrm>
            <a:off x="10635325" y="4082089"/>
            <a:ext cx="1432686"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beautiful</a:t>
            </a:r>
            <a:br>
              <a:rPr lang="en-GB" b="1" dirty="0"/>
            </a:br>
            <a:r>
              <a:rPr lang="en-GB" b="1" dirty="0"/>
              <a:t>beautifully</a:t>
            </a:r>
          </a:p>
        </p:txBody>
      </p:sp>
      <p:sp>
        <p:nvSpPr>
          <p:cNvPr id="32" name="Rectangle 31">
            <a:extLst>
              <a:ext uri="{FF2B5EF4-FFF2-40B4-BE49-F238E27FC236}">
                <a16:creationId xmlns:a16="http://schemas.microsoft.com/office/drawing/2014/main" id="{14FF8C84-87FB-728A-191B-63723F3B4EAF}"/>
              </a:ext>
            </a:extLst>
          </p:cNvPr>
          <p:cNvSpPr/>
          <p:nvPr/>
        </p:nvSpPr>
        <p:spPr>
          <a:xfrm>
            <a:off x="10829867" y="4174789"/>
            <a:ext cx="1099374" cy="2168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ECC4E949-579C-5D6C-B8F9-EEE5D430075A}"/>
              </a:ext>
            </a:extLst>
          </p:cNvPr>
          <p:cNvSpPr/>
          <p:nvPr/>
        </p:nvSpPr>
        <p:spPr>
          <a:xfrm>
            <a:off x="10597830" y="5130688"/>
            <a:ext cx="1400795" cy="7105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real</a:t>
            </a:r>
            <a:br>
              <a:rPr lang="en-GB" b="1" dirty="0"/>
            </a:br>
            <a:r>
              <a:rPr lang="en-GB" b="1" dirty="0"/>
              <a:t>really</a:t>
            </a:r>
          </a:p>
        </p:txBody>
      </p:sp>
      <p:sp>
        <p:nvSpPr>
          <p:cNvPr id="34" name="Rectangle 33">
            <a:extLst>
              <a:ext uri="{FF2B5EF4-FFF2-40B4-BE49-F238E27FC236}">
                <a16:creationId xmlns:a16="http://schemas.microsoft.com/office/drawing/2014/main" id="{12E648A0-C15E-929B-F697-107AA9A2D8F3}"/>
              </a:ext>
            </a:extLst>
          </p:cNvPr>
          <p:cNvSpPr/>
          <p:nvPr/>
        </p:nvSpPr>
        <p:spPr>
          <a:xfrm>
            <a:off x="10846255" y="5252979"/>
            <a:ext cx="937702" cy="272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F12CB37C-1891-BDB0-98CB-38433FA523E7}"/>
              </a:ext>
            </a:extLst>
          </p:cNvPr>
          <p:cNvSpPr/>
          <p:nvPr/>
        </p:nvSpPr>
        <p:spPr>
          <a:xfrm>
            <a:off x="11083450" y="173725"/>
            <a:ext cx="1007390" cy="4029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lesen</a:t>
            </a:r>
            <a:endParaRPr lang="en-GB" dirty="0"/>
          </a:p>
        </p:txBody>
      </p:sp>
      <p:sp>
        <p:nvSpPr>
          <p:cNvPr id="4" name="Rectangle: Rounded Corners 3">
            <a:extLst>
              <a:ext uri="{FF2B5EF4-FFF2-40B4-BE49-F238E27FC236}">
                <a16:creationId xmlns:a16="http://schemas.microsoft.com/office/drawing/2014/main" id="{1DE2352B-6188-065B-ED03-D37B2CDA8D22}"/>
              </a:ext>
            </a:extLst>
          </p:cNvPr>
          <p:cNvSpPr/>
          <p:nvPr/>
        </p:nvSpPr>
        <p:spPr>
          <a:xfrm>
            <a:off x="101000" y="864545"/>
            <a:ext cx="3000462" cy="5904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FF6D4"/>
                </a:solidFill>
              </a:rPr>
              <a:t>ändern</a:t>
            </a:r>
            <a:r>
              <a:rPr lang="en-GB" sz="2000" dirty="0">
                <a:solidFill>
                  <a:srgbClr val="FFF6D4"/>
                </a:solidFill>
              </a:rPr>
              <a:t> – to change</a:t>
            </a:r>
          </a:p>
          <a:p>
            <a:pPr algn="ctr"/>
            <a:r>
              <a:rPr lang="en-GB" sz="2000" dirty="0">
                <a:solidFill>
                  <a:srgbClr val="FFF6D4"/>
                </a:solidFill>
              </a:rPr>
              <a:t>Musiker – musicians</a:t>
            </a:r>
          </a:p>
        </p:txBody>
      </p:sp>
      <p:pic>
        <p:nvPicPr>
          <p:cNvPr id="35" name="Picture 34" descr="A person in a blue shirt&#10;&#10;Description automatically generated with low confidence">
            <a:extLst>
              <a:ext uri="{FF2B5EF4-FFF2-40B4-BE49-F238E27FC236}">
                <a16:creationId xmlns:a16="http://schemas.microsoft.com/office/drawing/2014/main" id="{05E167A1-6FC8-4B3E-802C-DEEFD0AFF2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5222"/>
          <a:stretch/>
        </p:blipFill>
        <p:spPr>
          <a:xfrm>
            <a:off x="8900577" y="101964"/>
            <a:ext cx="1336460" cy="1209533"/>
          </a:xfrm>
          <a:prstGeom prst="rect">
            <a:avLst/>
          </a:prstGeom>
        </p:spPr>
      </p:pic>
      <p:pic>
        <p:nvPicPr>
          <p:cNvPr id="36" name="Picture 35" descr="A person wearing glasses&#10;&#10;Description automatically generated with low confidence">
            <a:extLst>
              <a:ext uri="{FF2B5EF4-FFF2-40B4-BE49-F238E27FC236}">
                <a16:creationId xmlns:a16="http://schemas.microsoft.com/office/drawing/2014/main" id="{9764E487-98FD-45F1-A9B7-1C1C388701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876" y="37967"/>
            <a:ext cx="1206850" cy="1257487"/>
          </a:xfrm>
          <a:prstGeom prst="rect">
            <a:avLst/>
          </a:prstGeom>
        </p:spPr>
      </p:pic>
    </p:spTree>
    <p:extLst>
      <p:ext uri="{BB962C8B-B14F-4D97-AF65-F5344CB8AC3E}">
        <p14:creationId xmlns:p14="http://schemas.microsoft.com/office/powerpoint/2010/main" val="236278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2"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8E8A-618A-480C-9598-945A2C6C0FEB}"/>
              </a:ext>
            </a:extLst>
          </p:cNvPr>
          <p:cNvSpPr>
            <a:spLocks noGrp="1"/>
          </p:cNvSpPr>
          <p:nvPr>
            <p:ph type="title"/>
          </p:nvPr>
        </p:nvSpPr>
        <p:spPr>
          <a:xfrm>
            <a:off x="0" y="213557"/>
            <a:ext cx="7535334" cy="647577"/>
          </a:xfrm>
        </p:spPr>
        <p:txBody>
          <a:bodyPr>
            <a:normAutofit/>
          </a:bodyPr>
          <a:lstStyle/>
          <a:p>
            <a:r>
              <a:rPr lang="en-GB" dirty="0"/>
              <a:t>Strong verbs in the present tense</a:t>
            </a:r>
          </a:p>
        </p:txBody>
      </p:sp>
      <p:sp>
        <p:nvSpPr>
          <p:cNvPr id="5" name="TextBox 4">
            <a:extLst>
              <a:ext uri="{FF2B5EF4-FFF2-40B4-BE49-F238E27FC236}">
                <a16:creationId xmlns:a16="http://schemas.microsoft.com/office/drawing/2014/main" id="{3FCCB72C-850F-3410-BDEA-02B87F7D7ABA}"/>
              </a:ext>
            </a:extLst>
          </p:cNvPr>
          <p:cNvSpPr txBox="1"/>
          <p:nvPr/>
        </p:nvSpPr>
        <p:spPr>
          <a:xfrm>
            <a:off x="123987" y="892129"/>
            <a:ext cx="7702657" cy="830997"/>
          </a:xfrm>
          <a:prstGeom prst="rect">
            <a:avLst/>
          </a:prstGeom>
          <a:noFill/>
        </p:spPr>
        <p:txBody>
          <a:bodyPr wrap="square" rtlCol="0">
            <a:spAutoFit/>
          </a:bodyPr>
          <a:lstStyle/>
          <a:p>
            <a:r>
              <a:rPr lang="en-GB" sz="2400" dirty="0"/>
              <a:t>As you know, some verbs change their stems in the </a:t>
            </a:r>
            <a:r>
              <a:rPr lang="en-GB" sz="2400" i="1" dirty="0"/>
              <a:t>du </a:t>
            </a:r>
            <a:r>
              <a:rPr lang="en-GB" sz="2400" dirty="0"/>
              <a:t>and </a:t>
            </a:r>
            <a:r>
              <a:rPr lang="en-GB" sz="2400" i="1" dirty="0"/>
              <a:t>er/</a:t>
            </a:r>
            <a:r>
              <a:rPr lang="en-GB" sz="2400" i="1" dirty="0" err="1"/>
              <a:t>sie</a:t>
            </a:r>
            <a:r>
              <a:rPr lang="en-GB" sz="2400" i="1" dirty="0"/>
              <a:t>/es </a:t>
            </a:r>
            <a:r>
              <a:rPr lang="en-GB" sz="2400" dirty="0"/>
              <a:t>forms in the present tense:</a:t>
            </a:r>
          </a:p>
        </p:txBody>
      </p:sp>
      <p:sp>
        <p:nvSpPr>
          <p:cNvPr id="6" name="Rectangle: Rounded Corners 5">
            <a:extLst>
              <a:ext uri="{FF2B5EF4-FFF2-40B4-BE49-F238E27FC236}">
                <a16:creationId xmlns:a16="http://schemas.microsoft.com/office/drawing/2014/main" id="{7AE61762-A945-11EE-A965-A14FC66B75F8}"/>
              </a:ext>
            </a:extLst>
          </p:cNvPr>
          <p:cNvSpPr/>
          <p:nvPr/>
        </p:nvSpPr>
        <p:spPr>
          <a:xfrm>
            <a:off x="10414862" y="213557"/>
            <a:ext cx="1534332" cy="4838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Grammatik</a:t>
            </a:r>
          </a:p>
        </p:txBody>
      </p:sp>
      <p:sp>
        <p:nvSpPr>
          <p:cNvPr id="7" name="Callout: Right Arrow 6">
            <a:extLst>
              <a:ext uri="{FF2B5EF4-FFF2-40B4-BE49-F238E27FC236}">
                <a16:creationId xmlns:a16="http://schemas.microsoft.com/office/drawing/2014/main" id="{0B1C0A3F-AB41-A5DD-CAF1-944A32ACC11E}"/>
              </a:ext>
            </a:extLst>
          </p:cNvPr>
          <p:cNvSpPr/>
          <p:nvPr/>
        </p:nvSpPr>
        <p:spPr>
          <a:xfrm>
            <a:off x="526441" y="2387820"/>
            <a:ext cx="1823798"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chemeClr val="tx1"/>
                </a:solidFill>
                <a:effectLst/>
                <a:uLnTx/>
                <a:uFillTx/>
                <a:latin typeface="Century Gothic"/>
                <a:ea typeface="+mn-ea"/>
                <a:cs typeface="+mn-cs"/>
              </a:rPr>
              <a:t>helfen</a:t>
            </a:r>
            <a:endParaRPr kumimoji="0" lang="fr-FR" sz="2400" b="1"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8" name="Callout: Right Arrow 7">
            <a:extLst>
              <a:ext uri="{FF2B5EF4-FFF2-40B4-BE49-F238E27FC236}">
                <a16:creationId xmlns:a16="http://schemas.microsoft.com/office/drawing/2014/main" id="{E80EAA6F-F4AE-D148-BBBF-8DD9741EB770}"/>
              </a:ext>
            </a:extLst>
          </p:cNvPr>
          <p:cNvSpPr/>
          <p:nvPr/>
        </p:nvSpPr>
        <p:spPr>
          <a:xfrm>
            <a:off x="2667379" y="2387820"/>
            <a:ext cx="2230085"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e ➜ i</a:t>
            </a:r>
          </a:p>
        </p:txBody>
      </p:sp>
      <p:sp>
        <p:nvSpPr>
          <p:cNvPr id="10" name="Rectangle 9">
            <a:extLst>
              <a:ext uri="{FF2B5EF4-FFF2-40B4-BE49-F238E27FC236}">
                <a16:creationId xmlns:a16="http://schemas.microsoft.com/office/drawing/2014/main" id="{4C9082D7-6767-C54A-5530-1D80A47F85ED}"/>
              </a:ext>
            </a:extLst>
          </p:cNvPr>
          <p:cNvSpPr/>
          <p:nvPr/>
        </p:nvSpPr>
        <p:spPr>
          <a:xfrm>
            <a:off x="5334927" y="2387820"/>
            <a:ext cx="2491717" cy="117679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du: </a:t>
            </a:r>
            <a:r>
              <a:rPr lang="fr-FR" sz="2400" dirty="0" err="1">
                <a:solidFill>
                  <a:schemeClr val="tx1"/>
                </a:solidFill>
              </a:rPr>
              <a:t>h</a:t>
            </a:r>
            <a:r>
              <a:rPr lang="fr-FR" sz="2400" b="1" dirty="0" err="1">
                <a:solidFill>
                  <a:schemeClr val="accent2"/>
                </a:solidFill>
              </a:rPr>
              <a:t>i</a:t>
            </a:r>
            <a:r>
              <a:rPr lang="fr-FR" sz="2400" dirty="0" err="1">
                <a:solidFill>
                  <a:schemeClr val="tx1"/>
                </a:solidFill>
              </a:rPr>
              <a:t>lfst</a:t>
            </a:r>
            <a:endParaRPr lang="fr-FR" sz="2400" dirty="0">
              <a:solidFill>
                <a:schemeClr val="tx1"/>
              </a:solidFill>
            </a:endParaRPr>
          </a:p>
          <a:p>
            <a:pPr lvl="0" algn="ctr">
              <a:defRPr/>
            </a:pPr>
            <a:r>
              <a:rPr lang="fr-FR" sz="2400" dirty="0">
                <a:solidFill>
                  <a:schemeClr val="tx1"/>
                </a:solidFill>
              </a:rPr>
              <a:t>er/</a:t>
            </a:r>
            <a:r>
              <a:rPr lang="fr-FR" sz="2400" dirty="0" err="1">
                <a:solidFill>
                  <a:schemeClr val="tx1"/>
                </a:solidFill>
              </a:rPr>
              <a:t>sie</a:t>
            </a:r>
            <a:r>
              <a:rPr lang="fr-FR" sz="2400" dirty="0">
                <a:solidFill>
                  <a:schemeClr val="tx1"/>
                </a:solidFill>
              </a:rPr>
              <a:t>/es: </a:t>
            </a:r>
            <a:r>
              <a:rPr lang="fr-FR" sz="2400" dirty="0" err="1">
                <a:solidFill>
                  <a:schemeClr val="tx1"/>
                </a:solidFill>
              </a:rPr>
              <a:t>h</a:t>
            </a:r>
            <a:r>
              <a:rPr lang="fr-FR" sz="2400" b="1" dirty="0" err="1">
                <a:solidFill>
                  <a:schemeClr val="accent2"/>
                </a:solidFill>
              </a:rPr>
              <a:t>i</a:t>
            </a:r>
            <a:r>
              <a:rPr lang="fr-FR" sz="2400" dirty="0" err="1">
                <a:solidFill>
                  <a:schemeClr val="tx1"/>
                </a:solidFill>
              </a:rPr>
              <a:t>lft</a:t>
            </a:r>
            <a:r>
              <a:rPr lang="fr-FR" sz="2400" dirty="0">
                <a:solidFill>
                  <a:schemeClr val="tx1"/>
                </a:solidFill>
              </a:rPr>
              <a:t> </a:t>
            </a:r>
            <a:endParaRPr kumimoji="0" lang="fr-FR" sz="2400" i="0" u="none" strike="noStrike" kern="1200" cap="none" spc="0" normalizeH="0" baseline="0" noProof="0" dirty="0">
              <a:ln>
                <a:noFill/>
              </a:ln>
              <a:solidFill>
                <a:schemeClr val="tx1"/>
              </a:solidFill>
              <a:effectLst/>
              <a:uLnTx/>
              <a:uFillTx/>
              <a:latin typeface="Century Gothic"/>
            </a:endParaRPr>
          </a:p>
        </p:txBody>
      </p:sp>
      <p:sp>
        <p:nvSpPr>
          <p:cNvPr id="11" name="TextBox 10">
            <a:extLst>
              <a:ext uri="{FF2B5EF4-FFF2-40B4-BE49-F238E27FC236}">
                <a16:creationId xmlns:a16="http://schemas.microsoft.com/office/drawing/2014/main" id="{4CE6BB3C-531C-2B45-8C59-32B68391D434}"/>
              </a:ext>
            </a:extLst>
          </p:cNvPr>
          <p:cNvSpPr txBox="1"/>
          <p:nvPr/>
        </p:nvSpPr>
        <p:spPr>
          <a:xfrm>
            <a:off x="448951" y="1809142"/>
            <a:ext cx="1823798" cy="461665"/>
          </a:xfrm>
          <a:prstGeom prst="rect">
            <a:avLst/>
          </a:prstGeom>
          <a:noFill/>
        </p:spPr>
        <p:txBody>
          <a:bodyPr wrap="square" rtlCol="0">
            <a:spAutoFit/>
          </a:bodyPr>
          <a:lstStyle/>
          <a:p>
            <a:r>
              <a:rPr lang="en-GB" sz="2400" dirty="0"/>
              <a:t>Infinitive</a:t>
            </a:r>
          </a:p>
        </p:txBody>
      </p:sp>
      <p:sp>
        <p:nvSpPr>
          <p:cNvPr id="12" name="TextBox 11">
            <a:extLst>
              <a:ext uri="{FF2B5EF4-FFF2-40B4-BE49-F238E27FC236}">
                <a16:creationId xmlns:a16="http://schemas.microsoft.com/office/drawing/2014/main" id="{E04B008C-B7A3-B43C-0BA2-97015D881546}"/>
              </a:ext>
            </a:extLst>
          </p:cNvPr>
          <p:cNvSpPr txBox="1"/>
          <p:nvPr/>
        </p:nvSpPr>
        <p:spPr>
          <a:xfrm>
            <a:off x="2667379" y="1793644"/>
            <a:ext cx="2497230" cy="461665"/>
          </a:xfrm>
          <a:prstGeom prst="rect">
            <a:avLst/>
          </a:prstGeom>
          <a:noFill/>
        </p:spPr>
        <p:txBody>
          <a:bodyPr wrap="square" rtlCol="0">
            <a:spAutoFit/>
          </a:bodyPr>
          <a:lstStyle/>
          <a:p>
            <a:r>
              <a:rPr lang="en-GB" sz="2400" dirty="0"/>
              <a:t>Stem change</a:t>
            </a:r>
          </a:p>
        </p:txBody>
      </p:sp>
      <p:sp>
        <p:nvSpPr>
          <p:cNvPr id="13" name="TextBox 12">
            <a:extLst>
              <a:ext uri="{FF2B5EF4-FFF2-40B4-BE49-F238E27FC236}">
                <a16:creationId xmlns:a16="http://schemas.microsoft.com/office/drawing/2014/main" id="{B1202090-5DD6-1E39-7605-9C2401748363}"/>
              </a:ext>
            </a:extLst>
          </p:cNvPr>
          <p:cNvSpPr txBox="1"/>
          <p:nvPr/>
        </p:nvSpPr>
        <p:spPr>
          <a:xfrm>
            <a:off x="5334927" y="1793643"/>
            <a:ext cx="2230085" cy="477164"/>
          </a:xfrm>
          <a:prstGeom prst="rect">
            <a:avLst/>
          </a:prstGeom>
          <a:noFill/>
        </p:spPr>
        <p:txBody>
          <a:bodyPr wrap="square" rtlCol="0">
            <a:spAutoFit/>
          </a:bodyPr>
          <a:lstStyle/>
          <a:p>
            <a:r>
              <a:rPr lang="en-GB" sz="2400" dirty="0"/>
              <a:t>du; er/</a:t>
            </a:r>
            <a:r>
              <a:rPr lang="en-GB" sz="2400" dirty="0" err="1"/>
              <a:t>sie</a:t>
            </a:r>
            <a:r>
              <a:rPr lang="en-GB" sz="2400" dirty="0"/>
              <a:t>/ es</a:t>
            </a:r>
          </a:p>
        </p:txBody>
      </p:sp>
      <p:sp>
        <p:nvSpPr>
          <p:cNvPr id="14" name="Callout: Right Arrow 13">
            <a:extLst>
              <a:ext uri="{FF2B5EF4-FFF2-40B4-BE49-F238E27FC236}">
                <a16:creationId xmlns:a16="http://schemas.microsoft.com/office/drawing/2014/main" id="{FAC63D9F-13A2-A0EF-BFC3-B7D0D7A9B29D}"/>
              </a:ext>
            </a:extLst>
          </p:cNvPr>
          <p:cNvSpPr/>
          <p:nvPr/>
        </p:nvSpPr>
        <p:spPr>
          <a:xfrm>
            <a:off x="526441" y="3697121"/>
            <a:ext cx="1823798"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chemeClr val="tx1"/>
                </a:solidFill>
                <a:effectLst/>
                <a:uLnTx/>
                <a:uFillTx/>
                <a:latin typeface="Century Gothic"/>
                <a:ea typeface="+mn-ea"/>
                <a:cs typeface="+mn-cs"/>
              </a:rPr>
              <a:t>sehen</a:t>
            </a:r>
            <a:endParaRPr kumimoji="0" lang="fr-FR" sz="2400" b="1"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15" name="Callout: Right Arrow 14">
            <a:extLst>
              <a:ext uri="{FF2B5EF4-FFF2-40B4-BE49-F238E27FC236}">
                <a16:creationId xmlns:a16="http://schemas.microsoft.com/office/drawing/2014/main" id="{5BAC5866-7547-3475-FD7A-BF2E754C752C}"/>
              </a:ext>
            </a:extLst>
          </p:cNvPr>
          <p:cNvSpPr/>
          <p:nvPr/>
        </p:nvSpPr>
        <p:spPr>
          <a:xfrm>
            <a:off x="2667379" y="3697121"/>
            <a:ext cx="2230085"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e ➜ </a:t>
            </a:r>
            <a:r>
              <a:rPr lang="fr-FR" sz="2400" dirty="0" err="1">
                <a:solidFill>
                  <a:schemeClr val="tx1"/>
                </a:solidFill>
              </a:rPr>
              <a:t>ie</a:t>
            </a:r>
            <a:endParaRPr lang="fr-FR" sz="2400" dirty="0">
              <a:solidFill>
                <a:schemeClr val="tx1"/>
              </a:solidFill>
            </a:endParaRPr>
          </a:p>
        </p:txBody>
      </p:sp>
      <p:sp>
        <p:nvSpPr>
          <p:cNvPr id="16" name="Rectangle 15">
            <a:extLst>
              <a:ext uri="{FF2B5EF4-FFF2-40B4-BE49-F238E27FC236}">
                <a16:creationId xmlns:a16="http://schemas.microsoft.com/office/drawing/2014/main" id="{BA9A41A2-E4E3-B4E0-38D4-CEC94A9965B4}"/>
              </a:ext>
            </a:extLst>
          </p:cNvPr>
          <p:cNvSpPr/>
          <p:nvPr/>
        </p:nvSpPr>
        <p:spPr>
          <a:xfrm>
            <a:off x="5334927" y="3697121"/>
            <a:ext cx="2491717" cy="117679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du: </a:t>
            </a:r>
            <a:r>
              <a:rPr lang="fr-FR" sz="2400" dirty="0" err="1">
                <a:solidFill>
                  <a:schemeClr val="tx1"/>
                </a:solidFill>
              </a:rPr>
              <a:t>s</a:t>
            </a:r>
            <a:r>
              <a:rPr lang="fr-FR" sz="2400" b="1" dirty="0" err="1">
                <a:solidFill>
                  <a:schemeClr val="accent2"/>
                </a:solidFill>
              </a:rPr>
              <a:t>ie</a:t>
            </a:r>
            <a:r>
              <a:rPr lang="fr-FR" sz="2400" dirty="0" err="1">
                <a:solidFill>
                  <a:schemeClr val="tx1"/>
                </a:solidFill>
              </a:rPr>
              <a:t>hst</a:t>
            </a:r>
            <a:endParaRPr lang="fr-FR" sz="2400" dirty="0">
              <a:solidFill>
                <a:schemeClr val="tx1"/>
              </a:solidFill>
            </a:endParaRPr>
          </a:p>
          <a:p>
            <a:pPr lvl="0" algn="ctr">
              <a:defRPr/>
            </a:pPr>
            <a:r>
              <a:rPr lang="fr-FR" sz="2400" dirty="0">
                <a:solidFill>
                  <a:schemeClr val="tx1"/>
                </a:solidFill>
              </a:rPr>
              <a:t>er/</a:t>
            </a:r>
            <a:r>
              <a:rPr lang="fr-FR" sz="2400" dirty="0" err="1">
                <a:solidFill>
                  <a:schemeClr val="tx1"/>
                </a:solidFill>
              </a:rPr>
              <a:t>sie</a:t>
            </a:r>
            <a:r>
              <a:rPr lang="fr-FR" sz="2400" dirty="0">
                <a:solidFill>
                  <a:schemeClr val="tx1"/>
                </a:solidFill>
              </a:rPr>
              <a:t>/es: </a:t>
            </a:r>
            <a:r>
              <a:rPr lang="fr-FR" sz="2400" dirty="0" err="1">
                <a:solidFill>
                  <a:schemeClr val="tx1"/>
                </a:solidFill>
              </a:rPr>
              <a:t>s</a:t>
            </a:r>
            <a:r>
              <a:rPr lang="fr-FR" sz="2400" b="1" dirty="0" err="1">
                <a:solidFill>
                  <a:schemeClr val="accent2"/>
                </a:solidFill>
              </a:rPr>
              <a:t>ie</a:t>
            </a:r>
            <a:r>
              <a:rPr lang="fr-FR" sz="2400" dirty="0" err="1">
                <a:solidFill>
                  <a:schemeClr val="tx1"/>
                </a:solidFill>
              </a:rPr>
              <a:t>ht</a:t>
            </a:r>
            <a:r>
              <a:rPr lang="fr-FR" sz="2400" dirty="0">
                <a:solidFill>
                  <a:schemeClr val="tx1"/>
                </a:solidFill>
              </a:rPr>
              <a:t> </a:t>
            </a:r>
            <a:endParaRPr kumimoji="0" lang="fr-FR" sz="2400" i="0" u="none" strike="noStrike" kern="1200" cap="none" spc="0" normalizeH="0" baseline="0" noProof="0" dirty="0">
              <a:ln>
                <a:noFill/>
              </a:ln>
              <a:solidFill>
                <a:schemeClr val="tx1"/>
              </a:solidFill>
              <a:effectLst/>
              <a:uLnTx/>
              <a:uFillTx/>
              <a:latin typeface="Century Gothic"/>
            </a:endParaRPr>
          </a:p>
        </p:txBody>
      </p:sp>
      <p:sp>
        <p:nvSpPr>
          <p:cNvPr id="17" name="Callout: Right Arrow 16">
            <a:extLst>
              <a:ext uri="{FF2B5EF4-FFF2-40B4-BE49-F238E27FC236}">
                <a16:creationId xmlns:a16="http://schemas.microsoft.com/office/drawing/2014/main" id="{AC4C0417-4690-BF8E-09B7-6B917CCAC4FD}"/>
              </a:ext>
            </a:extLst>
          </p:cNvPr>
          <p:cNvSpPr/>
          <p:nvPr/>
        </p:nvSpPr>
        <p:spPr>
          <a:xfrm>
            <a:off x="526441" y="4998367"/>
            <a:ext cx="1823798"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chemeClr val="tx1"/>
                </a:solidFill>
                <a:effectLst/>
                <a:uLnTx/>
                <a:uFillTx/>
                <a:latin typeface="Century Gothic"/>
                <a:ea typeface="+mn-ea"/>
                <a:cs typeface="+mn-cs"/>
              </a:rPr>
              <a:t>lassen</a:t>
            </a:r>
            <a:endParaRPr kumimoji="0" lang="fr-FR" sz="2400" b="1"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18" name="Callout: Right Arrow 17">
            <a:extLst>
              <a:ext uri="{FF2B5EF4-FFF2-40B4-BE49-F238E27FC236}">
                <a16:creationId xmlns:a16="http://schemas.microsoft.com/office/drawing/2014/main" id="{94FEB580-0A22-9112-66C0-F1A958254653}"/>
              </a:ext>
            </a:extLst>
          </p:cNvPr>
          <p:cNvSpPr/>
          <p:nvPr/>
        </p:nvSpPr>
        <p:spPr>
          <a:xfrm>
            <a:off x="2667379" y="4998367"/>
            <a:ext cx="2230085" cy="1176790"/>
          </a:xfrm>
          <a:prstGeom prst="rightArrowCallout">
            <a:avLst>
              <a:gd name="adj1" fmla="val 25000"/>
              <a:gd name="adj2" fmla="val 25000"/>
              <a:gd name="adj3" fmla="val 15947"/>
              <a:gd name="adj4" fmla="val 77767"/>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a ➜ ä</a:t>
            </a:r>
          </a:p>
        </p:txBody>
      </p:sp>
      <p:sp>
        <p:nvSpPr>
          <p:cNvPr id="19" name="Rectangle 18">
            <a:extLst>
              <a:ext uri="{FF2B5EF4-FFF2-40B4-BE49-F238E27FC236}">
                <a16:creationId xmlns:a16="http://schemas.microsoft.com/office/drawing/2014/main" id="{D3C2EB55-6674-D1EC-5F02-60C360DEE025}"/>
              </a:ext>
            </a:extLst>
          </p:cNvPr>
          <p:cNvSpPr/>
          <p:nvPr/>
        </p:nvSpPr>
        <p:spPr>
          <a:xfrm>
            <a:off x="5334927" y="4998367"/>
            <a:ext cx="2491717" cy="117679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tx1"/>
                </a:solidFill>
              </a:rPr>
              <a:t>du: </a:t>
            </a:r>
            <a:r>
              <a:rPr lang="fr-FR" sz="2400" dirty="0" err="1">
                <a:solidFill>
                  <a:schemeClr val="tx1"/>
                </a:solidFill>
              </a:rPr>
              <a:t>l</a:t>
            </a:r>
            <a:r>
              <a:rPr lang="fr-FR" sz="2400" b="1" dirty="0" err="1">
                <a:solidFill>
                  <a:schemeClr val="accent2"/>
                </a:solidFill>
              </a:rPr>
              <a:t>ä</a:t>
            </a:r>
            <a:r>
              <a:rPr lang="fr-FR" sz="2400" dirty="0" err="1">
                <a:solidFill>
                  <a:schemeClr val="tx1"/>
                </a:solidFill>
              </a:rPr>
              <a:t>sst</a:t>
            </a:r>
            <a:endParaRPr lang="fr-FR" sz="2400" dirty="0">
              <a:solidFill>
                <a:schemeClr val="tx1"/>
              </a:solidFill>
            </a:endParaRPr>
          </a:p>
          <a:p>
            <a:pPr algn="ctr">
              <a:defRPr/>
            </a:pPr>
            <a:r>
              <a:rPr lang="fr-FR" sz="2400" dirty="0">
                <a:solidFill>
                  <a:schemeClr val="tx1"/>
                </a:solidFill>
              </a:rPr>
              <a:t>er/</a:t>
            </a:r>
            <a:r>
              <a:rPr lang="fr-FR" sz="2400" dirty="0" err="1">
                <a:solidFill>
                  <a:schemeClr val="tx1"/>
                </a:solidFill>
              </a:rPr>
              <a:t>sie</a:t>
            </a:r>
            <a:r>
              <a:rPr lang="fr-FR" sz="2400" dirty="0">
                <a:solidFill>
                  <a:schemeClr val="tx1"/>
                </a:solidFill>
              </a:rPr>
              <a:t>/es: </a:t>
            </a:r>
            <a:r>
              <a:rPr lang="fr-FR" sz="2400" dirty="0" err="1">
                <a:solidFill>
                  <a:schemeClr val="tx1"/>
                </a:solidFill>
              </a:rPr>
              <a:t>l</a:t>
            </a:r>
            <a:r>
              <a:rPr lang="fr-FR" sz="2400" b="1" dirty="0" err="1">
                <a:solidFill>
                  <a:schemeClr val="accent2"/>
                </a:solidFill>
              </a:rPr>
              <a:t>ä</a:t>
            </a:r>
            <a:r>
              <a:rPr lang="fr-FR" sz="2400" dirty="0" err="1">
                <a:solidFill>
                  <a:schemeClr val="tx1"/>
                </a:solidFill>
              </a:rPr>
              <a:t>sst</a:t>
            </a:r>
            <a:r>
              <a:rPr lang="fr-FR" sz="2400" dirty="0">
                <a:solidFill>
                  <a:schemeClr val="tx1"/>
                </a:solidFill>
              </a:rPr>
              <a:t> </a:t>
            </a:r>
            <a:endParaRPr kumimoji="0" lang="fr-FR" sz="2400" i="0" u="none" strike="noStrike" kern="1200" cap="none" spc="0" normalizeH="0" baseline="0" noProof="0" dirty="0">
              <a:ln>
                <a:noFill/>
              </a:ln>
              <a:solidFill>
                <a:schemeClr val="tx1"/>
              </a:solidFill>
              <a:effectLst/>
              <a:uLnTx/>
              <a:uFillTx/>
              <a:latin typeface="Century Gothic"/>
            </a:endParaRPr>
          </a:p>
        </p:txBody>
      </p:sp>
      <p:sp>
        <p:nvSpPr>
          <p:cNvPr id="20" name="Rectangle: Rounded Corners 19">
            <a:extLst>
              <a:ext uri="{FF2B5EF4-FFF2-40B4-BE49-F238E27FC236}">
                <a16:creationId xmlns:a16="http://schemas.microsoft.com/office/drawing/2014/main" id="{F58C5BAD-7CB6-98D3-F1B4-1B8F23130FEB}"/>
              </a:ext>
            </a:extLst>
          </p:cNvPr>
          <p:cNvSpPr/>
          <p:nvPr/>
        </p:nvSpPr>
        <p:spPr>
          <a:xfrm>
            <a:off x="8049562" y="1010343"/>
            <a:ext cx="3928534" cy="114399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2"/>
                </a:solidFill>
              </a:rPr>
              <a:t>Quiz! Here are other verbs that work the same way. Translate them into English.</a:t>
            </a:r>
          </a:p>
        </p:txBody>
      </p:sp>
      <p:sp>
        <p:nvSpPr>
          <p:cNvPr id="21" name="Rectangle: Rounded Corners 20">
            <a:extLst>
              <a:ext uri="{FF2B5EF4-FFF2-40B4-BE49-F238E27FC236}">
                <a16:creationId xmlns:a16="http://schemas.microsoft.com/office/drawing/2014/main" id="{4BE3CFFB-E744-79A1-13E5-5AFF8B5B3103}"/>
              </a:ext>
            </a:extLst>
          </p:cNvPr>
          <p:cNvSpPr/>
          <p:nvPr/>
        </p:nvSpPr>
        <p:spPr>
          <a:xfrm>
            <a:off x="8049562" y="2387820"/>
            <a:ext cx="1831955"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solidFill>
              </a:rPr>
              <a:t>to speak</a:t>
            </a:r>
          </a:p>
          <a:p>
            <a:pPr algn="ctr"/>
            <a:r>
              <a:rPr lang="en-GB" sz="2400" dirty="0">
                <a:solidFill>
                  <a:schemeClr val="bg2"/>
                </a:solidFill>
              </a:rPr>
              <a:t>to die</a:t>
            </a:r>
          </a:p>
        </p:txBody>
      </p:sp>
      <p:sp>
        <p:nvSpPr>
          <p:cNvPr id="22" name="Rectangle: Rounded Corners 21">
            <a:extLst>
              <a:ext uri="{FF2B5EF4-FFF2-40B4-BE49-F238E27FC236}">
                <a16:creationId xmlns:a16="http://schemas.microsoft.com/office/drawing/2014/main" id="{9B105E48-D6A5-BDAE-66AB-807E316AA6C6}"/>
              </a:ext>
            </a:extLst>
          </p:cNvPr>
          <p:cNvSpPr/>
          <p:nvPr/>
        </p:nvSpPr>
        <p:spPr>
          <a:xfrm>
            <a:off x="10048368" y="2387820"/>
            <a:ext cx="1900826" cy="11767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give up</a:t>
            </a:r>
          </a:p>
          <a:p>
            <a:pPr algn="ctr"/>
            <a:r>
              <a:rPr lang="en-GB" sz="2400" dirty="0">
                <a:solidFill>
                  <a:schemeClr val="tx1"/>
                </a:solidFill>
              </a:rPr>
              <a:t>to affect</a:t>
            </a:r>
          </a:p>
        </p:txBody>
      </p:sp>
      <p:sp>
        <p:nvSpPr>
          <p:cNvPr id="23" name="Rectangle: Rounded Corners 22">
            <a:extLst>
              <a:ext uri="{FF2B5EF4-FFF2-40B4-BE49-F238E27FC236}">
                <a16:creationId xmlns:a16="http://schemas.microsoft.com/office/drawing/2014/main" id="{11CEFED4-A3B5-7A0A-65AD-EF01F61B3301}"/>
              </a:ext>
            </a:extLst>
          </p:cNvPr>
          <p:cNvSpPr/>
          <p:nvPr/>
        </p:nvSpPr>
        <p:spPr>
          <a:xfrm>
            <a:off x="8049561" y="3728117"/>
            <a:ext cx="1831956"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solidFill>
              </a:rPr>
              <a:t>to read</a:t>
            </a:r>
          </a:p>
        </p:txBody>
      </p:sp>
      <p:sp>
        <p:nvSpPr>
          <p:cNvPr id="24" name="Rectangle: Rounded Corners 23">
            <a:extLst>
              <a:ext uri="{FF2B5EF4-FFF2-40B4-BE49-F238E27FC236}">
                <a16:creationId xmlns:a16="http://schemas.microsoft.com/office/drawing/2014/main" id="{91F9EB41-ED4D-D23A-2029-0D0995B78454}"/>
              </a:ext>
            </a:extLst>
          </p:cNvPr>
          <p:cNvSpPr/>
          <p:nvPr/>
        </p:nvSpPr>
        <p:spPr>
          <a:xfrm>
            <a:off x="8057719" y="5005810"/>
            <a:ext cx="1823798"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solidFill>
              </a:rPr>
              <a:t>to sleep</a:t>
            </a:r>
          </a:p>
          <a:p>
            <a:pPr algn="ctr"/>
            <a:r>
              <a:rPr lang="en-GB" sz="2400" dirty="0">
                <a:solidFill>
                  <a:schemeClr val="bg2"/>
                </a:solidFill>
              </a:rPr>
              <a:t>to start</a:t>
            </a:r>
          </a:p>
        </p:txBody>
      </p:sp>
      <p:sp>
        <p:nvSpPr>
          <p:cNvPr id="25" name="Rectangle: Rounded Corners 24">
            <a:extLst>
              <a:ext uri="{FF2B5EF4-FFF2-40B4-BE49-F238E27FC236}">
                <a16:creationId xmlns:a16="http://schemas.microsoft.com/office/drawing/2014/main" id="{CE539B93-EDD3-DB14-1822-14DA8547E4A3}"/>
              </a:ext>
            </a:extLst>
          </p:cNvPr>
          <p:cNvSpPr/>
          <p:nvPr/>
        </p:nvSpPr>
        <p:spPr>
          <a:xfrm>
            <a:off x="10048368" y="5005810"/>
            <a:ext cx="1900826" cy="11767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to stand out</a:t>
            </a:r>
          </a:p>
          <a:p>
            <a:pPr algn="ctr"/>
            <a:r>
              <a:rPr lang="en-GB" sz="2400" dirty="0">
                <a:solidFill>
                  <a:schemeClr val="tx1"/>
                </a:solidFill>
              </a:rPr>
              <a:t>to receive</a:t>
            </a:r>
          </a:p>
        </p:txBody>
      </p:sp>
      <p:sp>
        <p:nvSpPr>
          <p:cNvPr id="26" name="Rectangle: Rounded Corners 25">
            <a:extLst>
              <a:ext uri="{FF2B5EF4-FFF2-40B4-BE49-F238E27FC236}">
                <a16:creationId xmlns:a16="http://schemas.microsoft.com/office/drawing/2014/main" id="{9022E23A-530A-2396-2D46-E40176AA7667}"/>
              </a:ext>
            </a:extLst>
          </p:cNvPr>
          <p:cNvSpPr/>
          <p:nvPr/>
        </p:nvSpPr>
        <p:spPr>
          <a:xfrm>
            <a:off x="8037680" y="2387820"/>
            <a:ext cx="1831955"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2"/>
                </a:solidFill>
              </a:rPr>
              <a:t>sprechen</a:t>
            </a:r>
            <a:endParaRPr lang="en-GB" sz="2400" dirty="0">
              <a:solidFill>
                <a:schemeClr val="bg2"/>
              </a:solidFill>
            </a:endParaRPr>
          </a:p>
          <a:p>
            <a:pPr algn="ctr"/>
            <a:r>
              <a:rPr lang="en-GB" sz="2400" dirty="0" err="1">
                <a:solidFill>
                  <a:schemeClr val="bg2"/>
                </a:solidFill>
              </a:rPr>
              <a:t>sterben</a:t>
            </a:r>
            <a:endParaRPr lang="en-GB" sz="2400" dirty="0">
              <a:solidFill>
                <a:schemeClr val="bg2"/>
              </a:solidFill>
            </a:endParaRPr>
          </a:p>
        </p:txBody>
      </p:sp>
      <p:sp>
        <p:nvSpPr>
          <p:cNvPr id="27" name="Rectangle: Rounded Corners 26">
            <a:extLst>
              <a:ext uri="{FF2B5EF4-FFF2-40B4-BE49-F238E27FC236}">
                <a16:creationId xmlns:a16="http://schemas.microsoft.com/office/drawing/2014/main" id="{87BDCE58-7033-C1EC-727F-331680D4A2B1}"/>
              </a:ext>
            </a:extLst>
          </p:cNvPr>
          <p:cNvSpPr/>
          <p:nvPr/>
        </p:nvSpPr>
        <p:spPr>
          <a:xfrm>
            <a:off x="10036486" y="2387820"/>
            <a:ext cx="1900826" cy="11767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aufgeben</a:t>
            </a:r>
            <a:endParaRPr lang="en-GB" sz="2400" dirty="0">
              <a:solidFill>
                <a:schemeClr val="tx1"/>
              </a:solidFill>
            </a:endParaRPr>
          </a:p>
          <a:p>
            <a:pPr algn="ctr"/>
            <a:r>
              <a:rPr lang="en-GB" sz="2400" dirty="0" err="1">
                <a:solidFill>
                  <a:schemeClr val="tx1"/>
                </a:solidFill>
              </a:rPr>
              <a:t>betreffen</a:t>
            </a:r>
            <a:endParaRPr lang="en-GB" sz="2400" dirty="0">
              <a:solidFill>
                <a:schemeClr val="tx1"/>
              </a:solidFill>
            </a:endParaRPr>
          </a:p>
        </p:txBody>
      </p:sp>
      <p:sp>
        <p:nvSpPr>
          <p:cNvPr id="28" name="Rectangle: Rounded Corners 27">
            <a:extLst>
              <a:ext uri="{FF2B5EF4-FFF2-40B4-BE49-F238E27FC236}">
                <a16:creationId xmlns:a16="http://schemas.microsoft.com/office/drawing/2014/main" id="{51D3665C-25B4-6A9C-5ADB-F9FBCD949B3F}"/>
              </a:ext>
            </a:extLst>
          </p:cNvPr>
          <p:cNvSpPr/>
          <p:nvPr/>
        </p:nvSpPr>
        <p:spPr>
          <a:xfrm>
            <a:off x="8037679" y="3728117"/>
            <a:ext cx="1831956"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2"/>
                </a:solidFill>
              </a:rPr>
              <a:t>lesen</a:t>
            </a:r>
            <a:endParaRPr lang="en-GB" sz="2400" dirty="0">
              <a:solidFill>
                <a:schemeClr val="bg2"/>
              </a:solidFill>
            </a:endParaRPr>
          </a:p>
        </p:txBody>
      </p:sp>
      <p:sp>
        <p:nvSpPr>
          <p:cNvPr id="29" name="Rectangle: Rounded Corners 28">
            <a:extLst>
              <a:ext uri="{FF2B5EF4-FFF2-40B4-BE49-F238E27FC236}">
                <a16:creationId xmlns:a16="http://schemas.microsoft.com/office/drawing/2014/main" id="{3FB454F9-CFA7-78B9-3387-24DF5D268537}"/>
              </a:ext>
            </a:extLst>
          </p:cNvPr>
          <p:cNvSpPr/>
          <p:nvPr/>
        </p:nvSpPr>
        <p:spPr>
          <a:xfrm>
            <a:off x="8045837" y="5005810"/>
            <a:ext cx="1823798" cy="11767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2"/>
                </a:solidFill>
              </a:rPr>
              <a:t>schlafen</a:t>
            </a:r>
            <a:endParaRPr lang="en-GB" sz="2400" dirty="0">
              <a:solidFill>
                <a:schemeClr val="bg2"/>
              </a:solidFill>
            </a:endParaRPr>
          </a:p>
          <a:p>
            <a:pPr algn="ctr"/>
            <a:r>
              <a:rPr lang="en-GB" sz="2400" dirty="0" err="1">
                <a:solidFill>
                  <a:schemeClr val="bg2"/>
                </a:solidFill>
              </a:rPr>
              <a:t>anfangen</a:t>
            </a:r>
            <a:endParaRPr lang="en-GB" sz="2400" dirty="0">
              <a:solidFill>
                <a:schemeClr val="bg2"/>
              </a:solidFill>
            </a:endParaRPr>
          </a:p>
        </p:txBody>
      </p:sp>
      <p:sp>
        <p:nvSpPr>
          <p:cNvPr id="30" name="Rectangle: Rounded Corners 29">
            <a:extLst>
              <a:ext uri="{FF2B5EF4-FFF2-40B4-BE49-F238E27FC236}">
                <a16:creationId xmlns:a16="http://schemas.microsoft.com/office/drawing/2014/main" id="{D9627BCD-202D-BE08-5B09-27F8C628C4B0}"/>
              </a:ext>
            </a:extLst>
          </p:cNvPr>
          <p:cNvSpPr/>
          <p:nvPr/>
        </p:nvSpPr>
        <p:spPr>
          <a:xfrm>
            <a:off x="10036486" y="5005810"/>
            <a:ext cx="1900826" cy="11767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auffallen</a:t>
            </a:r>
            <a:endParaRPr lang="en-GB" sz="2400" dirty="0">
              <a:solidFill>
                <a:schemeClr val="tx1"/>
              </a:solidFill>
            </a:endParaRPr>
          </a:p>
          <a:p>
            <a:pPr algn="ctr"/>
            <a:r>
              <a:rPr lang="en-GB" sz="2400" dirty="0" err="1">
                <a:solidFill>
                  <a:schemeClr val="tx1"/>
                </a:solidFill>
              </a:rPr>
              <a:t>erhalten</a:t>
            </a:r>
            <a:endParaRPr lang="en-GB" sz="2400" dirty="0">
              <a:solidFill>
                <a:schemeClr val="tx1"/>
              </a:solidFill>
            </a:endParaRPr>
          </a:p>
        </p:txBody>
      </p:sp>
    </p:spTree>
    <p:extLst>
      <p:ext uri="{BB962C8B-B14F-4D97-AF65-F5344CB8AC3E}">
        <p14:creationId xmlns:p14="http://schemas.microsoft.com/office/powerpoint/2010/main" val="241571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p:bldP spid="12" grpId="0"/>
      <p:bldP spid="13"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5B66E-4AFA-407E-9BDA-477005652D70}"/>
              </a:ext>
            </a:extLst>
          </p:cNvPr>
          <p:cNvSpPr>
            <a:spLocks noGrp="1"/>
          </p:cNvSpPr>
          <p:nvPr>
            <p:ph type="title"/>
          </p:nvPr>
        </p:nvSpPr>
        <p:spPr>
          <a:xfrm>
            <a:off x="0" y="213557"/>
            <a:ext cx="5181600" cy="647577"/>
          </a:xfrm>
        </p:spPr>
        <p:txBody>
          <a:bodyPr>
            <a:normAutofit/>
          </a:bodyPr>
          <a:lstStyle/>
          <a:p>
            <a:r>
              <a:rPr lang="en-GB" sz="2800" dirty="0" err="1"/>
              <a:t>Gibt</a:t>
            </a:r>
            <a:r>
              <a:rPr lang="en-GB" sz="2800" dirty="0"/>
              <a:t> es </a:t>
            </a:r>
            <a:r>
              <a:rPr lang="en-GB" sz="2800" dirty="0" err="1"/>
              <a:t>zu</a:t>
            </a:r>
            <a:r>
              <a:rPr lang="en-GB" sz="2800" dirty="0"/>
              <a:t> </a:t>
            </a:r>
            <a:r>
              <a:rPr lang="en-GB" sz="2800" dirty="0" err="1"/>
              <a:t>viel</a:t>
            </a:r>
            <a:r>
              <a:rPr lang="en-GB" sz="2800" dirty="0"/>
              <a:t> </a:t>
            </a:r>
            <a:r>
              <a:rPr lang="en-GB" sz="2800" dirty="0" err="1"/>
              <a:t>Englisch</a:t>
            </a:r>
            <a:r>
              <a:rPr lang="en-GB" sz="2800" dirty="0"/>
              <a:t>?</a:t>
            </a:r>
          </a:p>
        </p:txBody>
      </p:sp>
      <p:sp>
        <p:nvSpPr>
          <p:cNvPr id="5" name="TextBox 4">
            <a:extLst>
              <a:ext uri="{FF2B5EF4-FFF2-40B4-BE49-F238E27FC236}">
                <a16:creationId xmlns:a16="http://schemas.microsoft.com/office/drawing/2014/main" id="{E45EC5F7-A78A-4419-AF4E-53B693E36356}"/>
              </a:ext>
            </a:extLst>
          </p:cNvPr>
          <p:cNvSpPr txBox="1"/>
          <p:nvPr/>
        </p:nvSpPr>
        <p:spPr>
          <a:xfrm>
            <a:off x="84667" y="1219108"/>
            <a:ext cx="6849533" cy="478079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Gibt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zu</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viel</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Englisch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in der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Wissenschaft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Wichtiges</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Wissen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wird</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oft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bekannt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auf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Englisch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Das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der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Grund</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warum</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wissenschaftliche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Artikel</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sehr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oft auf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Englisch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schreibt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Aber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eine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kleine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stirbt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gibt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weniger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Wissen auf der Welt! Das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kann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ein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Problem sein.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gut,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Diversität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hat, und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Artikel</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in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anderen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als</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Englisch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können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helfen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Das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stimmt</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für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die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selbst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aber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auch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für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das Wissen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im</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Artikel</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schade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und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kann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sogar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auch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schlecht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sein,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das Wissen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liest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42% von den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ungefähr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7000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auf der Welt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sind</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in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Gefahr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Oft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vergisst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die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von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armen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Nationen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Das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darf</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nicht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so sein,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denn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alle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Personen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und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sind</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gleich</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wichtig</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Welche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kleinen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kennst</a:t>
            </a:r>
            <a:r>
              <a:rPr kumimoji="0" lang="en-GB"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du</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Wo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spricht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918AD938-2E66-47B6-8374-EB9A448DFB98}"/>
              </a:ext>
            </a:extLst>
          </p:cNvPr>
          <p:cNvSpPr/>
          <p:nvPr/>
        </p:nvSpPr>
        <p:spPr>
          <a:xfrm>
            <a:off x="10227733" y="173725"/>
            <a:ext cx="1863107" cy="4697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2FE5AC72-B371-4A6F-B772-7F2A5DCC3E94}"/>
              </a:ext>
            </a:extLst>
          </p:cNvPr>
          <p:cNvSpPr/>
          <p:nvPr/>
        </p:nvSpPr>
        <p:spPr>
          <a:xfrm>
            <a:off x="3742267" y="1219108"/>
            <a:ext cx="1761066"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3" name="Rectangle: Rounded Corners 2">
            <a:extLst>
              <a:ext uri="{FF2B5EF4-FFF2-40B4-BE49-F238E27FC236}">
                <a16:creationId xmlns:a16="http://schemas.microsoft.com/office/drawing/2014/main" id="{1C8BFFFC-26AB-675C-2697-92640A25E7EE}"/>
              </a:ext>
            </a:extLst>
          </p:cNvPr>
          <p:cNvSpPr/>
          <p:nvPr/>
        </p:nvSpPr>
        <p:spPr>
          <a:xfrm>
            <a:off x="105331" y="1524000"/>
            <a:ext cx="890092"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2.___</a:t>
            </a:r>
          </a:p>
        </p:txBody>
      </p:sp>
      <p:sp>
        <p:nvSpPr>
          <p:cNvPr id="4" name="Rectangle: Rounded Corners 3">
            <a:extLst>
              <a:ext uri="{FF2B5EF4-FFF2-40B4-BE49-F238E27FC236}">
                <a16:creationId xmlns:a16="http://schemas.microsoft.com/office/drawing/2014/main" id="{4B438632-FA50-6FC6-E6DE-FF074C9C7438}"/>
              </a:ext>
            </a:extLst>
          </p:cNvPr>
          <p:cNvSpPr/>
          <p:nvPr/>
        </p:nvSpPr>
        <p:spPr>
          <a:xfrm>
            <a:off x="2410621" y="1817317"/>
            <a:ext cx="1331645"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3._______</a:t>
            </a:r>
          </a:p>
        </p:txBody>
      </p:sp>
      <p:sp>
        <p:nvSpPr>
          <p:cNvPr id="6" name="Rectangle: Rounded Corners 5">
            <a:extLst>
              <a:ext uri="{FF2B5EF4-FFF2-40B4-BE49-F238E27FC236}">
                <a16:creationId xmlns:a16="http://schemas.microsoft.com/office/drawing/2014/main" id="{B55696C8-0A0F-4668-0897-4F21EFEAE49E}"/>
              </a:ext>
            </a:extLst>
          </p:cNvPr>
          <p:cNvSpPr/>
          <p:nvPr/>
        </p:nvSpPr>
        <p:spPr>
          <a:xfrm>
            <a:off x="4087085" y="2346080"/>
            <a:ext cx="681685"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4.__</a:t>
            </a:r>
          </a:p>
        </p:txBody>
      </p:sp>
      <p:sp>
        <p:nvSpPr>
          <p:cNvPr id="7" name="Rectangle: Rounded Corners 6">
            <a:extLst>
              <a:ext uri="{FF2B5EF4-FFF2-40B4-BE49-F238E27FC236}">
                <a16:creationId xmlns:a16="http://schemas.microsoft.com/office/drawing/2014/main" id="{83F12140-35AF-9776-AEF7-B8F3F5ADEA6A}"/>
              </a:ext>
            </a:extLst>
          </p:cNvPr>
          <p:cNvSpPr/>
          <p:nvPr/>
        </p:nvSpPr>
        <p:spPr>
          <a:xfrm>
            <a:off x="105331" y="3586356"/>
            <a:ext cx="1283631"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5.______</a:t>
            </a:r>
          </a:p>
        </p:txBody>
      </p:sp>
      <p:sp>
        <p:nvSpPr>
          <p:cNvPr id="11" name="Rectangle: Rounded Corners 10">
            <a:extLst>
              <a:ext uri="{FF2B5EF4-FFF2-40B4-BE49-F238E27FC236}">
                <a16:creationId xmlns:a16="http://schemas.microsoft.com/office/drawing/2014/main" id="{B64E287D-FC5B-BB56-3EB4-17416262F23F}"/>
              </a:ext>
            </a:extLst>
          </p:cNvPr>
          <p:cNvSpPr/>
          <p:nvPr/>
        </p:nvSpPr>
        <p:spPr>
          <a:xfrm>
            <a:off x="2877949" y="3849034"/>
            <a:ext cx="1045869"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6.____</a:t>
            </a:r>
          </a:p>
        </p:txBody>
      </p:sp>
      <p:sp>
        <p:nvSpPr>
          <p:cNvPr id="12" name="Rectangle: Rounded Corners 11">
            <a:extLst>
              <a:ext uri="{FF2B5EF4-FFF2-40B4-BE49-F238E27FC236}">
                <a16:creationId xmlns:a16="http://schemas.microsoft.com/office/drawing/2014/main" id="{9722CE8C-1307-4BF9-CC75-2CAB08572831}"/>
              </a:ext>
            </a:extLst>
          </p:cNvPr>
          <p:cNvSpPr/>
          <p:nvPr/>
        </p:nvSpPr>
        <p:spPr>
          <a:xfrm>
            <a:off x="5108007" y="3838002"/>
            <a:ext cx="818232" cy="315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7.___</a:t>
            </a:r>
          </a:p>
        </p:txBody>
      </p:sp>
      <p:sp>
        <p:nvSpPr>
          <p:cNvPr id="13" name="Rectangle: Rounded Corners 12">
            <a:extLst>
              <a:ext uri="{FF2B5EF4-FFF2-40B4-BE49-F238E27FC236}">
                <a16:creationId xmlns:a16="http://schemas.microsoft.com/office/drawing/2014/main" id="{49D02CE2-0A27-3E22-6DFB-6D98AB73597D}"/>
              </a:ext>
            </a:extLst>
          </p:cNvPr>
          <p:cNvSpPr/>
          <p:nvPr/>
        </p:nvSpPr>
        <p:spPr>
          <a:xfrm>
            <a:off x="1774205" y="4511900"/>
            <a:ext cx="1200487"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8._____</a:t>
            </a:r>
          </a:p>
        </p:txBody>
      </p:sp>
      <p:sp>
        <p:nvSpPr>
          <p:cNvPr id="14" name="Rectangle: Rounded Corners 13">
            <a:extLst>
              <a:ext uri="{FF2B5EF4-FFF2-40B4-BE49-F238E27FC236}">
                <a16:creationId xmlns:a16="http://schemas.microsoft.com/office/drawing/2014/main" id="{4388D535-0DB0-7D23-0A8A-D66899288217}"/>
              </a:ext>
            </a:extLst>
          </p:cNvPr>
          <p:cNvSpPr/>
          <p:nvPr/>
        </p:nvSpPr>
        <p:spPr>
          <a:xfrm>
            <a:off x="972274" y="4816792"/>
            <a:ext cx="937550"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9.____</a:t>
            </a:r>
          </a:p>
        </p:txBody>
      </p:sp>
      <p:sp>
        <p:nvSpPr>
          <p:cNvPr id="15" name="Rectangle: Rounded Corners 14">
            <a:extLst>
              <a:ext uri="{FF2B5EF4-FFF2-40B4-BE49-F238E27FC236}">
                <a16:creationId xmlns:a16="http://schemas.microsoft.com/office/drawing/2014/main" id="{1FC61094-0D10-309F-39C3-95A19D147D4E}"/>
              </a:ext>
            </a:extLst>
          </p:cNvPr>
          <p:cNvSpPr/>
          <p:nvPr/>
        </p:nvSpPr>
        <p:spPr>
          <a:xfrm>
            <a:off x="2395609" y="4786603"/>
            <a:ext cx="1045869" cy="3235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10.___</a:t>
            </a:r>
          </a:p>
        </p:txBody>
      </p:sp>
      <p:sp>
        <p:nvSpPr>
          <p:cNvPr id="16" name="Rectangle: Rounded Corners 15">
            <a:extLst>
              <a:ext uri="{FF2B5EF4-FFF2-40B4-BE49-F238E27FC236}">
                <a16:creationId xmlns:a16="http://schemas.microsoft.com/office/drawing/2014/main" id="{B295B95A-B32C-2D5C-C97A-F8123A13F462}"/>
              </a:ext>
            </a:extLst>
          </p:cNvPr>
          <p:cNvSpPr/>
          <p:nvPr/>
        </p:nvSpPr>
        <p:spPr>
          <a:xfrm>
            <a:off x="84667" y="5041693"/>
            <a:ext cx="977069"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11.___</a:t>
            </a:r>
          </a:p>
        </p:txBody>
      </p:sp>
      <p:sp>
        <p:nvSpPr>
          <p:cNvPr id="17" name="Rectangle: Rounded Corners 16">
            <a:extLst>
              <a:ext uri="{FF2B5EF4-FFF2-40B4-BE49-F238E27FC236}">
                <a16:creationId xmlns:a16="http://schemas.microsoft.com/office/drawing/2014/main" id="{6C66B701-77B5-D4E5-682A-4DD30FC635D2}"/>
              </a:ext>
            </a:extLst>
          </p:cNvPr>
          <p:cNvSpPr/>
          <p:nvPr/>
        </p:nvSpPr>
        <p:spPr>
          <a:xfrm>
            <a:off x="2433792" y="5638892"/>
            <a:ext cx="1285324" cy="3235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12._____</a:t>
            </a:r>
          </a:p>
        </p:txBody>
      </p:sp>
      <p:sp>
        <p:nvSpPr>
          <p:cNvPr id="18" name="Rectangle: Rounded Corners 17">
            <a:extLst>
              <a:ext uri="{FF2B5EF4-FFF2-40B4-BE49-F238E27FC236}">
                <a16:creationId xmlns:a16="http://schemas.microsoft.com/office/drawing/2014/main" id="{1E0647E7-2E27-FB16-0421-56A678183407}"/>
              </a:ext>
            </a:extLst>
          </p:cNvPr>
          <p:cNvSpPr/>
          <p:nvPr/>
        </p:nvSpPr>
        <p:spPr>
          <a:xfrm>
            <a:off x="7244554" y="1087395"/>
            <a:ext cx="4621428" cy="5036718"/>
          </a:xfrm>
          <a:prstGeom prst="roundRect">
            <a:avLst>
              <a:gd name="adj" fmla="val 46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To get their findings known, people often write about………. in English.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But it can be a problem when……. because………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Articles written in different languages are positive for both the……. and the……..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42%..........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Languages from poor nations often……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This shouldn’t happen because……</a:t>
            </a:r>
          </a:p>
        </p:txBody>
      </p:sp>
      <p:sp>
        <p:nvSpPr>
          <p:cNvPr id="19" name="Rectangle: Rounded Corners 18">
            <a:extLst>
              <a:ext uri="{FF2B5EF4-FFF2-40B4-BE49-F238E27FC236}">
                <a16:creationId xmlns:a16="http://schemas.microsoft.com/office/drawing/2014/main" id="{83BE3C4F-9CEC-1717-03DC-6015746A0539}"/>
              </a:ext>
            </a:extLst>
          </p:cNvPr>
          <p:cNvSpPr/>
          <p:nvPr/>
        </p:nvSpPr>
        <p:spPr>
          <a:xfrm>
            <a:off x="7522278" y="1224895"/>
            <a:ext cx="4065980"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To get their findings known, people often write about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science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in English.</a:t>
            </a:r>
          </a:p>
        </p:txBody>
      </p:sp>
      <p:sp>
        <p:nvSpPr>
          <p:cNvPr id="20" name="Rectangle: Rounded Corners 19">
            <a:extLst>
              <a:ext uri="{FF2B5EF4-FFF2-40B4-BE49-F238E27FC236}">
                <a16:creationId xmlns:a16="http://schemas.microsoft.com/office/drawing/2014/main" id="{C77FC3CE-A0C2-88CF-E6DF-254DF2802AFE}"/>
              </a:ext>
            </a:extLst>
          </p:cNvPr>
          <p:cNvSpPr/>
          <p:nvPr/>
        </p:nvSpPr>
        <p:spPr>
          <a:xfrm>
            <a:off x="7260218" y="2085138"/>
            <a:ext cx="4605764"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But it can be a problem when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a small language dies </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because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then there is less knowledge in the world. </a:t>
            </a:r>
          </a:p>
        </p:txBody>
      </p:sp>
      <p:sp>
        <p:nvSpPr>
          <p:cNvPr id="21" name="Rectangle: Rounded Corners 20">
            <a:extLst>
              <a:ext uri="{FF2B5EF4-FFF2-40B4-BE49-F238E27FC236}">
                <a16:creationId xmlns:a16="http://schemas.microsoft.com/office/drawing/2014/main" id="{2EBC0827-B4A9-F4FF-27E9-4601E04FB267}"/>
              </a:ext>
            </a:extLst>
          </p:cNvPr>
          <p:cNvSpPr/>
          <p:nvPr/>
        </p:nvSpPr>
        <p:spPr>
          <a:xfrm>
            <a:off x="7252386" y="2984665"/>
            <a:ext cx="4605764" cy="100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Articles written in different languages are positive for both the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languages</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and the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knowledge in the article.</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F19A3FE8-7610-43AA-5538-6B799906045E}"/>
              </a:ext>
            </a:extLst>
          </p:cNvPr>
          <p:cNvSpPr/>
          <p:nvPr/>
        </p:nvSpPr>
        <p:spPr>
          <a:xfrm>
            <a:off x="7256556" y="3970484"/>
            <a:ext cx="4605764" cy="7529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42%</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of around 7000 languages in the world are in danger. </a:t>
            </a:r>
          </a:p>
        </p:txBody>
      </p:sp>
      <p:sp>
        <p:nvSpPr>
          <p:cNvPr id="23" name="Rectangle: Rounded Corners 22">
            <a:extLst>
              <a:ext uri="{FF2B5EF4-FFF2-40B4-BE49-F238E27FC236}">
                <a16:creationId xmlns:a16="http://schemas.microsoft.com/office/drawing/2014/main" id="{7C309C55-8F20-DE59-820A-2F6BB2C67588}"/>
              </a:ext>
            </a:extLst>
          </p:cNvPr>
          <p:cNvSpPr/>
          <p:nvPr/>
        </p:nvSpPr>
        <p:spPr>
          <a:xfrm>
            <a:off x="7260218" y="4733025"/>
            <a:ext cx="4605764" cy="5910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Languages from poor nations often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are forgotten.</a:t>
            </a:r>
          </a:p>
        </p:txBody>
      </p:sp>
      <p:sp>
        <p:nvSpPr>
          <p:cNvPr id="24" name="Rectangle: Rounded Corners 23">
            <a:extLst>
              <a:ext uri="{FF2B5EF4-FFF2-40B4-BE49-F238E27FC236}">
                <a16:creationId xmlns:a16="http://schemas.microsoft.com/office/drawing/2014/main" id="{2CA437DD-7566-9137-3945-ABE39101A4E2}"/>
              </a:ext>
            </a:extLst>
          </p:cNvPr>
          <p:cNvSpPr/>
          <p:nvPr/>
        </p:nvSpPr>
        <p:spPr>
          <a:xfrm>
            <a:off x="7241248" y="5371162"/>
            <a:ext cx="4621428"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This shouldn’t happen because </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all people and languages are equally important.</a:t>
            </a:r>
          </a:p>
        </p:txBody>
      </p:sp>
      <p:pic>
        <p:nvPicPr>
          <p:cNvPr id="9" name="10.1.1.4 L2 slide 12.mp3">
            <a:hlinkClick r:id="" action="ppaction://media"/>
            <a:extLst>
              <a:ext uri="{FF2B5EF4-FFF2-40B4-BE49-F238E27FC236}">
                <a16:creationId xmlns:a16="http://schemas.microsoft.com/office/drawing/2014/main" id="{5B29F8F3-E214-8C42-C8A4-40DDFE04B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3200" y="173725"/>
            <a:ext cx="812800" cy="812800"/>
          </a:xfrm>
          <a:prstGeom prst="rect">
            <a:avLst/>
          </a:prstGeom>
        </p:spPr>
      </p:pic>
    </p:spTree>
    <p:extLst>
      <p:ext uri="{BB962C8B-B14F-4D97-AF65-F5344CB8AC3E}">
        <p14:creationId xmlns:p14="http://schemas.microsoft.com/office/powerpoint/2010/main" val="97428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9"/>
                </p:tgtEl>
              </p:cMediaNode>
            </p:audio>
          </p:childTnLst>
        </p:cTn>
      </p:par>
    </p:tnLst>
    <p:bldLst>
      <p:bldP spid="10" grpId="0" animBg="1"/>
      <p:bldP spid="3" grpId="0" animBg="1"/>
      <p:bldP spid="4" grpId="0" animBg="1"/>
      <p:bldP spid="6" grpId="0" animBg="1"/>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A06E0-EBDB-4C9D-8039-5EE6A701A32B}"/>
              </a:ext>
            </a:extLst>
          </p:cNvPr>
          <p:cNvSpPr>
            <a:spLocks noGrp="1"/>
          </p:cNvSpPr>
          <p:nvPr>
            <p:ph type="title"/>
          </p:nvPr>
        </p:nvSpPr>
        <p:spPr>
          <a:xfrm>
            <a:off x="-1" y="213557"/>
            <a:ext cx="6923315" cy="647577"/>
          </a:xfrm>
        </p:spPr>
        <p:txBody>
          <a:bodyPr/>
          <a:lstStyle/>
          <a:p>
            <a:r>
              <a:rPr lang="en-GB" dirty="0" err="1"/>
              <a:t>Gibt</a:t>
            </a:r>
            <a:r>
              <a:rPr lang="en-GB" dirty="0"/>
              <a:t> es </a:t>
            </a:r>
            <a:r>
              <a:rPr lang="en-GB" dirty="0" err="1"/>
              <a:t>zu</a:t>
            </a:r>
            <a:r>
              <a:rPr lang="en-GB" dirty="0"/>
              <a:t> </a:t>
            </a:r>
            <a:r>
              <a:rPr lang="en-GB" dirty="0" err="1"/>
              <a:t>viel</a:t>
            </a:r>
            <a:r>
              <a:rPr lang="en-GB" dirty="0"/>
              <a:t> </a:t>
            </a:r>
            <a:r>
              <a:rPr lang="en-GB" dirty="0" err="1"/>
              <a:t>Englisch</a:t>
            </a:r>
            <a:r>
              <a:rPr lang="en-GB" dirty="0"/>
              <a:t>? [1/2]</a:t>
            </a:r>
          </a:p>
        </p:txBody>
      </p:sp>
      <p:sp>
        <p:nvSpPr>
          <p:cNvPr id="5" name="TextBox 4">
            <a:extLst>
              <a:ext uri="{FF2B5EF4-FFF2-40B4-BE49-F238E27FC236}">
                <a16:creationId xmlns:a16="http://schemas.microsoft.com/office/drawing/2014/main" id="{E8E67AB8-89D0-49A7-AC65-BAAED5D214DE}"/>
              </a:ext>
            </a:extLst>
          </p:cNvPr>
          <p:cNvSpPr txBox="1"/>
          <p:nvPr/>
        </p:nvSpPr>
        <p:spPr>
          <a:xfrm>
            <a:off x="232229" y="1081796"/>
            <a:ext cx="11640457" cy="498514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Gibt es zu viel Englisch in der Wissenschaft? Wichtiges Wissen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fällt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kaum auf, wenn es nicht auf Englisch ist. Man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veröffentlicht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weniger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wissenschaftliche</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Arbeiten, wenn sie nicht auf Englisch ist. Und das ist der Grund, warum so viel wissenschaflicher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Inhalt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auf Englisch ist.  Eine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schreckliche</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Wahrheit, kann man sagen!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Entweder</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benutzt man die kleinen Sprachen, oder sie sterben aus. Und dann stirbt die wissenschaftliche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Kenntnis</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dieser kleinen Sprachen aus. Dann gibt es weniger Wissen auf der Welt!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Es ist gut, wenn man Diversität hat, und Artikel in anderen Sprachen als Englisch können helfen. Das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gilt </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für die Sprachen selbst, aber auch für das Wissen im Artikel: es ist so schade, wenn man das Lesen eines Artikels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aufgibt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nur weil er nicht auf Englisch ist.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42% von den ungefähr 7000 Sprachen auf der Welt sind in Gefahr. Das darf nicht so sein, denn alle Personen und Sprachen sind gleich wichtig. Diese Situation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betrifft</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uns alle. Welche 'kleinen' Sprachen kennst du? Wo spricht man sie? Deine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Verständnis</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der Welt verbessert sich sicher,   </a:t>
            </a:r>
            <a:r>
              <a:rPr kumimoji="0" lang="de-DE" sz="2000" b="1"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falls</a:t>
            </a:r>
            <a:r>
              <a:rPr kumimoji="0" lang="de-DE"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du solche Sprachen lernst. </a:t>
            </a:r>
          </a:p>
        </p:txBody>
      </p:sp>
      <p:sp>
        <p:nvSpPr>
          <p:cNvPr id="3" name="Rectangle: Rounded Corners 2">
            <a:extLst>
              <a:ext uri="{FF2B5EF4-FFF2-40B4-BE49-F238E27FC236}">
                <a16:creationId xmlns:a16="http://schemas.microsoft.com/office/drawing/2014/main" id="{9A593629-DEB5-4B99-49B1-26D7CB287D76}"/>
              </a:ext>
            </a:extLst>
          </p:cNvPr>
          <p:cNvSpPr/>
          <p:nvPr/>
        </p:nvSpPr>
        <p:spPr>
          <a:xfrm>
            <a:off x="7748210" y="1067282"/>
            <a:ext cx="742648" cy="4162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a:t>
            </a:r>
          </a:p>
        </p:txBody>
      </p:sp>
      <p:sp>
        <p:nvSpPr>
          <p:cNvPr id="4" name="Rectangle: Rounded Corners 3">
            <a:extLst>
              <a:ext uri="{FF2B5EF4-FFF2-40B4-BE49-F238E27FC236}">
                <a16:creationId xmlns:a16="http://schemas.microsoft.com/office/drawing/2014/main" id="{871AD231-00B8-BEBB-BDA0-71329FE9188E}"/>
              </a:ext>
            </a:extLst>
          </p:cNvPr>
          <p:cNvSpPr/>
          <p:nvPr/>
        </p:nvSpPr>
        <p:spPr>
          <a:xfrm>
            <a:off x="2854703" y="1468975"/>
            <a:ext cx="1589088" cy="3363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2._________</a:t>
            </a:r>
          </a:p>
        </p:txBody>
      </p:sp>
      <p:sp>
        <p:nvSpPr>
          <p:cNvPr id="7" name="Rectangle: Rounded Corners 6">
            <a:extLst>
              <a:ext uri="{FF2B5EF4-FFF2-40B4-BE49-F238E27FC236}">
                <a16:creationId xmlns:a16="http://schemas.microsoft.com/office/drawing/2014/main" id="{BD476BC0-075D-16C9-B4FB-C2E1FE790F7F}"/>
              </a:ext>
            </a:extLst>
          </p:cNvPr>
          <p:cNvSpPr/>
          <p:nvPr/>
        </p:nvSpPr>
        <p:spPr>
          <a:xfrm>
            <a:off x="5564021" y="1468975"/>
            <a:ext cx="2184189" cy="3363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3._____________</a:t>
            </a:r>
          </a:p>
        </p:txBody>
      </p:sp>
      <p:sp>
        <p:nvSpPr>
          <p:cNvPr id="8" name="Rectangle: Rounded Corners 7">
            <a:extLst>
              <a:ext uri="{FF2B5EF4-FFF2-40B4-BE49-F238E27FC236}">
                <a16:creationId xmlns:a16="http://schemas.microsoft.com/office/drawing/2014/main" id="{3CF6587B-7441-5C6F-C951-2630C6B7E646}"/>
              </a:ext>
            </a:extLst>
          </p:cNvPr>
          <p:cNvSpPr/>
          <p:nvPr/>
        </p:nvSpPr>
        <p:spPr>
          <a:xfrm>
            <a:off x="8432802" y="1805330"/>
            <a:ext cx="742648" cy="336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4.__</a:t>
            </a:r>
          </a:p>
        </p:txBody>
      </p:sp>
      <p:sp>
        <p:nvSpPr>
          <p:cNvPr id="9" name="Rectangle: Rounded Corners 8">
            <a:extLst>
              <a:ext uri="{FF2B5EF4-FFF2-40B4-BE49-F238E27FC236}">
                <a16:creationId xmlns:a16="http://schemas.microsoft.com/office/drawing/2014/main" id="{7EB94F5C-0E55-6D57-AD62-6D6065DD37D6}"/>
              </a:ext>
            </a:extLst>
          </p:cNvPr>
          <p:cNvSpPr/>
          <p:nvPr/>
        </p:nvSpPr>
        <p:spPr>
          <a:xfrm>
            <a:off x="319314" y="2141684"/>
            <a:ext cx="1611086" cy="336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5.________</a:t>
            </a:r>
          </a:p>
        </p:txBody>
      </p:sp>
      <p:sp>
        <p:nvSpPr>
          <p:cNvPr id="10" name="Rectangle: Rounded Corners 9">
            <a:extLst>
              <a:ext uri="{FF2B5EF4-FFF2-40B4-BE49-F238E27FC236}">
                <a16:creationId xmlns:a16="http://schemas.microsoft.com/office/drawing/2014/main" id="{72BA503D-426D-6749-31F6-D99C2E8BFE94}"/>
              </a:ext>
            </a:extLst>
          </p:cNvPr>
          <p:cNvSpPr/>
          <p:nvPr/>
        </p:nvSpPr>
        <p:spPr>
          <a:xfrm>
            <a:off x="319314" y="2546255"/>
            <a:ext cx="1233715" cy="3363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6.______</a:t>
            </a:r>
          </a:p>
        </p:txBody>
      </p:sp>
      <p:sp>
        <p:nvSpPr>
          <p:cNvPr id="11" name="Rectangle: Rounded Corners 10">
            <a:extLst>
              <a:ext uri="{FF2B5EF4-FFF2-40B4-BE49-F238E27FC236}">
                <a16:creationId xmlns:a16="http://schemas.microsoft.com/office/drawing/2014/main" id="{B309A3C3-8D06-3458-E628-4D4A979B1CE2}"/>
              </a:ext>
            </a:extLst>
          </p:cNvPr>
          <p:cNvSpPr/>
          <p:nvPr/>
        </p:nvSpPr>
        <p:spPr>
          <a:xfrm>
            <a:off x="2445586" y="2833978"/>
            <a:ext cx="1233715" cy="3363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7.______</a:t>
            </a:r>
          </a:p>
        </p:txBody>
      </p:sp>
      <p:sp>
        <p:nvSpPr>
          <p:cNvPr id="12" name="Rectangle: Rounded Corners 11">
            <a:extLst>
              <a:ext uri="{FF2B5EF4-FFF2-40B4-BE49-F238E27FC236}">
                <a16:creationId xmlns:a16="http://schemas.microsoft.com/office/drawing/2014/main" id="{B1028FBC-FB14-C4D3-3950-1E733B87B2F4}"/>
              </a:ext>
            </a:extLst>
          </p:cNvPr>
          <p:cNvSpPr/>
          <p:nvPr/>
        </p:nvSpPr>
        <p:spPr>
          <a:xfrm>
            <a:off x="1706284" y="3937845"/>
            <a:ext cx="724788" cy="349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8.__</a:t>
            </a:r>
          </a:p>
        </p:txBody>
      </p:sp>
      <p:sp>
        <p:nvSpPr>
          <p:cNvPr id="13" name="Rectangle: Rounded Corners 12">
            <a:extLst>
              <a:ext uri="{FF2B5EF4-FFF2-40B4-BE49-F238E27FC236}">
                <a16:creationId xmlns:a16="http://schemas.microsoft.com/office/drawing/2014/main" id="{8DBAB83D-9458-2961-6790-1627A345254B}"/>
              </a:ext>
            </a:extLst>
          </p:cNvPr>
          <p:cNvSpPr/>
          <p:nvPr/>
        </p:nvSpPr>
        <p:spPr>
          <a:xfrm>
            <a:off x="4568357" y="4283529"/>
            <a:ext cx="937550" cy="3048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9.____</a:t>
            </a:r>
          </a:p>
        </p:txBody>
      </p:sp>
      <p:sp>
        <p:nvSpPr>
          <p:cNvPr id="14" name="Rectangle: Rounded Corners 13">
            <a:extLst>
              <a:ext uri="{FF2B5EF4-FFF2-40B4-BE49-F238E27FC236}">
                <a16:creationId xmlns:a16="http://schemas.microsoft.com/office/drawing/2014/main" id="{209E493B-7472-EF72-E866-8C4C1F113264}"/>
              </a:ext>
            </a:extLst>
          </p:cNvPr>
          <p:cNvSpPr/>
          <p:nvPr/>
        </p:nvSpPr>
        <p:spPr>
          <a:xfrm>
            <a:off x="8804126" y="5029707"/>
            <a:ext cx="883371" cy="336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10.__</a:t>
            </a:r>
          </a:p>
        </p:txBody>
      </p:sp>
      <p:sp>
        <p:nvSpPr>
          <p:cNvPr id="15" name="Rectangle: Rounded Corners 14">
            <a:extLst>
              <a:ext uri="{FF2B5EF4-FFF2-40B4-BE49-F238E27FC236}">
                <a16:creationId xmlns:a16="http://schemas.microsoft.com/office/drawing/2014/main" id="{13683EC9-CCAD-1059-B4B0-B859A7C0E0E7}"/>
              </a:ext>
            </a:extLst>
          </p:cNvPr>
          <p:cNvSpPr/>
          <p:nvPr/>
        </p:nvSpPr>
        <p:spPr>
          <a:xfrm>
            <a:off x="7370841" y="5331429"/>
            <a:ext cx="1433285" cy="3363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11.______</a:t>
            </a:r>
          </a:p>
        </p:txBody>
      </p:sp>
      <p:sp>
        <p:nvSpPr>
          <p:cNvPr id="16" name="Rectangle: Rounded Corners 15">
            <a:extLst>
              <a:ext uri="{FF2B5EF4-FFF2-40B4-BE49-F238E27FC236}">
                <a16:creationId xmlns:a16="http://schemas.microsoft.com/office/drawing/2014/main" id="{1C151C64-733F-ADA1-D6AE-077BCE1B66C6}"/>
              </a:ext>
            </a:extLst>
          </p:cNvPr>
          <p:cNvSpPr/>
          <p:nvPr/>
        </p:nvSpPr>
        <p:spPr>
          <a:xfrm>
            <a:off x="1031726" y="5666083"/>
            <a:ext cx="898674" cy="3363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12.__</a:t>
            </a:r>
          </a:p>
        </p:txBody>
      </p:sp>
      <p:pic>
        <p:nvPicPr>
          <p:cNvPr id="6" name="10.1.1.4 L2 slide 13.mp3">
            <a:hlinkClick r:id="" action="ppaction://media"/>
            <a:extLst>
              <a:ext uri="{FF2B5EF4-FFF2-40B4-BE49-F238E27FC236}">
                <a16:creationId xmlns:a16="http://schemas.microsoft.com/office/drawing/2014/main" id="{9E0D34D3-80AE-F407-2574-BA6CFB4C7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23314" y="158665"/>
            <a:ext cx="812800" cy="812800"/>
          </a:xfrm>
          <a:prstGeom prst="rect">
            <a:avLst/>
          </a:prstGeom>
        </p:spPr>
      </p:pic>
    </p:spTree>
    <p:extLst>
      <p:ext uri="{BB962C8B-B14F-4D97-AF65-F5344CB8AC3E}">
        <p14:creationId xmlns:p14="http://schemas.microsoft.com/office/powerpoint/2010/main" val="344879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A06E0-EBDB-4C9D-8039-5EE6A701A32B}"/>
              </a:ext>
            </a:extLst>
          </p:cNvPr>
          <p:cNvSpPr>
            <a:spLocks noGrp="1"/>
          </p:cNvSpPr>
          <p:nvPr>
            <p:ph type="title"/>
          </p:nvPr>
        </p:nvSpPr>
        <p:spPr>
          <a:xfrm>
            <a:off x="0" y="213557"/>
            <a:ext cx="6836230" cy="647577"/>
          </a:xfrm>
        </p:spPr>
        <p:txBody>
          <a:bodyPr/>
          <a:lstStyle/>
          <a:p>
            <a:r>
              <a:rPr lang="en-GB" dirty="0" err="1"/>
              <a:t>Gibt</a:t>
            </a:r>
            <a:r>
              <a:rPr lang="en-GB" dirty="0"/>
              <a:t> es </a:t>
            </a:r>
            <a:r>
              <a:rPr lang="en-GB" dirty="0" err="1"/>
              <a:t>zu</a:t>
            </a:r>
            <a:r>
              <a:rPr lang="en-GB" dirty="0"/>
              <a:t> </a:t>
            </a:r>
            <a:r>
              <a:rPr lang="en-GB" dirty="0" err="1"/>
              <a:t>viel</a:t>
            </a:r>
            <a:r>
              <a:rPr lang="en-GB" dirty="0"/>
              <a:t> </a:t>
            </a:r>
            <a:r>
              <a:rPr lang="en-GB" dirty="0" err="1"/>
              <a:t>Englisch</a:t>
            </a:r>
            <a:r>
              <a:rPr lang="en-GB" dirty="0"/>
              <a:t>? [2/2]</a:t>
            </a:r>
          </a:p>
        </p:txBody>
      </p:sp>
      <p:sp>
        <p:nvSpPr>
          <p:cNvPr id="17" name="Rectangle: Rounded Corners 16">
            <a:extLst>
              <a:ext uri="{FF2B5EF4-FFF2-40B4-BE49-F238E27FC236}">
                <a16:creationId xmlns:a16="http://schemas.microsoft.com/office/drawing/2014/main" id="{BA47A0B8-E2B6-C9D0-FD84-06DDF765A8B6}"/>
              </a:ext>
            </a:extLst>
          </p:cNvPr>
          <p:cNvSpPr/>
          <p:nvPr/>
        </p:nvSpPr>
        <p:spPr>
          <a:xfrm>
            <a:off x="735025" y="997726"/>
            <a:ext cx="10689927" cy="5036718"/>
          </a:xfrm>
          <a:prstGeom prst="roundRect">
            <a:avLst>
              <a:gd name="adj" fmla="val 46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Important ………. knowledge doesn’t get noticed unless it’s in English.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But it can be a problem for……. because………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Articles written in different languages are positive for both the……. and the……..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42%..........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This shouldn’t happen because……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Your understanding of the world will improve if……</a:t>
            </a:r>
          </a:p>
        </p:txBody>
      </p:sp>
      <p:sp>
        <p:nvSpPr>
          <p:cNvPr id="18" name="Rectangle: Rounded Corners 17">
            <a:extLst>
              <a:ext uri="{FF2B5EF4-FFF2-40B4-BE49-F238E27FC236}">
                <a16:creationId xmlns:a16="http://schemas.microsoft.com/office/drawing/2014/main" id="{8D998EAD-925F-8488-5BFD-372B3AD38949}"/>
              </a:ext>
            </a:extLst>
          </p:cNvPr>
          <p:cNvSpPr/>
          <p:nvPr/>
        </p:nvSpPr>
        <p:spPr>
          <a:xfrm>
            <a:off x="735024" y="997726"/>
            <a:ext cx="10689927"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Important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scientific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knowledge doesn’t get noticed unless it’s in English.</a:t>
            </a:r>
          </a:p>
        </p:txBody>
      </p:sp>
      <p:sp>
        <p:nvSpPr>
          <p:cNvPr id="19" name="Rectangle: Rounded Corners 18">
            <a:extLst>
              <a:ext uri="{FF2B5EF4-FFF2-40B4-BE49-F238E27FC236}">
                <a16:creationId xmlns:a16="http://schemas.microsoft.com/office/drawing/2014/main" id="{73662521-EC08-3EE7-E62C-1F7D754C868B}"/>
              </a:ext>
            </a:extLst>
          </p:cNvPr>
          <p:cNvSpPr/>
          <p:nvPr/>
        </p:nvSpPr>
        <p:spPr>
          <a:xfrm>
            <a:off x="892629" y="1839868"/>
            <a:ext cx="10406742"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But it can be a problem for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smaller languages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because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then they die out. </a:t>
            </a:r>
          </a:p>
        </p:txBody>
      </p:sp>
      <p:sp>
        <p:nvSpPr>
          <p:cNvPr id="20" name="Rectangle: Rounded Corners 19">
            <a:extLst>
              <a:ext uri="{FF2B5EF4-FFF2-40B4-BE49-F238E27FC236}">
                <a16:creationId xmlns:a16="http://schemas.microsoft.com/office/drawing/2014/main" id="{C6527283-392E-45FE-8CD0-0F075B938AD8}"/>
              </a:ext>
            </a:extLst>
          </p:cNvPr>
          <p:cNvSpPr/>
          <p:nvPr/>
        </p:nvSpPr>
        <p:spPr>
          <a:xfrm>
            <a:off x="735023" y="2690185"/>
            <a:ext cx="10689927" cy="100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Articles written in different languages are positive for both the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languages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and the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knowledge in the article.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30B64AF8-EE73-526C-71A9-9E5AA70A5D2C}"/>
              </a:ext>
            </a:extLst>
          </p:cNvPr>
          <p:cNvSpPr/>
          <p:nvPr/>
        </p:nvSpPr>
        <p:spPr>
          <a:xfrm>
            <a:off x="892629" y="3739536"/>
            <a:ext cx="10271523" cy="456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42%</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of around 7000 languages in the world are in danger. </a:t>
            </a:r>
          </a:p>
        </p:txBody>
      </p:sp>
      <p:sp>
        <p:nvSpPr>
          <p:cNvPr id="23" name="Rectangle: Rounded Corners 22">
            <a:extLst>
              <a:ext uri="{FF2B5EF4-FFF2-40B4-BE49-F238E27FC236}">
                <a16:creationId xmlns:a16="http://schemas.microsoft.com/office/drawing/2014/main" id="{CE4A2FB3-5AA6-946B-3911-994B7B1AB93E}"/>
              </a:ext>
            </a:extLst>
          </p:cNvPr>
          <p:cNvSpPr/>
          <p:nvPr/>
        </p:nvSpPr>
        <p:spPr>
          <a:xfrm>
            <a:off x="735022" y="4270044"/>
            <a:ext cx="10689927"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This shouldn’t happen because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all people and languages are equally important.</a:t>
            </a:r>
          </a:p>
        </p:txBody>
      </p:sp>
      <p:sp>
        <p:nvSpPr>
          <p:cNvPr id="6" name="Rectangle: Rounded Corners 5">
            <a:extLst>
              <a:ext uri="{FF2B5EF4-FFF2-40B4-BE49-F238E27FC236}">
                <a16:creationId xmlns:a16="http://schemas.microsoft.com/office/drawing/2014/main" id="{B2D953B0-78E8-EFFE-0DE1-5A91F35B62AF}"/>
              </a:ext>
            </a:extLst>
          </p:cNvPr>
          <p:cNvSpPr/>
          <p:nvPr/>
        </p:nvSpPr>
        <p:spPr>
          <a:xfrm>
            <a:off x="892629" y="5133708"/>
            <a:ext cx="10073643" cy="9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Your understanding of the world will improve if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you learn smaller languages.</a:t>
            </a:r>
          </a:p>
        </p:txBody>
      </p:sp>
    </p:spTree>
    <p:extLst>
      <p:ext uri="{BB962C8B-B14F-4D97-AF65-F5344CB8AC3E}">
        <p14:creationId xmlns:p14="http://schemas.microsoft.com/office/powerpoint/2010/main" val="115192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7797-727F-DFF1-34EA-10DC6B9A9905}"/>
              </a:ext>
            </a:extLst>
          </p:cNvPr>
          <p:cNvSpPr>
            <a:spLocks noGrp="1"/>
          </p:cNvSpPr>
          <p:nvPr>
            <p:ph type="title"/>
          </p:nvPr>
        </p:nvSpPr>
        <p:spPr>
          <a:xfrm>
            <a:off x="-1" y="213557"/>
            <a:ext cx="4772025" cy="647577"/>
          </a:xfrm>
        </p:spPr>
        <p:txBody>
          <a:bodyPr/>
          <a:lstStyle/>
          <a:p>
            <a:r>
              <a:rPr lang="en-GB" dirty="0"/>
              <a:t>More than 1 – rule 7</a:t>
            </a:r>
          </a:p>
        </p:txBody>
      </p:sp>
      <p:sp>
        <p:nvSpPr>
          <p:cNvPr id="3" name="Text Placeholder 2">
            <a:extLst>
              <a:ext uri="{FF2B5EF4-FFF2-40B4-BE49-F238E27FC236}">
                <a16:creationId xmlns:a16="http://schemas.microsoft.com/office/drawing/2014/main" id="{AA7BBE11-7F1F-791F-DC39-743EDB136F2C}"/>
              </a:ext>
            </a:extLst>
          </p:cNvPr>
          <p:cNvSpPr>
            <a:spLocks noGrp="1"/>
          </p:cNvSpPr>
          <p:nvPr>
            <p:ph type="body" sz="quarter" idx="10"/>
          </p:nvPr>
        </p:nvSpPr>
        <p:spPr>
          <a:xfrm>
            <a:off x="373063" y="1065213"/>
            <a:ext cx="10847387" cy="458787"/>
          </a:xfrm>
        </p:spPr>
        <p:txBody>
          <a:bodyPr/>
          <a:lstStyle/>
          <a:p>
            <a:r>
              <a:rPr lang="en-GB" dirty="0"/>
              <a:t>Add </a:t>
            </a:r>
            <a:r>
              <a:rPr lang="en-GB" b="1" dirty="0"/>
              <a:t>–e and an umlaut where possible </a:t>
            </a:r>
            <a:r>
              <a:rPr lang="en-GB" dirty="0"/>
              <a:t>to single syllable feminine nouns.</a:t>
            </a:r>
          </a:p>
          <a:p>
            <a:endParaRPr lang="en-GB" dirty="0"/>
          </a:p>
        </p:txBody>
      </p:sp>
      <p:sp>
        <p:nvSpPr>
          <p:cNvPr id="4" name="Rectangle: Rounded Corners 3">
            <a:extLst>
              <a:ext uri="{FF2B5EF4-FFF2-40B4-BE49-F238E27FC236}">
                <a16:creationId xmlns:a16="http://schemas.microsoft.com/office/drawing/2014/main" id="{B51A2CAE-59B6-1931-E224-25BB4BB7EF13}"/>
              </a:ext>
            </a:extLst>
          </p:cNvPr>
          <p:cNvSpPr/>
          <p:nvPr/>
        </p:nvSpPr>
        <p:spPr>
          <a:xfrm>
            <a:off x="10201275" y="295274"/>
            <a:ext cx="1581150" cy="399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Grammatik</a:t>
            </a:r>
          </a:p>
        </p:txBody>
      </p:sp>
      <p:sp>
        <p:nvSpPr>
          <p:cNvPr id="5" name="TextBox 4">
            <a:extLst>
              <a:ext uri="{FF2B5EF4-FFF2-40B4-BE49-F238E27FC236}">
                <a16:creationId xmlns:a16="http://schemas.microsoft.com/office/drawing/2014/main" id="{6447B71A-8F80-6741-AB87-B7E74C973501}"/>
              </a:ext>
            </a:extLst>
          </p:cNvPr>
          <p:cNvSpPr txBox="1"/>
          <p:nvPr/>
        </p:nvSpPr>
        <p:spPr>
          <a:xfrm>
            <a:off x="542922" y="4201180"/>
            <a:ext cx="1950466"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Stadt </a:t>
            </a:r>
            <a:r>
              <a:rPr lang="en-GB" dirty="0">
                <a:sym typeface="Wingdings" panose="05000000000000000000" pitchFamily="2" charset="2"/>
              </a:rPr>
              <a:t></a:t>
            </a:r>
            <a:endParaRPr lang="en-GB" dirty="0"/>
          </a:p>
        </p:txBody>
      </p:sp>
      <p:sp>
        <p:nvSpPr>
          <p:cNvPr id="6" name="TextBox 5">
            <a:extLst>
              <a:ext uri="{FF2B5EF4-FFF2-40B4-BE49-F238E27FC236}">
                <a16:creationId xmlns:a16="http://schemas.microsoft.com/office/drawing/2014/main" id="{820C66F7-A288-1FFE-8312-9371D25CBB7E}"/>
              </a:ext>
            </a:extLst>
          </p:cNvPr>
          <p:cNvSpPr txBox="1"/>
          <p:nvPr/>
        </p:nvSpPr>
        <p:spPr>
          <a:xfrm>
            <a:off x="4192724" y="4199378"/>
            <a:ext cx="2762789"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t>
            </a:r>
            <a:r>
              <a:rPr lang="en-GB" dirty="0" err="1"/>
              <a:t>Städte</a:t>
            </a:r>
            <a:endParaRPr lang="en-GB" dirty="0"/>
          </a:p>
        </p:txBody>
      </p:sp>
      <p:sp>
        <p:nvSpPr>
          <p:cNvPr id="7" name="TextBox 6">
            <a:extLst>
              <a:ext uri="{FF2B5EF4-FFF2-40B4-BE49-F238E27FC236}">
                <a16:creationId xmlns:a16="http://schemas.microsoft.com/office/drawing/2014/main" id="{B82F0E72-93D2-87C9-5F85-2A21079761D5}"/>
              </a:ext>
            </a:extLst>
          </p:cNvPr>
          <p:cNvSpPr txBox="1"/>
          <p:nvPr/>
        </p:nvSpPr>
        <p:spPr>
          <a:xfrm>
            <a:off x="542922" y="1894583"/>
            <a:ext cx="3332911" cy="461665"/>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Angst </a:t>
            </a:r>
            <a:r>
              <a:rPr lang="en-GB" dirty="0">
                <a:sym typeface="Wingdings" panose="05000000000000000000" pitchFamily="2" charset="2"/>
              </a:rPr>
              <a:t></a:t>
            </a:r>
            <a:endParaRPr lang="en-GB" dirty="0"/>
          </a:p>
        </p:txBody>
      </p:sp>
      <p:sp>
        <p:nvSpPr>
          <p:cNvPr id="8" name="TextBox 7">
            <a:extLst>
              <a:ext uri="{FF2B5EF4-FFF2-40B4-BE49-F238E27FC236}">
                <a16:creationId xmlns:a16="http://schemas.microsoft.com/office/drawing/2014/main" id="{4F47FDFE-DC74-BA4F-0890-CC07A319DB2C}"/>
              </a:ext>
            </a:extLst>
          </p:cNvPr>
          <p:cNvSpPr txBox="1"/>
          <p:nvPr/>
        </p:nvSpPr>
        <p:spPr>
          <a:xfrm>
            <a:off x="4151522" y="1844517"/>
            <a:ext cx="3769115"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t>
            </a:r>
            <a:r>
              <a:rPr lang="en-GB" dirty="0" err="1"/>
              <a:t>Ängste</a:t>
            </a:r>
            <a:endParaRPr lang="en-GB" dirty="0"/>
          </a:p>
        </p:txBody>
      </p:sp>
      <p:pic>
        <p:nvPicPr>
          <p:cNvPr id="9" name="Picture 4" descr="Free vector graphics of Ghost">
            <a:extLst>
              <a:ext uri="{FF2B5EF4-FFF2-40B4-BE49-F238E27FC236}">
                <a16:creationId xmlns:a16="http://schemas.microsoft.com/office/drawing/2014/main" id="{7369EDB1-CEA9-177C-9175-0A44D14069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198" y="2350161"/>
            <a:ext cx="1212036" cy="13142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vector graphics of Monster">
            <a:extLst>
              <a:ext uri="{FF2B5EF4-FFF2-40B4-BE49-F238E27FC236}">
                <a16:creationId xmlns:a16="http://schemas.microsoft.com/office/drawing/2014/main" id="{92EC4F85-7E01-328E-1AA9-0AAECA618D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3298" y="2265776"/>
            <a:ext cx="1104900" cy="13529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vector graphics of Monster">
            <a:extLst>
              <a:ext uri="{FF2B5EF4-FFF2-40B4-BE49-F238E27FC236}">
                <a16:creationId xmlns:a16="http://schemas.microsoft.com/office/drawing/2014/main" id="{51CD7272-FE4B-3853-2F32-1A3E794B4F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318" y="2311478"/>
            <a:ext cx="1104900" cy="1352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ree vector graphics of Amsterdam">
            <a:extLst>
              <a:ext uri="{FF2B5EF4-FFF2-40B4-BE49-F238E27FC236}">
                <a16:creationId xmlns:a16="http://schemas.microsoft.com/office/drawing/2014/main" id="{64D42954-EFBB-5078-6B17-D7A0F28790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255" y="4687477"/>
            <a:ext cx="2261583" cy="1293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Free vector graphics of Skyscraper">
            <a:extLst>
              <a:ext uri="{FF2B5EF4-FFF2-40B4-BE49-F238E27FC236}">
                <a16:creationId xmlns:a16="http://schemas.microsoft.com/office/drawing/2014/main" id="{1C57D515-B2B4-1D49-8220-092D23B797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2955" y="4683873"/>
            <a:ext cx="2378987" cy="11894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ree vector graphics of Amsterdam">
            <a:extLst>
              <a:ext uri="{FF2B5EF4-FFF2-40B4-BE49-F238E27FC236}">
                <a16:creationId xmlns:a16="http://schemas.microsoft.com/office/drawing/2014/main" id="{27EB5500-45B0-AF3A-28A4-E9B2F3C627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7555" y="4599488"/>
            <a:ext cx="2261583" cy="12933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65618CE3-064C-965B-7931-9CDDEB82571B}"/>
              </a:ext>
            </a:extLst>
          </p:cNvPr>
          <p:cNvSpPr/>
          <p:nvPr/>
        </p:nvSpPr>
        <p:spPr>
          <a:xfrm>
            <a:off x="8258178" y="2350161"/>
            <a:ext cx="3400425" cy="2171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t>Remember: the word for </a:t>
            </a:r>
            <a:r>
              <a:rPr lang="en-GB" sz="2400" dirty="0"/>
              <a:t>‘</a:t>
            </a:r>
            <a:r>
              <a:rPr lang="en-GB" sz="2400" b="1" dirty="0"/>
              <a:t>the</a:t>
            </a:r>
            <a:r>
              <a:rPr lang="en-GB" sz="2400" dirty="0"/>
              <a:t>’ is ‘</a:t>
            </a:r>
            <a:r>
              <a:rPr lang="en-GB" sz="2400" b="1" dirty="0"/>
              <a:t>die</a:t>
            </a:r>
            <a:r>
              <a:rPr lang="en-GB" sz="2400" dirty="0"/>
              <a:t>’ for </a:t>
            </a:r>
            <a:r>
              <a:rPr lang="en-GB" sz="2400" b="1" i="1" u="sng" dirty="0"/>
              <a:t>all</a:t>
            </a:r>
            <a:r>
              <a:rPr lang="en-GB" sz="2400" dirty="0"/>
              <a:t> plural nouns.</a:t>
            </a:r>
            <a:endParaRPr lang="en-US" sz="2400" dirty="0"/>
          </a:p>
        </p:txBody>
      </p:sp>
    </p:spTree>
    <p:extLst>
      <p:ext uri="{BB962C8B-B14F-4D97-AF65-F5344CB8AC3E}">
        <p14:creationId xmlns:p14="http://schemas.microsoft.com/office/powerpoint/2010/main" val="171493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DA8E46F-8419-6A5E-5AEA-75BD7006AE55}"/>
              </a:ext>
            </a:extLst>
          </p:cNvPr>
          <p:cNvSpPr>
            <a:spLocks noGrp="1"/>
          </p:cNvSpPr>
          <p:nvPr>
            <p:ph type="title"/>
          </p:nvPr>
        </p:nvSpPr>
        <p:spPr>
          <a:xfrm>
            <a:off x="-1" y="213557"/>
            <a:ext cx="4861367" cy="647577"/>
          </a:xfrm>
        </p:spPr>
        <p:txBody>
          <a:bodyPr/>
          <a:lstStyle/>
          <a:p>
            <a:r>
              <a:rPr lang="en-GB" dirty="0"/>
              <a:t>More than 1 – rule 7</a:t>
            </a:r>
          </a:p>
        </p:txBody>
      </p:sp>
      <p:sp>
        <p:nvSpPr>
          <p:cNvPr id="11" name="Text Placeholder 2">
            <a:extLst>
              <a:ext uri="{FF2B5EF4-FFF2-40B4-BE49-F238E27FC236}">
                <a16:creationId xmlns:a16="http://schemas.microsoft.com/office/drawing/2014/main" id="{31C2D91E-54B6-14BF-E3E6-DEF0B41ED868}"/>
              </a:ext>
            </a:extLst>
          </p:cNvPr>
          <p:cNvSpPr txBox="1">
            <a:spLocks/>
          </p:cNvSpPr>
          <p:nvPr/>
        </p:nvSpPr>
        <p:spPr>
          <a:xfrm>
            <a:off x="158909" y="1008242"/>
            <a:ext cx="10847387" cy="4587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Hör zu. Wie viele? Schreib eins oder zwei</a:t>
            </a:r>
          </a:p>
          <a:p>
            <a:endParaRPr lang="en-GB" dirty="0"/>
          </a:p>
        </p:txBody>
      </p:sp>
      <p:pic>
        <p:nvPicPr>
          <p:cNvPr id="12" name="Picture 2" descr="Free vector graphics of Hand">
            <a:extLst>
              <a:ext uri="{FF2B5EF4-FFF2-40B4-BE49-F238E27FC236}">
                <a16:creationId xmlns:a16="http://schemas.microsoft.com/office/drawing/2014/main" id="{D764DDA1-B592-C156-B2DA-333EF545D7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2379" y="1739147"/>
            <a:ext cx="812436" cy="8602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vector graphics of Hand">
            <a:extLst>
              <a:ext uri="{FF2B5EF4-FFF2-40B4-BE49-F238E27FC236}">
                <a16:creationId xmlns:a16="http://schemas.microsoft.com/office/drawing/2014/main" id="{B25ACFB5-0700-3388-90A1-78CD203C17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82543" y="1739147"/>
            <a:ext cx="804741" cy="8602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graphics of Hand">
            <a:extLst>
              <a:ext uri="{FF2B5EF4-FFF2-40B4-BE49-F238E27FC236}">
                <a16:creationId xmlns:a16="http://schemas.microsoft.com/office/drawing/2014/main" id="{63D86B75-A9D7-0B72-4D5C-A80631B6D7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7333" y="1739147"/>
            <a:ext cx="812436" cy="8602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photos of Room">
            <a:extLst>
              <a:ext uri="{FF2B5EF4-FFF2-40B4-BE49-F238E27FC236}">
                <a16:creationId xmlns:a16="http://schemas.microsoft.com/office/drawing/2014/main" id="{B072F62B-4081-1209-8A41-911C8686EF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32913" b="24823"/>
          <a:stretch/>
        </p:blipFill>
        <p:spPr bwMode="auto">
          <a:xfrm>
            <a:off x="1199842" y="3877663"/>
            <a:ext cx="989421" cy="11243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ree photos of Room">
            <a:extLst>
              <a:ext uri="{FF2B5EF4-FFF2-40B4-BE49-F238E27FC236}">
                <a16:creationId xmlns:a16="http://schemas.microsoft.com/office/drawing/2014/main" id="{0EAB4F71-5AD1-E59C-0BA8-A931AAD716D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32913" b="24823"/>
          <a:stretch/>
        </p:blipFill>
        <p:spPr bwMode="auto">
          <a:xfrm>
            <a:off x="3482749" y="3877663"/>
            <a:ext cx="989421" cy="11243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ree photos of Room">
            <a:extLst>
              <a:ext uri="{FF2B5EF4-FFF2-40B4-BE49-F238E27FC236}">
                <a16:creationId xmlns:a16="http://schemas.microsoft.com/office/drawing/2014/main" id="{AAFCE8B3-1539-C059-C1C7-BE43F0F357E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32913" b="24823"/>
          <a:stretch/>
        </p:blipFill>
        <p:spPr bwMode="auto">
          <a:xfrm>
            <a:off x="4609138" y="3877663"/>
            <a:ext cx="989421" cy="1124355"/>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19F5312C-4E6E-C9D0-CC81-BB0ACDF0C978}"/>
              </a:ext>
            </a:extLst>
          </p:cNvPr>
          <p:cNvSpPr/>
          <p:nvPr/>
        </p:nvSpPr>
        <p:spPr>
          <a:xfrm>
            <a:off x="3257700" y="1610265"/>
            <a:ext cx="2324903" cy="112749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A9E1664-1B4E-8D30-A481-784F59289D51}"/>
              </a:ext>
            </a:extLst>
          </p:cNvPr>
          <p:cNvSpPr/>
          <p:nvPr/>
        </p:nvSpPr>
        <p:spPr>
          <a:xfrm>
            <a:off x="3320796" y="2687726"/>
            <a:ext cx="2324903" cy="112749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B96A414-7846-5749-B0D5-001734EE9554}"/>
              </a:ext>
            </a:extLst>
          </p:cNvPr>
          <p:cNvSpPr/>
          <p:nvPr/>
        </p:nvSpPr>
        <p:spPr>
          <a:xfrm>
            <a:off x="769000" y="3735668"/>
            <a:ext cx="1907677" cy="142523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2E26A3-53CC-11DA-984E-97ACD36310B1}"/>
              </a:ext>
            </a:extLst>
          </p:cNvPr>
          <p:cNvSpPr/>
          <p:nvPr/>
        </p:nvSpPr>
        <p:spPr>
          <a:xfrm>
            <a:off x="907489" y="5240457"/>
            <a:ext cx="1709279" cy="112435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DAA85D5-2FD7-1283-2D01-6DF776E9314C}"/>
              </a:ext>
            </a:extLst>
          </p:cNvPr>
          <p:cNvPicPr>
            <a:picLocks noChangeAspect="1"/>
          </p:cNvPicPr>
          <p:nvPr/>
        </p:nvPicPr>
        <p:blipFill>
          <a:blip r:embed="rId6"/>
          <a:stretch>
            <a:fillRect/>
          </a:stretch>
        </p:blipFill>
        <p:spPr>
          <a:xfrm>
            <a:off x="1075592" y="5377507"/>
            <a:ext cx="1219306" cy="786452"/>
          </a:xfrm>
          <a:prstGeom prst="rect">
            <a:avLst/>
          </a:prstGeom>
        </p:spPr>
      </p:pic>
      <p:pic>
        <p:nvPicPr>
          <p:cNvPr id="28" name="Picture 27">
            <a:extLst>
              <a:ext uri="{FF2B5EF4-FFF2-40B4-BE49-F238E27FC236}">
                <a16:creationId xmlns:a16="http://schemas.microsoft.com/office/drawing/2014/main" id="{288538CA-9064-DE83-9ADE-625191C45555}"/>
              </a:ext>
            </a:extLst>
          </p:cNvPr>
          <p:cNvPicPr>
            <a:picLocks noChangeAspect="1"/>
          </p:cNvPicPr>
          <p:nvPr/>
        </p:nvPicPr>
        <p:blipFill>
          <a:blip r:embed="rId6"/>
          <a:stretch>
            <a:fillRect/>
          </a:stretch>
        </p:blipFill>
        <p:spPr>
          <a:xfrm>
            <a:off x="3320796" y="5311776"/>
            <a:ext cx="1219306" cy="786452"/>
          </a:xfrm>
          <a:prstGeom prst="rect">
            <a:avLst/>
          </a:prstGeom>
        </p:spPr>
      </p:pic>
      <p:pic>
        <p:nvPicPr>
          <p:cNvPr id="29" name="Picture 28">
            <a:extLst>
              <a:ext uri="{FF2B5EF4-FFF2-40B4-BE49-F238E27FC236}">
                <a16:creationId xmlns:a16="http://schemas.microsoft.com/office/drawing/2014/main" id="{548D1D39-BF02-AE66-49B0-56430404E118}"/>
              </a:ext>
            </a:extLst>
          </p:cNvPr>
          <p:cNvPicPr>
            <a:picLocks noChangeAspect="1"/>
          </p:cNvPicPr>
          <p:nvPr/>
        </p:nvPicPr>
        <p:blipFill>
          <a:blip r:embed="rId6"/>
          <a:stretch>
            <a:fillRect/>
          </a:stretch>
        </p:blipFill>
        <p:spPr>
          <a:xfrm>
            <a:off x="4431840" y="5347047"/>
            <a:ext cx="1219306" cy="786452"/>
          </a:xfrm>
          <a:prstGeom prst="rect">
            <a:avLst/>
          </a:prstGeom>
        </p:spPr>
      </p:pic>
      <p:pic>
        <p:nvPicPr>
          <p:cNvPr id="30" name="Picture 8" descr="Free vector graphics of Moon">
            <a:extLst>
              <a:ext uri="{FF2B5EF4-FFF2-40B4-BE49-F238E27FC236}">
                <a16:creationId xmlns:a16="http://schemas.microsoft.com/office/drawing/2014/main" id="{B8B79A63-5D16-0E20-6B00-E022CE6B42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5955" y="1493315"/>
            <a:ext cx="1382067" cy="1027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Free vector graphics of Moon">
            <a:extLst>
              <a:ext uri="{FF2B5EF4-FFF2-40B4-BE49-F238E27FC236}">
                <a16:creationId xmlns:a16="http://schemas.microsoft.com/office/drawing/2014/main" id="{C17E5C4C-AF0A-CB18-353D-61A054C3CD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7773" y="1493315"/>
            <a:ext cx="1382067" cy="10279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Free vector graphics of Moon">
            <a:extLst>
              <a:ext uri="{FF2B5EF4-FFF2-40B4-BE49-F238E27FC236}">
                <a16:creationId xmlns:a16="http://schemas.microsoft.com/office/drawing/2014/main" id="{F4C0B8CA-8FDC-2A8E-E326-033612A9AB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2181" y="1489391"/>
            <a:ext cx="1382067" cy="10279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Free illustrations of Paint brush">
            <a:extLst>
              <a:ext uri="{FF2B5EF4-FFF2-40B4-BE49-F238E27FC236}">
                <a16:creationId xmlns:a16="http://schemas.microsoft.com/office/drawing/2014/main" id="{05AF7253-6048-F50D-50E2-D5D731CC5A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8206" y="2507820"/>
            <a:ext cx="2212473" cy="1474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Free illustrations of Paint brush">
            <a:extLst>
              <a:ext uri="{FF2B5EF4-FFF2-40B4-BE49-F238E27FC236}">
                <a16:creationId xmlns:a16="http://schemas.microsoft.com/office/drawing/2014/main" id="{389FB383-33CF-2A94-A3F5-F5ADF797E4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5065" y="2501523"/>
            <a:ext cx="2212473" cy="14749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ree vector graphics of Ghost">
            <a:extLst>
              <a:ext uri="{FF2B5EF4-FFF2-40B4-BE49-F238E27FC236}">
                <a16:creationId xmlns:a16="http://schemas.microsoft.com/office/drawing/2014/main" id="{EC92856E-0676-B4F8-5E50-44FF4B1438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6723" y="4021227"/>
            <a:ext cx="1212036" cy="13142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Free vector graphics of Ghost">
            <a:extLst>
              <a:ext uri="{FF2B5EF4-FFF2-40B4-BE49-F238E27FC236}">
                <a16:creationId xmlns:a16="http://schemas.microsoft.com/office/drawing/2014/main" id="{DBCB8616-12A0-BBCF-A590-314E62D595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17067" y="4056880"/>
            <a:ext cx="1212036" cy="131425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ree vector graphics of Ghost">
            <a:extLst>
              <a:ext uri="{FF2B5EF4-FFF2-40B4-BE49-F238E27FC236}">
                <a16:creationId xmlns:a16="http://schemas.microsoft.com/office/drawing/2014/main" id="{050D0693-6550-D651-CCF9-7EA4A442DC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6512" y="4056880"/>
            <a:ext cx="1212036" cy="131425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9BF56772-88CB-DB40-A019-F8E6AE0FEB4E}"/>
              </a:ext>
            </a:extLst>
          </p:cNvPr>
          <p:cNvSpPr/>
          <p:nvPr/>
        </p:nvSpPr>
        <p:spPr>
          <a:xfrm>
            <a:off x="6684033" y="5449746"/>
            <a:ext cx="4676280" cy="461665"/>
          </a:xfrm>
          <a:prstGeom prst="rect">
            <a:avLst/>
          </a:prstGeom>
        </p:spPr>
        <p:txBody>
          <a:bodyPr/>
          <a:lstStyle/>
          <a:p>
            <a:pPr>
              <a:lnSpc>
                <a:spcPct val="90000"/>
              </a:lnSpc>
              <a:spcBef>
                <a:spcPts val="1000"/>
              </a:spcBef>
            </a:pPr>
            <a:r>
              <a:rPr lang="de-DE" sz="2400" dirty="0">
                <a:solidFill>
                  <a:srgbClr val="525050"/>
                </a:solidFill>
                <a:latin typeface="Century Gothic" panose="020B0502020202020204" pitchFamily="34" charset="0"/>
              </a:rPr>
              <a:t>[power]		     [powers]</a:t>
            </a:r>
            <a:endParaRPr lang="en-GB" sz="2400" dirty="0">
              <a:solidFill>
                <a:srgbClr val="525050"/>
              </a:solidFill>
              <a:latin typeface="Century Gothic" panose="020B0502020202020204" pitchFamily="34" charset="0"/>
            </a:endParaRPr>
          </a:p>
        </p:txBody>
      </p:sp>
      <p:sp>
        <p:nvSpPr>
          <p:cNvPr id="39" name="Oval 38">
            <a:extLst>
              <a:ext uri="{FF2B5EF4-FFF2-40B4-BE49-F238E27FC236}">
                <a16:creationId xmlns:a16="http://schemas.microsoft.com/office/drawing/2014/main" id="{49FAF896-D57E-2553-D262-7304C8830A81}"/>
              </a:ext>
            </a:extLst>
          </p:cNvPr>
          <p:cNvSpPr/>
          <p:nvPr/>
        </p:nvSpPr>
        <p:spPr>
          <a:xfrm>
            <a:off x="8780063" y="1320036"/>
            <a:ext cx="3177264" cy="14749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BA98FD7-12CE-E68E-8D7D-ABFDDDFDF01E}"/>
              </a:ext>
            </a:extLst>
          </p:cNvPr>
          <p:cNvSpPr/>
          <p:nvPr/>
        </p:nvSpPr>
        <p:spPr>
          <a:xfrm>
            <a:off x="6579377" y="2591661"/>
            <a:ext cx="1624433" cy="13543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5712ABA-91D8-4BFC-5001-281776C0D71C}"/>
              </a:ext>
            </a:extLst>
          </p:cNvPr>
          <p:cNvSpPr/>
          <p:nvPr/>
        </p:nvSpPr>
        <p:spPr>
          <a:xfrm>
            <a:off x="6533294" y="3946043"/>
            <a:ext cx="1711180" cy="1474982"/>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94158D3-DF31-84CE-7116-C90C8718A87F}"/>
              </a:ext>
            </a:extLst>
          </p:cNvPr>
          <p:cNvSpPr/>
          <p:nvPr/>
        </p:nvSpPr>
        <p:spPr>
          <a:xfrm>
            <a:off x="9367806" y="5303086"/>
            <a:ext cx="2329006" cy="90109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0" descr="Free illustrations of Paint brush">
            <a:extLst>
              <a:ext uri="{FF2B5EF4-FFF2-40B4-BE49-F238E27FC236}">
                <a16:creationId xmlns:a16="http://schemas.microsoft.com/office/drawing/2014/main" id="{A6D962F0-D66E-6E07-66AD-7EDD380883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7061" y="2572990"/>
            <a:ext cx="2212473" cy="1474982"/>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Rounded Corners 43">
            <a:extLst>
              <a:ext uri="{FF2B5EF4-FFF2-40B4-BE49-F238E27FC236}">
                <a16:creationId xmlns:a16="http://schemas.microsoft.com/office/drawing/2014/main" id="{1359EB66-CB19-754C-B005-B26EB4197B1B}"/>
              </a:ext>
            </a:extLst>
          </p:cNvPr>
          <p:cNvSpPr/>
          <p:nvPr/>
        </p:nvSpPr>
        <p:spPr>
          <a:xfrm>
            <a:off x="10502181" y="273803"/>
            <a:ext cx="1159038" cy="358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hören</a:t>
            </a:r>
            <a:endParaRPr lang="en-GB" dirty="0"/>
          </a:p>
        </p:txBody>
      </p:sp>
      <p:pic>
        <p:nvPicPr>
          <p:cNvPr id="19" name="Picture 8" descr="Free vector graphics of Amsterdam">
            <a:extLst>
              <a:ext uri="{FF2B5EF4-FFF2-40B4-BE49-F238E27FC236}">
                <a16:creationId xmlns:a16="http://schemas.microsoft.com/office/drawing/2014/main" id="{9EF8D0F8-BB80-3B2A-BA71-221A1D70AB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2441" y="2736423"/>
            <a:ext cx="1504222" cy="8602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ree vector graphics of Amsterdam">
            <a:extLst>
              <a:ext uri="{FF2B5EF4-FFF2-40B4-BE49-F238E27FC236}">
                <a16:creationId xmlns:a16="http://schemas.microsoft.com/office/drawing/2014/main" id="{C3F5024F-20A6-3EC1-82F8-8C6561601B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15234" y="2849452"/>
            <a:ext cx="1240736" cy="7095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Free vector graphics of Amsterdam">
            <a:extLst>
              <a:ext uri="{FF2B5EF4-FFF2-40B4-BE49-F238E27FC236}">
                <a16:creationId xmlns:a16="http://schemas.microsoft.com/office/drawing/2014/main" id="{2AC36909-58DF-F1D0-D2BA-73066EB72DD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79011" y="2839223"/>
            <a:ext cx="1240738" cy="709547"/>
          </a:xfrm>
          <a:prstGeom prst="rect">
            <a:avLst/>
          </a:prstGeom>
          <a:noFill/>
          <a:extLst>
            <a:ext uri="{909E8E84-426E-40DD-AFC4-6F175D3DCCD1}">
              <a14:hiddenFill xmlns:a14="http://schemas.microsoft.com/office/drawing/2010/main">
                <a:solidFill>
                  <a:srgbClr val="FFFFFF"/>
                </a:solidFill>
              </a14:hiddenFill>
            </a:ext>
          </a:extLst>
        </p:spPr>
      </p:pic>
      <p:sp>
        <p:nvSpPr>
          <p:cNvPr id="59" name="Action Button: Custom 16">
            <a:hlinkClick r:id="" action="ppaction://noaction" highlightClick="1">
              <a:snd r:embed="rId12" name="10.1.1.4 L2 slide 15 1.wav"/>
            </a:hlinkClick>
            <a:extLst>
              <a:ext uri="{FF2B5EF4-FFF2-40B4-BE49-F238E27FC236}">
                <a16:creationId xmlns:a16="http://schemas.microsoft.com/office/drawing/2014/main" id="{F0EE34E8-ECD6-B9BB-39C4-CF46686D8D9E}"/>
              </a:ext>
            </a:extLst>
          </p:cNvPr>
          <p:cNvSpPr/>
          <p:nvPr/>
        </p:nvSpPr>
        <p:spPr>
          <a:xfrm>
            <a:off x="155300" y="1872333"/>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60" name="Action Button: Custom 16">
            <a:hlinkClick r:id="" action="ppaction://noaction" highlightClick="1">
              <a:snd r:embed="rId13" name="10.1.1.4 L2 slide 15 2.wav"/>
            </a:hlinkClick>
            <a:extLst>
              <a:ext uri="{FF2B5EF4-FFF2-40B4-BE49-F238E27FC236}">
                <a16:creationId xmlns:a16="http://schemas.microsoft.com/office/drawing/2014/main" id="{EC63D78A-7E79-D1F1-A860-F3A29546719C}"/>
              </a:ext>
            </a:extLst>
          </p:cNvPr>
          <p:cNvSpPr/>
          <p:nvPr/>
        </p:nvSpPr>
        <p:spPr>
          <a:xfrm>
            <a:off x="160444" y="2951329"/>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61" name="Action Button: Custom 16">
            <a:hlinkClick r:id="" action="ppaction://noaction" highlightClick="1">
              <a:snd r:embed="rId14" name="10.1.1.4 L2 slide 15 3.wav"/>
            </a:hlinkClick>
            <a:extLst>
              <a:ext uri="{FF2B5EF4-FFF2-40B4-BE49-F238E27FC236}">
                <a16:creationId xmlns:a16="http://schemas.microsoft.com/office/drawing/2014/main" id="{5A111183-36FD-95BB-62DB-7D263F2DA45C}"/>
              </a:ext>
            </a:extLst>
          </p:cNvPr>
          <p:cNvSpPr/>
          <p:nvPr/>
        </p:nvSpPr>
        <p:spPr>
          <a:xfrm>
            <a:off x="160444" y="4206438"/>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62" name="Action Button: Custom 16">
            <a:hlinkClick r:id="" action="ppaction://noaction" highlightClick="1">
              <a:snd r:embed="rId15" name="10.1.1.4 L2 slide 15 4.wav"/>
            </a:hlinkClick>
            <a:extLst>
              <a:ext uri="{FF2B5EF4-FFF2-40B4-BE49-F238E27FC236}">
                <a16:creationId xmlns:a16="http://schemas.microsoft.com/office/drawing/2014/main" id="{6C86421D-7DC3-F54B-27FC-D4298D085229}"/>
              </a:ext>
            </a:extLst>
          </p:cNvPr>
          <p:cNvSpPr/>
          <p:nvPr/>
        </p:nvSpPr>
        <p:spPr>
          <a:xfrm>
            <a:off x="160444" y="5451217"/>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63" name="Action Button: Custom 16">
            <a:hlinkClick r:id="" action="ppaction://noaction" highlightClick="1">
              <a:snd r:embed="rId16" name="10.1.1.4 L2 slide 15 5.wav"/>
            </a:hlinkClick>
            <a:extLst>
              <a:ext uri="{FF2B5EF4-FFF2-40B4-BE49-F238E27FC236}">
                <a16:creationId xmlns:a16="http://schemas.microsoft.com/office/drawing/2014/main" id="{8A4CDCFE-7E22-690C-A1B7-A3D2B99A1D08}"/>
              </a:ext>
            </a:extLst>
          </p:cNvPr>
          <p:cNvSpPr/>
          <p:nvPr/>
        </p:nvSpPr>
        <p:spPr>
          <a:xfrm>
            <a:off x="5846994" y="1826885"/>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64" name="Action Button: Custom 16">
            <a:hlinkClick r:id="" action="ppaction://noaction" highlightClick="1">
              <a:snd r:embed="rId17" name="10.1.1.4 L2 slide 15 6.wav"/>
            </a:hlinkClick>
            <a:extLst>
              <a:ext uri="{FF2B5EF4-FFF2-40B4-BE49-F238E27FC236}">
                <a16:creationId xmlns:a16="http://schemas.microsoft.com/office/drawing/2014/main" id="{41D4615E-66C3-4303-EAF0-FE9D23F4AB5A}"/>
              </a:ext>
            </a:extLst>
          </p:cNvPr>
          <p:cNvSpPr/>
          <p:nvPr/>
        </p:nvSpPr>
        <p:spPr>
          <a:xfrm>
            <a:off x="5866985" y="3056696"/>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65" name="Action Button: Custom 16">
            <a:hlinkClick r:id="" action="ppaction://noaction" highlightClick="1">
              <a:snd r:embed="rId18" name="10.1.1.4 L2 slide 15 7.wav"/>
            </a:hlinkClick>
            <a:extLst>
              <a:ext uri="{FF2B5EF4-FFF2-40B4-BE49-F238E27FC236}">
                <a16:creationId xmlns:a16="http://schemas.microsoft.com/office/drawing/2014/main" id="{F27D8D7E-BD2E-C131-002D-A50D86AE6AA8}"/>
              </a:ext>
            </a:extLst>
          </p:cNvPr>
          <p:cNvSpPr/>
          <p:nvPr/>
        </p:nvSpPr>
        <p:spPr>
          <a:xfrm>
            <a:off x="5879303" y="4184157"/>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7</a:t>
            </a:r>
          </a:p>
        </p:txBody>
      </p:sp>
      <p:sp>
        <p:nvSpPr>
          <p:cNvPr id="66" name="Action Button: Custom 16">
            <a:hlinkClick r:id="" action="ppaction://noaction" highlightClick="1">
              <a:snd r:embed="rId19" name="10.1.1.4 L2 slide 15 8.wav"/>
            </a:hlinkClick>
            <a:extLst>
              <a:ext uri="{FF2B5EF4-FFF2-40B4-BE49-F238E27FC236}">
                <a16:creationId xmlns:a16="http://schemas.microsoft.com/office/drawing/2014/main" id="{DB0A3C72-49A4-E295-0920-3B6F2E97DE33}"/>
              </a:ext>
            </a:extLst>
          </p:cNvPr>
          <p:cNvSpPr/>
          <p:nvPr/>
        </p:nvSpPr>
        <p:spPr>
          <a:xfrm>
            <a:off x="5879304" y="5486488"/>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34038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9"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7797-727F-DFF1-34EA-10DC6B9A9905}"/>
              </a:ext>
            </a:extLst>
          </p:cNvPr>
          <p:cNvSpPr>
            <a:spLocks noGrp="1"/>
          </p:cNvSpPr>
          <p:nvPr>
            <p:ph type="title"/>
          </p:nvPr>
        </p:nvSpPr>
        <p:spPr>
          <a:xfrm>
            <a:off x="-1" y="213557"/>
            <a:ext cx="4772025" cy="647577"/>
          </a:xfrm>
        </p:spPr>
        <p:txBody>
          <a:bodyPr/>
          <a:lstStyle/>
          <a:p>
            <a:r>
              <a:rPr lang="en-GB" dirty="0"/>
              <a:t>More than 1 – rule 8</a:t>
            </a:r>
          </a:p>
        </p:txBody>
      </p:sp>
      <p:sp>
        <p:nvSpPr>
          <p:cNvPr id="3" name="Text Placeholder 2">
            <a:extLst>
              <a:ext uri="{FF2B5EF4-FFF2-40B4-BE49-F238E27FC236}">
                <a16:creationId xmlns:a16="http://schemas.microsoft.com/office/drawing/2014/main" id="{AA7BBE11-7F1F-791F-DC39-743EDB136F2C}"/>
              </a:ext>
            </a:extLst>
          </p:cNvPr>
          <p:cNvSpPr>
            <a:spLocks noGrp="1"/>
          </p:cNvSpPr>
          <p:nvPr>
            <p:ph type="body" sz="quarter" idx="10"/>
          </p:nvPr>
        </p:nvSpPr>
        <p:spPr>
          <a:xfrm>
            <a:off x="373063" y="1065213"/>
            <a:ext cx="10847387" cy="458787"/>
          </a:xfrm>
        </p:spPr>
        <p:txBody>
          <a:bodyPr/>
          <a:lstStyle/>
          <a:p>
            <a:r>
              <a:rPr lang="en-GB" dirty="0"/>
              <a:t>Nouns ending in  </a:t>
            </a:r>
            <a:r>
              <a:rPr lang="en-GB" b="1" dirty="0"/>
              <a:t>–nis </a:t>
            </a:r>
            <a:r>
              <a:rPr lang="en-GB" dirty="0"/>
              <a:t>add </a:t>
            </a:r>
            <a:r>
              <a:rPr lang="en-GB" b="1" dirty="0"/>
              <a:t>–se</a:t>
            </a:r>
            <a:r>
              <a:rPr lang="en-GB" dirty="0"/>
              <a:t>.</a:t>
            </a:r>
          </a:p>
          <a:p>
            <a:endParaRPr lang="en-GB" dirty="0"/>
          </a:p>
        </p:txBody>
      </p:sp>
      <p:sp>
        <p:nvSpPr>
          <p:cNvPr id="4" name="Rectangle: Rounded Corners 3">
            <a:extLst>
              <a:ext uri="{FF2B5EF4-FFF2-40B4-BE49-F238E27FC236}">
                <a16:creationId xmlns:a16="http://schemas.microsoft.com/office/drawing/2014/main" id="{B51A2CAE-59B6-1931-E224-25BB4BB7EF13}"/>
              </a:ext>
            </a:extLst>
          </p:cNvPr>
          <p:cNvSpPr/>
          <p:nvPr/>
        </p:nvSpPr>
        <p:spPr>
          <a:xfrm>
            <a:off x="10201275" y="295274"/>
            <a:ext cx="1581150" cy="399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Grammatik</a:t>
            </a:r>
          </a:p>
        </p:txBody>
      </p:sp>
      <p:sp>
        <p:nvSpPr>
          <p:cNvPr id="5" name="TextBox 4">
            <a:extLst>
              <a:ext uri="{FF2B5EF4-FFF2-40B4-BE49-F238E27FC236}">
                <a16:creationId xmlns:a16="http://schemas.microsoft.com/office/drawing/2014/main" id="{6447B71A-8F80-6741-AB87-B7E74C973501}"/>
              </a:ext>
            </a:extLst>
          </p:cNvPr>
          <p:cNvSpPr txBox="1"/>
          <p:nvPr/>
        </p:nvSpPr>
        <p:spPr>
          <a:xfrm>
            <a:off x="542922" y="4201179"/>
            <a:ext cx="2520816" cy="482693"/>
          </a:xfrm>
          <a:prstGeom prst="rect">
            <a:avLst/>
          </a:prstGeom>
        </p:spPr>
        <p:txBody>
          <a:bodyPr vert="horz" lIns="91440" tIns="45720" rIns="91440" bIns="45720" rtlCol="0">
            <a:no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das </a:t>
            </a:r>
            <a:r>
              <a:rPr lang="en-GB" dirty="0" err="1"/>
              <a:t>Ergebnis</a:t>
            </a:r>
            <a:r>
              <a:rPr lang="en-GB" dirty="0"/>
              <a:t> </a:t>
            </a:r>
            <a:r>
              <a:rPr lang="en-GB" dirty="0">
                <a:sym typeface="Wingdings" panose="05000000000000000000" pitchFamily="2" charset="2"/>
              </a:rPr>
              <a:t></a:t>
            </a:r>
            <a:endParaRPr lang="en-GB" dirty="0"/>
          </a:p>
        </p:txBody>
      </p:sp>
      <p:sp>
        <p:nvSpPr>
          <p:cNvPr id="6" name="TextBox 5">
            <a:extLst>
              <a:ext uri="{FF2B5EF4-FFF2-40B4-BE49-F238E27FC236}">
                <a16:creationId xmlns:a16="http://schemas.microsoft.com/office/drawing/2014/main" id="{820C66F7-A288-1FFE-8312-9371D25CBB7E}"/>
              </a:ext>
            </a:extLst>
          </p:cNvPr>
          <p:cNvSpPr txBox="1"/>
          <p:nvPr/>
        </p:nvSpPr>
        <p:spPr>
          <a:xfrm>
            <a:off x="4192724" y="4199378"/>
            <a:ext cx="2762789"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t>
            </a:r>
            <a:r>
              <a:rPr lang="en-GB" dirty="0" err="1"/>
              <a:t>Ergebnisse</a:t>
            </a:r>
            <a:endParaRPr lang="en-GB" dirty="0"/>
          </a:p>
        </p:txBody>
      </p:sp>
      <p:sp>
        <p:nvSpPr>
          <p:cNvPr id="7" name="TextBox 6">
            <a:extLst>
              <a:ext uri="{FF2B5EF4-FFF2-40B4-BE49-F238E27FC236}">
                <a16:creationId xmlns:a16="http://schemas.microsoft.com/office/drawing/2014/main" id="{B82F0E72-93D2-87C9-5F85-2A21079761D5}"/>
              </a:ext>
            </a:extLst>
          </p:cNvPr>
          <p:cNvSpPr txBox="1"/>
          <p:nvPr/>
        </p:nvSpPr>
        <p:spPr>
          <a:xfrm>
            <a:off x="542922" y="1894583"/>
            <a:ext cx="3332911" cy="461665"/>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t>das </a:t>
            </a:r>
            <a:r>
              <a:rPr lang="en-GB" dirty="0" err="1"/>
              <a:t>Ereignis</a:t>
            </a:r>
            <a:r>
              <a:rPr lang="en-GB" dirty="0"/>
              <a:t>* </a:t>
            </a:r>
            <a:r>
              <a:rPr lang="en-GB" dirty="0">
                <a:sym typeface="Wingdings" panose="05000000000000000000" pitchFamily="2" charset="2"/>
              </a:rPr>
              <a:t></a:t>
            </a:r>
            <a:endParaRPr lang="en-GB" dirty="0"/>
          </a:p>
        </p:txBody>
      </p:sp>
      <p:sp>
        <p:nvSpPr>
          <p:cNvPr id="8" name="TextBox 7">
            <a:extLst>
              <a:ext uri="{FF2B5EF4-FFF2-40B4-BE49-F238E27FC236}">
                <a16:creationId xmlns:a16="http://schemas.microsoft.com/office/drawing/2014/main" id="{4F47FDFE-DC74-BA4F-0890-CC07A319DB2C}"/>
              </a:ext>
            </a:extLst>
          </p:cNvPr>
          <p:cNvSpPr txBox="1"/>
          <p:nvPr/>
        </p:nvSpPr>
        <p:spPr>
          <a:xfrm>
            <a:off x="4151522" y="1844517"/>
            <a:ext cx="3769115" cy="461665"/>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die </a:t>
            </a:r>
            <a:r>
              <a:rPr lang="en-GB" dirty="0" err="1"/>
              <a:t>Ereignisse</a:t>
            </a:r>
            <a:endParaRPr lang="en-GB" dirty="0"/>
          </a:p>
        </p:txBody>
      </p:sp>
      <p:sp>
        <p:nvSpPr>
          <p:cNvPr id="15" name="Rectangle: Rounded Corners 14">
            <a:extLst>
              <a:ext uri="{FF2B5EF4-FFF2-40B4-BE49-F238E27FC236}">
                <a16:creationId xmlns:a16="http://schemas.microsoft.com/office/drawing/2014/main" id="{65618CE3-064C-965B-7931-9CDDEB82571B}"/>
              </a:ext>
            </a:extLst>
          </p:cNvPr>
          <p:cNvSpPr/>
          <p:nvPr/>
        </p:nvSpPr>
        <p:spPr>
          <a:xfrm>
            <a:off x="8258178" y="2350161"/>
            <a:ext cx="3400425" cy="2171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t>Remember: the word for </a:t>
            </a:r>
            <a:r>
              <a:rPr lang="en-GB" sz="2400" dirty="0"/>
              <a:t>‘</a:t>
            </a:r>
            <a:r>
              <a:rPr lang="en-GB" sz="2400" b="1" dirty="0"/>
              <a:t>the</a:t>
            </a:r>
            <a:r>
              <a:rPr lang="en-GB" sz="2400" dirty="0"/>
              <a:t>’ is ‘</a:t>
            </a:r>
            <a:r>
              <a:rPr lang="en-GB" sz="2400" b="1" dirty="0"/>
              <a:t>die</a:t>
            </a:r>
            <a:r>
              <a:rPr lang="en-GB" sz="2400" dirty="0"/>
              <a:t>’ for </a:t>
            </a:r>
            <a:r>
              <a:rPr lang="en-GB" sz="2400" b="1" i="1" u="sng" dirty="0"/>
              <a:t>all</a:t>
            </a:r>
            <a:r>
              <a:rPr lang="en-GB" sz="2400" dirty="0"/>
              <a:t> plural nouns.</a:t>
            </a:r>
            <a:endParaRPr lang="en-US" sz="2400" dirty="0"/>
          </a:p>
        </p:txBody>
      </p:sp>
      <p:pic>
        <p:nvPicPr>
          <p:cNvPr id="16" name="Picture 2" descr="Free vector graphics of Graph">
            <a:extLst>
              <a:ext uri="{FF2B5EF4-FFF2-40B4-BE49-F238E27FC236}">
                <a16:creationId xmlns:a16="http://schemas.microsoft.com/office/drawing/2014/main" id="{AD123876-522D-19A5-B3D7-323F407D47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86" t="13075" r="26979" b="10556"/>
          <a:stretch/>
        </p:blipFill>
        <p:spPr bwMode="auto">
          <a:xfrm>
            <a:off x="839298" y="4612447"/>
            <a:ext cx="1537521" cy="1456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vector graphics of Graph">
            <a:extLst>
              <a:ext uri="{FF2B5EF4-FFF2-40B4-BE49-F238E27FC236}">
                <a16:creationId xmlns:a16="http://schemas.microsoft.com/office/drawing/2014/main" id="{CBB87273-A820-D5B9-0731-AA59C68F96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86" t="13075" r="26979" b="10556"/>
          <a:stretch/>
        </p:blipFill>
        <p:spPr bwMode="auto">
          <a:xfrm>
            <a:off x="3648320" y="4612447"/>
            <a:ext cx="1537521" cy="14569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ree vector graphics of Arrow">
            <a:extLst>
              <a:ext uri="{FF2B5EF4-FFF2-40B4-BE49-F238E27FC236}">
                <a16:creationId xmlns:a16="http://schemas.microsoft.com/office/drawing/2014/main" id="{0188E054-42DC-C564-54F6-A01D70422E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51" t="13075" r="28372" b="10185"/>
          <a:stretch/>
        </p:blipFill>
        <p:spPr bwMode="auto">
          <a:xfrm>
            <a:off x="5521014" y="4598809"/>
            <a:ext cx="1537521" cy="14723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ee illustrations of Tent">
            <a:extLst>
              <a:ext uri="{FF2B5EF4-FFF2-40B4-BE49-F238E27FC236}">
                <a16:creationId xmlns:a16="http://schemas.microsoft.com/office/drawing/2014/main" id="{F7D4F7C0-3BE4-75A5-94D8-938EE07B444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037"/>
          <a:stretch/>
        </p:blipFill>
        <p:spPr bwMode="auto">
          <a:xfrm>
            <a:off x="729429" y="2356182"/>
            <a:ext cx="1647390" cy="13048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ee illustrations of Tent">
            <a:extLst>
              <a:ext uri="{FF2B5EF4-FFF2-40B4-BE49-F238E27FC236}">
                <a16:creationId xmlns:a16="http://schemas.microsoft.com/office/drawing/2014/main" id="{E5358380-B949-D64C-3B1C-BB5B343753E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2299"/>
          <a:stretch/>
        </p:blipFill>
        <p:spPr bwMode="auto">
          <a:xfrm>
            <a:off x="3475525" y="2363595"/>
            <a:ext cx="1710316" cy="13472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illustrations of Tent">
            <a:extLst>
              <a:ext uri="{FF2B5EF4-FFF2-40B4-BE49-F238E27FC236}">
                <a16:creationId xmlns:a16="http://schemas.microsoft.com/office/drawing/2014/main" id="{BEE6887B-7264-C904-6838-2F5353E1229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037"/>
          <a:stretch/>
        </p:blipFill>
        <p:spPr bwMode="auto">
          <a:xfrm>
            <a:off x="5411144" y="2364787"/>
            <a:ext cx="1710315" cy="1354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1E024BB6-430E-6E38-E518-7A0704C86094}"/>
              </a:ext>
            </a:extLst>
          </p:cNvPr>
          <p:cNvSpPr/>
          <p:nvPr/>
        </p:nvSpPr>
        <p:spPr>
          <a:xfrm>
            <a:off x="8189151" y="295274"/>
            <a:ext cx="1581150" cy="6475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solidFill>
              </a:rPr>
              <a:t>*</a:t>
            </a:r>
            <a:r>
              <a:rPr lang="en-GB" dirty="0" err="1">
                <a:solidFill>
                  <a:schemeClr val="accent6"/>
                </a:solidFill>
              </a:rPr>
              <a:t>Ereignis</a:t>
            </a:r>
            <a:r>
              <a:rPr lang="en-GB" dirty="0">
                <a:solidFill>
                  <a:schemeClr val="accent6"/>
                </a:solidFill>
              </a:rPr>
              <a:t> – event</a:t>
            </a:r>
          </a:p>
        </p:txBody>
      </p:sp>
    </p:spTree>
    <p:extLst>
      <p:ext uri="{BB962C8B-B14F-4D97-AF65-F5344CB8AC3E}">
        <p14:creationId xmlns:p14="http://schemas.microsoft.com/office/powerpoint/2010/main" val="39299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EFB2-BB1B-68CD-B665-83BA980BE1C7}"/>
              </a:ext>
            </a:extLst>
          </p:cNvPr>
          <p:cNvSpPr>
            <a:spLocks noGrp="1"/>
          </p:cNvSpPr>
          <p:nvPr>
            <p:ph type="title"/>
          </p:nvPr>
        </p:nvSpPr>
        <p:spPr>
          <a:xfrm>
            <a:off x="-1" y="213557"/>
            <a:ext cx="4722471" cy="647577"/>
          </a:xfrm>
        </p:spPr>
        <p:txBody>
          <a:bodyPr/>
          <a:lstStyle/>
          <a:p>
            <a:r>
              <a:rPr lang="en-GB" dirty="0"/>
              <a:t>More than 1 – rule 8</a:t>
            </a:r>
          </a:p>
        </p:txBody>
      </p:sp>
      <p:sp>
        <p:nvSpPr>
          <p:cNvPr id="3" name="Text Placeholder 2">
            <a:extLst>
              <a:ext uri="{FF2B5EF4-FFF2-40B4-BE49-F238E27FC236}">
                <a16:creationId xmlns:a16="http://schemas.microsoft.com/office/drawing/2014/main" id="{E41A08FD-508B-B202-3C2F-AB9EE00E8E57}"/>
              </a:ext>
            </a:extLst>
          </p:cNvPr>
          <p:cNvSpPr>
            <a:spLocks noGrp="1"/>
          </p:cNvSpPr>
          <p:nvPr>
            <p:ph type="body" sz="quarter" idx="10"/>
          </p:nvPr>
        </p:nvSpPr>
        <p:spPr>
          <a:xfrm>
            <a:off x="373064" y="1065213"/>
            <a:ext cx="6409702" cy="520519"/>
          </a:xfrm>
        </p:spPr>
        <p:txBody>
          <a:bodyPr/>
          <a:lstStyle/>
          <a:p>
            <a:r>
              <a:rPr lang="de-DE" dirty="0"/>
              <a:t>Sag die Singular- und Pluralformen.</a:t>
            </a:r>
          </a:p>
          <a:p>
            <a:endParaRPr lang="en-GB" dirty="0"/>
          </a:p>
        </p:txBody>
      </p:sp>
      <p:sp>
        <p:nvSpPr>
          <p:cNvPr id="4" name="Rectangle 3" descr="rectangle for timer">
            <a:extLst>
              <a:ext uri="{FF2B5EF4-FFF2-40B4-BE49-F238E27FC236}">
                <a16:creationId xmlns:a16="http://schemas.microsoft.com/office/drawing/2014/main" id="{D26EF3F2-5C06-A588-EF6B-C51C58BB4447}"/>
              </a:ext>
            </a:extLst>
          </p:cNvPr>
          <p:cNvSpPr>
            <a:spLocks noChangeArrowheads="1"/>
          </p:cNvSpPr>
          <p:nvPr/>
        </p:nvSpPr>
        <p:spPr bwMode="auto">
          <a:xfrm>
            <a:off x="10329158" y="1037141"/>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5" name="Rectangle 4" descr="box to hide timer as it goes off the page">
            <a:extLst>
              <a:ext uri="{FF2B5EF4-FFF2-40B4-BE49-F238E27FC236}">
                <a16:creationId xmlns:a16="http://schemas.microsoft.com/office/drawing/2014/main" id="{F7DCEDDD-E1B0-4BE4-4361-044D58F7741D}"/>
              </a:ext>
            </a:extLst>
          </p:cNvPr>
          <p:cNvSpPr/>
          <p:nvPr/>
        </p:nvSpPr>
        <p:spPr>
          <a:xfrm>
            <a:off x="10197384" y="5205135"/>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2" descr="rectangle that moves down the slide to show the 60 second timer">
            <a:extLst>
              <a:ext uri="{FF2B5EF4-FFF2-40B4-BE49-F238E27FC236}">
                <a16:creationId xmlns:a16="http://schemas.microsoft.com/office/drawing/2014/main" id="{D670B559-F748-CBB5-B105-C32C6FC446A0}"/>
              </a:ext>
            </a:extLst>
          </p:cNvPr>
          <p:cNvSpPr>
            <a:spLocks noChangeArrowheads="1"/>
          </p:cNvSpPr>
          <p:nvPr/>
        </p:nvSpPr>
        <p:spPr bwMode="auto">
          <a:xfrm>
            <a:off x="10321796" y="1037338"/>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Line 7" descr="top line for timer, 60 seconds">
            <a:extLst>
              <a:ext uri="{FF2B5EF4-FFF2-40B4-BE49-F238E27FC236}">
                <a16:creationId xmlns:a16="http://schemas.microsoft.com/office/drawing/2014/main" id="{931573CC-5690-3213-E66D-32DFA320029B}"/>
              </a:ext>
            </a:extLst>
          </p:cNvPr>
          <p:cNvSpPr>
            <a:spLocks noChangeShapeType="1"/>
          </p:cNvSpPr>
          <p:nvPr/>
        </p:nvSpPr>
        <p:spPr bwMode="auto">
          <a:xfrm>
            <a:off x="11010402" y="1025910"/>
            <a:ext cx="21679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 name="Line 4" descr="line to show the length of 60 seconds">
            <a:extLst>
              <a:ext uri="{FF2B5EF4-FFF2-40B4-BE49-F238E27FC236}">
                <a16:creationId xmlns:a16="http://schemas.microsoft.com/office/drawing/2014/main" id="{FBAEDF22-4877-D4B9-16E8-35C7A019B9B1}"/>
              </a:ext>
            </a:extLst>
          </p:cNvPr>
          <p:cNvSpPr>
            <a:spLocks noChangeShapeType="1"/>
          </p:cNvSpPr>
          <p:nvPr/>
        </p:nvSpPr>
        <p:spPr bwMode="auto">
          <a:xfrm>
            <a:off x="11005169" y="1025910"/>
            <a:ext cx="0" cy="415625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9" name="Line 9" descr="bottom line for timer, 0 seconds">
            <a:extLst>
              <a:ext uri="{FF2B5EF4-FFF2-40B4-BE49-F238E27FC236}">
                <a16:creationId xmlns:a16="http://schemas.microsoft.com/office/drawing/2014/main" id="{FF1029FE-1874-D2C2-906F-2CDF584DE7E0}"/>
              </a:ext>
            </a:extLst>
          </p:cNvPr>
          <p:cNvSpPr>
            <a:spLocks noChangeShapeType="1"/>
          </p:cNvSpPr>
          <p:nvPr/>
        </p:nvSpPr>
        <p:spPr bwMode="auto">
          <a:xfrm>
            <a:off x="11005169" y="5182169"/>
            <a:ext cx="21679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0" name="AutoShape 11">
            <a:hlinkClick r:id="" action="ppaction://noaction" highlightClick="1"/>
            <a:extLst>
              <a:ext uri="{FF2B5EF4-FFF2-40B4-BE49-F238E27FC236}">
                <a16:creationId xmlns:a16="http://schemas.microsoft.com/office/drawing/2014/main" id="{32558097-2BBD-7025-B2ED-A8035676D837}"/>
              </a:ext>
            </a:extLst>
          </p:cNvPr>
          <p:cNvSpPr>
            <a:spLocks noChangeArrowheads="1"/>
          </p:cNvSpPr>
          <p:nvPr/>
        </p:nvSpPr>
        <p:spPr bwMode="auto">
          <a:xfrm>
            <a:off x="10083410" y="5412589"/>
            <a:ext cx="943583"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400" b="1" dirty="0">
                <a:solidFill>
                  <a:schemeClr val="bg1"/>
                </a:solidFill>
                <a:latin typeface="+mj-lt"/>
              </a:rPr>
              <a:t>Los!</a:t>
            </a:r>
          </a:p>
        </p:txBody>
      </p:sp>
      <p:sp>
        <p:nvSpPr>
          <p:cNvPr id="11" name="Text Placeholder 2">
            <a:extLst>
              <a:ext uri="{FF2B5EF4-FFF2-40B4-BE49-F238E27FC236}">
                <a16:creationId xmlns:a16="http://schemas.microsoft.com/office/drawing/2014/main" id="{EB90CDAA-0AE6-E98F-0D77-8DFE5C575431}"/>
              </a:ext>
            </a:extLst>
          </p:cNvPr>
          <p:cNvSpPr txBox="1">
            <a:spLocks/>
          </p:cNvSpPr>
          <p:nvPr/>
        </p:nvSpPr>
        <p:spPr>
          <a:xfrm>
            <a:off x="11318926" y="841845"/>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20</a:t>
            </a:r>
            <a:endParaRPr lang="en-GB" dirty="0"/>
          </a:p>
        </p:txBody>
      </p:sp>
      <p:sp>
        <p:nvSpPr>
          <p:cNvPr id="12" name="Text Placeholder 2">
            <a:extLst>
              <a:ext uri="{FF2B5EF4-FFF2-40B4-BE49-F238E27FC236}">
                <a16:creationId xmlns:a16="http://schemas.microsoft.com/office/drawing/2014/main" id="{399DCF53-8619-FF81-D2FC-A3F19ABAA691}"/>
              </a:ext>
            </a:extLst>
          </p:cNvPr>
          <p:cNvSpPr txBox="1">
            <a:spLocks/>
          </p:cNvSpPr>
          <p:nvPr/>
        </p:nvSpPr>
        <p:spPr>
          <a:xfrm>
            <a:off x="11305956" y="4982586"/>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13" name="TextBox 12">
            <a:extLst>
              <a:ext uri="{FF2B5EF4-FFF2-40B4-BE49-F238E27FC236}">
                <a16:creationId xmlns:a16="http://schemas.microsoft.com/office/drawing/2014/main" id="{5D9E9FDB-440D-4A47-1AB0-160B63BF1440}"/>
              </a:ext>
            </a:extLst>
          </p:cNvPr>
          <p:cNvSpPr txBox="1"/>
          <p:nvPr/>
        </p:nvSpPr>
        <p:spPr>
          <a:xfrm rot="21007165">
            <a:off x="774399" y="2187424"/>
            <a:ext cx="2349803"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Verhältnis</a:t>
            </a:r>
            <a:endParaRPr lang="en-GB" sz="2400" dirty="0">
              <a:solidFill>
                <a:srgbClr val="525050"/>
              </a:solidFill>
            </a:endParaRPr>
          </a:p>
        </p:txBody>
      </p:sp>
      <p:sp>
        <p:nvSpPr>
          <p:cNvPr id="14" name="TextBox 13">
            <a:extLst>
              <a:ext uri="{FF2B5EF4-FFF2-40B4-BE49-F238E27FC236}">
                <a16:creationId xmlns:a16="http://schemas.microsoft.com/office/drawing/2014/main" id="{B5BD06A5-7CFB-1082-7FD4-7FDFE82B1075}"/>
              </a:ext>
            </a:extLst>
          </p:cNvPr>
          <p:cNvSpPr txBox="1"/>
          <p:nvPr/>
        </p:nvSpPr>
        <p:spPr>
          <a:xfrm rot="768856">
            <a:off x="4113536" y="2123680"/>
            <a:ext cx="2019028"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die </a:t>
            </a:r>
            <a:r>
              <a:rPr lang="en-GB" sz="2400" dirty="0" err="1">
                <a:solidFill>
                  <a:srgbClr val="525050"/>
                </a:solidFill>
              </a:rPr>
              <a:t>Kenntnis</a:t>
            </a:r>
            <a:endParaRPr lang="en-GB" sz="2400" dirty="0">
              <a:solidFill>
                <a:srgbClr val="525050"/>
              </a:solidFill>
            </a:endParaRPr>
          </a:p>
        </p:txBody>
      </p:sp>
      <p:sp>
        <p:nvSpPr>
          <p:cNvPr id="15" name="TextBox 14">
            <a:extLst>
              <a:ext uri="{FF2B5EF4-FFF2-40B4-BE49-F238E27FC236}">
                <a16:creationId xmlns:a16="http://schemas.microsoft.com/office/drawing/2014/main" id="{9EC59E6E-414D-ABAD-D4E6-EAF00FF98F4A}"/>
              </a:ext>
            </a:extLst>
          </p:cNvPr>
          <p:cNvSpPr txBox="1"/>
          <p:nvPr/>
        </p:nvSpPr>
        <p:spPr>
          <a:xfrm rot="21007165">
            <a:off x="6757129" y="1915233"/>
            <a:ext cx="2332822"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die </a:t>
            </a:r>
            <a:r>
              <a:rPr lang="en-GB" sz="2400" dirty="0" err="1">
                <a:solidFill>
                  <a:srgbClr val="525050"/>
                </a:solidFill>
              </a:rPr>
              <a:t>Erkenntnis</a:t>
            </a:r>
            <a:endParaRPr lang="en-GB" sz="2400" dirty="0">
              <a:solidFill>
                <a:srgbClr val="525050"/>
              </a:solidFill>
            </a:endParaRPr>
          </a:p>
        </p:txBody>
      </p:sp>
      <p:sp>
        <p:nvSpPr>
          <p:cNvPr id="16" name="TextBox 15">
            <a:extLst>
              <a:ext uri="{FF2B5EF4-FFF2-40B4-BE49-F238E27FC236}">
                <a16:creationId xmlns:a16="http://schemas.microsoft.com/office/drawing/2014/main" id="{EC9D1E21-F7C4-E63E-F11F-48F11165D831}"/>
              </a:ext>
            </a:extLst>
          </p:cNvPr>
          <p:cNvSpPr txBox="1"/>
          <p:nvPr/>
        </p:nvSpPr>
        <p:spPr>
          <a:xfrm rot="768856">
            <a:off x="357473" y="3559958"/>
            <a:ext cx="2678819"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Verständnis</a:t>
            </a:r>
            <a:endParaRPr lang="en-GB" sz="2400" dirty="0">
              <a:solidFill>
                <a:srgbClr val="525050"/>
              </a:solidFill>
            </a:endParaRPr>
          </a:p>
        </p:txBody>
      </p:sp>
      <p:sp>
        <p:nvSpPr>
          <p:cNvPr id="17" name="TextBox 16">
            <a:extLst>
              <a:ext uri="{FF2B5EF4-FFF2-40B4-BE49-F238E27FC236}">
                <a16:creationId xmlns:a16="http://schemas.microsoft.com/office/drawing/2014/main" id="{6040433B-31DF-88FD-4667-CDCC18553A2A}"/>
              </a:ext>
            </a:extLst>
          </p:cNvPr>
          <p:cNvSpPr txBox="1"/>
          <p:nvPr/>
        </p:nvSpPr>
        <p:spPr>
          <a:xfrm rot="21007165">
            <a:off x="3897897" y="3523265"/>
            <a:ext cx="2114214"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die </a:t>
            </a:r>
            <a:r>
              <a:rPr lang="en-GB" sz="2400" dirty="0" err="1">
                <a:solidFill>
                  <a:srgbClr val="525050"/>
                </a:solidFill>
              </a:rPr>
              <a:t>Erlaubnis</a:t>
            </a:r>
            <a:endParaRPr lang="en-GB" sz="2400" dirty="0">
              <a:solidFill>
                <a:srgbClr val="525050"/>
              </a:solidFill>
            </a:endParaRPr>
          </a:p>
        </p:txBody>
      </p:sp>
      <p:sp>
        <p:nvSpPr>
          <p:cNvPr id="18" name="TextBox 17">
            <a:extLst>
              <a:ext uri="{FF2B5EF4-FFF2-40B4-BE49-F238E27FC236}">
                <a16:creationId xmlns:a16="http://schemas.microsoft.com/office/drawing/2014/main" id="{EB59CFFE-5C17-5A2E-8D0E-AFEF89AE5365}"/>
              </a:ext>
            </a:extLst>
          </p:cNvPr>
          <p:cNvSpPr txBox="1"/>
          <p:nvPr/>
        </p:nvSpPr>
        <p:spPr>
          <a:xfrm rot="768856">
            <a:off x="6911129" y="3479261"/>
            <a:ext cx="1951138"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Zeugnis</a:t>
            </a:r>
            <a:endParaRPr lang="en-GB" sz="2400" dirty="0">
              <a:solidFill>
                <a:srgbClr val="525050"/>
              </a:solidFill>
            </a:endParaRPr>
          </a:p>
        </p:txBody>
      </p:sp>
      <p:sp>
        <p:nvSpPr>
          <p:cNvPr id="19" name="TextBox 18">
            <a:extLst>
              <a:ext uri="{FF2B5EF4-FFF2-40B4-BE49-F238E27FC236}">
                <a16:creationId xmlns:a16="http://schemas.microsoft.com/office/drawing/2014/main" id="{A904FC57-EBD3-5962-E2C9-F15C572B60CA}"/>
              </a:ext>
            </a:extLst>
          </p:cNvPr>
          <p:cNvSpPr txBox="1"/>
          <p:nvPr/>
        </p:nvSpPr>
        <p:spPr>
          <a:xfrm rot="21007165">
            <a:off x="513100" y="5100341"/>
            <a:ext cx="2254552"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Bedürfnis</a:t>
            </a:r>
            <a:endParaRPr lang="en-GB" sz="2400" dirty="0">
              <a:solidFill>
                <a:srgbClr val="525050"/>
              </a:solidFill>
            </a:endParaRPr>
          </a:p>
        </p:txBody>
      </p:sp>
      <p:sp>
        <p:nvSpPr>
          <p:cNvPr id="20" name="TextBox 19">
            <a:extLst>
              <a:ext uri="{FF2B5EF4-FFF2-40B4-BE49-F238E27FC236}">
                <a16:creationId xmlns:a16="http://schemas.microsoft.com/office/drawing/2014/main" id="{B5C876FB-C82B-CF64-2189-DB96D9858E9F}"/>
              </a:ext>
            </a:extLst>
          </p:cNvPr>
          <p:cNvSpPr txBox="1"/>
          <p:nvPr/>
        </p:nvSpPr>
        <p:spPr>
          <a:xfrm rot="768856">
            <a:off x="3985198" y="5066708"/>
            <a:ext cx="2359152"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Gefängnis</a:t>
            </a:r>
            <a:endParaRPr lang="en-GB" sz="2400" dirty="0">
              <a:solidFill>
                <a:srgbClr val="525050"/>
              </a:solidFill>
            </a:endParaRPr>
          </a:p>
        </p:txBody>
      </p:sp>
      <p:sp>
        <p:nvSpPr>
          <p:cNvPr id="21" name="TextBox 20">
            <a:extLst>
              <a:ext uri="{FF2B5EF4-FFF2-40B4-BE49-F238E27FC236}">
                <a16:creationId xmlns:a16="http://schemas.microsoft.com/office/drawing/2014/main" id="{1983B8FC-7A72-92E7-F3FD-3C182426F0A8}"/>
              </a:ext>
            </a:extLst>
          </p:cNvPr>
          <p:cNvSpPr txBox="1"/>
          <p:nvPr/>
        </p:nvSpPr>
        <p:spPr>
          <a:xfrm rot="21005625">
            <a:off x="6982690" y="5139103"/>
            <a:ext cx="2359152" cy="461665"/>
          </a:xfrm>
          <a:prstGeom prst="rect">
            <a:avLst/>
          </a:prstGeom>
          <a:noFill/>
          <a:ln w="28575">
            <a:solidFill>
              <a:schemeClr val="accent1"/>
            </a:solidFill>
          </a:ln>
        </p:spPr>
        <p:txBody>
          <a:bodyPr wrap="square" rtlCol="0">
            <a:spAutoFit/>
          </a:bodyPr>
          <a:lstStyle/>
          <a:p>
            <a:pPr algn="ctr"/>
            <a:r>
              <a:rPr lang="en-GB" sz="2400" dirty="0">
                <a:solidFill>
                  <a:srgbClr val="525050"/>
                </a:solidFill>
              </a:rPr>
              <a:t>das </a:t>
            </a:r>
            <a:r>
              <a:rPr lang="en-GB" sz="2400" dirty="0" err="1">
                <a:solidFill>
                  <a:srgbClr val="525050"/>
                </a:solidFill>
              </a:rPr>
              <a:t>Ergebnis</a:t>
            </a:r>
            <a:endParaRPr lang="en-GB" sz="2400" dirty="0">
              <a:solidFill>
                <a:srgbClr val="525050"/>
              </a:solidFill>
            </a:endParaRPr>
          </a:p>
        </p:txBody>
      </p:sp>
      <p:sp>
        <p:nvSpPr>
          <p:cNvPr id="22" name="Rectangle: Rounded Corners 21">
            <a:extLst>
              <a:ext uri="{FF2B5EF4-FFF2-40B4-BE49-F238E27FC236}">
                <a16:creationId xmlns:a16="http://schemas.microsoft.com/office/drawing/2014/main" id="{74C7064B-4A79-649B-FA2E-F68F365859ED}"/>
              </a:ext>
            </a:extLst>
          </p:cNvPr>
          <p:cNvSpPr/>
          <p:nvPr/>
        </p:nvSpPr>
        <p:spPr>
          <a:xfrm>
            <a:off x="10201275" y="295274"/>
            <a:ext cx="1581150" cy="399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sprechen</a:t>
            </a:r>
            <a:endParaRPr lang="en-GB" dirty="0"/>
          </a:p>
        </p:txBody>
      </p:sp>
      <p:sp>
        <p:nvSpPr>
          <p:cNvPr id="23" name="TextBox 22">
            <a:extLst>
              <a:ext uri="{FF2B5EF4-FFF2-40B4-BE49-F238E27FC236}">
                <a16:creationId xmlns:a16="http://schemas.microsoft.com/office/drawing/2014/main" id="{70FD654F-70AF-C3B1-B6A8-A5691FA5788B}"/>
              </a:ext>
            </a:extLst>
          </p:cNvPr>
          <p:cNvSpPr txBox="1"/>
          <p:nvPr/>
        </p:nvSpPr>
        <p:spPr>
          <a:xfrm rot="679028">
            <a:off x="3936520" y="2572665"/>
            <a:ext cx="2284652" cy="461665"/>
          </a:xfrm>
          <a:prstGeom prst="rect">
            <a:avLst/>
          </a:prstGeom>
          <a:noFill/>
        </p:spPr>
        <p:txBody>
          <a:bodyPr wrap="square" rtlCol="0">
            <a:spAutoFit/>
          </a:bodyPr>
          <a:lstStyle/>
          <a:p>
            <a:r>
              <a:rPr lang="en-GB" sz="2400" dirty="0">
                <a:solidFill>
                  <a:srgbClr val="525050"/>
                </a:solidFill>
              </a:rPr>
              <a:t>(knowledge)</a:t>
            </a:r>
            <a:endParaRPr lang="en-GB" dirty="0"/>
          </a:p>
        </p:txBody>
      </p:sp>
      <p:sp>
        <p:nvSpPr>
          <p:cNvPr id="24" name="TextBox 23">
            <a:extLst>
              <a:ext uri="{FF2B5EF4-FFF2-40B4-BE49-F238E27FC236}">
                <a16:creationId xmlns:a16="http://schemas.microsoft.com/office/drawing/2014/main" id="{CA378E03-EDFF-033A-E1B0-731728F25C1E}"/>
              </a:ext>
            </a:extLst>
          </p:cNvPr>
          <p:cNvSpPr txBox="1"/>
          <p:nvPr/>
        </p:nvSpPr>
        <p:spPr>
          <a:xfrm rot="679028">
            <a:off x="293962" y="4012912"/>
            <a:ext cx="2692830" cy="461665"/>
          </a:xfrm>
          <a:prstGeom prst="rect">
            <a:avLst/>
          </a:prstGeom>
          <a:noFill/>
        </p:spPr>
        <p:txBody>
          <a:bodyPr wrap="square" rtlCol="0">
            <a:spAutoFit/>
          </a:bodyPr>
          <a:lstStyle/>
          <a:p>
            <a:r>
              <a:rPr lang="en-GB" sz="2400" dirty="0">
                <a:solidFill>
                  <a:srgbClr val="525050"/>
                </a:solidFill>
              </a:rPr>
              <a:t>(understanding)</a:t>
            </a:r>
            <a:endParaRPr lang="en-GB" dirty="0"/>
          </a:p>
        </p:txBody>
      </p:sp>
      <p:sp>
        <p:nvSpPr>
          <p:cNvPr id="25" name="TextBox 24">
            <a:extLst>
              <a:ext uri="{FF2B5EF4-FFF2-40B4-BE49-F238E27FC236}">
                <a16:creationId xmlns:a16="http://schemas.microsoft.com/office/drawing/2014/main" id="{BCB27C34-5FEB-8577-3132-75DFB903321E}"/>
              </a:ext>
            </a:extLst>
          </p:cNvPr>
          <p:cNvSpPr txBox="1"/>
          <p:nvPr/>
        </p:nvSpPr>
        <p:spPr>
          <a:xfrm rot="20980365">
            <a:off x="1008106" y="2590506"/>
            <a:ext cx="2692830" cy="461665"/>
          </a:xfrm>
          <a:prstGeom prst="rect">
            <a:avLst/>
          </a:prstGeom>
          <a:noFill/>
        </p:spPr>
        <p:txBody>
          <a:bodyPr wrap="square" rtlCol="0">
            <a:spAutoFit/>
          </a:bodyPr>
          <a:lstStyle/>
          <a:p>
            <a:r>
              <a:rPr lang="en-GB" sz="2400" dirty="0">
                <a:solidFill>
                  <a:srgbClr val="525050"/>
                </a:solidFill>
              </a:rPr>
              <a:t>(relationship)</a:t>
            </a:r>
            <a:endParaRPr lang="en-GB" dirty="0"/>
          </a:p>
        </p:txBody>
      </p:sp>
      <p:sp>
        <p:nvSpPr>
          <p:cNvPr id="26" name="TextBox 25">
            <a:extLst>
              <a:ext uri="{FF2B5EF4-FFF2-40B4-BE49-F238E27FC236}">
                <a16:creationId xmlns:a16="http://schemas.microsoft.com/office/drawing/2014/main" id="{0E943585-6C90-6D71-461A-768182E1544B}"/>
              </a:ext>
            </a:extLst>
          </p:cNvPr>
          <p:cNvSpPr txBox="1"/>
          <p:nvPr/>
        </p:nvSpPr>
        <p:spPr>
          <a:xfrm rot="21007571">
            <a:off x="7395381" y="2258829"/>
            <a:ext cx="2284652" cy="461665"/>
          </a:xfrm>
          <a:prstGeom prst="rect">
            <a:avLst/>
          </a:prstGeom>
          <a:noFill/>
        </p:spPr>
        <p:txBody>
          <a:bodyPr wrap="square" rtlCol="0">
            <a:spAutoFit/>
          </a:bodyPr>
          <a:lstStyle/>
          <a:p>
            <a:r>
              <a:rPr lang="en-GB" sz="2400" dirty="0">
                <a:solidFill>
                  <a:srgbClr val="525050"/>
                </a:solidFill>
              </a:rPr>
              <a:t>(insight)</a:t>
            </a:r>
            <a:endParaRPr lang="en-GB" dirty="0"/>
          </a:p>
        </p:txBody>
      </p:sp>
      <p:sp>
        <p:nvSpPr>
          <p:cNvPr id="27" name="TextBox 26">
            <a:extLst>
              <a:ext uri="{FF2B5EF4-FFF2-40B4-BE49-F238E27FC236}">
                <a16:creationId xmlns:a16="http://schemas.microsoft.com/office/drawing/2014/main" id="{86E94FE8-A75C-7BCE-A157-55A767EE16B2}"/>
              </a:ext>
            </a:extLst>
          </p:cNvPr>
          <p:cNvSpPr txBox="1"/>
          <p:nvPr/>
        </p:nvSpPr>
        <p:spPr>
          <a:xfrm rot="21007571">
            <a:off x="4069833" y="3880458"/>
            <a:ext cx="2284652" cy="461665"/>
          </a:xfrm>
          <a:prstGeom prst="rect">
            <a:avLst/>
          </a:prstGeom>
          <a:noFill/>
        </p:spPr>
        <p:txBody>
          <a:bodyPr wrap="square" rtlCol="0">
            <a:spAutoFit/>
          </a:bodyPr>
          <a:lstStyle/>
          <a:p>
            <a:r>
              <a:rPr lang="en-GB" sz="2400" dirty="0">
                <a:solidFill>
                  <a:srgbClr val="525050"/>
                </a:solidFill>
              </a:rPr>
              <a:t>(permission)</a:t>
            </a:r>
            <a:endParaRPr lang="en-GB" dirty="0"/>
          </a:p>
        </p:txBody>
      </p:sp>
      <p:sp>
        <p:nvSpPr>
          <p:cNvPr id="28" name="TextBox 27">
            <a:extLst>
              <a:ext uri="{FF2B5EF4-FFF2-40B4-BE49-F238E27FC236}">
                <a16:creationId xmlns:a16="http://schemas.microsoft.com/office/drawing/2014/main" id="{AD592210-B2C1-D86D-FCF9-D7B32117668D}"/>
              </a:ext>
            </a:extLst>
          </p:cNvPr>
          <p:cNvSpPr txBox="1"/>
          <p:nvPr/>
        </p:nvSpPr>
        <p:spPr>
          <a:xfrm rot="766910">
            <a:off x="6817941" y="3949156"/>
            <a:ext cx="2284652" cy="461665"/>
          </a:xfrm>
          <a:prstGeom prst="rect">
            <a:avLst/>
          </a:prstGeom>
          <a:noFill/>
        </p:spPr>
        <p:txBody>
          <a:bodyPr wrap="square" rtlCol="0">
            <a:spAutoFit/>
          </a:bodyPr>
          <a:lstStyle/>
          <a:p>
            <a:r>
              <a:rPr lang="en-GB" sz="2400" dirty="0">
                <a:solidFill>
                  <a:srgbClr val="525050"/>
                </a:solidFill>
              </a:rPr>
              <a:t>(certificate)</a:t>
            </a:r>
            <a:endParaRPr lang="en-GB" dirty="0"/>
          </a:p>
        </p:txBody>
      </p:sp>
      <p:sp>
        <p:nvSpPr>
          <p:cNvPr id="29" name="TextBox 28">
            <a:extLst>
              <a:ext uri="{FF2B5EF4-FFF2-40B4-BE49-F238E27FC236}">
                <a16:creationId xmlns:a16="http://schemas.microsoft.com/office/drawing/2014/main" id="{6240E664-F7AD-E308-9154-A99A43406A2D}"/>
              </a:ext>
            </a:extLst>
          </p:cNvPr>
          <p:cNvSpPr txBox="1"/>
          <p:nvPr/>
        </p:nvSpPr>
        <p:spPr>
          <a:xfrm rot="21000890">
            <a:off x="1163136" y="5462537"/>
            <a:ext cx="2284652" cy="461665"/>
          </a:xfrm>
          <a:prstGeom prst="rect">
            <a:avLst/>
          </a:prstGeom>
          <a:noFill/>
        </p:spPr>
        <p:txBody>
          <a:bodyPr wrap="square" rtlCol="0">
            <a:spAutoFit/>
          </a:bodyPr>
          <a:lstStyle/>
          <a:p>
            <a:r>
              <a:rPr lang="en-GB" sz="2400" dirty="0">
                <a:solidFill>
                  <a:srgbClr val="525050"/>
                </a:solidFill>
              </a:rPr>
              <a:t>(need)</a:t>
            </a:r>
            <a:endParaRPr lang="en-GB" dirty="0"/>
          </a:p>
        </p:txBody>
      </p:sp>
      <p:sp>
        <p:nvSpPr>
          <p:cNvPr id="30" name="TextBox 29">
            <a:extLst>
              <a:ext uri="{FF2B5EF4-FFF2-40B4-BE49-F238E27FC236}">
                <a16:creationId xmlns:a16="http://schemas.microsoft.com/office/drawing/2014/main" id="{50511CA1-1E18-B1EF-8C04-4A6FA5FA85F3}"/>
              </a:ext>
            </a:extLst>
          </p:cNvPr>
          <p:cNvSpPr txBox="1"/>
          <p:nvPr/>
        </p:nvSpPr>
        <p:spPr>
          <a:xfrm rot="711514">
            <a:off x="4213008" y="5553411"/>
            <a:ext cx="2284652" cy="461665"/>
          </a:xfrm>
          <a:prstGeom prst="rect">
            <a:avLst/>
          </a:prstGeom>
          <a:noFill/>
        </p:spPr>
        <p:txBody>
          <a:bodyPr wrap="square" rtlCol="0">
            <a:spAutoFit/>
          </a:bodyPr>
          <a:lstStyle/>
          <a:p>
            <a:r>
              <a:rPr lang="en-GB" sz="2400" dirty="0">
                <a:solidFill>
                  <a:srgbClr val="525050"/>
                </a:solidFill>
              </a:rPr>
              <a:t>(prison)</a:t>
            </a:r>
            <a:endParaRPr lang="en-GB" dirty="0"/>
          </a:p>
        </p:txBody>
      </p:sp>
    </p:spTree>
    <p:extLst>
      <p:ext uri="{BB962C8B-B14F-4D97-AF65-F5344CB8AC3E}">
        <p14:creationId xmlns:p14="http://schemas.microsoft.com/office/powerpoint/2010/main" val="40663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accent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4"/>
                                        </p:tgtEl>
                                        <p:attrNameLst>
                                          <p:attrName>fillcolor</p:attrName>
                                        </p:attrNameLst>
                                      </p:cBhvr>
                                      <p:to>
                                        <a:schemeClr val="accent2"/>
                                      </p:to>
                                    </p:animClr>
                                    <p:set>
                                      <p:cBhvr>
                                        <p:cTn id="13" dur="2000" fill="hold"/>
                                        <p:tgtEl>
                                          <p:spTgt spid="14"/>
                                        </p:tgtEl>
                                        <p:attrNameLst>
                                          <p:attrName>fill.type</p:attrName>
                                        </p:attrNameLst>
                                      </p:cBhvr>
                                      <p:to>
                                        <p:strVal val="solid"/>
                                      </p:to>
                                    </p:set>
                                    <p:set>
                                      <p:cBhvr>
                                        <p:cTn id="14" dur="2000" fill="hold"/>
                                        <p:tgtEl>
                                          <p:spTgt spid="1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5"/>
                                        </p:tgtEl>
                                        <p:attrNameLst>
                                          <p:attrName>fillcolor</p:attrName>
                                        </p:attrNameLst>
                                      </p:cBhvr>
                                      <p:to>
                                        <a:schemeClr val="accent2"/>
                                      </p:to>
                                    </p:animClr>
                                    <p:set>
                                      <p:cBhvr>
                                        <p:cTn id="19" dur="2000" fill="hold"/>
                                        <p:tgtEl>
                                          <p:spTgt spid="15"/>
                                        </p:tgtEl>
                                        <p:attrNameLst>
                                          <p:attrName>fill.type</p:attrName>
                                        </p:attrNameLst>
                                      </p:cBhvr>
                                      <p:to>
                                        <p:strVal val="solid"/>
                                      </p:to>
                                    </p:set>
                                    <p:set>
                                      <p:cBhvr>
                                        <p:cTn id="20" dur="2000" fill="hold"/>
                                        <p:tgtEl>
                                          <p:spTgt spid="15"/>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chemeClr val="accent2"/>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7"/>
                                        </p:tgtEl>
                                        <p:attrNameLst>
                                          <p:attrName>fillcolor</p:attrName>
                                        </p:attrNameLst>
                                      </p:cBhvr>
                                      <p:to>
                                        <a:schemeClr val="accent2"/>
                                      </p:to>
                                    </p:animClr>
                                    <p:set>
                                      <p:cBhvr>
                                        <p:cTn id="31" dur="2000" fill="hold"/>
                                        <p:tgtEl>
                                          <p:spTgt spid="17"/>
                                        </p:tgtEl>
                                        <p:attrNameLst>
                                          <p:attrName>fill.type</p:attrName>
                                        </p:attrNameLst>
                                      </p:cBhvr>
                                      <p:to>
                                        <p:strVal val="solid"/>
                                      </p:to>
                                    </p:set>
                                    <p:set>
                                      <p:cBhvr>
                                        <p:cTn id="32" dur="2000" fill="hold"/>
                                        <p:tgtEl>
                                          <p:spTgt spid="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8"/>
                                        </p:tgtEl>
                                        <p:attrNameLst>
                                          <p:attrName>fillcolor</p:attrName>
                                        </p:attrNameLst>
                                      </p:cBhvr>
                                      <p:to>
                                        <a:schemeClr val="accent2"/>
                                      </p:to>
                                    </p:animClr>
                                    <p:set>
                                      <p:cBhvr>
                                        <p:cTn id="37" dur="2000" fill="hold"/>
                                        <p:tgtEl>
                                          <p:spTgt spid="18"/>
                                        </p:tgtEl>
                                        <p:attrNameLst>
                                          <p:attrName>fill.type</p:attrName>
                                        </p:attrNameLst>
                                      </p:cBhvr>
                                      <p:to>
                                        <p:strVal val="solid"/>
                                      </p:to>
                                    </p:set>
                                    <p:set>
                                      <p:cBhvr>
                                        <p:cTn id="38" dur="2000" fill="hold"/>
                                        <p:tgtEl>
                                          <p:spTgt spid="18"/>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9"/>
                                        </p:tgtEl>
                                        <p:attrNameLst>
                                          <p:attrName>fillcolor</p:attrName>
                                        </p:attrNameLst>
                                      </p:cBhvr>
                                      <p:to>
                                        <a:schemeClr val="accent2"/>
                                      </p:to>
                                    </p:animClr>
                                    <p:set>
                                      <p:cBhvr>
                                        <p:cTn id="43" dur="2000" fill="hold"/>
                                        <p:tgtEl>
                                          <p:spTgt spid="19"/>
                                        </p:tgtEl>
                                        <p:attrNameLst>
                                          <p:attrName>fill.type</p:attrName>
                                        </p:attrNameLst>
                                      </p:cBhvr>
                                      <p:to>
                                        <p:strVal val="solid"/>
                                      </p:to>
                                    </p:set>
                                    <p:set>
                                      <p:cBhvr>
                                        <p:cTn id="44" dur="2000" fill="hold"/>
                                        <p:tgtEl>
                                          <p:spTgt spid="1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0"/>
                                        </p:tgtEl>
                                        <p:attrNameLst>
                                          <p:attrName>fillcolor</p:attrName>
                                        </p:attrNameLst>
                                      </p:cBhvr>
                                      <p:to>
                                        <a:schemeClr val="accent2"/>
                                      </p:to>
                                    </p:animClr>
                                    <p:set>
                                      <p:cBhvr>
                                        <p:cTn id="49" dur="2000" fill="hold"/>
                                        <p:tgtEl>
                                          <p:spTgt spid="20"/>
                                        </p:tgtEl>
                                        <p:attrNameLst>
                                          <p:attrName>fill.type</p:attrName>
                                        </p:attrNameLst>
                                      </p:cBhvr>
                                      <p:to>
                                        <p:strVal val="solid"/>
                                      </p:to>
                                    </p:set>
                                    <p:set>
                                      <p:cBhvr>
                                        <p:cTn id="50" dur="2000" fill="hold"/>
                                        <p:tgtEl>
                                          <p:spTgt spid="20"/>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1"/>
                                        </p:tgtEl>
                                        <p:attrNameLst>
                                          <p:attrName>fillcolor</p:attrName>
                                        </p:attrNameLst>
                                      </p:cBhvr>
                                      <p:to>
                                        <a:schemeClr val="accent2"/>
                                      </p:to>
                                    </p:animClr>
                                    <p:set>
                                      <p:cBhvr>
                                        <p:cTn id="55" dur="2000" fill="hold"/>
                                        <p:tgtEl>
                                          <p:spTgt spid="21"/>
                                        </p:tgtEl>
                                        <p:attrNameLst>
                                          <p:attrName>fill.type</p:attrName>
                                        </p:attrNameLst>
                                      </p:cBhvr>
                                      <p:to>
                                        <p:strVal val="solid"/>
                                      </p:to>
                                    </p:set>
                                    <p:set>
                                      <p:cBhvr>
                                        <p:cTn id="56"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12" presetClass="exit" presetSubtype="4" fill="hold" nodeType="afterEffect">
                                  <p:stCondLst>
                                    <p:cond delay="0"/>
                                  </p:stCondLst>
                                  <p:childTnLst>
                                    <p:animEffect transition="out" filter="slide(fromBottom)">
                                      <p:cBhvr>
                                        <p:cTn id="61" dur="20000"/>
                                        <p:tgtEl>
                                          <p:spTgt spid="4"/>
                                        </p:tgtEl>
                                      </p:cBhvr>
                                    </p:animEffect>
                                    <p:set>
                                      <p:cBhvr>
                                        <p:cTn id="62" dur="1" fill="hold">
                                          <p:stCondLst>
                                            <p:cond delay="19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A7D2-79BA-4C11-9190-325E5DDEAE00}"/>
              </a:ext>
            </a:extLst>
          </p:cNvPr>
          <p:cNvSpPr>
            <a:spLocks noGrp="1"/>
          </p:cNvSpPr>
          <p:nvPr>
            <p:ph type="title"/>
          </p:nvPr>
        </p:nvSpPr>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D868E5A9-BF6D-4262-B455-97183FC4D360}"/>
              </a:ext>
            </a:extLst>
          </p:cNvPr>
          <p:cNvSpPr>
            <a:spLocks noGrp="1"/>
          </p:cNvSpPr>
          <p:nvPr>
            <p:ph type="body" sz="quarter" idx="10"/>
          </p:nvPr>
        </p:nvSpPr>
        <p:spPr/>
        <p:txBody>
          <a:bodyPr/>
          <a:lstStyle/>
          <a:p>
            <a:r>
              <a:rPr lang="en-GB" dirty="0"/>
              <a:t>10.1.1.4 new vocabulary</a:t>
            </a:r>
          </a:p>
          <a:p>
            <a:endParaRPr lang="en-GB" dirty="0"/>
          </a:p>
          <a:p>
            <a:endParaRPr lang="en-GB" dirty="0"/>
          </a:p>
          <a:p>
            <a:endParaRPr lang="en-GB" dirty="0"/>
          </a:p>
          <a:p>
            <a:endParaRPr lang="en-GB" dirty="0"/>
          </a:p>
          <a:p>
            <a:endParaRPr lang="en-GB" dirty="0"/>
          </a:p>
          <a:p>
            <a:r>
              <a:rPr lang="en-GB" dirty="0"/>
              <a:t>10.1.1.4 revisited vocabulary</a:t>
            </a:r>
          </a:p>
        </p:txBody>
      </p:sp>
      <p:pic>
        <p:nvPicPr>
          <p:cNvPr id="5" name="Picture 4" descr="Qr code&#10;&#10;Description automatically generated">
            <a:extLst>
              <a:ext uri="{FF2B5EF4-FFF2-40B4-BE49-F238E27FC236}">
                <a16:creationId xmlns:a16="http://schemas.microsoft.com/office/drawing/2014/main" id="{4D9FEA79-9F7A-4D9E-B51F-65A588724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416" y="861134"/>
            <a:ext cx="1745742" cy="1745742"/>
          </a:xfrm>
          <a:prstGeom prst="rect">
            <a:avLst/>
          </a:prstGeom>
        </p:spPr>
      </p:pic>
      <p:sp>
        <p:nvSpPr>
          <p:cNvPr id="7" name="TextBox 6">
            <a:extLst>
              <a:ext uri="{FF2B5EF4-FFF2-40B4-BE49-F238E27FC236}">
                <a16:creationId xmlns:a16="http://schemas.microsoft.com/office/drawing/2014/main" id="{FBC0F77A-F074-47FF-B61F-126562C94A9A}"/>
              </a:ext>
            </a:extLst>
          </p:cNvPr>
          <p:cNvSpPr txBox="1"/>
          <p:nvPr/>
        </p:nvSpPr>
        <p:spPr>
          <a:xfrm>
            <a:off x="4623435"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pic>
        <p:nvPicPr>
          <p:cNvPr id="10" name="Picture 9" descr="Qr code&#10;&#10;Description automatically generated">
            <a:extLst>
              <a:ext uri="{FF2B5EF4-FFF2-40B4-BE49-F238E27FC236}">
                <a16:creationId xmlns:a16="http://schemas.microsoft.com/office/drawing/2014/main" id="{B1487CF0-2CC0-40A0-8D3E-BDB61306B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880" y="839843"/>
            <a:ext cx="1688046" cy="1688046"/>
          </a:xfrm>
          <a:prstGeom prst="rect">
            <a:avLst/>
          </a:prstGeom>
        </p:spPr>
      </p:pic>
      <p:sp>
        <p:nvSpPr>
          <p:cNvPr id="11" name="TextBox 10">
            <a:extLst>
              <a:ext uri="{FF2B5EF4-FFF2-40B4-BE49-F238E27FC236}">
                <a16:creationId xmlns:a16="http://schemas.microsoft.com/office/drawing/2014/main" id="{E3F9CCE3-EE70-4AE6-9F15-83F762138AA6}"/>
              </a:ext>
            </a:extLst>
          </p:cNvPr>
          <p:cNvSpPr txBox="1"/>
          <p:nvPr/>
        </p:nvSpPr>
        <p:spPr>
          <a:xfrm>
            <a:off x="7164051"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sp>
        <p:nvSpPr>
          <p:cNvPr id="9" name="TextBox 8">
            <a:extLst>
              <a:ext uri="{FF2B5EF4-FFF2-40B4-BE49-F238E27FC236}">
                <a16:creationId xmlns:a16="http://schemas.microsoft.com/office/drawing/2014/main" id="{1A89C9CC-63BF-4BB4-AE19-B405A9805751}"/>
              </a:ext>
            </a:extLst>
          </p:cNvPr>
          <p:cNvSpPr txBox="1"/>
          <p:nvPr/>
        </p:nvSpPr>
        <p:spPr>
          <a:xfrm>
            <a:off x="4623435" y="568291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2" name="TextBox 11">
            <a:extLst>
              <a:ext uri="{FF2B5EF4-FFF2-40B4-BE49-F238E27FC236}">
                <a16:creationId xmlns:a16="http://schemas.microsoft.com/office/drawing/2014/main" id="{5F1BC060-CAE7-419E-9AB3-01C84A083F39}"/>
              </a:ext>
            </a:extLst>
          </p:cNvPr>
          <p:cNvSpPr txBox="1"/>
          <p:nvPr/>
        </p:nvSpPr>
        <p:spPr>
          <a:xfrm>
            <a:off x="7267955" y="5642638"/>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 </a:t>
            </a:r>
          </a:p>
        </p:txBody>
      </p:sp>
      <p:pic>
        <p:nvPicPr>
          <p:cNvPr id="6" name="Picture 5" descr="Qr code&#10;&#10;Description automatically generated">
            <a:extLst>
              <a:ext uri="{FF2B5EF4-FFF2-40B4-BE49-F238E27FC236}">
                <a16:creationId xmlns:a16="http://schemas.microsoft.com/office/drawing/2014/main" id="{ED64BE64-47BF-45F8-B090-971D5B87D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487" y="4012543"/>
            <a:ext cx="1438316" cy="1438316"/>
          </a:xfrm>
          <a:prstGeom prst="rect">
            <a:avLst/>
          </a:prstGeom>
        </p:spPr>
      </p:pic>
      <p:pic>
        <p:nvPicPr>
          <p:cNvPr id="14" name="Picture 13">
            <a:extLst>
              <a:ext uri="{FF2B5EF4-FFF2-40B4-BE49-F238E27FC236}">
                <a16:creationId xmlns:a16="http://schemas.microsoft.com/office/drawing/2014/main" id="{C5E60042-6D19-441D-852C-98334D597D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50649" y="4012542"/>
            <a:ext cx="1438317" cy="1438317"/>
          </a:xfrm>
          <a:prstGeom prst="rect">
            <a:avLst/>
          </a:prstGeom>
        </p:spPr>
      </p:pic>
    </p:spTree>
    <p:extLst>
      <p:ext uri="{BB962C8B-B14F-4D97-AF65-F5344CB8AC3E}">
        <p14:creationId xmlns:p14="http://schemas.microsoft.com/office/powerpoint/2010/main" val="4064421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EA24F197-2125-45F8-A76D-7060A3DA88F2}"/>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9416" y="0"/>
            <a:ext cx="12192001" cy="8128001"/>
          </a:xfrm>
          <a:prstGeom prst="rect">
            <a:avLst/>
          </a:prstGeom>
        </p:spPr>
      </p:pic>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321305-E1BD-4C42-9219-4CE05C41BCA6}"/>
              </a:ext>
            </a:extLst>
          </p:cNvPr>
          <p:cNvSpPr>
            <a:spLocks noGrp="1"/>
          </p:cNvSpPr>
          <p:nvPr>
            <p:ph type="title"/>
          </p:nvPr>
        </p:nvSpPr>
        <p:spPr>
          <a:xfrm>
            <a:off x="0" y="244598"/>
            <a:ext cx="6541478" cy="647577"/>
          </a:xfrm>
        </p:spPr>
        <p:txBody>
          <a:bodyPr>
            <a:normAutofit/>
          </a:bodyPr>
          <a:lstStyle/>
          <a:p>
            <a:r>
              <a:rPr lang="en-GB" sz="2800" dirty="0"/>
              <a:t>Wie </a:t>
            </a:r>
            <a:r>
              <a:rPr lang="en-GB" sz="2800" dirty="0" err="1"/>
              <a:t>sagt</a:t>
            </a:r>
            <a:r>
              <a:rPr lang="en-GB" sz="2800" dirty="0"/>
              <a:t> man das auf </a:t>
            </a:r>
            <a:r>
              <a:rPr lang="en-GB" sz="2800" dirty="0" err="1"/>
              <a:t>Englisch</a:t>
            </a:r>
            <a:r>
              <a:rPr lang="en-GB" sz="2800" dirty="0"/>
              <a:t>?</a:t>
            </a:r>
          </a:p>
        </p:txBody>
      </p:sp>
      <p:sp>
        <p:nvSpPr>
          <p:cNvPr id="7" name="Rectangle: Rounded Corners 6">
            <a:extLst>
              <a:ext uri="{FF2B5EF4-FFF2-40B4-BE49-F238E27FC236}">
                <a16:creationId xmlns:a16="http://schemas.microsoft.com/office/drawing/2014/main" id="{991E89F6-7DA2-4F98-85D2-B4EFDB6B40D0}"/>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Vokabeln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Google Shape;1242;p22">
            <a:extLst>
              <a:ext uri="{FF2B5EF4-FFF2-40B4-BE49-F238E27FC236}">
                <a16:creationId xmlns:a16="http://schemas.microsoft.com/office/drawing/2014/main" id="{DBEF06D6-28EC-493B-A1EE-E6FC9C1320F7}"/>
              </a:ext>
            </a:extLst>
          </p:cNvPr>
          <p:cNvSpPr/>
          <p:nvPr/>
        </p:nvSpPr>
        <p:spPr>
          <a:xfrm>
            <a:off x="210465" y="15657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Spanish</a:t>
            </a:r>
          </a:p>
        </p:txBody>
      </p:sp>
      <p:sp>
        <p:nvSpPr>
          <p:cNvPr id="11" name="Google Shape;1243;p22">
            <a:extLst>
              <a:ext uri="{FF2B5EF4-FFF2-40B4-BE49-F238E27FC236}">
                <a16:creationId xmlns:a16="http://schemas.microsoft.com/office/drawing/2014/main" id="{75900C3A-3098-4FDE-84E6-781A13D8FB32}"/>
              </a:ext>
            </a:extLst>
          </p:cNvPr>
          <p:cNvSpPr/>
          <p:nvPr/>
        </p:nvSpPr>
        <p:spPr>
          <a:xfrm>
            <a:off x="2611639" y="15657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bisexual</a:t>
            </a:r>
          </a:p>
        </p:txBody>
      </p:sp>
      <p:sp>
        <p:nvSpPr>
          <p:cNvPr id="12" name="Google Shape;1244;p22">
            <a:extLst>
              <a:ext uri="{FF2B5EF4-FFF2-40B4-BE49-F238E27FC236}">
                <a16:creationId xmlns:a16="http://schemas.microsoft.com/office/drawing/2014/main" id="{3DC20F39-9E5C-4359-A546-1C94385B21D2}"/>
              </a:ext>
            </a:extLst>
          </p:cNvPr>
          <p:cNvSpPr/>
          <p:nvPr/>
        </p:nvSpPr>
        <p:spPr>
          <a:xfrm>
            <a:off x="5013188" y="15566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gay</a:t>
            </a:r>
          </a:p>
        </p:txBody>
      </p:sp>
      <p:sp>
        <p:nvSpPr>
          <p:cNvPr id="13" name="Google Shape;1245;p22">
            <a:extLst>
              <a:ext uri="{FF2B5EF4-FFF2-40B4-BE49-F238E27FC236}">
                <a16:creationId xmlns:a16="http://schemas.microsoft.com/office/drawing/2014/main" id="{EF69FE7A-6775-4909-9C39-C179A5B422FF}"/>
              </a:ext>
            </a:extLst>
          </p:cNvPr>
          <p:cNvSpPr/>
          <p:nvPr/>
        </p:nvSpPr>
        <p:spPr>
          <a:xfrm>
            <a:off x="7443032" y="15929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to mean, meaning</a:t>
            </a:r>
          </a:p>
        </p:txBody>
      </p:sp>
      <p:sp>
        <p:nvSpPr>
          <p:cNvPr id="14" name="Google Shape;1246;p22">
            <a:extLst>
              <a:ext uri="{FF2B5EF4-FFF2-40B4-BE49-F238E27FC236}">
                <a16:creationId xmlns:a16="http://schemas.microsoft.com/office/drawing/2014/main" id="{35C2A965-B58B-48D0-AA92-786341E140FC}"/>
              </a:ext>
            </a:extLst>
          </p:cNvPr>
          <p:cNvSpPr/>
          <p:nvPr/>
        </p:nvSpPr>
        <p:spPr>
          <a:xfrm>
            <a:off x="210465" y="27825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English person</a:t>
            </a:r>
          </a:p>
        </p:txBody>
      </p:sp>
      <p:sp>
        <p:nvSpPr>
          <p:cNvPr id="15" name="Google Shape;1247;p22">
            <a:extLst>
              <a:ext uri="{FF2B5EF4-FFF2-40B4-BE49-F238E27FC236}">
                <a16:creationId xmlns:a16="http://schemas.microsoft.com/office/drawing/2014/main" id="{C1DF7B19-C548-4762-8C5C-D06E9C66C2A4}"/>
              </a:ext>
            </a:extLst>
          </p:cNvPr>
          <p:cNvSpPr/>
          <p:nvPr/>
        </p:nvSpPr>
        <p:spPr>
          <a:xfrm>
            <a:off x="2611639" y="27825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Century Gothic"/>
              </a:rPr>
              <a:t>gentleman</a:t>
            </a:r>
          </a:p>
        </p:txBody>
      </p:sp>
      <p:sp>
        <p:nvSpPr>
          <p:cNvPr id="16" name="Google Shape;1248;p22">
            <a:extLst>
              <a:ext uri="{FF2B5EF4-FFF2-40B4-BE49-F238E27FC236}">
                <a16:creationId xmlns:a16="http://schemas.microsoft.com/office/drawing/2014/main" id="{C5E91347-DD4B-4DB6-91D7-BA132A5F80D0}"/>
              </a:ext>
            </a:extLst>
          </p:cNvPr>
          <p:cNvSpPr/>
          <p:nvPr/>
        </p:nvSpPr>
        <p:spPr>
          <a:xfrm>
            <a:off x="5013188" y="27734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Wow!</a:t>
            </a:r>
          </a:p>
        </p:txBody>
      </p:sp>
      <p:sp>
        <p:nvSpPr>
          <p:cNvPr id="17" name="Google Shape;1249;p22">
            <a:extLst>
              <a:ext uri="{FF2B5EF4-FFF2-40B4-BE49-F238E27FC236}">
                <a16:creationId xmlns:a16="http://schemas.microsoft.com/office/drawing/2014/main" id="{58FE48B3-7BB9-43D6-98DC-9F11D69F554C}"/>
              </a:ext>
            </a:extLst>
          </p:cNvPr>
          <p:cNvSpPr/>
          <p:nvPr/>
        </p:nvSpPr>
        <p:spPr>
          <a:xfrm>
            <a:off x="7443032" y="28097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French</a:t>
            </a:r>
          </a:p>
        </p:txBody>
      </p:sp>
      <p:sp>
        <p:nvSpPr>
          <p:cNvPr id="18" name="Google Shape;1250;p22">
            <a:extLst>
              <a:ext uri="{FF2B5EF4-FFF2-40B4-BE49-F238E27FC236}">
                <a16:creationId xmlns:a16="http://schemas.microsoft.com/office/drawing/2014/main" id="{E26F13CB-16A1-4772-852B-119C2F64B86C}"/>
              </a:ext>
            </a:extLst>
          </p:cNvPr>
          <p:cNvSpPr/>
          <p:nvPr/>
        </p:nvSpPr>
        <p:spPr>
          <a:xfrm>
            <a:off x="210465" y="39993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lesbian</a:t>
            </a:r>
          </a:p>
        </p:txBody>
      </p:sp>
      <p:sp>
        <p:nvSpPr>
          <p:cNvPr id="19" name="Google Shape;1251;p22">
            <a:extLst>
              <a:ext uri="{FF2B5EF4-FFF2-40B4-BE49-F238E27FC236}">
                <a16:creationId xmlns:a16="http://schemas.microsoft.com/office/drawing/2014/main" id="{F9B169D4-BF90-48B9-910C-8EFAA57AB5AC}"/>
              </a:ext>
            </a:extLst>
          </p:cNvPr>
          <p:cNvSpPr/>
          <p:nvPr/>
        </p:nvSpPr>
        <p:spPr>
          <a:xfrm>
            <a:off x="2611639" y="39993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states</a:t>
            </a:r>
          </a:p>
        </p:txBody>
      </p:sp>
      <p:sp>
        <p:nvSpPr>
          <p:cNvPr id="20" name="Google Shape;1252;p22">
            <a:extLst>
              <a:ext uri="{FF2B5EF4-FFF2-40B4-BE49-F238E27FC236}">
                <a16:creationId xmlns:a16="http://schemas.microsoft.com/office/drawing/2014/main" id="{4CC5A95E-A549-4316-9A69-48DD07AC5C0D}"/>
              </a:ext>
            </a:extLst>
          </p:cNvPr>
          <p:cNvSpPr/>
          <p:nvPr/>
        </p:nvSpPr>
        <p:spPr>
          <a:xfrm>
            <a:off x="5013188" y="39902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000" kern="0" dirty="0">
                <a:solidFill>
                  <a:srgbClr val="3A3838"/>
                </a:solidFill>
                <a:ea typeface="Century Gothic"/>
                <a:cs typeface="Century Gothic"/>
                <a:sym typeface="Century Gothic"/>
              </a:rPr>
              <a:t>heterosexual</a:t>
            </a:r>
          </a:p>
        </p:txBody>
      </p:sp>
      <p:sp>
        <p:nvSpPr>
          <p:cNvPr id="21" name="Google Shape;1253;p22">
            <a:extLst>
              <a:ext uri="{FF2B5EF4-FFF2-40B4-BE49-F238E27FC236}">
                <a16:creationId xmlns:a16="http://schemas.microsoft.com/office/drawing/2014/main" id="{9222A812-8377-4A4F-ADB5-4946A11A2110}"/>
              </a:ext>
            </a:extLst>
          </p:cNvPr>
          <p:cNvSpPr/>
          <p:nvPr/>
        </p:nvSpPr>
        <p:spPr>
          <a:xfrm>
            <a:off x="7443032" y="40265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Mr</a:t>
            </a:r>
          </a:p>
        </p:txBody>
      </p:sp>
      <p:sp>
        <p:nvSpPr>
          <p:cNvPr id="22" name="Google Shape;1254;p22">
            <a:extLst>
              <a:ext uri="{FF2B5EF4-FFF2-40B4-BE49-F238E27FC236}">
                <a16:creationId xmlns:a16="http://schemas.microsoft.com/office/drawing/2014/main" id="{61E91343-F837-48EA-AFB3-11ADFBE87A81}"/>
              </a:ext>
            </a:extLst>
          </p:cNvPr>
          <p:cNvSpPr/>
          <p:nvPr/>
        </p:nvSpPr>
        <p:spPr>
          <a:xfrm>
            <a:off x="210465" y="52161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Swiss</a:t>
            </a:r>
            <a:endParaRPr lang="en-GB" sz="2000" kern="0" dirty="0">
              <a:solidFill>
                <a:srgbClr val="3A3838"/>
              </a:solidFill>
              <a:ea typeface="Century Gothic"/>
              <a:cs typeface="Century Gothic"/>
              <a:sym typeface="Century Gothic"/>
            </a:endParaRPr>
          </a:p>
        </p:txBody>
      </p:sp>
      <p:sp>
        <p:nvSpPr>
          <p:cNvPr id="23" name="Google Shape;1255;p22">
            <a:extLst>
              <a:ext uri="{FF2B5EF4-FFF2-40B4-BE49-F238E27FC236}">
                <a16:creationId xmlns:a16="http://schemas.microsoft.com/office/drawing/2014/main" id="{6C069104-B77C-42E7-ABED-C0094D72EE98}"/>
              </a:ext>
            </a:extLst>
          </p:cNvPr>
          <p:cNvSpPr/>
          <p:nvPr/>
        </p:nvSpPr>
        <p:spPr>
          <a:xfrm>
            <a:off x="2611639" y="5216163"/>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2060"/>
              </a:buClr>
              <a:buSzPts val="2800"/>
              <a:buFont typeface="Century Gothic"/>
              <a:buNone/>
              <a:tabLst/>
              <a:defRPr/>
            </a:pPr>
            <a:r>
              <a:rPr lang="en-GB" sz="2000" kern="0" dirty="0">
                <a:solidFill>
                  <a:srgbClr val="3A3838"/>
                </a:solidFill>
                <a:ea typeface="Century Gothic"/>
                <a:cs typeface="Century Gothic"/>
                <a:sym typeface="Century Gothic"/>
              </a:rPr>
              <a:t>a</a:t>
            </a:r>
            <a:r>
              <a:rPr kumimoji="0" lang="en-GB" sz="2000" b="0" i="0" u="none" strike="noStrike" kern="0" cap="none" spc="0" normalizeH="0" baseline="0" noProof="0" dirty="0" err="1">
                <a:ln>
                  <a:noFill/>
                </a:ln>
                <a:solidFill>
                  <a:srgbClr val="3A3838"/>
                </a:solidFill>
                <a:effectLst/>
                <a:uLnTx/>
                <a:uFillTx/>
                <a:ea typeface="Century Gothic"/>
                <a:cs typeface="Century Gothic"/>
                <a:sym typeface="Century Gothic"/>
              </a:rPr>
              <a:t>ctual</a:t>
            </a:r>
            <a:r>
              <a:rPr kumimoji="0" lang="en-GB" sz="2000" b="0" i="0" u="none" strike="noStrike" kern="0" cap="none" spc="0" normalizeH="0" baseline="0" noProof="0" dirty="0">
                <a:ln>
                  <a:noFill/>
                </a:ln>
                <a:solidFill>
                  <a:srgbClr val="3A3838"/>
                </a:solidFill>
                <a:effectLst/>
                <a:uLnTx/>
                <a:uFillTx/>
                <a:ea typeface="Century Gothic"/>
                <a:cs typeface="Century Gothic"/>
                <a:sym typeface="Century Gothic"/>
              </a:rPr>
              <a:t>, real, actually, really</a:t>
            </a:r>
            <a:endParaRPr kumimoji="0" lang="en-GB" sz="2000" b="0" i="0" u="none" strike="noStrike" kern="0" cap="none" spc="0" normalizeH="0" baseline="0" noProof="0" dirty="0">
              <a:ln>
                <a:noFill/>
              </a:ln>
              <a:solidFill>
                <a:srgbClr val="3A3838"/>
              </a:solidFill>
              <a:effectLst/>
              <a:uLnTx/>
              <a:uFillTx/>
              <a:sym typeface="Arial"/>
            </a:endParaRPr>
          </a:p>
        </p:txBody>
      </p:sp>
      <p:sp>
        <p:nvSpPr>
          <p:cNvPr id="24" name="Google Shape;1256;p22">
            <a:extLst>
              <a:ext uri="{FF2B5EF4-FFF2-40B4-BE49-F238E27FC236}">
                <a16:creationId xmlns:a16="http://schemas.microsoft.com/office/drawing/2014/main" id="{DFD552DF-0FE0-4766-A867-4D7B7869BA7C}"/>
              </a:ext>
            </a:extLst>
          </p:cNvPr>
          <p:cNvSpPr/>
          <p:nvPr/>
        </p:nvSpPr>
        <p:spPr>
          <a:xfrm>
            <a:off x="5013188" y="5207056"/>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600"/>
              <a:buFont typeface="Century Gothic"/>
              <a:buNone/>
              <a:defRPr/>
            </a:pPr>
            <a:r>
              <a:rPr lang="en-GB" sz="2400" dirty="0">
                <a:solidFill>
                  <a:srgbClr val="3A3838"/>
                </a:solidFill>
                <a:ea typeface="Century Gothic"/>
                <a:cs typeface="Century Gothic"/>
                <a:sym typeface="Century Gothic"/>
              </a:rPr>
              <a:t>machine</a:t>
            </a:r>
            <a:endParaRPr lang="en-GB" sz="2400" kern="0" dirty="0">
              <a:solidFill>
                <a:srgbClr val="3A3838"/>
              </a:solidFill>
              <a:ea typeface="Century Gothic"/>
              <a:cs typeface="Century Gothic"/>
              <a:sym typeface="Century Gothic"/>
            </a:endParaRPr>
          </a:p>
        </p:txBody>
      </p:sp>
      <p:sp>
        <p:nvSpPr>
          <p:cNvPr id="25" name="Google Shape;1257;p22">
            <a:extLst>
              <a:ext uri="{FF2B5EF4-FFF2-40B4-BE49-F238E27FC236}">
                <a16:creationId xmlns:a16="http://schemas.microsoft.com/office/drawing/2014/main" id="{398C7B48-0958-4126-AF1B-8C02697B8A00}"/>
              </a:ext>
            </a:extLst>
          </p:cNvPr>
          <p:cNvSpPr/>
          <p:nvPr/>
        </p:nvSpPr>
        <p:spPr>
          <a:xfrm>
            <a:off x="7443032" y="52433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000" kern="0" dirty="0">
                <a:solidFill>
                  <a:srgbClr val="3A3838"/>
                </a:solidFill>
                <a:ea typeface="Century Gothic"/>
                <a:cs typeface="Century Gothic"/>
                <a:sym typeface="Century Gothic"/>
              </a:rPr>
              <a:t>to own, have, having, owning</a:t>
            </a:r>
          </a:p>
        </p:txBody>
      </p:sp>
      <p:sp>
        <p:nvSpPr>
          <p:cNvPr id="27" name="Google Shape;1259;p22">
            <a:extLst>
              <a:ext uri="{FF2B5EF4-FFF2-40B4-BE49-F238E27FC236}">
                <a16:creationId xmlns:a16="http://schemas.microsoft.com/office/drawing/2014/main" id="{24396E20-9407-4AA3-A4EA-46ADBE75AAA7}"/>
              </a:ext>
            </a:extLst>
          </p:cNvPr>
          <p:cNvSpPr/>
          <p:nvPr/>
        </p:nvSpPr>
        <p:spPr>
          <a:xfrm>
            <a:off x="217410" y="1569648"/>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rPr>
              <a:t>spanisch</a:t>
            </a:r>
            <a:endParaRPr kumimoji="0" lang="es-GB" sz="2400" b="1" i="0" u="none" strike="noStrike" kern="0" cap="none" spc="0" normalizeH="0" baseline="0" noProof="0" dirty="0">
              <a:ln>
                <a:noFill/>
              </a:ln>
              <a:solidFill>
                <a:schemeClr val="bg1"/>
              </a:solidFill>
              <a:effectLst/>
              <a:uLnTx/>
              <a:uFillTx/>
            </a:endParaRPr>
          </a:p>
        </p:txBody>
      </p:sp>
      <p:sp>
        <p:nvSpPr>
          <p:cNvPr id="42" name="Google Shape;1242;p22">
            <a:extLst>
              <a:ext uri="{FF2B5EF4-FFF2-40B4-BE49-F238E27FC236}">
                <a16:creationId xmlns:a16="http://schemas.microsoft.com/office/drawing/2014/main" id="{010165BD-83C2-4C3D-ACAD-23E9731BF08C}"/>
              </a:ext>
            </a:extLst>
          </p:cNvPr>
          <p:cNvSpPr/>
          <p:nvPr/>
        </p:nvSpPr>
        <p:spPr>
          <a:xfrm>
            <a:off x="9815161" y="15929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customer</a:t>
            </a:r>
          </a:p>
        </p:txBody>
      </p:sp>
      <p:sp>
        <p:nvSpPr>
          <p:cNvPr id="43" name="Google Shape;1246;p22">
            <a:extLst>
              <a:ext uri="{FF2B5EF4-FFF2-40B4-BE49-F238E27FC236}">
                <a16:creationId xmlns:a16="http://schemas.microsoft.com/office/drawing/2014/main" id="{A7477CB2-875A-49F6-9A3F-9010063C54A0}"/>
              </a:ext>
            </a:extLst>
          </p:cNvPr>
          <p:cNvSpPr/>
          <p:nvPr/>
        </p:nvSpPr>
        <p:spPr>
          <a:xfrm>
            <a:off x="9815161" y="28097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000" kern="0" dirty="0">
                <a:solidFill>
                  <a:srgbClr val="3A3838"/>
                </a:solidFill>
                <a:sym typeface="Arial"/>
              </a:rPr>
              <a:t>human beings, people</a:t>
            </a:r>
          </a:p>
        </p:txBody>
      </p:sp>
      <p:sp>
        <p:nvSpPr>
          <p:cNvPr id="44" name="Google Shape;1250;p22">
            <a:extLst>
              <a:ext uri="{FF2B5EF4-FFF2-40B4-BE49-F238E27FC236}">
                <a16:creationId xmlns:a16="http://schemas.microsoft.com/office/drawing/2014/main" id="{F34E0FFC-BFF9-4BF9-8374-A3282C815FDE}"/>
              </a:ext>
            </a:extLst>
          </p:cNvPr>
          <p:cNvSpPr/>
          <p:nvPr/>
        </p:nvSpPr>
        <p:spPr>
          <a:xfrm>
            <a:off x="9815161" y="40265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pPr>
            <a:r>
              <a:rPr lang="en-GB" sz="2400" kern="0" dirty="0">
                <a:solidFill>
                  <a:srgbClr val="3A3838"/>
                </a:solidFill>
                <a:sym typeface="Arial"/>
              </a:rPr>
              <a:t>non-binary</a:t>
            </a:r>
          </a:p>
        </p:txBody>
      </p:sp>
      <p:sp>
        <p:nvSpPr>
          <p:cNvPr id="45" name="Google Shape;1254;p22">
            <a:extLst>
              <a:ext uri="{FF2B5EF4-FFF2-40B4-BE49-F238E27FC236}">
                <a16:creationId xmlns:a16="http://schemas.microsoft.com/office/drawing/2014/main" id="{83E98B9F-BA98-4915-BABF-11366BDA89D1}"/>
              </a:ext>
            </a:extLst>
          </p:cNvPr>
          <p:cNvSpPr/>
          <p:nvPr/>
        </p:nvSpPr>
        <p:spPr>
          <a:xfrm>
            <a:off x="9815161" y="5243359"/>
            <a:ext cx="2143731" cy="867128"/>
          </a:xfrm>
          <a:prstGeom prst="roundRect">
            <a:avLst>
              <a:gd name="adj" fmla="val 16667"/>
            </a:avLst>
          </a:prstGeom>
          <a:solidFill>
            <a:srgbClr val="FFEEAB"/>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2060"/>
              </a:buClr>
              <a:buSzPts val="2800"/>
              <a:buFont typeface="Century Gothic"/>
              <a:buNone/>
              <a:defRPr/>
            </a:pPr>
            <a:r>
              <a:rPr lang="en-GB" sz="2400" kern="0" dirty="0">
                <a:solidFill>
                  <a:srgbClr val="3A3838"/>
                </a:solidFill>
                <a:ea typeface="Century Gothic"/>
                <a:cs typeface="Century Gothic"/>
                <a:sym typeface="Century Gothic"/>
              </a:rPr>
              <a:t>Austrian</a:t>
            </a:r>
          </a:p>
        </p:txBody>
      </p:sp>
      <p:sp>
        <p:nvSpPr>
          <p:cNvPr id="4" name="Google Shape;1259;p22">
            <a:extLst>
              <a:ext uri="{FF2B5EF4-FFF2-40B4-BE49-F238E27FC236}">
                <a16:creationId xmlns:a16="http://schemas.microsoft.com/office/drawing/2014/main" id="{733B6E9F-CF8F-3441-D94D-0950FECB0E9D}"/>
              </a:ext>
            </a:extLst>
          </p:cNvPr>
          <p:cNvSpPr/>
          <p:nvPr/>
        </p:nvSpPr>
        <p:spPr>
          <a:xfrm>
            <a:off x="2621073" y="155142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b</a:t>
            </a:r>
            <a:r>
              <a:rPr kumimoji="0" lang="en-GB" sz="2400" b="1" i="0" u="none" strike="noStrike" kern="0" cap="none" spc="0" normalizeH="0" baseline="0" noProof="0" dirty="0" err="1">
                <a:ln>
                  <a:noFill/>
                </a:ln>
                <a:solidFill>
                  <a:schemeClr val="bg1"/>
                </a:solidFill>
                <a:effectLst/>
                <a:uLnTx/>
                <a:uFillTx/>
              </a:rPr>
              <a:t>i</a:t>
            </a:r>
            <a:r>
              <a:rPr kumimoji="0" lang="en-GB" sz="2400" b="1" i="0" u="none" strike="noStrike" kern="0" cap="none" spc="0" normalizeH="0" baseline="0" noProof="0" dirty="0">
                <a:ln>
                  <a:noFill/>
                </a:ln>
                <a:solidFill>
                  <a:schemeClr val="bg1"/>
                </a:solidFill>
                <a:effectLst/>
                <a:uLnTx/>
                <a:uFillTx/>
              </a:rPr>
              <a:t>(</a:t>
            </a:r>
            <a:r>
              <a:rPr kumimoji="0" lang="en-GB" sz="2400" b="1" i="0" u="none" strike="noStrike" kern="0" cap="none" spc="0" normalizeH="0" baseline="0" noProof="0" dirty="0" err="1">
                <a:ln>
                  <a:noFill/>
                </a:ln>
                <a:solidFill>
                  <a:schemeClr val="bg1"/>
                </a:solidFill>
                <a:effectLst/>
                <a:uLnTx/>
                <a:uFillTx/>
              </a:rPr>
              <a:t>sexuell</a:t>
            </a:r>
            <a:r>
              <a:rPr kumimoji="0" lang="en-GB" sz="2400" b="1" i="0" u="none" strike="noStrike" kern="0" cap="none" spc="0" normalizeH="0" baseline="0" noProof="0" dirty="0">
                <a:ln>
                  <a:noFill/>
                </a:ln>
                <a:solidFill>
                  <a:schemeClr val="bg1"/>
                </a:solidFill>
                <a:effectLst/>
                <a:uLnTx/>
                <a:uFillTx/>
              </a:rPr>
              <a:t>)</a:t>
            </a:r>
            <a:endParaRPr kumimoji="0" lang="es-GB" sz="2400" b="1" i="0" u="none" strike="noStrike" kern="0" cap="none" spc="0" normalizeH="0" baseline="0" noProof="0" dirty="0">
              <a:ln>
                <a:noFill/>
              </a:ln>
              <a:solidFill>
                <a:schemeClr val="bg1"/>
              </a:solidFill>
              <a:effectLst/>
              <a:uLnTx/>
              <a:uFillTx/>
            </a:endParaRPr>
          </a:p>
        </p:txBody>
      </p:sp>
      <p:sp>
        <p:nvSpPr>
          <p:cNvPr id="5" name="Google Shape;1259;p22">
            <a:extLst>
              <a:ext uri="{FF2B5EF4-FFF2-40B4-BE49-F238E27FC236}">
                <a16:creationId xmlns:a16="http://schemas.microsoft.com/office/drawing/2014/main" id="{4A548FD6-DBE1-51A8-BA88-B4C37C4C1F76}"/>
              </a:ext>
            </a:extLst>
          </p:cNvPr>
          <p:cNvSpPr/>
          <p:nvPr/>
        </p:nvSpPr>
        <p:spPr>
          <a:xfrm>
            <a:off x="5042834" y="1552531"/>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schwul</a:t>
            </a:r>
            <a:endParaRPr kumimoji="0" lang="es-GB" sz="2400" b="1" i="0" u="none" strike="noStrike" kern="0" cap="none" spc="0" normalizeH="0" baseline="0" noProof="0" dirty="0">
              <a:ln>
                <a:noFill/>
              </a:ln>
              <a:solidFill>
                <a:schemeClr val="bg1"/>
              </a:solidFill>
              <a:effectLst/>
              <a:uLnTx/>
              <a:uFillTx/>
            </a:endParaRPr>
          </a:p>
        </p:txBody>
      </p:sp>
      <p:sp>
        <p:nvSpPr>
          <p:cNvPr id="8" name="Google Shape;1259;p22">
            <a:extLst>
              <a:ext uri="{FF2B5EF4-FFF2-40B4-BE49-F238E27FC236}">
                <a16:creationId xmlns:a16="http://schemas.microsoft.com/office/drawing/2014/main" id="{5C5ED1C4-8E6A-F376-34A4-306B046622BF}"/>
              </a:ext>
            </a:extLst>
          </p:cNvPr>
          <p:cNvSpPr/>
          <p:nvPr/>
        </p:nvSpPr>
        <p:spPr>
          <a:xfrm>
            <a:off x="7449977" y="1588520"/>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bedeuten</a:t>
            </a:r>
            <a:endParaRPr kumimoji="0" lang="es-GB" sz="2400" b="1" i="0" u="none" strike="noStrike" kern="0" cap="none" spc="0" normalizeH="0" baseline="0" noProof="0" dirty="0">
              <a:ln>
                <a:noFill/>
              </a:ln>
              <a:solidFill>
                <a:schemeClr val="bg1"/>
              </a:solidFill>
              <a:effectLst/>
              <a:uLnTx/>
              <a:uFillTx/>
            </a:endParaRPr>
          </a:p>
        </p:txBody>
      </p:sp>
      <p:sp>
        <p:nvSpPr>
          <p:cNvPr id="9" name="Google Shape;1259;p22">
            <a:extLst>
              <a:ext uri="{FF2B5EF4-FFF2-40B4-BE49-F238E27FC236}">
                <a16:creationId xmlns:a16="http://schemas.microsoft.com/office/drawing/2014/main" id="{A17575D8-E12E-0768-6CDC-0E6FDAA8053D}"/>
              </a:ext>
            </a:extLst>
          </p:cNvPr>
          <p:cNvSpPr/>
          <p:nvPr/>
        </p:nvSpPr>
        <p:spPr>
          <a:xfrm>
            <a:off x="9822106" y="158571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der Kunde</a:t>
            </a:r>
            <a:endParaRPr kumimoji="0" lang="es-GB" sz="2400" b="1" i="0" u="none" strike="noStrike" kern="0" cap="none" spc="0" normalizeH="0" baseline="0" noProof="0" dirty="0">
              <a:ln>
                <a:noFill/>
              </a:ln>
              <a:solidFill>
                <a:schemeClr val="bg1"/>
              </a:solidFill>
              <a:effectLst/>
              <a:uLnTx/>
              <a:uFillTx/>
            </a:endParaRPr>
          </a:p>
        </p:txBody>
      </p:sp>
      <p:sp>
        <p:nvSpPr>
          <p:cNvPr id="51" name="Google Shape;1259;p22">
            <a:extLst>
              <a:ext uri="{FF2B5EF4-FFF2-40B4-BE49-F238E27FC236}">
                <a16:creationId xmlns:a16="http://schemas.microsoft.com/office/drawing/2014/main" id="{BDB9EB5F-0E8B-5014-E6EC-018830AF11B7}"/>
              </a:ext>
            </a:extLst>
          </p:cNvPr>
          <p:cNvSpPr/>
          <p:nvPr/>
        </p:nvSpPr>
        <p:spPr>
          <a:xfrm>
            <a:off x="217409" y="2778124"/>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Engländer</a:t>
            </a:r>
            <a:endParaRPr kumimoji="0" lang="es-GB" sz="2400" b="1" i="0" u="none" strike="noStrike" kern="0" cap="none" spc="0" normalizeH="0" baseline="0" noProof="0" dirty="0">
              <a:ln>
                <a:noFill/>
              </a:ln>
              <a:solidFill>
                <a:schemeClr val="bg1"/>
              </a:solidFill>
              <a:effectLst/>
              <a:uLnTx/>
              <a:uFillTx/>
            </a:endParaRPr>
          </a:p>
        </p:txBody>
      </p:sp>
      <p:sp>
        <p:nvSpPr>
          <p:cNvPr id="53" name="Google Shape;1259;p22">
            <a:extLst>
              <a:ext uri="{FF2B5EF4-FFF2-40B4-BE49-F238E27FC236}">
                <a16:creationId xmlns:a16="http://schemas.microsoft.com/office/drawing/2014/main" id="{5B86B231-B0B3-D185-208E-D8564E9AAF48}"/>
              </a:ext>
            </a:extLst>
          </p:cNvPr>
          <p:cNvSpPr/>
          <p:nvPr/>
        </p:nvSpPr>
        <p:spPr>
          <a:xfrm>
            <a:off x="2620594" y="2774551"/>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d</a:t>
            </a:r>
            <a:r>
              <a:rPr lang="en-GB" sz="2400" b="1" kern="0" noProof="0" dirty="0">
                <a:solidFill>
                  <a:schemeClr val="bg1"/>
                </a:solidFill>
              </a:rPr>
              <a:t>er Herr</a:t>
            </a:r>
            <a:endParaRPr kumimoji="0" lang="es-GB" sz="2400" b="1" i="0" u="none" strike="noStrike" kern="0" cap="none" spc="0" normalizeH="0" baseline="0" noProof="0" dirty="0">
              <a:ln>
                <a:noFill/>
              </a:ln>
              <a:solidFill>
                <a:schemeClr val="bg1"/>
              </a:solidFill>
              <a:effectLst/>
              <a:uLnTx/>
              <a:uFillTx/>
            </a:endParaRPr>
          </a:p>
        </p:txBody>
      </p:sp>
      <p:sp>
        <p:nvSpPr>
          <p:cNvPr id="54" name="Google Shape;1259;p22">
            <a:extLst>
              <a:ext uri="{FF2B5EF4-FFF2-40B4-BE49-F238E27FC236}">
                <a16:creationId xmlns:a16="http://schemas.microsoft.com/office/drawing/2014/main" id="{B185A19C-0F50-3991-9355-25B4D034D3E0}"/>
              </a:ext>
            </a:extLst>
          </p:cNvPr>
          <p:cNvSpPr/>
          <p:nvPr/>
        </p:nvSpPr>
        <p:spPr>
          <a:xfrm>
            <a:off x="5027578" y="2770550"/>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noProof="0" dirty="0">
                <a:solidFill>
                  <a:schemeClr val="bg1"/>
                </a:solidFill>
              </a:rPr>
              <a:t>Mensch!</a:t>
            </a:r>
            <a:endParaRPr kumimoji="0" lang="es-GB" sz="2400" b="1" i="0" u="none" strike="noStrike" kern="0" cap="none" spc="0" normalizeH="0" baseline="0" noProof="0" dirty="0">
              <a:ln>
                <a:noFill/>
              </a:ln>
              <a:solidFill>
                <a:schemeClr val="bg1"/>
              </a:solidFill>
              <a:effectLst/>
              <a:uLnTx/>
              <a:uFillTx/>
            </a:endParaRPr>
          </a:p>
        </p:txBody>
      </p:sp>
      <p:sp>
        <p:nvSpPr>
          <p:cNvPr id="55" name="Google Shape;1259;p22">
            <a:extLst>
              <a:ext uri="{FF2B5EF4-FFF2-40B4-BE49-F238E27FC236}">
                <a16:creationId xmlns:a16="http://schemas.microsoft.com/office/drawing/2014/main" id="{5DF42056-C628-376D-2CFA-B55BB6B7333B}"/>
              </a:ext>
            </a:extLst>
          </p:cNvPr>
          <p:cNvSpPr/>
          <p:nvPr/>
        </p:nvSpPr>
        <p:spPr>
          <a:xfrm>
            <a:off x="7460363" y="2823050"/>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französisch</a:t>
            </a:r>
            <a:endParaRPr kumimoji="0" lang="es-GB" sz="2400" b="1" i="0" u="none" strike="noStrike" kern="0" cap="none" spc="0" normalizeH="0" baseline="0" noProof="0" dirty="0">
              <a:ln>
                <a:noFill/>
              </a:ln>
              <a:solidFill>
                <a:schemeClr val="bg1"/>
              </a:solidFill>
              <a:effectLst/>
              <a:uLnTx/>
              <a:uFillTx/>
            </a:endParaRPr>
          </a:p>
        </p:txBody>
      </p:sp>
      <p:sp>
        <p:nvSpPr>
          <p:cNvPr id="56" name="Google Shape;1259;p22">
            <a:extLst>
              <a:ext uri="{FF2B5EF4-FFF2-40B4-BE49-F238E27FC236}">
                <a16:creationId xmlns:a16="http://schemas.microsoft.com/office/drawing/2014/main" id="{ACAB0854-1D86-CD26-6C41-5EFEACB02F8D}"/>
              </a:ext>
            </a:extLst>
          </p:cNvPr>
          <p:cNvSpPr/>
          <p:nvPr/>
        </p:nvSpPr>
        <p:spPr>
          <a:xfrm>
            <a:off x="9816868" y="281442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noProof="0" dirty="0">
                <a:solidFill>
                  <a:schemeClr val="bg1"/>
                </a:solidFill>
              </a:rPr>
              <a:t>die Menschen</a:t>
            </a:r>
            <a:endParaRPr kumimoji="0" lang="es-GB" sz="2400" b="1" i="0" u="none" strike="noStrike" kern="0" cap="none" spc="0" normalizeH="0" baseline="0" noProof="0" dirty="0">
              <a:ln>
                <a:noFill/>
              </a:ln>
              <a:solidFill>
                <a:schemeClr val="bg1"/>
              </a:solidFill>
              <a:effectLst/>
              <a:uLnTx/>
              <a:uFillTx/>
            </a:endParaRPr>
          </a:p>
        </p:txBody>
      </p:sp>
      <p:sp>
        <p:nvSpPr>
          <p:cNvPr id="57" name="Google Shape;1259;p22">
            <a:extLst>
              <a:ext uri="{FF2B5EF4-FFF2-40B4-BE49-F238E27FC236}">
                <a16:creationId xmlns:a16="http://schemas.microsoft.com/office/drawing/2014/main" id="{CBE2D78A-C6B2-7AB6-1FFD-06839359E1EA}"/>
              </a:ext>
            </a:extLst>
          </p:cNvPr>
          <p:cNvSpPr/>
          <p:nvPr/>
        </p:nvSpPr>
        <p:spPr>
          <a:xfrm>
            <a:off x="223596" y="4006616"/>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noProof="0" dirty="0" err="1">
                <a:solidFill>
                  <a:schemeClr val="bg1"/>
                </a:solidFill>
              </a:rPr>
              <a:t>lesbisch</a:t>
            </a:r>
            <a:endParaRPr kumimoji="0" lang="es-GB" sz="2400" b="1" i="0" u="none" strike="noStrike" kern="0" cap="none" spc="0" normalizeH="0" baseline="0" noProof="0" dirty="0">
              <a:ln>
                <a:noFill/>
              </a:ln>
              <a:solidFill>
                <a:schemeClr val="bg1"/>
              </a:solidFill>
              <a:effectLst/>
              <a:uLnTx/>
              <a:uFillTx/>
            </a:endParaRPr>
          </a:p>
        </p:txBody>
      </p:sp>
      <p:sp>
        <p:nvSpPr>
          <p:cNvPr id="58" name="Google Shape;1259;p22">
            <a:extLst>
              <a:ext uri="{FF2B5EF4-FFF2-40B4-BE49-F238E27FC236}">
                <a16:creationId xmlns:a16="http://schemas.microsoft.com/office/drawing/2014/main" id="{7EA41887-4BEE-0B77-E22C-4A432E5ACB42}"/>
              </a:ext>
            </a:extLst>
          </p:cNvPr>
          <p:cNvSpPr/>
          <p:nvPr/>
        </p:nvSpPr>
        <p:spPr>
          <a:xfrm>
            <a:off x="2626508" y="4017806"/>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d</a:t>
            </a:r>
            <a:r>
              <a:rPr lang="en-GB" sz="2400" b="1" kern="0" noProof="0" dirty="0" err="1">
                <a:solidFill>
                  <a:schemeClr val="bg1"/>
                </a:solidFill>
              </a:rPr>
              <a:t>ie</a:t>
            </a:r>
            <a:r>
              <a:rPr lang="en-GB" sz="2400" b="1" kern="0" noProof="0" dirty="0">
                <a:solidFill>
                  <a:schemeClr val="bg1"/>
                </a:solidFill>
              </a:rPr>
              <a:t> </a:t>
            </a:r>
            <a:r>
              <a:rPr lang="en-GB" sz="2400" b="1" kern="0" noProof="0" dirty="0" err="1">
                <a:solidFill>
                  <a:schemeClr val="bg1"/>
                </a:solidFill>
              </a:rPr>
              <a:t>Staaten</a:t>
            </a:r>
            <a:endParaRPr kumimoji="0" lang="es-GB" sz="2400" b="1" i="0" u="none" strike="noStrike" kern="0" cap="none" spc="0" normalizeH="0" baseline="0" noProof="0" dirty="0">
              <a:ln>
                <a:noFill/>
              </a:ln>
              <a:solidFill>
                <a:schemeClr val="bg1"/>
              </a:solidFill>
              <a:effectLst/>
              <a:uLnTx/>
              <a:uFillTx/>
            </a:endParaRPr>
          </a:p>
        </p:txBody>
      </p:sp>
      <p:sp>
        <p:nvSpPr>
          <p:cNvPr id="59" name="Google Shape;1259;p22">
            <a:extLst>
              <a:ext uri="{FF2B5EF4-FFF2-40B4-BE49-F238E27FC236}">
                <a16:creationId xmlns:a16="http://schemas.microsoft.com/office/drawing/2014/main" id="{463E7A9C-E4D7-0A4A-ADC3-9AC6A59B492C}"/>
              </a:ext>
            </a:extLst>
          </p:cNvPr>
          <p:cNvSpPr/>
          <p:nvPr/>
        </p:nvSpPr>
        <p:spPr>
          <a:xfrm>
            <a:off x="5031403" y="398502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h</a:t>
            </a:r>
            <a:r>
              <a:rPr lang="en-GB" sz="2400" b="1" kern="0" noProof="0" dirty="0" err="1">
                <a:solidFill>
                  <a:schemeClr val="bg1"/>
                </a:solidFill>
              </a:rPr>
              <a:t>etero</a:t>
            </a:r>
            <a:r>
              <a:rPr lang="en-GB" sz="2400" b="1" kern="0" noProof="0" dirty="0">
                <a:solidFill>
                  <a:schemeClr val="bg1"/>
                </a:solidFill>
              </a:rPr>
              <a:t> (</a:t>
            </a:r>
            <a:r>
              <a:rPr lang="en-GB" sz="2400" b="1" kern="0" noProof="0" dirty="0" err="1">
                <a:solidFill>
                  <a:schemeClr val="bg1"/>
                </a:solidFill>
              </a:rPr>
              <a:t>sexuell</a:t>
            </a:r>
            <a:r>
              <a:rPr lang="en-GB" sz="2400" b="1" kern="0" noProof="0" dirty="0">
                <a:solidFill>
                  <a:schemeClr val="bg1"/>
                </a:solidFill>
              </a:rPr>
              <a:t>)</a:t>
            </a:r>
            <a:endParaRPr kumimoji="0" lang="es-GB" sz="2400" b="1" i="0" u="none" strike="noStrike" kern="0" cap="none" spc="0" normalizeH="0" baseline="0" noProof="0" dirty="0">
              <a:ln>
                <a:noFill/>
              </a:ln>
              <a:solidFill>
                <a:schemeClr val="bg1"/>
              </a:solidFill>
              <a:effectLst/>
              <a:uLnTx/>
              <a:uFillTx/>
            </a:endParaRPr>
          </a:p>
        </p:txBody>
      </p:sp>
      <p:sp>
        <p:nvSpPr>
          <p:cNvPr id="60" name="Google Shape;1259;p22">
            <a:extLst>
              <a:ext uri="{FF2B5EF4-FFF2-40B4-BE49-F238E27FC236}">
                <a16:creationId xmlns:a16="http://schemas.microsoft.com/office/drawing/2014/main" id="{76899CAB-163A-C8C6-146F-39E58D6C37BC}"/>
              </a:ext>
            </a:extLst>
          </p:cNvPr>
          <p:cNvSpPr/>
          <p:nvPr/>
        </p:nvSpPr>
        <p:spPr>
          <a:xfrm>
            <a:off x="7449976" y="4037043"/>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Herr</a:t>
            </a:r>
            <a:endParaRPr kumimoji="0" lang="es-GB" sz="2400" b="1" i="0" u="none" strike="noStrike" kern="0" cap="none" spc="0" normalizeH="0" baseline="0" noProof="0" dirty="0">
              <a:ln>
                <a:noFill/>
              </a:ln>
              <a:solidFill>
                <a:schemeClr val="bg1"/>
              </a:solidFill>
              <a:effectLst/>
              <a:uLnTx/>
              <a:uFillTx/>
            </a:endParaRPr>
          </a:p>
        </p:txBody>
      </p:sp>
      <p:sp>
        <p:nvSpPr>
          <p:cNvPr id="61" name="Google Shape;1259;p22">
            <a:extLst>
              <a:ext uri="{FF2B5EF4-FFF2-40B4-BE49-F238E27FC236}">
                <a16:creationId xmlns:a16="http://schemas.microsoft.com/office/drawing/2014/main" id="{9D24133F-7687-FD7A-7218-BE15B6BE6C8A}"/>
              </a:ext>
            </a:extLst>
          </p:cNvPr>
          <p:cNvSpPr/>
          <p:nvPr/>
        </p:nvSpPr>
        <p:spPr>
          <a:xfrm>
            <a:off x="9824050" y="4042657"/>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nicht</a:t>
            </a:r>
            <a:r>
              <a:rPr lang="en-GB" sz="2400" b="1" kern="0" dirty="0">
                <a:solidFill>
                  <a:schemeClr val="bg1"/>
                </a:solidFill>
              </a:rPr>
              <a:t> </a:t>
            </a:r>
            <a:r>
              <a:rPr lang="en-GB" sz="2400" b="1" kern="0" dirty="0" err="1">
                <a:solidFill>
                  <a:schemeClr val="bg1"/>
                </a:solidFill>
              </a:rPr>
              <a:t>binär</a:t>
            </a:r>
            <a:endParaRPr kumimoji="0" lang="es-GB" sz="2400" b="1" i="0" u="none" strike="noStrike" kern="0" cap="none" spc="0" normalizeH="0" baseline="0" noProof="0" dirty="0">
              <a:ln>
                <a:noFill/>
              </a:ln>
              <a:solidFill>
                <a:schemeClr val="bg1"/>
              </a:solidFill>
              <a:effectLst/>
              <a:uLnTx/>
              <a:uFillTx/>
            </a:endParaRPr>
          </a:p>
        </p:txBody>
      </p:sp>
      <p:sp>
        <p:nvSpPr>
          <p:cNvPr id="62" name="Google Shape;1259;p22">
            <a:extLst>
              <a:ext uri="{FF2B5EF4-FFF2-40B4-BE49-F238E27FC236}">
                <a16:creationId xmlns:a16="http://schemas.microsoft.com/office/drawing/2014/main" id="{C5523FD5-E566-CA56-BB5F-63FC24785A7F}"/>
              </a:ext>
            </a:extLst>
          </p:cNvPr>
          <p:cNvSpPr/>
          <p:nvPr/>
        </p:nvSpPr>
        <p:spPr>
          <a:xfrm>
            <a:off x="213813" y="5207056"/>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Schweizer</a:t>
            </a:r>
            <a:endParaRPr kumimoji="0" lang="es-GB" sz="2400" b="1" i="0" u="none" strike="noStrike" kern="0" cap="none" spc="0" normalizeH="0" baseline="0" noProof="0" dirty="0">
              <a:ln>
                <a:noFill/>
              </a:ln>
              <a:solidFill>
                <a:schemeClr val="bg1"/>
              </a:solidFill>
              <a:effectLst/>
              <a:uLnTx/>
              <a:uFillTx/>
            </a:endParaRPr>
          </a:p>
        </p:txBody>
      </p:sp>
      <p:sp>
        <p:nvSpPr>
          <p:cNvPr id="63" name="Google Shape;1259;p22">
            <a:extLst>
              <a:ext uri="{FF2B5EF4-FFF2-40B4-BE49-F238E27FC236}">
                <a16:creationId xmlns:a16="http://schemas.microsoft.com/office/drawing/2014/main" id="{16F01865-BFB0-5ABB-C42F-E15D8A8B3308}"/>
              </a:ext>
            </a:extLst>
          </p:cNvPr>
          <p:cNvSpPr/>
          <p:nvPr/>
        </p:nvSpPr>
        <p:spPr>
          <a:xfrm>
            <a:off x="2609164" y="5207056"/>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eigentlich</a:t>
            </a:r>
            <a:endParaRPr kumimoji="0" lang="es-GB" sz="2400" b="1" i="0" u="none" strike="noStrike" kern="0" cap="none" spc="0" normalizeH="0" baseline="0" noProof="0" dirty="0">
              <a:ln>
                <a:noFill/>
              </a:ln>
              <a:solidFill>
                <a:schemeClr val="bg1"/>
              </a:solidFill>
              <a:effectLst/>
              <a:uLnTx/>
              <a:uFillTx/>
            </a:endParaRPr>
          </a:p>
        </p:txBody>
      </p:sp>
      <p:sp>
        <p:nvSpPr>
          <p:cNvPr id="64" name="Google Shape;1259;p22">
            <a:extLst>
              <a:ext uri="{FF2B5EF4-FFF2-40B4-BE49-F238E27FC236}">
                <a16:creationId xmlns:a16="http://schemas.microsoft.com/office/drawing/2014/main" id="{22120225-8997-BCB5-1C8F-67907128E47D}"/>
              </a:ext>
            </a:extLst>
          </p:cNvPr>
          <p:cNvSpPr/>
          <p:nvPr/>
        </p:nvSpPr>
        <p:spPr>
          <a:xfrm>
            <a:off x="5020656" y="5232261"/>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rPr>
              <a:t>die </a:t>
            </a:r>
            <a:r>
              <a:rPr lang="en-GB" sz="2400" b="1" kern="0" dirty="0" err="1">
                <a:solidFill>
                  <a:schemeClr val="bg1"/>
                </a:solidFill>
              </a:rPr>
              <a:t>Maschine</a:t>
            </a:r>
            <a:endParaRPr kumimoji="0" lang="es-GB" sz="2400" b="1" i="0" u="none" strike="noStrike" kern="0" cap="none" spc="0" normalizeH="0" baseline="0" noProof="0" dirty="0">
              <a:ln>
                <a:noFill/>
              </a:ln>
              <a:solidFill>
                <a:schemeClr val="bg1"/>
              </a:solidFill>
              <a:effectLst/>
              <a:uLnTx/>
              <a:uFillTx/>
            </a:endParaRPr>
          </a:p>
        </p:txBody>
      </p:sp>
      <p:sp>
        <p:nvSpPr>
          <p:cNvPr id="65" name="Google Shape;1259;p22">
            <a:extLst>
              <a:ext uri="{FF2B5EF4-FFF2-40B4-BE49-F238E27FC236}">
                <a16:creationId xmlns:a16="http://schemas.microsoft.com/office/drawing/2014/main" id="{84FEA3BC-06F3-853F-603C-7C969BEB44C9}"/>
              </a:ext>
            </a:extLst>
          </p:cNvPr>
          <p:cNvSpPr/>
          <p:nvPr/>
        </p:nvSpPr>
        <p:spPr>
          <a:xfrm>
            <a:off x="7449456" y="5258279"/>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rPr>
              <a:t>besitzen</a:t>
            </a:r>
            <a:endParaRPr kumimoji="0" lang="es-GB" sz="2400" b="1" i="0" u="none" strike="noStrike" kern="0" cap="none" spc="0" normalizeH="0" baseline="0" noProof="0" dirty="0">
              <a:ln>
                <a:noFill/>
              </a:ln>
              <a:solidFill>
                <a:schemeClr val="bg1"/>
              </a:solidFill>
              <a:effectLst/>
              <a:uLnTx/>
              <a:uFillTx/>
            </a:endParaRPr>
          </a:p>
        </p:txBody>
      </p:sp>
      <p:sp>
        <p:nvSpPr>
          <p:cNvPr id="66" name="Google Shape;1259;p22">
            <a:extLst>
              <a:ext uri="{FF2B5EF4-FFF2-40B4-BE49-F238E27FC236}">
                <a16:creationId xmlns:a16="http://schemas.microsoft.com/office/drawing/2014/main" id="{38330217-EE1D-9F54-F895-4608B9192943}"/>
              </a:ext>
            </a:extLst>
          </p:cNvPr>
          <p:cNvSpPr/>
          <p:nvPr/>
        </p:nvSpPr>
        <p:spPr>
          <a:xfrm>
            <a:off x="9844807" y="5259943"/>
            <a:ext cx="2143731" cy="867128"/>
          </a:xfrm>
          <a:prstGeom prst="roundRect">
            <a:avLst>
              <a:gd name="adj" fmla="val 16667"/>
            </a:avLst>
          </a:prstGeom>
          <a:solidFill>
            <a:schemeClr val="bg2">
              <a:lumMod val="95000"/>
            </a:schemeClr>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schemeClr val="bg1"/>
                </a:solidFill>
              </a:rPr>
              <a:t>österreichisch</a:t>
            </a:r>
            <a:endParaRPr kumimoji="0" lang="es-GB"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P spid="5" grpId="0" animBg="1"/>
      <p:bldP spid="8" grpId="0" animBg="1"/>
      <p:bldP spid="9" grpId="0" animBg="1"/>
      <p:bldP spid="51"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ontent Placeholder 2">
            <a:extLst>
              <a:ext uri="{FF2B5EF4-FFF2-40B4-BE49-F238E27FC236}">
                <a16:creationId xmlns:a16="http://schemas.microsoft.com/office/drawing/2014/main" id="{B9A80066-0E76-0450-E3F1-8E0C282DE944}"/>
              </a:ext>
            </a:extLst>
          </p:cNvPr>
          <p:cNvSpPr txBox="1">
            <a:spLocks/>
          </p:cNvSpPr>
          <p:nvPr/>
        </p:nvSpPr>
        <p:spPr>
          <a:xfrm>
            <a:off x="2031497" y="1007272"/>
            <a:ext cx="9158462" cy="588392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Arial"/>
                <a:ea typeface="+mn-ea"/>
                <a:cs typeface="+mn-cs"/>
                <a:sym typeface="Arial"/>
              </a:rPr>
              <a:t>19) machine 		20) to own, have</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lang="en-GB" sz="1600" b="1" i="1" dirty="0">
              <a:solidFill>
                <a:schemeClr val="tx1"/>
              </a:solidFill>
              <a:latin typeface="Arial"/>
              <a:sym typeface="Arial"/>
            </a:endParaRP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Arial"/>
                <a:ea typeface="+mn-ea"/>
                <a:cs typeface="+mn-cs"/>
                <a:sym typeface="Arial"/>
              </a:rPr>
              <a:t>16) Swiss	17) actual, real 	18) Austrian</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lang="en-GB" sz="2400" b="1" i="1" dirty="0">
              <a:solidFill>
                <a:schemeClr val="tx1"/>
              </a:solidFill>
              <a:latin typeface="Arial"/>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12) Mr     </a:t>
            </a:r>
            <a:r>
              <a:rPr kumimoji="0" lang="en-GB" sz="2400" b="1" i="1" u="none" strike="noStrike" kern="1200" cap="none" spc="0" normalizeH="0" baseline="0" noProof="0" dirty="0">
                <a:ln>
                  <a:noFill/>
                </a:ln>
                <a:solidFill>
                  <a:schemeClr val="tx1"/>
                </a:solidFill>
                <a:effectLst/>
                <a:uLnTx/>
                <a:uFillTx/>
                <a:latin typeface="Arial"/>
                <a:ea typeface="+mn-ea"/>
                <a:cs typeface="+mn-cs"/>
                <a:sym typeface="Arial"/>
              </a:rPr>
              <a:t>13) non-binary    14) bisexual</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r>
              <a:rPr lang="en-GB" sz="2400" b="1" i="1" dirty="0">
                <a:solidFill>
                  <a:schemeClr val="tx1"/>
                </a:solidFill>
                <a:latin typeface="Century Gothic" panose="020B0502020202020204" pitchFamily="34" charset="0"/>
                <a:sym typeface="Arial"/>
              </a:rPr>
              <a:t>15</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French</a:t>
            </a:r>
          </a:p>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endParaRPr lang="en-GB" sz="2400" b="1" i="1" dirty="0">
              <a:solidFill>
                <a:schemeClr val="tx1"/>
              </a:solidFill>
              <a:latin typeface="Century Gothic" panose="020B0502020202020204" pitchFamily="34" charset="0"/>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lang="en-GB" sz="2400" b="1" i="1" dirty="0">
                <a:solidFill>
                  <a:schemeClr val="tx1"/>
                </a:solidFill>
                <a:latin typeface="Century Gothic" panose="020B0502020202020204" pitchFamily="34" charset="0"/>
                <a:sym typeface="Arial"/>
              </a:rPr>
              <a:t>9</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states   10) human beings, people	   11) to mean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18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6) customer	 	7) Wow! 	</a:t>
            </a:r>
            <a:r>
              <a:rPr lang="en-GB" sz="2400" b="1" i="1" dirty="0">
                <a:solidFill>
                  <a:schemeClr val="tx1"/>
                </a:solidFill>
                <a:latin typeface="Century Gothic" panose="020B0502020202020204" pitchFamily="34" charset="0"/>
                <a:sym typeface="Arial"/>
              </a:rPr>
              <a:t>8</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r>
              <a:rPr lang="en-GB" sz="2400" b="1" i="1" dirty="0">
                <a:solidFill>
                  <a:schemeClr val="tx1"/>
                </a:solidFill>
                <a:latin typeface="Century Gothic" panose="020B0502020202020204" pitchFamily="34" charset="0"/>
                <a:sym typeface="Arial"/>
              </a:rPr>
              <a:t>heterosexual</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kumimoji="0" lang="en-GB" sz="18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3) lesbian 		4) gay	</a:t>
            </a:r>
            <a:r>
              <a:rPr kumimoji="0" lang="en-GB" sz="2400" b="1" i="1" u="none" strike="noStrike" kern="1200" cap="none" spc="0" normalizeH="0" baseline="0" noProof="0" dirty="0">
                <a:ln>
                  <a:noFill/>
                </a:ln>
                <a:solidFill>
                  <a:schemeClr val="tx1"/>
                </a:solidFill>
                <a:effectLst/>
                <a:uLnTx/>
                <a:uFillTx/>
                <a:latin typeface="Arial"/>
                <a:ea typeface="+mn-ea"/>
                <a:cs typeface="+mn-cs"/>
                <a:sym typeface="Arial"/>
              </a:rPr>
              <a:t>5) Spanish	</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endParaRPr lang="en-GB" sz="1800" b="1" i="1" dirty="0">
              <a:solidFill>
                <a:schemeClr val="tx1"/>
              </a:solidFill>
              <a:latin typeface="Century Gothic" panose="020B0502020202020204" pitchFamily="34" charset="0"/>
              <a:sym typeface="Arial"/>
            </a:endParaRPr>
          </a:p>
          <a:p>
            <a:pPr marL="0" marR="0" lvl="0" indent="0" algn="l"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fr-FR" sz="2400" b="1" i="1" u="none" strike="noStrike" kern="1200" cap="none" spc="0" normalizeH="0" baseline="0" noProof="0" dirty="0">
                <a:ln>
                  <a:noFill/>
                </a:ln>
                <a:solidFill>
                  <a:schemeClr val="tx1"/>
                </a:solidFill>
                <a:effectLst/>
                <a:uLnTx/>
                <a:uFillTx/>
                <a:latin typeface="Century Gothic" panose="020B0502020202020204" pitchFamily="34" charset="0"/>
                <a:ea typeface="Calibri"/>
                <a:cs typeface="Calibri"/>
                <a:sym typeface="Calibri"/>
              </a:rPr>
              <a:t>1) English </a:t>
            </a:r>
            <a:r>
              <a:rPr kumimoji="0" lang="fr-FR" sz="2400" b="1" i="1" u="none" strike="noStrike" kern="1200" cap="none" spc="0" normalizeH="0" baseline="0" noProof="0" dirty="0" err="1">
                <a:ln>
                  <a:noFill/>
                </a:ln>
                <a:solidFill>
                  <a:schemeClr val="tx1"/>
                </a:solidFill>
                <a:effectLst/>
                <a:uLnTx/>
                <a:uFillTx/>
                <a:latin typeface="Century Gothic" panose="020B0502020202020204" pitchFamily="34" charset="0"/>
                <a:ea typeface="Calibri"/>
                <a:cs typeface="Calibri"/>
                <a:sym typeface="Calibri"/>
              </a:rPr>
              <a:t>person</a:t>
            </a:r>
            <a:r>
              <a:rPr kumimoji="0" lang="fr-FR" sz="2400" b="1" i="1" u="none" strike="noStrike" kern="1200" cap="none" spc="0" normalizeH="0" baseline="0" noProof="0" dirty="0">
                <a:ln>
                  <a:noFill/>
                </a:ln>
                <a:solidFill>
                  <a:schemeClr val="tx1"/>
                </a:solidFill>
                <a:effectLst/>
                <a:uLnTx/>
                <a:uFillTx/>
                <a:latin typeface="Century Gothic" panose="020B0502020202020204" pitchFamily="34" charset="0"/>
                <a:ea typeface="Calibri"/>
                <a:cs typeface="Calibri"/>
                <a:sym typeface="Calibri"/>
              </a:rPr>
              <a:t>	</a:t>
            </a:r>
            <a:r>
              <a:rPr kumimoji="0" lang="en-GB" sz="2400" b="1"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2) gentleman 		</a:t>
            </a:r>
            <a:endParaRPr kumimoji="0" lang="en-GB" sz="2400" b="1" i="1" u="none" strike="noStrike" kern="1200" cap="none" spc="0" normalizeH="0" baseline="0" noProof="0" dirty="0">
              <a:ln>
                <a:noFill/>
              </a:ln>
              <a:solidFill>
                <a:srgbClr val="000000"/>
              </a:solidFill>
              <a:effectLst/>
              <a:uLnTx/>
              <a:uFillTx/>
              <a:latin typeface="Arial"/>
              <a:ea typeface="+mn-ea"/>
              <a:cs typeface="+mn-cs"/>
              <a:sym typeface="Arial"/>
            </a:endParaRPr>
          </a:p>
        </p:txBody>
      </p:sp>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899655428"/>
              </p:ext>
            </p:extLst>
          </p:nvPr>
        </p:nvGraphicFramePr>
        <p:xfrm>
          <a:off x="2073368" y="71244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73368" y="71244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F321305-E1BD-4C42-9219-4CE05C41BCA6}"/>
              </a:ext>
            </a:extLst>
          </p:cNvPr>
          <p:cNvSpPr>
            <a:spLocks noGrp="1"/>
          </p:cNvSpPr>
          <p:nvPr>
            <p:ph type="title"/>
          </p:nvPr>
        </p:nvSpPr>
        <p:spPr>
          <a:xfrm>
            <a:off x="-1" y="244598"/>
            <a:ext cx="7090791" cy="647577"/>
          </a:xfrm>
        </p:spPr>
        <p:txBody>
          <a:bodyPr>
            <a:normAutofit/>
          </a:bodyPr>
          <a:lstStyle/>
          <a:p>
            <a:r>
              <a:rPr lang="en-GB" sz="2800" dirty="0"/>
              <a:t>Wie </a:t>
            </a:r>
            <a:r>
              <a:rPr lang="en-GB" sz="2800" dirty="0" err="1"/>
              <a:t>schreibt</a:t>
            </a:r>
            <a:r>
              <a:rPr lang="en-GB" sz="2800" dirty="0"/>
              <a:t> man das auf Deutsch?</a:t>
            </a:r>
          </a:p>
        </p:txBody>
      </p:sp>
      <p:sp>
        <p:nvSpPr>
          <p:cNvPr id="7" name="Rectangle: Rounded Corners 6">
            <a:extLst>
              <a:ext uri="{FF2B5EF4-FFF2-40B4-BE49-F238E27FC236}">
                <a16:creationId xmlns:a16="http://schemas.microsoft.com/office/drawing/2014/main" id="{991E89F6-7DA2-4F98-85D2-B4EFDB6B40D0}"/>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Vokabeln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grpSp>
        <p:nvGrpSpPr>
          <p:cNvPr id="5" name="Group 4">
            <a:extLst>
              <a:ext uri="{FF2B5EF4-FFF2-40B4-BE49-F238E27FC236}">
                <a16:creationId xmlns:a16="http://schemas.microsoft.com/office/drawing/2014/main" id="{D9D703FE-BC3C-19C9-E207-07EF6E50851E}"/>
              </a:ext>
            </a:extLst>
          </p:cNvPr>
          <p:cNvGrpSpPr/>
          <p:nvPr/>
        </p:nvGrpSpPr>
        <p:grpSpPr>
          <a:xfrm rot="16200000">
            <a:off x="2378927" y="239636"/>
            <a:ext cx="1140560" cy="1710840"/>
            <a:chOff x="7992800" y="214662"/>
            <a:chExt cx="1140560" cy="1710840"/>
          </a:xfrm>
        </p:grpSpPr>
        <p:sp>
          <p:nvSpPr>
            <p:cNvPr id="8" name="Bevel 246">
              <a:extLst>
                <a:ext uri="{FF2B5EF4-FFF2-40B4-BE49-F238E27FC236}">
                  <a16:creationId xmlns:a16="http://schemas.microsoft.com/office/drawing/2014/main" id="{121A08ED-2673-5D54-0C52-6654C83A8893}"/>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Bevel 247">
              <a:extLst>
                <a:ext uri="{FF2B5EF4-FFF2-40B4-BE49-F238E27FC236}">
                  <a16:creationId xmlns:a16="http://schemas.microsoft.com/office/drawing/2014/main" id="{54BEFFC6-62B2-59C5-214C-712659354F58}"/>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Bevel 248">
              <a:extLst>
                <a:ext uri="{FF2B5EF4-FFF2-40B4-BE49-F238E27FC236}">
                  <a16:creationId xmlns:a16="http://schemas.microsoft.com/office/drawing/2014/main" id="{B4D498B6-79DF-53A6-F125-4A29FAE265AF}"/>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Bevel 249">
              <a:extLst>
                <a:ext uri="{FF2B5EF4-FFF2-40B4-BE49-F238E27FC236}">
                  <a16:creationId xmlns:a16="http://schemas.microsoft.com/office/drawing/2014/main" id="{C4F4C40A-1C34-5118-1075-41D036F357C7}"/>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8" name="Group 27">
            <a:extLst>
              <a:ext uri="{FF2B5EF4-FFF2-40B4-BE49-F238E27FC236}">
                <a16:creationId xmlns:a16="http://schemas.microsoft.com/office/drawing/2014/main" id="{24121294-224D-ACDC-FE01-534624FE1E2A}"/>
              </a:ext>
            </a:extLst>
          </p:cNvPr>
          <p:cNvGrpSpPr/>
          <p:nvPr/>
        </p:nvGrpSpPr>
        <p:grpSpPr>
          <a:xfrm>
            <a:off x="10042349" y="5698827"/>
            <a:ext cx="1140560" cy="1146310"/>
            <a:chOff x="8003440" y="5711690"/>
            <a:chExt cx="1140560" cy="1146310"/>
          </a:xfrm>
        </p:grpSpPr>
        <p:sp>
          <p:nvSpPr>
            <p:cNvPr id="29" name="Bevel 251">
              <a:extLst>
                <a:ext uri="{FF2B5EF4-FFF2-40B4-BE49-F238E27FC236}">
                  <a16:creationId xmlns:a16="http://schemas.microsoft.com/office/drawing/2014/main" id="{E0698BD3-FFE1-7F03-BC44-8B54310F9A00}"/>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Bevel 252">
              <a:extLst>
                <a:ext uri="{FF2B5EF4-FFF2-40B4-BE49-F238E27FC236}">
                  <a16:creationId xmlns:a16="http://schemas.microsoft.com/office/drawing/2014/main" id="{95090613-4328-A635-BC69-10535C263CE3}"/>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Bevel 253">
              <a:extLst>
                <a:ext uri="{FF2B5EF4-FFF2-40B4-BE49-F238E27FC236}">
                  <a16:creationId xmlns:a16="http://schemas.microsoft.com/office/drawing/2014/main" id="{C87413F3-7084-62EA-8755-C688951B935E}"/>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Bevel 494">
              <a:extLst>
                <a:ext uri="{FF2B5EF4-FFF2-40B4-BE49-F238E27FC236}">
                  <a16:creationId xmlns:a16="http://schemas.microsoft.com/office/drawing/2014/main" id="{8C4A5A45-19B2-9ACC-134D-86186C672070}"/>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3" name="Group 32">
            <a:extLst>
              <a:ext uri="{FF2B5EF4-FFF2-40B4-BE49-F238E27FC236}">
                <a16:creationId xmlns:a16="http://schemas.microsoft.com/office/drawing/2014/main" id="{B21D039F-248F-9B77-CB05-DB2AD5A7D38F}"/>
              </a:ext>
            </a:extLst>
          </p:cNvPr>
          <p:cNvGrpSpPr/>
          <p:nvPr/>
        </p:nvGrpSpPr>
        <p:grpSpPr>
          <a:xfrm rot="10800000">
            <a:off x="10042349" y="2805823"/>
            <a:ext cx="1140560" cy="1722408"/>
            <a:chOff x="2324328" y="-1131166"/>
            <a:chExt cx="1140560" cy="1722408"/>
          </a:xfrm>
        </p:grpSpPr>
        <p:sp>
          <p:nvSpPr>
            <p:cNvPr id="34" name="Bevel 496">
              <a:extLst>
                <a:ext uri="{FF2B5EF4-FFF2-40B4-BE49-F238E27FC236}">
                  <a16:creationId xmlns:a16="http://schemas.microsoft.com/office/drawing/2014/main" id="{D6EDE40F-89A7-8C56-8DFE-2B1C954F7B2F}"/>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Bevel 497">
              <a:extLst>
                <a:ext uri="{FF2B5EF4-FFF2-40B4-BE49-F238E27FC236}">
                  <a16:creationId xmlns:a16="http://schemas.microsoft.com/office/drawing/2014/main" id="{4ADCAB0B-3531-6F76-85D6-9CE7458F624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Bevel 498">
              <a:extLst>
                <a:ext uri="{FF2B5EF4-FFF2-40B4-BE49-F238E27FC236}">
                  <a16:creationId xmlns:a16="http://schemas.microsoft.com/office/drawing/2014/main" id="{15F3A70D-D7D2-030B-6196-4C6E237FFF12}"/>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Bevel 499">
              <a:extLst>
                <a:ext uri="{FF2B5EF4-FFF2-40B4-BE49-F238E27FC236}">
                  <a16:creationId xmlns:a16="http://schemas.microsoft.com/office/drawing/2014/main" id="{DCA42FBD-2F8C-734E-B0DB-83EE14DC329F}"/>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8" name="Group 37">
            <a:extLst>
              <a:ext uri="{FF2B5EF4-FFF2-40B4-BE49-F238E27FC236}">
                <a16:creationId xmlns:a16="http://schemas.microsoft.com/office/drawing/2014/main" id="{216DF43C-C5BB-33C1-2C21-94B879700C0D}"/>
              </a:ext>
            </a:extLst>
          </p:cNvPr>
          <p:cNvGrpSpPr/>
          <p:nvPr/>
        </p:nvGrpSpPr>
        <p:grpSpPr>
          <a:xfrm>
            <a:off x="9544758" y="2842500"/>
            <a:ext cx="570280" cy="2286870"/>
            <a:chOff x="323528" y="1640368"/>
            <a:chExt cx="570280" cy="2286870"/>
          </a:xfrm>
        </p:grpSpPr>
        <p:sp>
          <p:nvSpPr>
            <p:cNvPr id="39" name="Bevel 501">
              <a:extLst>
                <a:ext uri="{FF2B5EF4-FFF2-40B4-BE49-F238E27FC236}">
                  <a16:creationId xmlns:a16="http://schemas.microsoft.com/office/drawing/2014/main" id="{66933D1F-78E1-3115-4CD5-8F31C3F11BB9}"/>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Bevel 502">
              <a:extLst>
                <a:ext uri="{FF2B5EF4-FFF2-40B4-BE49-F238E27FC236}">
                  <a16:creationId xmlns:a16="http://schemas.microsoft.com/office/drawing/2014/main" id="{4089E291-1241-E502-EF89-E32BBB94F4A4}"/>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Bevel 503">
              <a:extLst>
                <a:ext uri="{FF2B5EF4-FFF2-40B4-BE49-F238E27FC236}">
                  <a16:creationId xmlns:a16="http://schemas.microsoft.com/office/drawing/2014/main" id="{6F07472A-A5F2-9D96-861B-9D9097274BA7}"/>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Bevel 504">
              <a:extLst>
                <a:ext uri="{FF2B5EF4-FFF2-40B4-BE49-F238E27FC236}">
                  <a16:creationId xmlns:a16="http://schemas.microsoft.com/office/drawing/2014/main" id="{5A51C996-7594-FCF5-B700-C4DA9C88529B}"/>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7" name="Group 46">
            <a:extLst>
              <a:ext uri="{FF2B5EF4-FFF2-40B4-BE49-F238E27FC236}">
                <a16:creationId xmlns:a16="http://schemas.microsoft.com/office/drawing/2014/main" id="{042B8E62-7F7F-E0BC-E75D-68CE87E4BA99}"/>
              </a:ext>
            </a:extLst>
          </p:cNvPr>
          <p:cNvGrpSpPr/>
          <p:nvPr/>
        </p:nvGrpSpPr>
        <p:grpSpPr>
          <a:xfrm>
            <a:off x="10042349" y="3976487"/>
            <a:ext cx="1140560" cy="1716590"/>
            <a:chOff x="7656408" y="2363048"/>
            <a:chExt cx="1140560" cy="1716590"/>
          </a:xfrm>
        </p:grpSpPr>
        <p:sp>
          <p:nvSpPr>
            <p:cNvPr id="48" name="Bevel 506">
              <a:extLst>
                <a:ext uri="{FF2B5EF4-FFF2-40B4-BE49-F238E27FC236}">
                  <a16:creationId xmlns:a16="http://schemas.microsoft.com/office/drawing/2014/main" id="{F4FEDB9C-3A3E-4850-8BFC-496044204CE7}"/>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Bevel 507">
              <a:extLst>
                <a:ext uri="{FF2B5EF4-FFF2-40B4-BE49-F238E27FC236}">
                  <a16:creationId xmlns:a16="http://schemas.microsoft.com/office/drawing/2014/main" id="{AD5EA42D-5427-D27F-CF35-EAA8F7EC242B}"/>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Bevel 508">
              <a:extLst>
                <a:ext uri="{FF2B5EF4-FFF2-40B4-BE49-F238E27FC236}">
                  <a16:creationId xmlns:a16="http://schemas.microsoft.com/office/drawing/2014/main" id="{C0A7F1A7-7ED1-FA7C-4D50-436E1E54F39F}"/>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Bevel 509">
              <a:extLst>
                <a:ext uri="{FF2B5EF4-FFF2-40B4-BE49-F238E27FC236}">
                  <a16:creationId xmlns:a16="http://schemas.microsoft.com/office/drawing/2014/main" id="{F6F97767-52D0-4069-942B-81EE6758DA5C}"/>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2" name="Group 51">
            <a:extLst>
              <a:ext uri="{FF2B5EF4-FFF2-40B4-BE49-F238E27FC236}">
                <a16:creationId xmlns:a16="http://schemas.microsoft.com/office/drawing/2014/main" id="{3690BD4F-24F8-8006-B794-DDEC1233A98C}"/>
              </a:ext>
            </a:extLst>
          </p:cNvPr>
          <p:cNvGrpSpPr/>
          <p:nvPr/>
        </p:nvGrpSpPr>
        <p:grpSpPr>
          <a:xfrm>
            <a:off x="6086400" y="4564840"/>
            <a:ext cx="1140560" cy="1710840"/>
            <a:chOff x="3342080" y="4313306"/>
            <a:chExt cx="1140560" cy="1710840"/>
          </a:xfrm>
        </p:grpSpPr>
        <p:sp>
          <p:nvSpPr>
            <p:cNvPr id="53" name="Bevel 511">
              <a:extLst>
                <a:ext uri="{FF2B5EF4-FFF2-40B4-BE49-F238E27FC236}">
                  <a16:creationId xmlns:a16="http://schemas.microsoft.com/office/drawing/2014/main" id="{F4DAAA03-DD5B-DDA9-CE28-695F22197072}"/>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Bevel 512">
              <a:extLst>
                <a:ext uri="{FF2B5EF4-FFF2-40B4-BE49-F238E27FC236}">
                  <a16:creationId xmlns:a16="http://schemas.microsoft.com/office/drawing/2014/main" id="{53044151-E6F2-316B-7722-14B525DC8D34}"/>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Bevel 513">
              <a:extLst>
                <a:ext uri="{FF2B5EF4-FFF2-40B4-BE49-F238E27FC236}">
                  <a16:creationId xmlns:a16="http://schemas.microsoft.com/office/drawing/2014/main" id="{7938FE2C-40E7-28ED-5863-B165A7384906}"/>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Bevel 514">
              <a:extLst>
                <a:ext uri="{FF2B5EF4-FFF2-40B4-BE49-F238E27FC236}">
                  <a16:creationId xmlns:a16="http://schemas.microsoft.com/office/drawing/2014/main" id="{F46CF0D1-E6E5-9D0B-0EFE-AA69A960BCB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7" name="Group 56">
            <a:extLst>
              <a:ext uri="{FF2B5EF4-FFF2-40B4-BE49-F238E27FC236}">
                <a16:creationId xmlns:a16="http://schemas.microsoft.com/office/drawing/2014/main" id="{F98EB548-896C-36E0-3A7D-92BB9820E2B9}"/>
              </a:ext>
            </a:extLst>
          </p:cNvPr>
          <p:cNvGrpSpPr/>
          <p:nvPr/>
        </p:nvGrpSpPr>
        <p:grpSpPr>
          <a:xfrm>
            <a:off x="9461429" y="5128547"/>
            <a:ext cx="1140560" cy="1710840"/>
            <a:chOff x="1259632" y="4643510"/>
            <a:chExt cx="1140560" cy="1710840"/>
          </a:xfrm>
        </p:grpSpPr>
        <p:sp>
          <p:nvSpPr>
            <p:cNvPr id="58" name="Bevel 516">
              <a:extLst>
                <a:ext uri="{FF2B5EF4-FFF2-40B4-BE49-F238E27FC236}">
                  <a16:creationId xmlns:a16="http://schemas.microsoft.com/office/drawing/2014/main" id="{08C6C4AA-5C57-05B0-74D3-5A2A6A6DF60E}"/>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Bevel 517">
              <a:extLst>
                <a:ext uri="{FF2B5EF4-FFF2-40B4-BE49-F238E27FC236}">
                  <a16:creationId xmlns:a16="http://schemas.microsoft.com/office/drawing/2014/main" id="{5C07763A-A52E-291D-5C3A-3E48C868F2D0}"/>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Bevel 518">
              <a:extLst>
                <a:ext uri="{FF2B5EF4-FFF2-40B4-BE49-F238E27FC236}">
                  <a16:creationId xmlns:a16="http://schemas.microsoft.com/office/drawing/2014/main" id="{E1AD9C4C-0DC3-0B21-CC37-B443E05B7B1D}"/>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Bevel 519">
              <a:extLst>
                <a:ext uri="{FF2B5EF4-FFF2-40B4-BE49-F238E27FC236}">
                  <a16:creationId xmlns:a16="http://schemas.microsoft.com/office/drawing/2014/main" id="{ED6D3838-03D3-48F2-5607-D4E17405726C}"/>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2" name="Group 61">
            <a:extLst>
              <a:ext uri="{FF2B5EF4-FFF2-40B4-BE49-F238E27FC236}">
                <a16:creationId xmlns:a16="http://schemas.microsoft.com/office/drawing/2014/main" id="{2FB5D431-CB46-1A2A-E620-BBDAAED14F03}"/>
              </a:ext>
            </a:extLst>
          </p:cNvPr>
          <p:cNvGrpSpPr/>
          <p:nvPr/>
        </p:nvGrpSpPr>
        <p:grpSpPr>
          <a:xfrm rot="5400000">
            <a:off x="8124842" y="5420260"/>
            <a:ext cx="1140560" cy="1710840"/>
            <a:chOff x="7992800" y="214662"/>
            <a:chExt cx="1140560" cy="1710840"/>
          </a:xfrm>
        </p:grpSpPr>
        <p:sp>
          <p:nvSpPr>
            <p:cNvPr id="63" name="Bevel 521">
              <a:extLst>
                <a:ext uri="{FF2B5EF4-FFF2-40B4-BE49-F238E27FC236}">
                  <a16:creationId xmlns:a16="http://schemas.microsoft.com/office/drawing/2014/main" id="{9C4EAD56-2EE8-063F-4972-48265C9FA2A0}"/>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Bevel 522">
              <a:extLst>
                <a:ext uri="{FF2B5EF4-FFF2-40B4-BE49-F238E27FC236}">
                  <a16:creationId xmlns:a16="http://schemas.microsoft.com/office/drawing/2014/main" id="{7CFD66DA-1A78-24CF-7C41-903DB2008C6A}"/>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Bevel 523">
              <a:extLst>
                <a:ext uri="{FF2B5EF4-FFF2-40B4-BE49-F238E27FC236}">
                  <a16:creationId xmlns:a16="http://schemas.microsoft.com/office/drawing/2014/main" id="{C1758629-3439-6312-C26C-0C62D44BD557}"/>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Bevel 524">
              <a:extLst>
                <a:ext uri="{FF2B5EF4-FFF2-40B4-BE49-F238E27FC236}">
                  <a16:creationId xmlns:a16="http://schemas.microsoft.com/office/drawing/2014/main" id="{2DD27F99-7BB8-F64B-D398-11B27B4B8164}"/>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67" name="Group 66">
            <a:extLst>
              <a:ext uri="{FF2B5EF4-FFF2-40B4-BE49-F238E27FC236}">
                <a16:creationId xmlns:a16="http://schemas.microsoft.com/office/drawing/2014/main" id="{08E0E4CB-3557-08FE-0060-5967C539476F}"/>
              </a:ext>
            </a:extLst>
          </p:cNvPr>
          <p:cNvGrpSpPr/>
          <p:nvPr/>
        </p:nvGrpSpPr>
        <p:grpSpPr>
          <a:xfrm rot="16200000">
            <a:off x="2943423" y="4838446"/>
            <a:ext cx="1140560" cy="1722408"/>
            <a:chOff x="2324328" y="-1131166"/>
            <a:chExt cx="1140560" cy="1722408"/>
          </a:xfrm>
        </p:grpSpPr>
        <p:sp>
          <p:nvSpPr>
            <p:cNvPr id="68" name="Bevel 526">
              <a:extLst>
                <a:ext uri="{FF2B5EF4-FFF2-40B4-BE49-F238E27FC236}">
                  <a16:creationId xmlns:a16="http://schemas.microsoft.com/office/drawing/2014/main" id="{DFC9A545-C9B3-1BDE-4BB6-13BA52170031}"/>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Bevel 527">
              <a:extLst>
                <a:ext uri="{FF2B5EF4-FFF2-40B4-BE49-F238E27FC236}">
                  <a16:creationId xmlns:a16="http://schemas.microsoft.com/office/drawing/2014/main" id="{C066198E-253B-245D-FC65-B1CF1B433A9A}"/>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Bevel 528">
              <a:extLst>
                <a:ext uri="{FF2B5EF4-FFF2-40B4-BE49-F238E27FC236}">
                  <a16:creationId xmlns:a16="http://schemas.microsoft.com/office/drawing/2014/main" id="{57C840E3-4A96-F129-8455-7924D54BB68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Bevel 529">
              <a:extLst>
                <a:ext uri="{FF2B5EF4-FFF2-40B4-BE49-F238E27FC236}">
                  <a16:creationId xmlns:a16="http://schemas.microsoft.com/office/drawing/2014/main" id="{D680126B-3BCD-5339-86A4-418DD93DBF11}"/>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2" name="Group 71">
            <a:extLst>
              <a:ext uri="{FF2B5EF4-FFF2-40B4-BE49-F238E27FC236}">
                <a16:creationId xmlns:a16="http://schemas.microsoft.com/office/drawing/2014/main" id="{0CFD023C-4CCF-767A-FD05-5B1444CD4EEA}"/>
              </a:ext>
            </a:extLst>
          </p:cNvPr>
          <p:cNvGrpSpPr/>
          <p:nvPr/>
        </p:nvGrpSpPr>
        <p:grpSpPr>
          <a:xfrm rot="10800000">
            <a:off x="4961191" y="4576880"/>
            <a:ext cx="1140560" cy="1710840"/>
            <a:chOff x="1259632" y="4643510"/>
            <a:chExt cx="1140560" cy="1710840"/>
          </a:xfrm>
        </p:grpSpPr>
        <p:sp>
          <p:nvSpPr>
            <p:cNvPr id="73" name="Bevel 531">
              <a:extLst>
                <a:ext uri="{FF2B5EF4-FFF2-40B4-BE49-F238E27FC236}">
                  <a16:creationId xmlns:a16="http://schemas.microsoft.com/office/drawing/2014/main" id="{2F145AEE-A433-2630-A596-542B4D548720}"/>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Bevel 532">
              <a:extLst>
                <a:ext uri="{FF2B5EF4-FFF2-40B4-BE49-F238E27FC236}">
                  <a16:creationId xmlns:a16="http://schemas.microsoft.com/office/drawing/2014/main" id="{A98ADA28-337D-85CA-2C1B-D1D8839434CA}"/>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Bevel 533">
              <a:extLst>
                <a:ext uri="{FF2B5EF4-FFF2-40B4-BE49-F238E27FC236}">
                  <a16:creationId xmlns:a16="http://schemas.microsoft.com/office/drawing/2014/main" id="{1B7860CF-C777-0063-D3E4-D4F97DDCB7F2}"/>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Bevel 534">
              <a:extLst>
                <a:ext uri="{FF2B5EF4-FFF2-40B4-BE49-F238E27FC236}">
                  <a16:creationId xmlns:a16="http://schemas.microsoft.com/office/drawing/2014/main" id="{E58BD380-5CFA-ACFD-22A9-37A8C7991721}"/>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77" name="Group 76">
            <a:extLst>
              <a:ext uri="{FF2B5EF4-FFF2-40B4-BE49-F238E27FC236}">
                <a16:creationId xmlns:a16="http://schemas.microsoft.com/office/drawing/2014/main" id="{3F129A73-1034-7A8A-B4A0-E1AA3112A00C}"/>
              </a:ext>
            </a:extLst>
          </p:cNvPr>
          <p:cNvGrpSpPr/>
          <p:nvPr/>
        </p:nvGrpSpPr>
        <p:grpSpPr>
          <a:xfrm>
            <a:off x="7839702" y="5140870"/>
            <a:ext cx="1140560" cy="1146310"/>
            <a:chOff x="8003440" y="5711690"/>
            <a:chExt cx="1140560" cy="1146310"/>
          </a:xfrm>
        </p:grpSpPr>
        <p:sp>
          <p:nvSpPr>
            <p:cNvPr id="78" name="Bevel 536">
              <a:extLst>
                <a:ext uri="{FF2B5EF4-FFF2-40B4-BE49-F238E27FC236}">
                  <a16:creationId xmlns:a16="http://schemas.microsoft.com/office/drawing/2014/main" id="{F28F602F-D75C-B502-C74E-90D067DFFBA1}"/>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Bevel 537">
              <a:extLst>
                <a:ext uri="{FF2B5EF4-FFF2-40B4-BE49-F238E27FC236}">
                  <a16:creationId xmlns:a16="http://schemas.microsoft.com/office/drawing/2014/main" id="{02624697-21F7-390B-C878-F7F123011742}"/>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Bevel 538">
              <a:extLst>
                <a:ext uri="{FF2B5EF4-FFF2-40B4-BE49-F238E27FC236}">
                  <a16:creationId xmlns:a16="http://schemas.microsoft.com/office/drawing/2014/main" id="{B262D8AB-05CA-4163-E852-EA81E6125EDC}"/>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Bevel 539">
              <a:extLst>
                <a:ext uri="{FF2B5EF4-FFF2-40B4-BE49-F238E27FC236}">
                  <a16:creationId xmlns:a16="http://schemas.microsoft.com/office/drawing/2014/main" id="{A72383CD-D758-CA30-56EA-86D0B0A29ED2}"/>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2" name="Group 81">
            <a:extLst>
              <a:ext uri="{FF2B5EF4-FFF2-40B4-BE49-F238E27FC236}">
                <a16:creationId xmlns:a16="http://schemas.microsoft.com/office/drawing/2014/main" id="{6E2299B9-6CA0-E1A9-6127-A7AA3377D1F7}"/>
              </a:ext>
            </a:extLst>
          </p:cNvPr>
          <p:cNvGrpSpPr/>
          <p:nvPr/>
        </p:nvGrpSpPr>
        <p:grpSpPr>
          <a:xfrm>
            <a:off x="8963838" y="3418530"/>
            <a:ext cx="570280" cy="2286870"/>
            <a:chOff x="323528" y="1640368"/>
            <a:chExt cx="570280" cy="2286870"/>
          </a:xfrm>
        </p:grpSpPr>
        <p:sp>
          <p:nvSpPr>
            <p:cNvPr id="83" name="Bevel 541">
              <a:extLst>
                <a:ext uri="{FF2B5EF4-FFF2-40B4-BE49-F238E27FC236}">
                  <a16:creationId xmlns:a16="http://schemas.microsoft.com/office/drawing/2014/main" id="{B9DCB888-8763-34BF-ADF6-1F355E7962A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vel 542">
              <a:extLst>
                <a:ext uri="{FF2B5EF4-FFF2-40B4-BE49-F238E27FC236}">
                  <a16:creationId xmlns:a16="http://schemas.microsoft.com/office/drawing/2014/main" id="{CEF6B491-61D3-44DB-61FD-F9C687A26457}"/>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Bevel 543">
              <a:extLst>
                <a:ext uri="{FF2B5EF4-FFF2-40B4-BE49-F238E27FC236}">
                  <a16:creationId xmlns:a16="http://schemas.microsoft.com/office/drawing/2014/main" id="{F25C842F-3DC2-5703-20A9-958EC8B42026}"/>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6" name="Bevel 544">
              <a:extLst>
                <a:ext uri="{FF2B5EF4-FFF2-40B4-BE49-F238E27FC236}">
                  <a16:creationId xmlns:a16="http://schemas.microsoft.com/office/drawing/2014/main" id="{E991A890-81DE-60A9-D7D3-4F135C85EDA9}"/>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7" name="Group 86">
            <a:extLst>
              <a:ext uri="{FF2B5EF4-FFF2-40B4-BE49-F238E27FC236}">
                <a16:creationId xmlns:a16="http://schemas.microsoft.com/office/drawing/2014/main" id="{AD6A865C-0E3A-E619-1A59-8082677FF3AD}"/>
              </a:ext>
            </a:extLst>
          </p:cNvPr>
          <p:cNvGrpSpPr/>
          <p:nvPr/>
        </p:nvGrpSpPr>
        <p:grpSpPr>
          <a:xfrm rot="16200000">
            <a:off x="6392674" y="5426516"/>
            <a:ext cx="1140560" cy="1722408"/>
            <a:chOff x="2324328" y="-1131166"/>
            <a:chExt cx="1140560" cy="1722408"/>
          </a:xfrm>
        </p:grpSpPr>
        <p:sp>
          <p:nvSpPr>
            <p:cNvPr id="88" name="Bevel 546">
              <a:extLst>
                <a:ext uri="{FF2B5EF4-FFF2-40B4-BE49-F238E27FC236}">
                  <a16:creationId xmlns:a16="http://schemas.microsoft.com/office/drawing/2014/main" id="{E015B081-57DE-DABA-2691-9C5085DE5F7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Bevel 547">
              <a:extLst>
                <a:ext uri="{FF2B5EF4-FFF2-40B4-BE49-F238E27FC236}">
                  <a16:creationId xmlns:a16="http://schemas.microsoft.com/office/drawing/2014/main" id="{BF621111-866F-C9BF-BCD3-90A76D1EEC6E}"/>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Bevel 548">
              <a:extLst>
                <a:ext uri="{FF2B5EF4-FFF2-40B4-BE49-F238E27FC236}">
                  <a16:creationId xmlns:a16="http://schemas.microsoft.com/office/drawing/2014/main" id="{BD0821A9-1F4E-CE5F-0785-E7F96FB7DFF8}"/>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Bevel 549">
              <a:extLst>
                <a:ext uri="{FF2B5EF4-FFF2-40B4-BE49-F238E27FC236}">
                  <a16:creationId xmlns:a16="http://schemas.microsoft.com/office/drawing/2014/main" id="{7888B30B-6D33-7131-371E-7C4B589B547E}"/>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2" name="Group 91">
            <a:extLst>
              <a:ext uri="{FF2B5EF4-FFF2-40B4-BE49-F238E27FC236}">
                <a16:creationId xmlns:a16="http://schemas.microsoft.com/office/drawing/2014/main" id="{9D3889E8-2376-4A36-4CC1-681F0B2F6B61}"/>
              </a:ext>
            </a:extLst>
          </p:cNvPr>
          <p:cNvGrpSpPr/>
          <p:nvPr/>
        </p:nvGrpSpPr>
        <p:grpSpPr>
          <a:xfrm rot="16200000">
            <a:off x="4670300" y="5432300"/>
            <a:ext cx="1140560" cy="1710840"/>
            <a:chOff x="1259632" y="4643510"/>
            <a:chExt cx="1140560" cy="1710840"/>
          </a:xfrm>
        </p:grpSpPr>
        <p:sp>
          <p:nvSpPr>
            <p:cNvPr id="93" name="Bevel 551">
              <a:extLst>
                <a:ext uri="{FF2B5EF4-FFF2-40B4-BE49-F238E27FC236}">
                  <a16:creationId xmlns:a16="http://schemas.microsoft.com/office/drawing/2014/main" id="{73ABD7A8-C48E-A1DF-971D-93A67F4EC90A}"/>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Bevel 552">
              <a:extLst>
                <a:ext uri="{FF2B5EF4-FFF2-40B4-BE49-F238E27FC236}">
                  <a16:creationId xmlns:a16="http://schemas.microsoft.com/office/drawing/2014/main" id="{9CB1B7AF-4408-C232-7670-E6F654A419F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Bevel 553">
              <a:extLst>
                <a:ext uri="{FF2B5EF4-FFF2-40B4-BE49-F238E27FC236}">
                  <a16:creationId xmlns:a16="http://schemas.microsoft.com/office/drawing/2014/main" id="{7DE6CA23-A2F5-0B5A-82BE-E837A69751FF}"/>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Bevel 554">
              <a:extLst>
                <a:ext uri="{FF2B5EF4-FFF2-40B4-BE49-F238E27FC236}">
                  <a16:creationId xmlns:a16="http://schemas.microsoft.com/office/drawing/2014/main" id="{32E7959B-3D5B-C745-ED0F-740E2815A22D}"/>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97" name="Group 96">
            <a:extLst>
              <a:ext uri="{FF2B5EF4-FFF2-40B4-BE49-F238E27FC236}">
                <a16:creationId xmlns:a16="http://schemas.microsoft.com/office/drawing/2014/main" id="{1E7900B0-C9D4-0D2E-ED7A-D84BE3B6877A}"/>
              </a:ext>
            </a:extLst>
          </p:cNvPr>
          <p:cNvGrpSpPr/>
          <p:nvPr/>
        </p:nvGrpSpPr>
        <p:grpSpPr>
          <a:xfrm rot="16200000">
            <a:off x="2946332" y="5428885"/>
            <a:ext cx="570280" cy="2286870"/>
            <a:chOff x="323528" y="1640368"/>
            <a:chExt cx="570280" cy="2286870"/>
          </a:xfrm>
        </p:grpSpPr>
        <p:sp>
          <p:nvSpPr>
            <p:cNvPr id="98" name="Bevel 556">
              <a:extLst>
                <a:ext uri="{FF2B5EF4-FFF2-40B4-BE49-F238E27FC236}">
                  <a16:creationId xmlns:a16="http://schemas.microsoft.com/office/drawing/2014/main" id="{935ED594-9F52-75BA-E2E6-B68459D2F92A}"/>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Bevel 557">
              <a:extLst>
                <a:ext uri="{FF2B5EF4-FFF2-40B4-BE49-F238E27FC236}">
                  <a16:creationId xmlns:a16="http://schemas.microsoft.com/office/drawing/2014/main" id="{ACEB2ABD-4D9F-1948-0694-4226DBD159A9}"/>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Bevel 558">
              <a:extLst>
                <a:ext uri="{FF2B5EF4-FFF2-40B4-BE49-F238E27FC236}">
                  <a16:creationId xmlns:a16="http://schemas.microsoft.com/office/drawing/2014/main" id="{35BCFF49-0F3D-E54E-4D70-CC6D259A541C}"/>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1" name="Bevel 559">
              <a:extLst>
                <a:ext uri="{FF2B5EF4-FFF2-40B4-BE49-F238E27FC236}">
                  <a16:creationId xmlns:a16="http://schemas.microsoft.com/office/drawing/2014/main" id="{E6228B6D-283A-ABD5-A584-D4C13588AC9C}"/>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2" name="Group 101">
            <a:extLst>
              <a:ext uri="{FF2B5EF4-FFF2-40B4-BE49-F238E27FC236}">
                <a16:creationId xmlns:a16="http://schemas.microsoft.com/office/drawing/2014/main" id="{74FF257D-04A6-3405-8368-5718160B04A7}"/>
              </a:ext>
            </a:extLst>
          </p:cNvPr>
          <p:cNvGrpSpPr/>
          <p:nvPr/>
        </p:nvGrpSpPr>
        <p:grpSpPr>
          <a:xfrm>
            <a:off x="7242712" y="4559090"/>
            <a:ext cx="1140560" cy="1710840"/>
            <a:chOff x="1259632" y="4643510"/>
            <a:chExt cx="1140560" cy="1710840"/>
          </a:xfrm>
        </p:grpSpPr>
        <p:sp>
          <p:nvSpPr>
            <p:cNvPr id="103" name="Bevel 561">
              <a:extLst>
                <a:ext uri="{FF2B5EF4-FFF2-40B4-BE49-F238E27FC236}">
                  <a16:creationId xmlns:a16="http://schemas.microsoft.com/office/drawing/2014/main" id="{0BA8772E-EDAC-DED5-1088-F750A2B77D74}"/>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Bevel 562">
              <a:extLst>
                <a:ext uri="{FF2B5EF4-FFF2-40B4-BE49-F238E27FC236}">
                  <a16:creationId xmlns:a16="http://schemas.microsoft.com/office/drawing/2014/main" id="{04507ED6-EA3B-76DF-C8FD-1322774526E9}"/>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Bevel 563">
              <a:extLst>
                <a:ext uri="{FF2B5EF4-FFF2-40B4-BE49-F238E27FC236}">
                  <a16:creationId xmlns:a16="http://schemas.microsoft.com/office/drawing/2014/main" id="{F48DF202-980A-346C-A14F-72DDE1C52922}"/>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Bevel 564">
              <a:extLst>
                <a:ext uri="{FF2B5EF4-FFF2-40B4-BE49-F238E27FC236}">
                  <a16:creationId xmlns:a16="http://schemas.microsoft.com/office/drawing/2014/main" id="{A4055555-C76A-EFF3-F7C4-10E34752B272}"/>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7" name="Group 106">
            <a:extLst>
              <a:ext uri="{FF2B5EF4-FFF2-40B4-BE49-F238E27FC236}">
                <a16:creationId xmlns:a16="http://schemas.microsoft.com/office/drawing/2014/main" id="{CA227E1F-2947-E3EC-1E6E-1243D5CC1E49}"/>
              </a:ext>
            </a:extLst>
          </p:cNvPr>
          <p:cNvGrpSpPr/>
          <p:nvPr/>
        </p:nvGrpSpPr>
        <p:grpSpPr>
          <a:xfrm>
            <a:off x="7823278" y="3387556"/>
            <a:ext cx="1140560" cy="1716590"/>
            <a:chOff x="7656408" y="2363048"/>
            <a:chExt cx="1140560" cy="1716590"/>
          </a:xfrm>
        </p:grpSpPr>
        <p:sp>
          <p:nvSpPr>
            <p:cNvPr id="108" name="Bevel 566">
              <a:extLst>
                <a:ext uri="{FF2B5EF4-FFF2-40B4-BE49-F238E27FC236}">
                  <a16:creationId xmlns:a16="http://schemas.microsoft.com/office/drawing/2014/main" id="{213FC5F7-60F1-EB14-1604-B32E1871EE06}"/>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Bevel 567">
              <a:extLst>
                <a:ext uri="{FF2B5EF4-FFF2-40B4-BE49-F238E27FC236}">
                  <a16:creationId xmlns:a16="http://schemas.microsoft.com/office/drawing/2014/main" id="{7F707B8B-CD03-EDFC-D867-E5BA9C154DA7}"/>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Bevel 568">
              <a:extLst>
                <a:ext uri="{FF2B5EF4-FFF2-40B4-BE49-F238E27FC236}">
                  <a16:creationId xmlns:a16="http://schemas.microsoft.com/office/drawing/2014/main" id="{1A1495B1-C425-1F5A-DE84-F23DD8AEBFBD}"/>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1" name="Bevel 569">
              <a:extLst>
                <a:ext uri="{FF2B5EF4-FFF2-40B4-BE49-F238E27FC236}">
                  <a16:creationId xmlns:a16="http://schemas.microsoft.com/office/drawing/2014/main" id="{C9BB51CA-E3FF-2324-62F0-38FE3D5A187E}"/>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2" name="Group 111">
            <a:extLst>
              <a:ext uri="{FF2B5EF4-FFF2-40B4-BE49-F238E27FC236}">
                <a16:creationId xmlns:a16="http://schemas.microsoft.com/office/drawing/2014/main" id="{8AB86BFA-7A5F-FBC1-9FF0-235472A1CE3A}"/>
              </a:ext>
            </a:extLst>
          </p:cNvPr>
          <p:cNvGrpSpPr/>
          <p:nvPr/>
        </p:nvGrpSpPr>
        <p:grpSpPr>
          <a:xfrm>
            <a:off x="2088036" y="4550464"/>
            <a:ext cx="1140560" cy="1710840"/>
            <a:chOff x="3342080" y="4313306"/>
            <a:chExt cx="1140560" cy="1710840"/>
          </a:xfrm>
        </p:grpSpPr>
        <p:sp>
          <p:nvSpPr>
            <p:cNvPr id="113" name="Bevel 571">
              <a:extLst>
                <a:ext uri="{FF2B5EF4-FFF2-40B4-BE49-F238E27FC236}">
                  <a16:creationId xmlns:a16="http://schemas.microsoft.com/office/drawing/2014/main" id="{7ADC85B5-1674-71B8-463E-DA4BF5098FCC}"/>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Bevel 572">
              <a:extLst>
                <a:ext uri="{FF2B5EF4-FFF2-40B4-BE49-F238E27FC236}">
                  <a16:creationId xmlns:a16="http://schemas.microsoft.com/office/drawing/2014/main" id="{A19D594B-C0DD-8776-AB62-34635887F6D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Bevel 573">
              <a:extLst>
                <a:ext uri="{FF2B5EF4-FFF2-40B4-BE49-F238E27FC236}">
                  <a16:creationId xmlns:a16="http://schemas.microsoft.com/office/drawing/2014/main" id="{D772A0FA-81F9-70C2-7F34-F2D3FC9968A4}"/>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6" name="Bevel 574">
              <a:extLst>
                <a:ext uri="{FF2B5EF4-FFF2-40B4-BE49-F238E27FC236}">
                  <a16:creationId xmlns:a16="http://schemas.microsoft.com/office/drawing/2014/main" id="{38076FE7-D5C7-9B29-5F61-A78E4B62EE48}"/>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17" name="Group 116">
            <a:extLst>
              <a:ext uri="{FF2B5EF4-FFF2-40B4-BE49-F238E27FC236}">
                <a16:creationId xmlns:a16="http://schemas.microsoft.com/office/drawing/2014/main" id="{FFF7768B-1482-6C25-89A3-D33184B76C27}"/>
              </a:ext>
            </a:extLst>
          </p:cNvPr>
          <p:cNvGrpSpPr/>
          <p:nvPr/>
        </p:nvGrpSpPr>
        <p:grpSpPr>
          <a:xfrm>
            <a:off x="4390911" y="4580588"/>
            <a:ext cx="1140560" cy="1146310"/>
            <a:chOff x="8003440" y="5711690"/>
            <a:chExt cx="1140560" cy="1146310"/>
          </a:xfrm>
        </p:grpSpPr>
        <p:sp>
          <p:nvSpPr>
            <p:cNvPr id="118" name="Bevel 576">
              <a:extLst>
                <a:ext uri="{FF2B5EF4-FFF2-40B4-BE49-F238E27FC236}">
                  <a16:creationId xmlns:a16="http://schemas.microsoft.com/office/drawing/2014/main" id="{1F8C4028-7416-1180-1D1A-8E77A2962070}"/>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Bevel 577">
              <a:extLst>
                <a:ext uri="{FF2B5EF4-FFF2-40B4-BE49-F238E27FC236}">
                  <a16:creationId xmlns:a16="http://schemas.microsoft.com/office/drawing/2014/main" id="{AF1B0DEA-DC25-A36B-8EBA-3EF021B25264}"/>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Bevel 578">
              <a:extLst>
                <a:ext uri="{FF2B5EF4-FFF2-40B4-BE49-F238E27FC236}">
                  <a16:creationId xmlns:a16="http://schemas.microsoft.com/office/drawing/2014/main" id="{A23A20F8-AC1E-CF16-03EE-E60080D0CF14}"/>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Bevel 579">
              <a:extLst>
                <a:ext uri="{FF2B5EF4-FFF2-40B4-BE49-F238E27FC236}">
                  <a16:creationId xmlns:a16="http://schemas.microsoft.com/office/drawing/2014/main" id="{6864F7E8-05D4-9484-A5FB-6DA00540310B}"/>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2" name="Group 121">
            <a:extLst>
              <a:ext uri="{FF2B5EF4-FFF2-40B4-BE49-F238E27FC236}">
                <a16:creationId xmlns:a16="http://schemas.microsoft.com/office/drawing/2014/main" id="{BBE25E38-2847-7B61-A21D-A8C3D929B886}"/>
              </a:ext>
            </a:extLst>
          </p:cNvPr>
          <p:cNvGrpSpPr/>
          <p:nvPr/>
        </p:nvGrpSpPr>
        <p:grpSpPr>
          <a:xfrm>
            <a:off x="3228597" y="3948294"/>
            <a:ext cx="1140560" cy="1716590"/>
            <a:chOff x="7656408" y="2363048"/>
            <a:chExt cx="1140560" cy="1716590"/>
          </a:xfrm>
        </p:grpSpPr>
        <p:sp>
          <p:nvSpPr>
            <p:cNvPr id="123" name="Bevel 581">
              <a:extLst>
                <a:ext uri="{FF2B5EF4-FFF2-40B4-BE49-F238E27FC236}">
                  <a16:creationId xmlns:a16="http://schemas.microsoft.com/office/drawing/2014/main" id="{6D7AD7D2-25C7-83D1-2919-FF9A7BE1B3CC}"/>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Bevel 582">
              <a:extLst>
                <a:ext uri="{FF2B5EF4-FFF2-40B4-BE49-F238E27FC236}">
                  <a16:creationId xmlns:a16="http://schemas.microsoft.com/office/drawing/2014/main" id="{64DF5519-CF4D-DD89-95D2-C235FC538FD0}"/>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Bevel 583">
              <a:extLst>
                <a:ext uri="{FF2B5EF4-FFF2-40B4-BE49-F238E27FC236}">
                  <a16:creationId xmlns:a16="http://schemas.microsoft.com/office/drawing/2014/main" id="{969E5DAA-6130-A036-DA13-4A005F0BE285}"/>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6" name="Bevel 584">
              <a:extLst>
                <a:ext uri="{FF2B5EF4-FFF2-40B4-BE49-F238E27FC236}">
                  <a16:creationId xmlns:a16="http://schemas.microsoft.com/office/drawing/2014/main" id="{E5899970-560C-07C7-1577-716FC37A235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7" name="Group 126">
            <a:extLst>
              <a:ext uri="{FF2B5EF4-FFF2-40B4-BE49-F238E27FC236}">
                <a16:creationId xmlns:a16="http://schemas.microsoft.com/office/drawing/2014/main" id="{52E63A3C-3DF0-C1BD-8BE3-288052FE91E5}"/>
              </a:ext>
            </a:extLst>
          </p:cNvPr>
          <p:cNvGrpSpPr/>
          <p:nvPr/>
        </p:nvGrpSpPr>
        <p:grpSpPr>
          <a:xfrm>
            <a:off x="2088037" y="2860291"/>
            <a:ext cx="570280" cy="2286870"/>
            <a:chOff x="323528" y="1640368"/>
            <a:chExt cx="570280" cy="2286870"/>
          </a:xfrm>
        </p:grpSpPr>
        <p:sp>
          <p:nvSpPr>
            <p:cNvPr id="128" name="Bevel 586">
              <a:extLst>
                <a:ext uri="{FF2B5EF4-FFF2-40B4-BE49-F238E27FC236}">
                  <a16:creationId xmlns:a16="http://schemas.microsoft.com/office/drawing/2014/main" id="{4C11F7EE-28DC-E2DF-C388-BC77CB439372}"/>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Bevel 587">
              <a:extLst>
                <a:ext uri="{FF2B5EF4-FFF2-40B4-BE49-F238E27FC236}">
                  <a16:creationId xmlns:a16="http://schemas.microsoft.com/office/drawing/2014/main" id="{4B0AC261-0B7D-A6CF-5EBE-A6E24594FACA}"/>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Bevel 588">
              <a:extLst>
                <a:ext uri="{FF2B5EF4-FFF2-40B4-BE49-F238E27FC236}">
                  <a16:creationId xmlns:a16="http://schemas.microsoft.com/office/drawing/2014/main" id="{A8A63D77-05E9-F8D3-D471-B3252177A7D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Bevel 589">
              <a:extLst>
                <a:ext uri="{FF2B5EF4-FFF2-40B4-BE49-F238E27FC236}">
                  <a16:creationId xmlns:a16="http://schemas.microsoft.com/office/drawing/2014/main" id="{05F6DBE4-92F3-A8AC-B5FE-539BF9F60C0E}"/>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2" name="Group 131">
            <a:extLst>
              <a:ext uri="{FF2B5EF4-FFF2-40B4-BE49-F238E27FC236}">
                <a16:creationId xmlns:a16="http://schemas.microsoft.com/office/drawing/2014/main" id="{8A49F82B-7FE3-B66D-39E3-DA8EB84615B1}"/>
              </a:ext>
            </a:extLst>
          </p:cNvPr>
          <p:cNvGrpSpPr/>
          <p:nvPr/>
        </p:nvGrpSpPr>
        <p:grpSpPr>
          <a:xfrm rot="5400000">
            <a:off x="5795476" y="3680700"/>
            <a:ext cx="1140560" cy="1722408"/>
            <a:chOff x="2324328" y="-1131166"/>
            <a:chExt cx="1140560" cy="1722408"/>
          </a:xfrm>
        </p:grpSpPr>
        <p:sp>
          <p:nvSpPr>
            <p:cNvPr id="133" name="Bevel 591">
              <a:extLst>
                <a:ext uri="{FF2B5EF4-FFF2-40B4-BE49-F238E27FC236}">
                  <a16:creationId xmlns:a16="http://schemas.microsoft.com/office/drawing/2014/main" id="{6DEB61D9-03B1-1330-54A8-68B39DA01CB0}"/>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Bevel 592">
              <a:extLst>
                <a:ext uri="{FF2B5EF4-FFF2-40B4-BE49-F238E27FC236}">
                  <a16:creationId xmlns:a16="http://schemas.microsoft.com/office/drawing/2014/main" id="{51F05AEE-2A46-73EF-6001-D3087CA6D925}"/>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Bevel 593">
              <a:extLst>
                <a:ext uri="{FF2B5EF4-FFF2-40B4-BE49-F238E27FC236}">
                  <a16:creationId xmlns:a16="http://schemas.microsoft.com/office/drawing/2014/main" id="{445A3AB0-8DC3-87C5-9DD0-DD9B2C4FBF94}"/>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6" name="Bevel 594">
              <a:extLst>
                <a:ext uri="{FF2B5EF4-FFF2-40B4-BE49-F238E27FC236}">
                  <a16:creationId xmlns:a16="http://schemas.microsoft.com/office/drawing/2014/main" id="{4AF46D67-1868-4CD6-92E3-AE35577EA607}"/>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37" name="Group 136">
            <a:extLst>
              <a:ext uri="{FF2B5EF4-FFF2-40B4-BE49-F238E27FC236}">
                <a16:creationId xmlns:a16="http://schemas.microsoft.com/office/drawing/2014/main" id="{B5A14F53-52D1-1FE9-AD88-42275C68E120}"/>
              </a:ext>
            </a:extLst>
          </p:cNvPr>
          <p:cNvGrpSpPr/>
          <p:nvPr/>
        </p:nvGrpSpPr>
        <p:grpSpPr>
          <a:xfrm rot="5400000">
            <a:off x="4068845" y="3092874"/>
            <a:ext cx="1140560" cy="1710840"/>
            <a:chOff x="7992800" y="214662"/>
            <a:chExt cx="1140560" cy="1710840"/>
          </a:xfrm>
        </p:grpSpPr>
        <p:sp>
          <p:nvSpPr>
            <p:cNvPr id="138" name="Bevel 596">
              <a:extLst>
                <a:ext uri="{FF2B5EF4-FFF2-40B4-BE49-F238E27FC236}">
                  <a16:creationId xmlns:a16="http://schemas.microsoft.com/office/drawing/2014/main" id="{8AE581DA-7C4E-6484-01D5-34B663E6DA2A}"/>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Bevel 597">
              <a:extLst>
                <a:ext uri="{FF2B5EF4-FFF2-40B4-BE49-F238E27FC236}">
                  <a16:creationId xmlns:a16="http://schemas.microsoft.com/office/drawing/2014/main" id="{B4FC5D58-998F-282E-B426-F9637608FF7C}"/>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Bevel 598">
              <a:extLst>
                <a:ext uri="{FF2B5EF4-FFF2-40B4-BE49-F238E27FC236}">
                  <a16:creationId xmlns:a16="http://schemas.microsoft.com/office/drawing/2014/main" id="{04B3E849-6E5D-D6C3-9872-8D69B7ED23F6}"/>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Bevel 599">
              <a:extLst>
                <a:ext uri="{FF2B5EF4-FFF2-40B4-BE49-F238E27FC236}">
                  <a16:creationId xmlns:a16="http://schemas.microsoft.com/office/drawing/2014/main" id="{04849BC6-7445-384F-B6D7-EAEE44E4426D}"/>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2" name="Group 141">
            <a:extLst>
              <a:ext uri="{FF2B5EF4-FFF2-40B4-BE49-F238E27FC236}">
                <a16:creationId xmlns:a16="http://schemas.microsoft.com/office/drawing/2014/main" id="{FAEE33B5-AD6F-8DBB-844B-26E36DB13046}"/>
              </a:ext>
            </a:extLst>
          </p:cNvPr>
          <p:cNvGrpSpPr/>
          <p:nvPr/>
        </p:nvGrpSpPr>
        <p:grpSpPr>
          <a:xfrm>
            <a:off x="6650862" y="2831098"/>
            <a:ext cx="1140560" cy="1716590"/>
            <a:chOff x="7656408" y="2363048"/>
            <a:chExt cx="1140560" cy="1716590"/>
          </a:xfrm>
        </p:grpSpPr>
        <p:sp>
          <p:nvSpPr>
            <p:cNvPr id="143" name="Bevel 601">
              <a:extLst>
                <a:ext uri="{FF2B5EF4-FFF2-40B4-BE49-F238E27FC236}">
                  <a16:creationId xmlns:a16="http://schemas.microsoft.com/office/drawing/2014/main" id="{65EB51F0-7FED-7060-5049-B5D610A8EC76}"/>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Bevel 602">
              <a:extLst>
                <a:ext uri="{FF2B5EF4-FFF2-40B4-BE49-F238E27FC236}">
                  <a16:creationId xmlns:a16="http://schemas.microsoft.com/office/drawing/2014/main" id="{639BD105-FAF4-EF0D-357D-78FEF0BE631C}"/>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5" name="Bevel 603">
              <a:extLst>
                <a:ext uri="{FF2B5EF4-FFF2-40B4-BE49-F238E27FC236}">
                  <a16:creationId xmlns:a16="http://schemas.microsoft.com/office/drawing/2014/main" id="{D2F7CFA8-65D0-D773-E7A7-69A004BDAC48}"/>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 name="Bevel 604">
              <a:extLst>
                <a:ext uri="{FF2B5EF4-FFF2-40B4-BE49-F238E27FC236}">
                  <a16:creationId xmlns:a16="http://schemas.microsoft.com/office/drawing/2014/main" id="{575DF13C-6867-7373-E688-D666D5CAB6BF}"/>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47" name="Group 146">
            <a:extLst>
              <a:ext uri="{FF2B5EF4-FFF2-40B4-BE49-F238E27FC236}">
                <a16:creationId xmlns:a16="http://schemas.microsoft.com/office/drawing/2014/main" id="{723EF1EA-105B-F79F-C493-0C8319046831}"/>
              </a:ext>
            </a:extLst>
          </p:cNvPr>
          <p:cNvGrpSpPr/>
          <p:nvPr/>
        </p:nvGrpSpPr>
        <p:grpSpPr>
          <a:xfrm>
            <a:off x="2652499" y="2231704"/>
            <a:ext cx="570280" cy="2286870"/>
            <a:chOff x="323528" y="1640368"/>
            <a:chExt cx="570280" cy="2286870"/>
          </a:xfrm>
        </p:grpSpPr>
        <p:sp>
          <p:nvSpPr>
            <p:cNvPr id="148" name="Bevel 606">
              <a:extLst>
                <a:ext uri="{FF2B5EF4-FFF2-40B4-BE49-F238E27FC236}">
                  <a16:creationId xmlns:a16="http://schemas.microsoft.com/office/drawing/2014/main" id="{13B41C25-95D9-D74B-F741-C47EDB79BA91}"/>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 name="Bevel 607">
              <a:extLst>
                <a:ext uri="{FF2B5EF4-FFF2-40B4-BE49-F238E27FC236}">
                  <a16:creationId xmlns:a16="http://schemas.microsoft.com/office/drawing/2014/main" id="{15266363-F757-A62B-7128-CF31505607AD}"/>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0" name="Bevel 608">
              <a:extLst>
                <a:ext uri="{FF2B5EF4-FFF2-40B4-BE49-F238E27FC236}">
                  <a16:creationId xmlns:a16="http://schemas.microsoft.com/office/drawing/2014/main" id="{905C5DB2-57B2-B2CA-6BE1-917F1EB9C5E0}"/>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1" name="Bevel 609">
              <a:extLst>
                <a:ext uri="{FF2B5EF4-FFF2-40B4-BE49-F238E27FC236}">
                  <a16:creationId xmlns:a16="http://schemas.microsoft.com/office/drawing/2014/main" id="{40C90A95-FE66-DF4B-1F5E-171ADF4396CE}"/>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2" name="Group 151">
            <a:extLst>
              <a:ext uri="{FF2B5EF4-FFF2-40B4-BE49-F238E27FC236}">
                <a16:creationId xmlns:a16="http://schemas.microsoft.com/office/drawing/2014/main" id="{BCD1668B-1B67-8757-23F4-B06BB93FFBFA}"/>
              </a:ext>
            </a:extLst>
          </p:cNvPr>
          <p:cNvGrpSpPr/>
          <p:nvPr/>
        </p:nvGrpSpPr>
        <p:grpSpPr>
          <a:xfrm rot="16200000">
            <a:off x="3498565" y="2498944"/>
            <a:ext cx="1140560" cy="1710840"/>
            <a:chOff x="1259632" y="4643510"/>
            <a:chExt cx="1140560" cy="1710840"/>
          </a:xfrm>
        </p:grpSpPr>
        <p:sp>
          <p:nvSpPr>
            <p:cNvPr id="153" name="Bevel 611">
              <a:extLst>
                <a:ext uri="{FF2B5EF4-FFF2-40B4-BE49-F238E27FC236}">
                  <a16:creationId xmlns:a16="http://schemas.microsoft.com/office/drawing/2014/main" id="{EDF74E66-4470-CD62-6A2A-795247322714}"/>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 name="Bevel 612">
              <a:extLst>
                <a:ext uri="{FF2B5EF4-FFF2-40B4-BE49-F238E27FC236}">
                  <a16:creationId xmlns:a16="http://schemas.microsoft.com/office/drawing/2014/main" id="{1BDF0A5B-C1D0-21A9-E456-E00F65821D28}"/>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 name="Bevel 613">
              <a:extLst>
                <a:ext uri="{FF2B5EF4-FFF2-40B4-BE49-F238E27FC236}">
                  <a16:creationId xmlns:a16="http://schemas.microsoft.com/office/drawing/2014/main" id="{C34021A1-3B58-C522-E0F0-3A56DA1B8111}"/>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6" name="Bevel 614">
              <a:extLst>
                <a:ext uri="{FF2B5EF4-FFF2-40B4-BE49-F238E27FC236}">
                  <a16:creationId xmlns:a16="http://schemas.microsoft.com/office/drawing/2014/main" id="{1C2F1AAE-5927-EE5A-2936-B814709FB43A}"/>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57" name="Group 156">
            <a:extLst>
              <a:ext uri="{FF2B5EF4-FFF2-40B4-BE49-F238E27FC236}">
                <a16:creationId xmlns:a16="http://schemas.microsoft.com/office/drawing/2014/main" id="{8D6908FA-1FCC-F9F5-A549-36F51860AEB3}"/>
              </a:ext>
            </a:extLst>
          </p:cNvPr>
          <p:cNvGrpSpPr/>
          <p:nvPr/>
        </p:nvGrpSpPr>
        <p:grpSpPr>
          <a:xfrm rot="5400000">
            <a:off x="5237743" y="2516844"/>
            <a:ext cx="1140560" cy="1710840"/>
            <a:chOff x="3342080" y="4313306"/>
            <a:chExt cx="1140560" cy="1710840"/>
          </a:xfrm>
        </p:grpSpPr>
        <p:sp>
          <p:nvSpPr>
            <p:cNvPr id="158" name="Bevel 616">
              <a:extLst>
                <a:ext uri="{FF2B5EF4-FFF2-40B4-BE49-F238E27FC236}">
                  <a16:creationId xmlns:a16="http://schemas.microsoft.com/office/drawing/2014/main" id="{A2785387-96BA-C3B9-5E8D-02DE6FB35760}"/>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9" name="Bevel 617">
              <a:extLst>
                <a:ext uri="{FF2B5EF4-FFF2-40B4-BE49-F238E27FC236}">
                  <a16:creationId xmlns:a16="http://schemas.microsoft.com/office/drawing/2014/main" id="{DA91F3A5-FBD0-6076-4428-78CA34560207}"/>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0" name="Bevel 618">
              <a:extLst>
                <a:ext uri="{FF2B5EF4-FFF2-40B4-BE49-F238E27FC236}">
                  <a16:creationId xmlns:a16="http://schemas.microsoft.com/office/drawing/2014/main" id="{215BEEAC-09F6-59B0-EF69-FF5C2102D2DD}"/>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1" name="Bevel 619">
              <a:extLst>
                <a:ext uri="{FF2B5EF4-FFF2-40B4-BE49-F238E27FC236}">
                  <a16:creationId xmlns:a16="http://schemas.microsoft.com/office/drawing/2014/main" id="{98C81BD3-2CA9-B64E-9216-A336F4A447EA}"/>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2" name="Group 161">
            <a:extLst>
              <a:ext uri="{FF2B5EF4-FFF2-40B4-BE49-F238E27FC236}">
                <a16:creationId xmlns:a16="http://schemas.microsoft.com/office/drawing/2014/main" id="{52DED4BD-EEE2-0849-54A9-4D3B622F1D56}"/>
              </a:ext>
            </a:extLst>
          </p:cNvPr>
          <p:cNvGrpSpPr/>
          <p:nvPr/>
        </p:nvGrpSpPr>
        <p:grpSpPr>
          <a:xfrm rot="5400000">
            <a:off x="8119058" y="2540174"/>
            <a:ext cx="1140560" cy="1722408"/>
            <a:chOff x="2324328" y="-1131166"/>
            <a:chExt cx="1140560" cy="1722408"/>
          </a:xfrm>
        </p:grpSpPr>
        <p:sp>
          <p:nvSpPr>
            <p:cNvPr id="163" name="Bevel 621">
              <a:extLst>
                <a:ext uri="{FF2B5EF4-FFF2-40B4-BE49-F238E27FC236}">
                  <a16:creationId xmlns:a16="http://schemas.microsoft.com/office/drawing/2014/main" id="{5718D6F1-64E6-F06A-73B0-A545DF8048A9}"/>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4" name="Bevel 622">
              <a:extLst>
                <a:ext uri="{FF2B5EF4-FFF2-40B4-BE49-F238E27FC236}">
                  <a16:creationId xmlns:a16="http://schemas.microsoft.com/office/drawing/2014/main" id="{888EDCB6-39F2-1BC4-DA56-3902792A5D8F}"/>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5" name="Bevel 623">
              <a:extLst>
                <a:ext uri="{FF2B5EF4-FFF2-40B4-BE49-F238E27FC236}">
                  <a16:creationId xmlns:a16="http://schemas.microsoft.com/office/drawing/2014/main" id="{33D8C01B-0E6A-7BA4-5BBE-78047B82EA29}"/>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6" name="Bevel 624">
              <a:extLst>
                <a:ext uri="{FF2B5EF4-FFF2-40B4-BE49-F238E27FC236}">
                  <a16:creationId xmlns:a16="http://schemas.microsoft.com/office/drawing/2014/main" id="{2B78D11C-C323-5200-E681-B9D0690A1E5B}"/>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67" name="Group 166">
            <a:extLst>
              <a:ext uri="{FF2B5EF4-FFF2-40B4-BE49-F238E27FC236}">
                <a16:creationId xmlns:a16="http://schemas.microsoft.com/office/drawing/2014/main" id="{9977EE8E-237B-AC9E-A68B-F367354AAD8D}"/>
              </a:ext>
            </a:extLst>
          </p:cNvPr>
          <p:cNvGrpSpPr/>
          <p:nvPr/>
        </p:nvGrpSpPr>
        <p:grpSpPr>
          <a:xfrm rot="5400000">
            <a:off x="3477761" y="1928663"/>
            <a:ext cx="1140560" cy="1710840"/>
            <a:chOff x="3342080" y="4313306"/>
            <a:chExt cx="1140560" cy="1710840"/>
          </a:xfrm>
        </p:grpSpPr>
        <p:sp>
          <p:nvSpPr>
            <p:cNvPr id="168" name="Bevel 626">
              <a:extLst>
                <a:ext uri="{FF2B5EF4-FFF2-40B4-BE49-F238E27FC236}">
                  <a16:creationId xmlns:a16="http://schemas.microsoft.com/office/drawing/2014/main" id="{85465A70-8C84-FF39-87CE-3A900EA8958F}"/>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 name="Bevel 627">
              <a:extLst>
                <a:ext uri="{FF2B5EF4-FFF2-40B4-BE49-F238E27FC236}">
                  <a16:creationId xmlns:a16="http://schemas.microsoft.com/office/drawing/2014/main" id="{BE668C58-B265-316D-812D-EDE2D356AB60}"/>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0" name="Bevel 628">
              <a:extLst>
                <a:ext uri="{FF2B5EF4-FFF2-40B4-BE49-F238E27FC236}">
                  <a16:creationId xmlns:a16="http://schemas.microsoft.com/office/drawing/2014/main" id="{D7780C05-AFED-176E-662A-FA62918396B2}"/>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 name="Bevel 629">
              <a:extLst>
                <a:ext uri="{FF2B5EF4-FFF2-40B4-BE49-F238E27FC236}">
                  <a16:creationId xmlns:a16="http://schemas.microsoft.com/office/drawing/2014/main" id="{A3F288CD-CBFE-CF85-AFE9-0C62B3102823}"/>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2" name="Group 171">
            <a:extLst>
              <a:ext uri="{FF2B5EF4-FFF2-40B4-BE49-F238E27FC236}">
                <a16:creationId xmlns:a16="http://schemas.microsoft.com/office/drawing/2014/main" id="{00BA7048-9BDC-E4D1-4AAC-6154F36954F8}"/>
              </a:ext>
            </a:extLst>
          </p:cNvPr>
          <p:cNvGrpSpPr/>
          <p:nvPr/>
        </p:nvGrpSpPr>
        <p:grpSpPr>
          <a:xfrm>
            <a:off x="4369157" y="1628260"/>
            <a:ext cx="1140560" cy="1146310"/>
            <a:chOff x="8003440" y="5711690"/>
            <a:chExt cx="1140560" cy="1146310"/>
          </a:xfrm>
        </p:grpSpPr>
        <p:sp>
          <p:nvSpPr>
            <p:cNvPr id="173" name="Bevel 631">
              <a:extLst>
                <a:ext uri="{FF2B5EF4-FFF2-40B4-BE49-F238E27FC236}">
                  <a16:creationId xmlns:a16="http://schemas.microsoft.com/office/drawing/2014/main" id="{A1F3FC9F-CF15-D357-D655-215751CDF3F7}"/>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Bevel 632">
              <a:extLst>
                <a:ext uri="{FF2B5EF4-FFF2-40B4-BE49-F238E27FC236}">
                  <a16:creationId xmlns:a16="http://schemas.microsoft.com/office/drawing/2014/main" id="{FC67B4C7-297F-B533-82DD-669D263E9293}"/>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Bevel 633">
              <a:extLst>
                <a:ext uri="{FF2B5EF4-FFF2-40B4-BE49-F238E27FC236}">
                  <a16:creationId xmlns:a16="http://schemas.microsoft.com/office/drawing/2014/main" id="{D452928D-8C8A-C50F-6E59-E028282BF41E}"/>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6" name="Bevel 634">
              <a:extLst>
                <a:ext uri="{FF2B5EF4-FFF2-40B4-BE49-F238E27FC236}">
                  <a16:creationId xmlns:a16="http://schemas.microsoft.com/office/drawing/2014/main" id="{2EDC5B8E-78C2-FC43-529B-A1F1CBC63242}"/>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7" name="Group 176">
            <a:extLst>
              <a:ext uri="{FF2B5EF4-FFF2-40B4-BE49-F238E27FC236}">
                <a16:creationId xmlns:a16="http://schemas.microsoft.com/office/drawing/2014/main" id="{BB3BA545-06A2-176A-2DAE-12BAC83C1C3C}"/>
              </a:ext>
            </a:extLst>
          </p:cNvPr>
          <p:cNvGrpSpPr/>
          <p:nvPr/>
        </p:nvGrpSpPr>
        <p:grpSpPr>
          <a:xfrm rot="16200000">
            <a:off x="8646842" y="1407995"/>
            <a:ext cx="570280" cy="2286870"/>
            <a:chOff x="323528" y="1640368"/>
            <a:chExt cx="570280" cy="2286870"/>
          </a:xfrm>
        </p:grpSpPr>
        <p:sp>
          <p:nvSpPr>
            <p:cNvPr id="178" name="Bevel 636">
              <a:extLst>
                <a:ext uri="{FF2B5EF4-FFF2-40B4-BE49-F238E27FC236}">
                  <a16:creationId xmlns:a16="http://schemas.microsoft.com/office/drawing/2014/main" id="{D1BD5788-15F6-4EF6-CE7D-75AD83A3CD5D}"/>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9" name="Bevel 637">
              <a:extLst>
                <a:ext uri="{FF2B5EF4-FFF2-40B4-BE49-F238E27FC236}">
                  <a16:creationId xmlns:a16="http://schemas.microsoft.com/office/drawing/2014/main" id="{884BF50C-2FC0-B464-8C69-CE6E2A76457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 name="Bevel 638">
              <a:extLst>
                <a:ext uri="{FF2B5EF4-FFF2-40B4-BE49-F238E27FC236}">
                  <a16:creationId xmlns:a16="http://schemas.microsoft.com/office/drawing/2014/main" id="{BE894F40-212A-0749-CDDF-CCBF186526D1}"/>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 name="Bevel 639">
              <a:extLst>
                <a:ext uri="{FF2B5EF4-FFF2-40B4-BE49-F238E27FC236}">
                  <a16:creationId xmlns:a16="http://schemas.microsoft.com/office/drawing/2014/main" id="{678EE01B-5D9D-A949-BA68-EDA331758945}"/>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2" name="Group 181">
            <a:extLst>
              <a:ext uri="{FF2B5EF4-FFF2-40B4-BE49-F238E27FC236}">
                <a16:creationId xmlns:a16="http://schemas.microsoft.com/office/drawing/2014/main" id="{76B23518-A3E1-CAE0-98AB-329E9F832E57}"/>
              </a:ext>
            </a:extLst>
          </p:cNvPr>
          <p:cNvGrpSpPr/>
          <p:nvPr/>
        </p:nvGrpSpPr>
        <p:grpSpPr>
          <a:xfrm>
            <a:off x="10031709" y="1631665"/>
            <a:ext cx="1140560" cy="1710840"/>
            <a:chOff x="3342080" y="4313306"/>
            <a:chExt cx="1140560" cy="1710840"/>
          </a:xfrm>
        </p:grpSpPr>
        <p:sp>
          <p:nvSpPr>
            <p:cNvPr id="183" name="Bevel 641">
              <a:extLst>
                <a:ext uri="{FF2B5EF4-FFF2-40B4-BE49-F238E27FC236}">
                  <a16:creationId xmlns:a16="http://schemas.microsoft.com/office/drawing/2014/main" id="{47BD452D-2F84-0BE7-6107-2FE191FB2B4A}"/>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4" name="Bevel 642">
              <a:extLst>
                <a:ext uri="{FF2B5EF4-FFF2-40B4-BE49-F238E27FC236}">
                  <a16:creationId xmlns:a16="http://schemas.microsoft.com/office/drawing/2014/main" id="{884E57C2-B3F4-7491-B720-334A151EE346}"/>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5" name="Bevel 643">
              <a:extLst>
                <a:ext uri="{FF2B5EF4-FFF2-40B4-BE49-F238E27FC236}">
                  <a16:creationId xmlns:a16="http://schemas.microsoft.com/office/drawing/2014/main" id="{1C58BFB8-056C-4070-7386-ECEB517DC8DE}"/>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6" name="Bevel 644">
              <a:extLst>
                <a:ext uri="{FF2B5EF4-FFF2-40B4-BE49-F238E27FC236}">
                  <a16:creationId xmlns:a16="http://schemas.microsoft.com/office/drawing/2014/main" id="{B13486D6-B8C6-35C0-1D41-172437D163D6}"/>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87" name="Group 186">
            <a:extLst>
              <a:ext uri="{FF2B5EF4-FFF2-40B4-BE49-F238E27FC236}">
                <a16:creationId xmlns:a16="http://schemas.microsoft.com/office/drawing/2014/main" id="{96556C1B-D8E5-6F5A-09E2-41C463947B8D}"/>
              </a:ext>
            </a:extLst>
          </p:cNvPr>
          <p:cNvGrpSpPr/>
          <p:nvPr/>
        </p:nvGrpSpPr>
        <p:grpSpPr>
          <a:xfrm>
            <a:off x="7218267" y="1143701"/>
            <a:ext cx="570280" cy="2286870"/>
            <a:chOff x="323528" y="1640368"/>
            <a:chExt cx="570280" cy="2286870"/>
          </a:xfrm>
        </p:grpSpPr>
        <p:sp>
          <p:nvSpPr>
            <p:cNvPr id="188" name="Bevel 646">
              <a:extLst>
                <a:ext uri="{FF2B5EF4-FFF2-40B4-BE49-F238E27FC236}">
                  <a16:creationId xmlns:a16="http://schemas.microsoft.com/office/drawing/2014/main" id="{E6CD4483-5716-6D06-59A2-937DAB96EE5E}"/>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9" name="Bevel 647">
              <a:extLst>
                <a:ext uri="{FF2B5EF4-FFF2-40B4-BE49-F238E27FC236}">
                  <a16:creationId xmlns:a16="http://schemas.microsoft.com/office/drawing/2014/main" id="{E8B48500-A923-E9DF-BF28-0552D6FB710E}"/>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0" name="Bevel 648">
              <a:extLst>
                <a:ext uri="{FF2B5EF4-FFF2-40B4-BE49-F238E27FC236}">
                  <a16:creationId xmlns:a16="http://schemas.microsoft.com/office/drawing/2014/main" id="{0014E2E5-6CD1-5865-9866-201DC39CD90A}"/>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1" name="Bevel 649">
              <a:extLst>
                <a:ext uri="{FF2B5EF4-FFF2-40B4-BE49-F238E27FC236}">
                  <a16:creationId xmlns:a16="http://schemas.microsoft.com/office/drawing/2014/main" id="{2C2EDFEA-74C6-F91A-1DE3-F692FAF4B56F}"/>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2" name="Group 191">
            <a:extLst>
              <a:ext uri="{FF2B5EF4-FFF2-40B4-BE49-F238E27FC236}">
                <a16:creationId xmlns:a16="http://schemas.microsoft.com/office/drawing/2014/main" id="{A940E64C-86EB-DD71-049A-4A4FE80B40E2}"/>
              </a:ext>
            </a:extLst>
          </p:cNvPr>
          <p:cNvGrpSpPr/>
          <p:nvPr/>
        </p:nvGrpSpPr>
        <p:grpSpPr>
          <a:xfrm rot="5400000">
            <a:off x="5822395" y="1938908"/>
            <a:ext cx="1140560" cy="1722408"/>
            <a:chOff x="2324328" y="-1131166"/>
            <a:chExt cx="1140560" cy="1722408"/>
          </a:xfrm>
        </p:grpSpPr>
        <p:sp>
          <p:nvSpPr>
            <p:cNvPr id="193" name="Bevel 651">
              <a:extLst>
                <a:ext uri="{FF2B5EF4-FFF2-40B4-BE49-F238E27FC236}">
                  <a16:creationId xmlns:a16="http://schemas.microsoft.com/office/drawing/2014/main" id="{5CDA4628-6F1C-45CE-D2C4-E71C72CF2B5A}"/>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4" name="Bevel 652">
              <a:extLst>
                <a:ext uri="{FF2B5EF4-FFF2-40B4-BE49-F238E27FC236}">
                  <a16:creationId xmlns:a16="http://schemas.microsoft.com/office/drawing/2014/main" id="{2E122120-ACC2-4AD3-06A9-F6CD558BC2FE}"/>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5" name="Bevel 653">
              <a:extLst>
                <a:ext uri="{FF2B5EF4-FFF2-40B4-BE49-F238E27FC236}">
                  <a16:creationId xmlns:a16="http://schemas.microsoft.com/office/drawing/2014/main" id="{93EA09CF-5E88-F883-C5E6-824408B803E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6" name="Bevel 654">
              <a:extLst>
                <a:ext uri="{FF2B5EF4-FFF2-40B4-BE49-F238E27FC236}">
                  <a16:creationId xmlns:a16="http://schemas.microsoft.com/office/drawing/2014/main" id="{A7D07162-E0A5-235B-5DAA-8FB57CBD2C32}"/>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7" name="Group 196">
            <a:extLst>
              <a:ext uri="{FF2B5EF4-FFF2-40B4-BE49-F238E27FC236}">
                <a16:creationId xmlns:a16="http://schemas.microsoft.com/office/drawing/2014/main" id="{DD187F54-2A82-434A-4FDA-05642AEC75D9}"/>
              </a:ext>
            </a:extLst>
          </p:cNvPr>
          <p:cNvGrpSpPr/>
          <p:nvPr/>
        </p:nvGrpSpPr>
        <p:grpSpPr>
          <a:xfrm>
            <a:off x="3238782" y="1052196"/>
            <a:ext cx="1140560" cy="1146310"/>
            <a:chOff x="8003440" y="5711690"/>
            <a:chExt cx="1140560" cy="1146310"/>
          </a:xfrm>
        </p:grpSpPr>
        <p:sp>
          <p:nvSpPr>
            <p:cNvPr id="198" name="Bevel 656">
              <a:extLst>
                <a:ext uri="{FF2B5EF4-FFF2-40B4-BE49-F238E27FC236}">
                  <a16:creationId xmlns:a16="http://schemas.microsoft.com/office/drawing/2014/main" id="{FB61C9CC-4911-E6B0-673C-17C67712207E}"/>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9" name="Bevel 657">
              <a:extLst>
                <a:ext uri="{FF2B5EF4-FFF2-40B4-BE49-F238E27FC236}">
                  <a16:creationId xmlns:a16="http://schemas.microsoft.com/office/drawing/2014/main" id="{D3A56E54-2701-8E08-A3F2-D4F1C8BECF16}"/>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0" name="Bevel 658">
              <a:extLst>
                <a:ext uri="{FF2B5EF4-FFF2-40B4-BE49-F238E27FC236}">
                  <a16:creationId xmlns:a16="http://schemas.microsoft.com/office/drawing/2014/main" id="{80F71637-31A8-009D-F892-14906EA1F53E}"/>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1" name="Bevel 659">
              <a:extLst>
                <a:ext uri="{FF2B5EF4-FFF2-40B4-BE49-F238E27FC236}">
                  <a16:creationId xmlns:a16="http://schemas.microsoft.com/office/drawing/2014/main" id="{C90072B2-7309-0088-0B01-8D7755FBFFEF}"/>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2" name="Group 201">
            <a:extLst>
              <a:ext uri="{FF2B5EF4-FFF2-40B4-BE49-F238E27FC236}">
                <a16:creationId xmlns:a16="http://schemas.microsoft.com/office/drawing/2014/main" id="{95CEC25B-69BC-96E7-E540-53276694E441}"/>
              </a:ext>
            </a:extLst>
          </p:cNvPr>
          <p:cNvGrpSpPr/>
          <p:nvPr/>
        </p:nvGrpSpPr>
        <p:grpSpPr>
          <a:xfrm rot="5400000">
            <a:off x="4681801" y="809916"/>
            <a:ext cx="1140560" cy="1710840"/>
            <a:chOff x="1259632" y="4643510"/>
            <a:chExt cx="1140560" cy="1710840"/>
          </a:xfrm>
        </p:grpSpPr>
        <p:sp>
          <p:nvSpPr>
            <p:cNvPr id="203" name="Bevel 661">
              <a:extLst>
                <a:ext uri="{FF2B5EF4-FFF2-40B4-BE49-F238E27FC236}">
                  <a16:creationId xmlns:a16="http://schemas.microsoft.com/office/drawing/2014/main" id="{71B5DBE7-1B01-867A-A71D-D874882DE1AC}"/>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4" name="Bevel 662">
              <a:extLst>
                <a:ext uri="{FF2B5EF4-FFF2-40B4-BE49-F238E27FC236}">
                  <a16:creationId xmlns:a16="http://schemas.microsoft.com/office/drawing/2014/main" id="{AC8DA373-5FCB-A9C1-A497-BDAF961DD8B5}"/>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5" name="Bevel 663">
              <a:extLst>
                <a:ext uri="{FF2B5EF4-FFF2-40B4-BE49-F238E27FC236}">
                  <a16:creationId xmlns:a16="http://schemas.microsoft.com/office/drawing/2014/main" id="{616BBF2B-E67F-63AF-C946-8AB08E96106C}"/>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6" name="Bevel 664">
              <a:extLst>
                <a:ext uri="{FF2B5EF4-FFF2-40B4-BE49-F238E27FC236}">
                  <a16:creationId xmlns:a16="http://schemas.microsoft.com/office/drawing/2014/main" id="{85A88BEC-7CC5-BCD0-0C09-CE0D2A457393}"/>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7" name="Group 206">
            <a:extLst>
              <a:ext uri="{FF2B5EF4-FFF2-40B4-BE49-F238E27FC236}">
                <a16:creationId xmlns:a16="http://schemas.microsoft.com/office/drawing/2014/main" id="{5621834C-D8BD-EE59-F8F6-3A75E19872A4}"/>
              </a:ext>
            </a:extLst>
          </p:cNvPr>
          <p:cNvGrpSpPr/>
          <p:nvPr/>
        </p:nvGrpSpPr>
        <p:grpSpPr>
          <a:xfrm>
            <a:off x="6087727" y="1085756"/>
            <a:ext cx="1140560" cy="1146310"/>
            <a:chOff x="8003440" y="5711690"/>
            <a:chExt cx="1140560" cy="1146310"/>
          </a:xfrm>
        </p:grpSpPr>
        <p:sp>
          <p:nvSpPr>
            <p:cNvPr id="208" name="Bevel 666">
              <a:extLst>
                <a:ext uri="{FF2B5EF4-FFF2-40B4-BE49-F238E27FC236}">
                  <a16:creationId xmlns:a16="http://schemas.microsoft.com/office/drawing/2014/main" id="{975D32BF-690D-0BF0-94E4-B5B8FB444F12}"/>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Bevel 667">
              <a:extLst>
                <a:ext uri="{FF2B5EF4-FFF2-40B4-BE49-F238E27FC236}">
                  <a16:creationId xmlns:a16="http://schemas.microsoft.com/office/drawing/2014/main" id="{87047F5F-6DFB-1AFD-E37C-94C714073ACC}"/>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0" name="Bevel 668">
              <a:extLst>
                <a:ext uri="{FF2B5EF4-FFF2-40B4-BE49-F238E27FC236}">
                  <a16:creationId xmlns:a16="http://schemas.microsoft.com/office/drawing/2014/main" id="{92749182-298B-E310-847B-29CF51D4E299}"/>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1" name="Bevel 669">
              <a:extLst>
                <a:ext uri="{FF2B5EF4-FFF2-40B4-BE49-F238E27FC236}">
                  <a16:creationId xmlns:a16="http://schemas.microsoft.com/office/drawing/2014/main" id="{B9C5CAA1-9972-8344-4D80-959E336E3A6C}"/>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2" name="Group 211">
            <a:extLst>
              <a:ext uri="{FF2B5EF4-FFF2-40B4-BE49-F238E27FC236}">
                <a16:creationId xmlns:a16="http://schemas.microsoft.com/office/drawing/2014/main" id="{6D41940F-5B4E-F186-5037-FF07207171D5}"/>
              </a:ext>
            </a:extLst>
          </p:cNvPr>
          <p:cNvGrpSpPr/>
          <p:nvPr/>
        </p:nvGrpSpPr>
        <p:grpSpPr>
          <a:xfrm rot="16200000">
            <a:off x="8076792" y="825862"/>
            <a:ext cx="1140560" cy="1722408"/>
            <a:chOff x="2324328" y="-1131166"/>
            <a:chExt cx="1140560" cy="1722408"/>
          </a:xfrm>
        </p:grpSpPr>
        <p:sp>
          <p:nvSpPr>
            <p:cNvPr id="213" name="Bevel 671">
              <a:extLst>
                <a:ext uri="{FF2B5EF4-FFF2-40B4-BE49-F238E27FC236}">
                  <a16:creationId xmlns:a16="http://schemas.microsoft.com/office/drawing/2014/main" id="{31C68F83-E075-68D8-490F-55A29D77DC91}"/>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Bevel 672">
              <a:extLst>
                <a:ext uri="{FF2B5EF4-FFF2-40B4-BE49-F238E27FC236}">
                  <a16:creationId xmlns:a16="http://schemas.microsoft.com/office/drawing/2014/main" id="{D8D0331F-2BAE-B769-B693-741A726E751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5" name="Bevel 673">
              <a:extLst>
                <a:ext uri="{FF2B5EF4-FFF2-40B4-BE49-F238E27FC236}">
                  <a16:creationId xmlns:a16="http://schemas.microsoft.com/office/drawing/2014/main" id="{C37EF872-E05B-0A64-5465-40D150186C9A}"/>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6" name="Bevel 674">
              <a:extLst>
                <a:ext uri="{FF2B5EF4-FFF2-40B4-BE49-F238E27FC236}">
                  <a16:creationId xmlns:a16="http://schemas.microsoft.com/office/drawing/2014/main" id="{051EFD6D-43A7-68EC-C4FF-348ED9D8CB43}"/>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7" name="Group 216">
            <a:extLst>
              <a:ext uri="{FF2B5EF4-FFF2-40B4-BE49-F238E27FC236}">
                <a16:creationId xmlns:a16="http://schemas.microsoft.com/office/drawing/2014/main" id="{DB0C6B68-8A1A-6FFA-FDC8-F4291E712C6F}"/>
              </a:ext>
            </a:extLst>
          </p:cNvPr>
          <p:cNvGrpSpPr/>
          <p:nvPr/>
        </p:nvGrpSpPr>
        <p:grpSpPr>
          <a:xfrm rot="10800000">
            <a:off x="9477853" y="485355"/>
            <a:ext cx="1140560" cy="1710840"/>
            <a:chOff x="7992800" y="214662"/>
            <a:chExt cx="1140560" cy="1710840"/>
          </a:xfrm>
        </p:grpSpPr>
        <p:sp>
          <p:nvSpPr>
            <p:cNvPr id="218" name="Bevel 676">
              <a:extLst>
                <a:ext uri="{FF2B5EF4-FFF2-40B4-BE49-F238E27FC236}">
                  <a16:creationId xmlns:a16="http://schemas.microsoft.com/office/drawing/2014/main" id="{248DD38E-8116-D8E8-8BEB-914BC479B412}"/>
                </a:ext>
              </a:extLst>
            </p:cNvPr>
            <p:cNvSpPr/>
            <p:nvPr/>
          </p:nvSpPr>
          <p:spPr>
            <a:xfrm>
              <a:off x="856308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9" name="Bevel 677">
              <a:extLst>
                <a:ext uri="{FF2B5EF4-FFF2-40B4-BE49-F238E27FC236}">
                  <a16:creationId xmlns:a16="http://schemas.microsoft.com/office/drawing/2014/main" id="{9FFD5D1C-5758-BF3E-D9FA-BD75E03F882E}"/>
                </a:ext>
              </a:extLst>
            </p:cNvPr>
            <p:cNvSpPr/>
            <p:nvPr/>
          </p:nvSpPr>
          <p:spPr>
            <a:xfrm>
              <a:off x="7992800" y="21466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0" name="Bevel 678">
              <a:extLst>
                <a:ext uri="{FF2B5EF4-FFF2-40B4-BE49-F238E27FC236}">
                  <a16:creationId xmlns:a16="http://schemas.microsoft.com/office/drawing/2014/main" id="{9A352B02-7429-AE23-96DC-3F6CB18FE323}"/>
                </a:ext>
              </a:extLst>
            </p:cNvPr>
            <p:cNvSpPr/>
            <p:nvPr/>
          </p:nvSpPr>
          <p:spPr>
            <a:xfrm>
              <a:off x="8563080" y="77919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1" name="Bevel 679">
              <a:extLst>
                <a:ext uri="{FF2B5EF4-FFF2-40B4-BE49-F238E27FC236}">
                  <a16:creationId xmlns:a16="http://schemas.microsoft.com/office/drawing/2014/main" id="{45280809-B96D-9F8A-4C69-36C758E85DA7}"/>
                </a:ext>
              </a:extLst>
            </p:cNvPr>
            <p:cNvSpPr/>
            <p:nvPr/>
          </p:nvSpPr>
          <p:spPr>
            <a:xfrm>
              <a:off x="8563080" y="1355222"/>
              <a:ext cx="570280" cy="570280"/>
            </a:xfrm>
            <a:prstGeom prst="bevel">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2" name="Group 221">
            <a:extLst>
              <a:ext uri="{FF2B5EF4-FFF2-40B4-BE49-F238E27FC236}">
                <a16:creationId xmlns:a16="http://schemas.microsoft.com/office/drawing/2014/main" id="{8B2569D3-1512-B760-2154-C5B29ED3F7BD}"/>
              </a:ext>
            </a:extLst>
          </p:cNvPr>
          <p:cNvGrpSpPr/>
          <p:nvPr/>
        </p:nvGrpSpPr>
        <p:grpSpPr>
          <a:xfrm rot="16200000">
            <a:off x="4116034" y="-363526"/>
            <a:ext cx="1140560" cy="1722408"/>
            <a:chOff x="2324328" y="-1131166"/>
            <a:chExt cx="1140560" cy="1722408"/>
          </a:xfrm>
        </p:grpSpPr>
        <p:sp>
          <p:nvSpPr>
            <p:cNvPr id="223" name="Bevel 681">
              <a:extLst>
                <a:ext uri="{FF2B5EF4-FFF2-40B4-BE49-F238E27FC236}">
                  <a16:creationId xmlns:a16="http://schemas.microsoft.com/office/drawing/2014/main" id="{09075491-1469-8ABC-6514-73BC31C5D9E9}"/>
                </a:ext>
              </a:extLst>
            </p:cNvPr>
            <p:cNvSpPr/>
            <p:nvPr/>
          </p:nvSpPr>
          <p:spPr>
            <a:xfrm>
              <a:off x="2330112" y="-1131166"/>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4" name="Bevel 682">
              <a:extLst>
                <a:ext uri="{FF2B5EF4-FFF2-40B4-BE49-F238E27FC236}">
                  <a16:creationId xmlns:a16="http://schemas.microsoft.com/office/drawing/2014/main" id="{EA4819D3-E35D-9A7B-C3F5-7304FA495568}"/>
                </a:ext>
              </a:extLst>
            </p:cNvPr>
            <p:cNvSpPr/>
            <p:nvPr/>
          </p:nvSpPr>
          <p:spPr>
            <a:xfrm>
              <a:off x="289460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5" name="Bevel 683">
              <a:extLst>
                <a:ext uri="{FF2B5EF4-FFF2-40B4-BE49-F238E27FC236}">
                  <a16:creationId xmlns:a16="http://schemas.microsoft.com/office/drawing/2014/main" id="{A0D86502-E6DB-236B-D8A0-67E8154E3FC7}"/>
                </a:ext>
              </a:extLst>
            </p:cNvPr>
            <p:cNvSpPr/>
            <p:nvPr/>
          </p:nvSpPr>
          <p:spPr>
            <a:xfrm>
              <a:off x="2324328" y="-555068"/>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6" name="Bevel 684">
              <a:extLst>
                <a:ext uri="{FF2B5EF4-FFF2-40B4-BE49-F238E27FC236}">
                  <a16:creationId xmlns:a16="http://schemas.microsoft.com/office/drawing/2014/main" id="{675D4894-C5F5-B8A3-1D7D-4A32B1270098}"/>
                </a:ext>
              </a:extLst>
            </p:cNvPr>
            <p:cNvSpPr/>
            <p:nvPr/>
          </p:nvSpPr>
          <p:spPr>
            <a:xfrm>
              <a:off x="2324328" y="20962"/>
              <a:ext cx="570280" cy="570280"/>
            </a:xfrm>
            <a:prstGeom prst="bevel">
              <a:avLst/>
            </a:prstGeom>
            <a:solidFill>
              <a:srgbClr val="7030A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27" name="Group 226">
            <a:extLst>
              <a:ext uri="{FF2B5EF4-FFF2-40B4-BE49-F238E27FC236}">
                <a16:creationId xmlns:a16="http://schemas.microsoft.com/office/drawing/2014/main" id="{B67D5C1B-0725-1398-D2BE-EFD20E77E4AD}"/>
              </a:ext>
            </a:extLst>
          </p:cNvPr>
          <p:cNvGrpSpPr/>
          <p:nvPr/>
        </p:nvGrpSpPr>
        <p:grpSpPr>
          <a:xfrm rot="5400000">
            <a:off x="5275661" y="-367166"/>
            <a:ext cx="1140560" cy="1710840"/>
            <a:chOff x="3342080" y="4313306"/>
            <a:chExt cx="1140560" cy="1710840"/>
          </a:xfrm>
        </p:grpSpPr>
        <p:sp>
          <p:nvSpPr>
            <p:cNvPr id="228" name="Bevel 686">
              <a:extLst>
                <a:ext uri="{FF2B5EF4-FFF2-40B4-BE49-F238E27FC236}">
                  <a16:creationId xmlns:a16="http://schemas.microsoft.com/office/drawing/2014/main" id="{C27027ED-1BD1-E8D6-B9F2-5C45B8534D90}"/>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9" name="Bevel 687">
              <a:extLst>
                <a:ext uri="{FF2B5EF4-FFF2-40B4-BE49-F238E27FC236}">
                  <a16:creationId xmlns:a16="http://schemas.microsoft.com/office/drawing/2014/main" id="{0327952C-FD26-011F-F784-81DAA695EC93}"/>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0" name="Bevel 688">
              <a:extLst>
                <a:ext uri="{FF2B5EF4-FFF2-40B4-BE49-F238E27FC236}">
                  <a16:creationId xmlns:a16="http://schemas.microsoft.com/office/drawing/2014/main" id="{6E375545-2355-7942-129B-BF168998EBF3}"/>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1" name="Bevel 689">
              <a:extLst>
                <a:ext uri="{FF2B5EF4-FFF2-40B4-BE49-F238E27FC236}">
                  <a16:creationId xmlns:a16="http://schemas.microsoft.com/office/drawing/2014/main" id="{42CAA119-F749-D11D-A58A-E0C7D620C7F1}"/>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2" name="Group 231">
            <a:extLst>
              <a:ext uri="{FF2B5EF4-FFF2-40B4-BE49-F238E27FC236}">
                <a16:creationId xmlns:a16="http://schemas.microsoft.com/office/drawing/2014/main" id="{E8A41BCD-A6B0-BC20-7EE1-79F7A5C01ED0}"/>
              </a:ext>
            </a:extLst>
          </p:cNvPr>
          <p:cNvGrpSpPr/>
          <p:nvPr/>
        </p:nvGrpSpPr>
        <p:grpSpPr>
          <a:xfrm rot="5400000">
            <a:off x="6936266" y="230336"/>
            <a:ext cx="1140560" cy="1710840"/>
            <a:chOff x="1259632" y="4643510"/>
            <a:chExt cx="1140560" cy="1710840"/>
          </a:xfrm>
        </p:grpSpPr>
        <p:sp>
          <p:nvSpPr>
            <p:cNvPr id="233" name="Bevel 691">
              <a:extLst>
                <a:ext uri="{FF2B5EF4-FFF2-40B4-BE49-F238E27FC236}">
                  <a16:creationId xmlns:a16="http://schemas.microsoft.com/office/drawing/2014/main" id="{248E5F2B-C6FD-36CF-0DA6-1C66D8225D26}"/>
                </a:ext>
              </a:extLst>
            </p:cNvPr>
            <p:cNvSpPr/>
            <p:nvPr/>
          </p:nvSpPr>
          <p:spPr>
            <a:xfrm>
              <a:off x="125963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4" name="Bevel 692">
              <a:extLst>
                <a:ext uri="{FF2B5EF4-FFF2-40B4-BE49-F238E27FC236}">
                  <a16:creationId xmlns:a16="http://schemas.microsoft.com/office/drawing/2014/main" id="{4B4D2E17-520E-885D-0DDC-745685311894}"/>
                </a:ext>
              </a:extLst>
            </p:cNvPr>
            <p:cNvSpPr/>
            <p:nvPr/>
          </p:nvSpPr>
          <p:spPr>
            <a:xfrm>
              <a:off x="1829912" y="464351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5" name="Bevel 693">
              <a:extLst>
                <a:ext uri="{FF2B5EF4-FFF2-40B4-BE49-F238E27FC236}">
                  <a16:creationId xmlns:a16="http://schemas.microsoft.com/office/drawing/2014/main" id="{1A7B9E85-639F-A47C-EFE5-DA6FE79AABFC}"/>
                </a:ext>
              </a:extLst>
            </p:cNvPr>
            <p:cNvSpPr/>
            <p:nvPr/>
          </p:nvSpPr>
          <p:spPr>
            <a:xfrm>
              <a:off x="1259632" y="520804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6" name="Bevel 694">
              <a:extLst>
                <a:ext uri="{FF2B5EF4-FFF2-40B4-BE49-F238E27FC236}">
                  <a16:creationId xmlns:a16="http://schemas.microsoft.com/office/drawing/2014/main" id="{D92C217C-6C40-BE4F-90FE-256AC348C5A4}"/>
                </a:ext>
              </a:extLst>
            </p:cNvPr>
            <p:cNvSpPr/>
            <p:nvPr/>
          </p:nvSpPr>
          <p:spPr>
            <a:xfrm>
              <a:off x="1259632" y="5784070"/>
              <a:ext cx="570280" cy="570280"/>
            </a:xfrm>
            <a:prstGeom prst="bevel">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37" name="Group 236">
            <a:extLst>
              <a:ext uri="{FF2B5EF4-FFF2-40B4-BE49-F238E27FC236}">
                <a16:creationId xmlns:a16="http://schemas.microsoft.com/office/drawing/2014/main" id="{7EEFB458-02E0-7A41-1E8D-7A010EA942D0}"/>
              </a:ext>
            </a:extLst>
          </p:cNvPr>
          <p:cNvGrpSpPr/>
          <p:nvPr/>
        </p:nvGrpSpPr>
        <p:grpSpPr>
          <a:xfrm>
            <a:off x="10061888" y="479571"/>
            <a:ext cx="1140560" cy="1146310"/>
            <a:chOff x="8003440" y="5711690"/>
            <a:chExt cx="1140560" cy="1146310"/>
          </a:xfrm>
        </p:grpSpPr>
        <p:sp>
          <p:nvSpPr>
            <p:cNvPr id="238" name="Bevel 696">
              <a:extLst>
                <a:ext uri="{FF2B5EF4-FFF2-40B4-BE49-F238E27FC236}">
                  <a16:creationId xmlns:a16="http://schemas.microsoft.com/office/drawing/2014/main" id="{A72CFF39-161C-0FD1-029F-C4BDEDDE83D8}"/>
                </a:ext>
              </a:extLst>
            </p:cNvPr>
            <p:cNvSpPr/>
            <p:nvPr/>
          </p:nvSpPr>
          <p:spPr>
            <a:xfrm>
              <a:off x="857372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9" name="Bevel 697">
              <a:extLst>
                <a:ext uri="{FF2B5EF4-FFF2-40B4-BE49-F238E27FC236}">
                  <a16:creationId xmlns:a16="http://schemas.microsoft.com/office/drawing/2014/main" id="{AB24534A-1968-80EB-C693-96E85FF042BE}"/>
                </a:ext>
              </a:extLst>
            </p:cNvPr>
            <p:cNvSpPr/>
            <p:nvPr/>
          </p:nvSpPr>
          <p:spPr>
            <a:xfrm>
              <a:off x="857372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0" name="Bevel 698">
              <a:extLst>
                <a:ext uri="{FF2B5EF4-FFF2-40B4-BE49-F238E27FC236}">
                  <a16:creationId xmlns:a16="http://schemas.microsoft.com/office/drawing/2014/main" id="{AD39E84F-903C-DA83-B3C3-9DCDE17AD92F}"/>
                </a:ext>
              </a:extLst>
            </p:cNvPr>
            <p:cNvSpPr/>
            <p:nvPr/>
          </p:nvSpPr>
          <p:spPr>
            <a:xfrm>
              <a:off x="8003440" y="571169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1" name="Bevel 699">
              <a:extLst>
                <a:ext uri="{FF2B5EF4-FFF2-40B4-BE49-F238E27FC236}">
                  <a16:creationId xmlns:a16="http://schemas.microsoft.com/office/drawing/2014/main" id="{A65E0A30-25C9-14A9-E5E4-622B41036221}"/>
                </a:ext>
              </a:extLst>
            </p:cNvPr>
            <p:cNvSpPr/>
            <p:nvPr/>
          </p:nvSpPr>
          <p:spPr>
            <a:xfrm>
              <a:off x="8003440" y="6287720"/>
              <a:ext cx="570280" cy="570280"/>
            </a:xfrm>
            <a:prstGeom prst="bevel">
              <a:avLst/>
            </a:prstGeom>
            <a:solidFill>
              <a:srgbClr val="FFFF00"/>
            </a:solidFill>
            <a:ln>
              <a:solidFill>
                <a:srgbClr val="E7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2" name="Group 241">
            <a:extLst>
              <a:ext uri="{FF2B5EF4-FFF2-40B4-BE49-F238E27FC236}">
                <a16:creationId xmlns:a16="http://schemas.microsoft.com/office/drawing/2014/main" id="{944FC496-2544-A4A1-57B3-4DDDB341CF77}"/>
              </a:ext>
            </a:extLst>
          </p:cNvPr>
          <p:cNvGrpSpPr/>
          <p:nvPr/>
        </p:nvGrpSpPr>
        <p:grpSpPr>
          <a:xfrm rot="16200000">
            <a:off x="2940514" y="-930897"/>
            <a:ext cx="570280" cy="2286870"/>
            <a:chOff x="323528" y="1640368"/>
            <a:chExt cx="570280" cy="2286870"/>
          </a:xfrm>
        </p:grpSpPr>
        <p:sp>
          <p:nvSpPr>
            <p:cNvPr id="243" name="Bevel 701">
              <a:extLst>
                <a:ext uri="{FF2B5EF4-FFF2-40B4-BE49-F238E27FC236}">
                  <a16:creationId xmlns:a16="http://schemas.microsoft.com/office/drawing/2014/main" id="{EA7769A4-F6CC-B406-70B6-5E11C8FEC22C}"/>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Bevel 702">
              <a:extLst>
                <a:ext uri="{FF2B5EF4-FFF2-40B4-BE49-F238E27FC236}">
                  <a16:creationId xmlns:a16="http://schemas.microsoft.com/office/drawing/2014/main" id="{74A6BB37-220D-DC73-579E-8FA49B88380F}"/>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5" name="Bevel 703">
              <a:extLst>
                <a:ext uri="{FF2B5EF4-FFF2-40B4-BE49-F238E27FC236}">
                  <a16:creationId xmlns:a16="http://schemas.microsoft.com/office/drawing/2014/main" id="{44160F9E-D3D4-AACA-7797-77BEA789F4BB}"/>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6" name="Bevel 704">
              <a:extLst>
                <a:ext uri="{FF2B5EF4-FFF2-40B4-BE49-F238E27FC236}">
                  <a16:creationId xmlns:a16="http://schemas.microsoft.com/office/drawing/2014/main" id="{BF133496-11EF-CDBF-2A2F-4F4FD01910E4}"/>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7" name="Group 246">
            <a:extLst>
              <a:ext uri="{FF2B5EF4-FFF2-40B4-BE49-F238E27FC236}">
                <a16:creationId xmlns:a16="http://schemas.microsoft.com/office/drawing/2014/main" id="{6DD91015-8E10-04B7-3823-1C7D5DAE48FD}"/>
              </a:ext>
            </a:extLst>
          </p:cNvPr>
          <p:cNvGrpSpPr/>
          <p:nvPr/>
        </p:nvGrpSpPr>
        <p:grpSpPr>
          <a:xfrm rot="16200000">
            <a:off x="6933127" y="-920077"/>
            <a:ext cx="570280" cy="2286870"/>
            <a:chOff x="323528" y="1640368"/>
            <a:chExt cx="570280" cy="2286870"/>
          </a:xfrm>
        </p:grpSpPr>
        <p:sp>
          <p:nvSpPr>
            <p:cNvPr id="248" name="Bevel 706">
              <a:extLst>
                <a:ext uri="{FF2B5EF4-FFF2-40B4-BE49-F238E27FC236}">
                  <a16:creationId xmlns:a16="http://schemas.microsoft.com/office/drawing/2014/main" id="{B654F1BE-B02B-07D1-548C-09C192FAE1E3}"/>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9" name="Bevel 707">
              <a:extLst>
                <a:ext uri="{FF2B5EF4-FFF2-40B4-BE49-F238E27FC236}">
                  <a16:creationId xmlns:a16="http://schemas.microsoft.com/office/drawing/2014/main" id="{1E368052-601A-9C86-BEB2-6292BA2C3D85}"/>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0" name="Bevel 708">
              <a:extLst>
                <a:ext uri="{FF2B5EF4-FFF2-40B4-BE49-F238E27FC236}">
                  <a16:creationId xmlns:a16="http://schemas.microsoft.com/office/drawing/2014/main" id="{D5F8F1E5-F3C1-7473-C6C3-F2ACE28F0F06}"/>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1" name="Bevel 709">
              <a:extLst>
                <a:ext uri="{FF2B5EF4-FFF2-40B4-BE49-F238E27FC236}">
                  <a16:creationId xmlns:a16="http://schemas.microsoft.com/office/drawing/2014/main" id="{973C4ED3-0243-E8F2-E41C-7921CC7EF08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2" name="Group 251">
            <a:extLst>
              <a:ext uri="{FF2B5EF4-FFF2-40B4-BE49-F238E27FC236}">
                <a16:creationId xmlns:a16="http://schemas.microsoft.com/office/drawing/2014/main" id="{6372C64A-A3C9-7C4A-6158-304DD7F689F9}"/>
              </a:ext>
            </a:extLst>
          </p:cNvPr>
          <p:cNvGrpSpPr/>
          <p:nvPr/>
        </p:nvGrpSpPr>
        <p:grpSpPr>
          <a:xfrm>
            <a:off x="8364577" y="-35308"/>
            <a:ext cx="1140560" cy="1716590"/>
            <a:chOff x="7656408" y="2363048"/>
            <a:chExt cx="1140560" cy="1716590"/>
          </a:xfrm>
        </p:grpSpPr>
        <p:sp>
          <p:nvSpPr>
            <p:cNvPr id="253" name="Bevel 711">
              <a:extLst>
                <a:ext uri="{FF2B5EF4-FFF2-40B4-BE49-F238E27FC236}">
                  <a16:creationId xmlns:a16="http://schemas.microsoft.com/office/drawing/2014/main" id="{EDFA1B24-30BB-3B0C-FB0D-3E53DA6B0736}"/>
                </a:ext>
              </a:extLst>
            </p:cNvPr>
            <p:cNvSpPr/>
            <p:nvPr/>
          </p:nvSpPr>
          <p:spPr>
            <a:xfrm>
              <a:off x="765640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4" name="Bevel 712">
              <a:extLst>
                <a:ext uri="{FF2B5EF4-FFF2-40B4-BE49-F238E27FC236}">
                  <a16:creationId xmlns:a16="http://schemas.microsoft.com/office/drawing/2014/main" id="{B240CC3D-BC06-08E9-D0A9-18F77C9B61EF}"/>
                </a:ext>
              </a:extLst>
            </p:cNvPr>
            <p:cNvSpPr/>
            <p:nvPr/>
          </p:nvSpPr>
          <p:spPr>
            <a:xfrm>
              <a:off x="7656408" y="236304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5" name="Bevel 713">
              <a:extLst>
                <a:ext uri="{FF2B5EF4-FFF2-40B4-BE49-F238E27FC236}">
                  <a16:creationId xmlns:a16="http://schemas.microsoft.com/office/drawing/2014/main" id="{D58C0462-7AA1-81EE-910E-933FA0783764}"/>
                </a:ext>
              </a:extLst>
            </p:cNvPr>
            <p:cNvSpPr/>
            <p:nvPr/>
          </p:nvSpPr>
          <p:spPr>
            <a:xfrm>
              <a:off x="8226688" y="293332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6" name="Bevel 714">
              <a:extLst>
                <a:ext uri="{FF2B5EF4-FFF2-40B4-BE49-F238E27FC236}">
                  <a16:creationId xmlns:a16="http://schemas.microsoft.com/office/drawing/2014/main" id="{60E6D755-C4DE-6131-2F19-A534DE93D917}"/>
                </a:ext>
              </a:extLst>
            </p:cNvPr>
            <p:cNvSpPr/>
            <p:nvPr/>
          </p:nvSpPr>
          <p:spPr>
            <a:xfrm>
              <a:off x="8226688" y="3509358"/>
              <a:ext cx="570280" cy="57028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57" name="Group 256">
            <a:extLst>
              <a:ext uri="{FF2B5EF4-FFF2-40B4-BE49-F238E27FC236}">
                <a16:creationId xmlns:a16="http://schemas.microsoft.com/office/drawing/2014/main" id="{3029EA06-88FF-710F-5032-9F738F04BF5E}"/>
              </a:ext>
            </a:extLst>
          </p:cNvPr>
          <p:cNvGrpSpPr/>
          <p:nvPr/>
        </p:nvGrpSpPr>
        <p:grpSpPr>
          <a:xfrm rot="16200000">
            <a:off x="9802752" y="-906320"/>
            <a:ext cx="570280" cy="2286870"/>
            <a:chOff x="323528" y="1640368"/>
            <a:chExt cx="570280" cy="2286870"/>
          </a:xfrm>
        </p:grpSpPr>
        <p:sp>
          <p:nvSpPr>
            <p:cNvPr id="258" name="Bevel 716">
              <a:extLst>
                <a:ext uri="{FF2B5EF4-FFF2-40B4-BE49-F238E27FC236}">
                  <a16:creationId xmlns:a16="http://schemas.microsoft.com/office/drawing/2014/main" id="{7CDD79CD-B3EF-0F3C-10EB-D11BAC1D165D}"/>
                </a:ext>
              </a:extLst>
            </p:cNvPr>
            <p:cNvSpPr/>
            <p:nvPr/>
          </p:nvSpPr>
          <p:spPr>
            <a:xfrm>
              <a:off x="323528" y="221064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9" name="Bevel 717">
              <a:extLst>
                <a:ext uri="{FF2B5EF4-FFF2-40B4-BE49-F238E27FC236}">
                  <a16:creationId xmlns:a16="http://schemas.microsoft.com/office/drawing/2014/main" id="{0C4F452A-AADF-8EC0-E200-B743F303442C}"/>
                </a:ext>
              </a:extLst>
            </p:cNvPr>
            <p:cNvSpPr/>
            <p:nvPr/>
          </p:nvSpPr>
          <p:spPr>
            <a:xfrm>
              <a:off x="323528" y="164036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0" name="Bevel 718">
              <a:extLst>
                <a:ext uri="{FF2B5EF4-FFF2-40B4-BE49-F238E27FC236}">
                  <a16:creationId xmlns:a16="http://schemas.microsoft.com/office/drawing/2014/main" id="{6AF8472B-46C0-7130-C52C-002774F2D4C2}"/>
                </a:ext>
              </a:extLst>
            </p:cNvPr>
            <p:cNvSpPr/>
            <p:nvPr/>
          </p:nvSpPr>
          <p:spPr>
            <a:xfrm>
              <a:off x="323528" y="278092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1" name="Bevel 719">
              <a:extLst>
                <a:ext uri="{FF2B5EF4-FFF2-40B4-BE49-F238E27FC236}">
                  <a16:creationId xmlns:a16="http://schemas.microsoft.com/office/drawing/2014/main" id="{DF8A100B-C2D7-D8EC-AA5A-9A6B2962B5D0}"/>
                </a:ext>
              </a:extLst>
            </p:cNvPr>
            <p:cNvSpPr/>
            <p:nvPr/>
          </p:nvSpPr>
          <p:spPr>
            <a:xfrm>
              <a:off x="323528" y="3356958"/>
              <a:ext cx="570280" cy="570280"/>
            </a:xfrm>
            <a:prstGeom prst="bevel">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62" name="Group 261">
            <a:extLst>
              <a:ext uri="{FF2B5EF4-FFF2-40B4-BE49-F238E27FC236}">
                <a16:creationId xmlns:a16="http://schemas.microsoft.com/office/drawing/2014/main" id="{0D7322E7-BE6C-A747-BD1D-C9FF4BBAAACB}"/>
              </a:ext>
            </a:extLst>
          </p:cNvPr>
          <p:cNvGrpSpPr/>
          <p:nvPr/>
        </p:nvGrpSpPr>
        <p:grpSpPr>
          <a:xfrm>
            <a:off x="2072865" y="1122536"/>
            <a:ext cx="1140560" cy="1710840"/>
            <a:chOff x="3342080" y="4313306"/>
            <a:chExt cx="1140560" cy="1710840"/>
          </a:xfrm>
        </p:grpSpPr>
        <p:sp>
          <p:nvSpPr>
            <p:cNvPr id="263" name="Bevel 721">
              <a:extLst>
                <a:ext uri="{FF2B5EF4-FFF2-40B4-BE49-F238E27FC236}">
                  <a16:creationId xmlns:a16="http://schemas.microsoft.com/office/drawing/2014/main" id="{798DE8C7-F0E9-30F6-D886-6B330C94FC01}"/>
                </a:ext>
              </a:extLst>
            </p:cNvPr>
            <p:cNvSpPr/>
            <p:nvPr/>
          </p:nvSpPr>
          <p:spPr>
            <a:xfrm>
              <a:off x="3912360" y="488358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4" name="Bevel 722">
              <a:extLst>
                <a:ext uri="{FF2B5EF4-FFF2-40B4-BE49-F238E27FC236}">
                  <a16:creationId xmlns:a16="http://schemas.microsoft.com/office/drawing/2014/main" id="{11A4CA50-ABAD-6539-2029-0EE2D8BC60E7}"/>
                </a:ext>
              </a:extLst>
            </p:cNvPr>
            <p:cNvSpPr/>
            <p:nvPr/>
          </p:nvSpPr>
          <p:spPr>
            <a:xfrm>
              <a:off x="3912360" y="431330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5" name="Bevel 723">
              <a:extLst>
                <a:ext uri="{FF2B5EF4-FFF2-40B4-BE49-F238E27FC236}">
                  <a16:creationId xmlns:a16="http://schemas.microsoft.com/office/drawing/2014/main" id="{C69B2A45-9BB7-F973-F9B0-D5C0E5024A99}"/>
                </a:ext>
              </a:extLst>
            </p:cNvPr>
            <p:cNvSpPr/>
            <p:nvPr/>
          </p:nvSpPr>
          <p:spPr>
            <a:xfrm>
              <a:off x="3342080" y="487783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6" name="Bevel 724">
              <a:extLst>
                <a:ext uri="{FF2B5EF4-FFF2-40B4-BE49-F238E27FC236}">
                  <a16:creationId xmlns:a16="http://schemas.microsoft.com/office/drawing/2014/main" id="{63B6CD7F-9F99-DDBA-B35D-6A22E783C0A9}"/>
                </a:ext>
              </a:extLst>
            </p:cNvPr>
            <p:cNvSpPr/>
            <p:nvPr/>
          </p:nvSpPr>
          <p:spPr>
            <a:xfrm>
              <a:off x="3342080" y="5453866"/>
              <a:ext cx="570280" cy="570280"/>
            </a:xfrm>
            <a:prstGeom prst="bevel">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28004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3000" fill="hold"/>
                                        <p:tgtEl>
                                          <p:spTgt spid="97"/>
                                        </p:tgtEl>
                                        <p:attrNameLst>
                                          <p:attrName>ppt_x</p:attrName>
                                        </p:attrNameLst>
                                      </p:cBhvr>
                                      <p:tavLst>
                                        <p:tav tm="0">
                                          <p:val>
                                            <p:strVal val="#ppt_x"/>
                                          </p:val>
                                        </p:tav>
                                        <p:tav tm="100000">
                                          <p:val>
                                            <p:strVal val="#ppt_x"/>
                                          </p:val>
                                        </p:tav>
                                      </p:tavLst>
                                    </p:anim>
                                    <p:anim calcmode="lin" valueType="num">
                                      <p:cBhvr additive="base">
                                        <p:cTn id="8" dur="30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 presetClass="entr" presetSubtype="1" fill="hold" nodeType="afterEffect">
                                  <p:stCondLst>
                                    <p:cond delay="0"/>
                                  </p:stCondLst>
                                  <p:childTnLst>
                                    <p:set>
                                      <p:cBhvr>
                                        <p:cTn id="11" dur="1" fill="hold">
                                          <p:stCondLst>
                                            <p:cond delay="0"/>
                                          </p:stCondLst>
                                        </p:cTn>
                                        <p:tgtEl>
                                          <p:spTgt spid="92"/>
                                        </p:tgtEl>
                                        <p:attrNameLst>
                                          <p:attrName>style.visibility</p:attrName>
                                        </p:attrNameLst>
                                      </p:cBhvr>
                                      <p:to>
                                        <p:strVal val="visible"/>
                                      </p:to>
                                    </p:set>
                                    <p:anim calcmode="lin" valueType="num">
                                      <p:cBhvr additive="base">
                                        <p:cTn id="12" dur="3000" fill="hold"/>
                                        <p:tgtEl>
                                          <p:spTgt spid="92"/>
                                        </p:tgtEl>
                                        <p:attrNameLst>
                                          <p:attrName>ppt_x</p:attrName>
                                        </p:attrNameLst>
                                      </p:cBhvr>
                                      <p:tavLst>
                                        <p:tav tm="0">
                                          <p:val>
                                            <p:strVal val="#ppt_x"/>
                                          </p:val>
                                        </p:tav>
                                        <p:tav tm="100000">
                                          <p:val>
                                            <p:strVal val="#ppt_x"/>
                                          </p:val>
                                        </p:tav>
                                      </p:tavLst>
                                    </p:anim>
                                    <p:anim calcmode="lin" valueType="num">
                                      <p:cBhvr additive="base">
                                        <p:cTn id="13" dur="3000" fill="hold"/>
                                        <p:tgtEl>
                                          <p:spTgt spid="92"/>
                                        </p:tgtEl>
                                        <p:attrNameLst>
                                          <p:attrName>ppt_y</p:attrName>
                                        </p:attrNameLst>
                                      </p:cBhvr>
                                      <p:tavLst>
                                        <p:tav tm="0">
                                          <p:val>
                                            <p:strVal val="0-#ppt_h/2"/>
                                          </p:val>
                                        </p:tav>
                                        <p:tav tm="100000">
                                          <p:val>
                                            <p:strVal val="#ppt_y"/>
                                          </p:val>
                                        </p:tav>
                                      </p:tavLst>
                                    </p:anim>
                                  </p:childTnLst>
                                </p:cTn>
                              </p:par>
                            </p:childTnLst>
                          </p:cTn>
                        </p:par>
                        <p:par>
                          <p:cTn id="14" fill="hold">
                            <p:stCondLst>
                              <p:cond delay="6000"/>
                            </p:stCondLst>
                            <p:childTnLst>
                              <p:par>
                                <p:cTn id="15" presetID="2" presetClass="entr" presetSubtype="1" fill="hold" nodeType="afterEffect">
                                  <p:stCondLst>
                                    <p:cond delay="0"/>
                                  </p:stCondLst>
                                  <p:childTnLst>
                                    <p:set>
                                      <p:cBhvr>
                                        <p:cTn id="16" dur="1" fill="hold">
                                          <p:stCondLst>
                                            <p:cond delay="0"/>
                                          </p:stCondLst>
                                        </p:cTn>
                                        <p:tgtEl>
                                          <p:spTgt spid="87"/>
                                        </p:tgtEl>
                                        <p:attrNameLst>
                                          <p:attrName>style.visibility</p:attrName>
                                        </p:attrNameLst>
                                      </p:cBhvr>
                                      <p:to>
                                        <p:strVal val="visible"/>
                                      </p:to>
                                    </p:set>
                                    <p:anim calcmode="lin" valueType="num">
                                      <p:cBhvr additive="base">
                                        <p:cTn id="17" dur="3000" fill="hold"/>
                                        <p:tgtEl>
                                          <p:spTgt spid="87"/>
                                        </p:tgtEl>
                                        <p:attrNameLst>
                                          <p:attrName>ppt_x</p:attrName>
                                        </p:attrNameLst>
                                      </p:cBhvr>
                                      <p:tavLst>
                                        <p:tav tm="0">
                                          <p:val>
                                            <p:strVal val="#ppt_x"/>
                                          </p:val>
                                        </p:tav>
                                        <p:tav tm="100000">
                                          <p:val>
                                            <p:strVal val="#ppt_x"/>
                                          </p:val>
                                        </p:tav>
                                      </p:tavLst>
                                    </p:anim>
                                    <p:anim calcmode="lin" valueType="num">
                                      <p:cBhvr additive="base">
                                        <p:cTn id="18" dur="3000" fill="hold"/>
                                        <p:tgtEl>
                                          <p:spTgt spid="87"/>
                                        </p:tgtEl>
                                        <p:attrNameLst>
                                          <p:attrName>ppt_y</p:attrName>
                                        </p:attrNameLst>
                                      </p:cBhvr>
                                      <p:tavLst>
                                        <p:tav tm="0">
                                          <p:val>
                                            <p:strVal val="0-#ppt_h/2"/>
                                          </p:val>
                                        </p:tav>
                                        <p:tav tm="100000">
                                          <p:val>
                                            <p:strVal val="#ppt_y"/>
                                          </p:val>
                                        </p:tav>
                                      </p:tavLst>
                                    </p:anim>
                                  </p:childTnLst>
                                </p:cTn>
                              </p:par>
                            </p:childTnLst>
                          </p:cTn>
                        </p:par>
                        <p:par>
                          <p:cTn id="19" fill="hold">
                            <p:stCondLst>
                              <p:cond delay="9000"/>
                            </p:stCondLst>
                            <p:childTnLst>
                              <p:par>
                                <p:cTn id="20" presetID="2" presetClass="entr" presetSubtype="1" fill="hold" nodeType="after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additive="base">
                                        <p:cTn id="22" dur="3000" fill="hold"/>
                                        <p:tgtEl>
                                          <p:spTgt spid="62"/>
                                        </p:tgtEl>
                                        <p:attrNameLst>
                                          <p:attrName>ppt_x</p:attrName>
                                        </p:attrNameLst>
                                      </p:cBhvr>
                                      <p:tavLst>
                                        <p:tav tm="0">
                                          <p:val>
                                            <p:strVal val="#ppt_x"/>
                                          </p:val>
                                        </p:tav>
                                        <p:tav tm="100000">
                                          <p:val>
                                            <p:strVal val="#ppt_x"/>
                                          </p:val>
                                        </p:tav>
                                      </p:tavLst>
                                    </p:anim>
                                    <p:anim calcmode="lin" valueType="num">
                                      <p:cBhvr additive="base">
                                        <p:cTn id="23" dur="3000" fill="hold"/>
                                        <p:tgtEl>
                                          <p:spTgt spid="62"/>
                                        </p:tgtEl>
                                        <p:attrNameLst>
                                          <p:attrName>ppt_y</p:attrName>
                                        </p:attrNameLst>
                                      </p:cBhvr>
                                      <p:tavLst>
                                        <p:tav tm="0">
                                          <p:val>
                                            <p:strVal val="0-#ppt_h/2"/>
                                          </p:val>
                                        </p:tav>
                                        <p:tav tm="100000">
                                          <p:val>
                                            <p:strVal val="#ppt_y"/>
                                          </p:val>
                                        </p:tav>
                                      </p:tavLst>
                                    </p:anim>
                                  </p:childTnLst>
                                </p:cTn>
                              </p:par>
                            </p:childTnLst>
                          </p:cTn>
                        </p:par>
                        <p:par>
                          <p:cTn id="24" fill="hold">
                            <p:stCondLst>
                              <p:cond delay="12000"/>
                            </p:stCondLst>
                            <p:childTnLst>
                              <p:par>
                                <p:cTn id="25" presetID="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3000" fill="hold"/>
                                        <p:tgtEl>
                                          <p:spTgt spid="28"/>
                                        </p:tgtEl>
                                        <p:attrNameLst>
                                          <p:attrName>ppt_x</p:attrName>
                                        </p:attrNameLst>
                                      </p:cBhvr>
                                      <p:tavLst>
                                        <p:tav tm="0">
                                          <p:val>
                                            <p:strVal val="#ppt_x"/>
                                          </p:val>
                                        </p:tav>
                                        <p:tav tm="100000">
                                          <p:val>
                                            <p:strVal val="#ppt_x"/>
                                          </p:val>
                                        </p:tav>
                                      </p:tavLst>
                                    </p:anim>
                                    <p:anim calcmode="lin" valueType="num">
                                      <p:cBhvr additive="base">
                                        <p:cTn id="28" dur="3000" fill="hold"/>
                                        <p:tgtEl>
                                          <p:spTgt spid="28"/>
                                        </p:tgtEl>
                                        <p:attrNameLst>
                                          <p:attrName>ppt_y</p:attrName>
                                        </p:attrNameLst>
                                      </p:cBhvr>
                                      <p:tavLst>
                                        <p:tav tm="0">
                                          <p:val>
                                            <p:strVal val="0-#ppt_h/2"/>
                                          </p:val>
                                        </p:tav>
                                        <p:tav tm="100000">
                                          <p:val>
                                            <p:strVal val="#ppt_y"/>
                                          </p:val>
                                        </p:tav>
                                      </p:tavLst>
                                    </p:anim>
                                  </p:childTnLst>
                                </p:cTn>
                              </p:par>
                            </p:childTnLst>
                          </p:cTn>
                        </p:par>
                        <p:par>
                          <p:cTn id="29" fill="hold">
                            <p:stCondLst>
                              <p:cond delay="15000"/>
                            </p:stCondLst>
                            <p:childTnLst>
                              <p:par>
                                <p:cTn id="30" presetID="2" presetClass="entr" presetSubtype="1"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3000" fill="hold"/>
                                        <p:tgtEl>
                                          <p:spTgt spid="57"/>
                                        </p:tgtEl>
                                        <p:attrNameLst>
                                          <p:attrName>ppt_x</p:attrName>
                                        </p:attrNameLst>
                                      </p:cBhvr>
                                      <p:tavLst>
                                        <p:tav tm="0">
                                          <p:val>
                                            <p:strVal val="#ppt_x"/>
                                          </p:val>
                                        </p:tav>
                                        <p:tav tm="100000">
                                          <p:val>
                                            <p:strVal val="#ppt_x"/>
                                          </p:val>
                                        </p:tav>
                                      </p:tavLst>
                                    </p:anim>
                                    <p:anim calcmode="lin" valueType="num">
                                      <p:cBhvr additive="base">
                                        <p:cTn id="33" dur="3000" fill="hold"/>
                                        <p:tgtEl>
                                          <p:spTgt spid="57"/>
                                        </p:tgtEl>
                                        <p:attrNameLst>
                                          <p:attrName>ppt_y</p:attrName>
                                        </p:attrNameLst>
                                      </p:cBhvr>
                                      <p:tavLst>
                                        <p:tav tm="0">
                                          <p:val>
                                            <p:strVal val="0-#ppt_h/2"/>
                                          </p:val>
                                        </p:tav>
                                        <p:tav tm="100000">
                                          <p:val>
                                            <p:strVal val="#ppt_y"/>
                                          </p:val>
                                        </p:tav>
                                      </p:tavLst>
                                    </p:anim>
                                  </p:childTnLst>
                                </p:cTn>
                              </p:par>
                            </p:childTnLst>
                          </p:cTn>
                        </p:par>
                        <p:par>
                          <p:cTn id="34" fill="hold">
                            <p:stCondLst>
                              <p:cond delay="18000"/>
                            </p:stCondLst>
                            <p:childTnLst>
                              <p:par>
                                <p:cTn id="35" presetID="2" presetClass="entr" presetSubtype="1"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3000" fill="hold"/>
                                        <p:tgtEl>
                                          <p:spTgt spid="77"/>
                                        </p:tgtEl>
                                        <p:attrNameLst>
                                          <p:attrName>ppt_x</p:attrName>
                                        </p:attrNameLst>
                                      </p:cBhvr>
                                      <p:tavLst>
                                        <p:tav tm="0">
                                          <p:val>
                                            <p:strVal val="#ppt_x"/>
                                          </p:val>
                                        </p:tav>
                                        <p:tav tm="100000">
                                          <p:val>
                                            <p:strVal val="#ppt_x"/>
                                          </p:val>
                                        </p:tav>
                                      </p:tavLst>
                                    </p:anim>
                                    <p:anim calcmode="lin" valueType="num">
                                      <p:cBhvr additive="base">
                                        <p:cTn id="38" dur="3000" fill="hold"/>
                                        <p:tgtEl>
                                          <p:spTgt spid="77"/>
                                        </p:tgtEl>
                                        <p:attrNameLst>
                                          <p:attrName>ppt_y</p:attrName>
                                        </p:attrNameLst>
                                      </p:cBhvr>
                                      <p:tavLst>
                                        <p:tav tm="0">
                                          <p:val>
                                            <p:strVal val="0-#ppt_h/2"/>
                                          </p:val>
                                        </p:tav>
                                        <p:tav tm="100000">
                                          <p:val>
                                            <p:strVal val="#ppt_y"/>
                                          </p:val>
                                        </p:tav>
                                      </p:tavLst>
                                    </p:anim>
                                  </p:childTnLst>
                                </p:cTn>
                              </p:par>
                            </p:childTnLst>
                          </p:cTn>
                        </p:par>
                        <p:par>
                          <p:cTn id="39" fill="hold">
                            <p:stCondLst>
                              <p:cond delay="21000"/>
                            </p:stCondLst>
                            <p:childTnLst>
                              <p:par>
                                <p:cTn id="40" presetID="2" presetClass="entr" presetSubtype="1"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3000" fill="hold"/>
                                        <p:tgtEl>
                                          <p:spTgt spid="47"/>
                                        </p:tgtEl>
                                        <p:attrNameLst>
                                          <p:attrName>ppt_x</p:attrName>
                                        </p:attrNameLst>
                                      </p:cBhvr>
                                      <p:tavLst>
                                        <p:tav tm="0">
                                          <p:val>
                                            <p:strVal val="#ppt_x"/>
                                          </p:val>
                                        </p:tav>
                                        <p:tav tm="100000">
                                          <p:val>
                                            <p:strVal val="#ppt_x"/>
                                          </p:val>
                                        </p:tav>
                                      </p:tavLst>
                                    </p:anim>
                                    <p:anim calcmode="lin" valueType="num">
                                      <p:cBhvr additive="base">
                                        <p:cTn id="43" dur="3000" fill="hold"/>
                                        <p:tgtEl>
                                          <p:spTgt spid="47"/>
                                        </p:tgtEl>
                                        <p:attrNameLst>
                                          <p:attrName>ppt_y</p:attrName>
                                        </p:attrNameLst>
                                      </p:cBhvr>
                                      <p:tavLst>
                                        <p:tav tm="0">
                                          <p:val>
                                            <p:strVal val="0-#ppt_h/2"/>
                                          </p:val>
                                        </p:tav>
                                        <p:tav tm="100000">
                                          <p:val>
                                            <p:strVal val="#ppt_y"/>
                                          </p:val>
                                        </p:tav>
                                      </p:tavLst>
                                    </p:anim>
                                  </p:childTnLst>
                                </p:cTn>
                              </p:par>
                            </p:childTnLst>
                          </p:cTn>
                        </p:par>
                        <p:par>
                          <p:cTn id="44" fill="hold">
                            <p:stCondLst>
                              <p:cond delay="24000"/>
                            </p:stCondLst>
                            <p:childTnLst>
                              <p:par>
                                <p:cTn id="45" presetID="2" presetClass="entr" presetSubtype="1"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3000" fill="hold"/>
                                        <p:tgtEl>
                                          <p:spTgt spid="33"/>
                                        </p:tgtEl>
                                        <p:attrNameLst>
                                          <p:attrName>ppt_x</p:attrName>
                                        </p:attrNameLst>
                                      </p:cBhvr>
                                      <p:tavLst>
                                        <p:tav tm="0">
                                          <p:val>
                                            <p:strVal val="#ppt_x"/>
                                          </p:val>
                                        </p:tav>
                                        <p:tav tm="100000">
                                          <p:val>
                                            <p:strVal val="#ppt_x"/>
                                          </p:val>
                                        </p:tav>
                                      </p:tavLst>
                                    </p:anim>
                                    <p:anim calcmode="lin" valueType="num">
                                      <p:cBhvr additive="base">
                                        <p:cTn id="48" dur="3000" fill="hold"/>
                                        <p:tgtEl>
                                          <p:spTgt spid="33"/>
                                        </p:tgtEl>
                                        <p:attrNameLst>
                                          <p:attrName>ppt_y</p:attrName>
                                        </p:attrNameLst>
                                      </p:cBhvr>
                                      <p:tavLst>
                                        <p:tav tm="0">
                                          <p:val>
                                            <p:strVal val="0-#ppt_h/2"/>
                                          </p:val>
                                        </p:tav>
                                        <p:tav tm="100000">
                                          <p:val>
                                            <p:strVal val="#ppt_y"/>
                                          </p:val>
                                        </p:tav>
                                      </p:tavLst>
                                    </p:anim>
                                  </p:childTnLst>
                                </p:cTn>
                              </p:par>
                            </p:childTnLst>
                          </p:cTn>
                        </p:par>
                        <p:par>
                          <p:cTn id="49" fill="hold">
                            <p:stCondLst>
                              <p:cond delay="27000"/>
                            </p:stCondLst>
                            <p:childTnLst>
                              <p:par>
                                <p:cTn id="50" presetID="2" presetClass="entr" presetSubtype="1"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3000" fill="hold"/>
                                        <p:tgtEl>
                                          <p:spTgt spid="38"/>
                                        </p:tgtEl>
                                        <p:attrNameLst>
                                          <p:attrName>ppt_x</p:attrName>
                                        </p:attrNameLst>
                                      </p:cBhvr>
                                      <p:tavLst>
                                        <p:tav tm="0">
                                          <p:val>
                                            <p:strVal val="#ppt_x"/>
                                          </p:val>
                                        </p:tav>
                                        <p:tav tm="100000">
                                          <p:val>
                                            <p:strVal val="#ppt_x"/>
                                          </p:val>
                                        </p:tav>
                                      </p:tavLst>
                                    </p:anim>
                                    <p:anim calcmode="lin" valueType="num">
                                      <p:cBhvr additive="base">
                                        <p:cTn id="53" dur="3000" fill="hold"/>
                                        <p:tgtEl>
                                          <p:spTgt spid="38"/>
                                        </p:tgtEl>
                                        <p:attrNameLst>
                                          <p:attrName>ppt_y</p:attrName>
                                        </p:attrNameLst>
                                      </p:cBhvr>
                                      <p:tavLst>
                                        <p:tav tm="0">
                                          <p:val>
                                            <p:strVal val="0-#ppt_h/2"/>
                                          </p:val>
                                        </p:tav>
                                        <p:tav tm="100000">
                                          <p:val>
                                            <p:strVal val="#ppt_y"/>
                                          </p:val>
                                        </p:tav>
                                      </p:tavLst>
                                    </p:anim>
                                  </p:childTnLst>
                                </p:cTn>
                              </p:par>
                            </p:childTnLst>
                          </p:cTn>
                        </p:par>
                        <p:par>
                          <p:cTn id="54" fill="hold">
                            <p:stCondLst>
                              <p:cond delay="30000"/>
                            </p:stCondLst>
                            <p:childTnLst>
                              <p:par>
                                <p:cTn id="55" presetID="2" presetClass="entr" presetSubtype="1" fill="hold" nodeType="after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3000" fill="hold"/>
                                        <p:tgtEl>
                                          <p:spTgt spid="52"/>
                                        </p:tgtEl>
                                        <p:attrNameLst>
                                          <p:attrName>ppt_x</p:attrName>
                                        </p:attrNameLst>
                                      </p:cBhvr>
                                      <p:tavLst>
                                        <p:tav tm="0">
                                          <p:val>
                                            <p:strVal val="#ppt_x"/>
                                          </p:val>
                                        </p:tav>
                                        <p:tav tm="100000">
                                          <p:val>
                                            <p:strVal val="#ppt_x"/>
                                          </p:val>
                                        </p:tav>
                                      </p:tavLst>
                                    </p:anim>
                                    <p:anim calcmode="lin" valueType="num">
                                      <p:cBhvr additive="base">
                                        <p:cTn id="58" dur="3000" fill="hold"/>
                                        <p:tgtEl>
                                          <p:spTgt spid="52"/>
                                        </p:tgtEl>
                                        <p:attrNameLst>
                                          <p:attrName>ppt_y</p:attrName>
                                        </p:attrNameLst>
                                      </p:cBhvr>
                                      <p:tavLst>
                                        <p:tav tm="0">
                                          <p:val>
                                            <p:strVal val="0-#ppt_h/2"/>
                                          </p:val>
                                        </p:tav>
                                        <p:tav tm="100000">
                                          <p:val>
                                            <p:strVal val="#ppt_y"/>
                                          </p:val>
                                        </p:tav>
                                      </p:tavLst>
                                    </p:anim>
                                  </p:childTnLst>
                                </p:cTn>
                              </p:par>
                            </p:childTnLst>
                          </p:cTn>
                        </p:par>
                        <p:par>
                          <p:cTn id="59" fill="hold">
                            <p:stCondLst>
                              <p:cond delay="33000"/>
                            </p:stCondLst>
                            <p:childTnLst>
                              <p:par>
                                <p:cTn id="60" presetID="2" presetClass="entr" presetSubtype="1" fill="hold" nodeType="afterEffect">
                                  <p:stCondLst>
                                    <p:cond delay="0"/>
                                  </p:stCondLst>
                                  <p:childTnLst>
                                    <p:set>
                                      <p:cBhvr>
                                        <p:cTn id="61" dur="1" fill="hold">
                                          <p:stCondLst>
                                            <p:cond delay="0"/>
                                          </p:stCondLst>
                                        </p:cTn>
                                        <p:tgtEl>
                                          <p:spTgt spid="67"/>
                                        </p:tgtEl>
                                        <p:attrNameLst>
                                          <p:attrName>style.visibility</p:attrName>
                                        </p:attrNameLst>
                                      </p:cBhvr>
                                      <p:to>
                                        <p:strVal val="visible"/>
                                      </p:to>
                                    </p:set>
                                    <p:anim calcmode="lin" valueType="num">
                                      <p:cBhvr additive="base">
                                        <p:cTn id="62" dur="3000" fill="hold"/>
                                        <p:tgtEl>
                                          <p:spTgt spid="67"/>
                                        </p:tgtEl>
                                        <p:attrNameLst>
                                          <p:attrName>ppt_x</p:attrName>
                                        </p:attrNameLst>
                                      </p:cBhvr>
                                      <p:tavLst>
                                        <p:tav tm="0">
                                          <p:val>
                                            <p:strVal val="#ppt_x"/>
                                          </p:val>
                                        </p:tav>
                                        <p:tav tm="100000">
                                          <p:val>
                                            <p:strVal val="#ppt_x"/>
                                          </p:val>
                                        </p:tav>
                                      </p:tavLst>
                                    </p:anim>
                                    <p:anim calcmode="lin" valueType="num">
                                      <p:cBhvr additive="base">
                                        <p:cTn id="63" dur="3000" fill="hold"/>
                                        <p:tgtEl>
                                          <p:spTgt spid="67"/>
                                        </p:tgtEl>
                                        <p:attrNameLst>
                                          <p:attrName>ppt_y</p:attrName>
                                        </p:attrNameLst>
                                      </p:cBhvr>
                                      <p:tavLst>
                                        <p:tav tm="0">
                                          <p:val>
                                            <p:strVal val="0-#ppt_h/2"/>
                                          </p:val>
                                        </p:tav>
                                        <p:tav tm="100000">
                                          <p:val>
                                            <p:strVal val="#ppt_y"/>
                                          </p:val>
                                        </p:tav>
                                      </p:tavLst>
                                    </p:anim>
                                  </p:childTnLst>
                                </p:cTn>
                              </p:par>
                            </p:childTnLst>
                          </p:cTn>
                        </p:par>
                        <p:par>
                          <p:cTn id="64" fill="hold">
                            <p:stCondLst>
                              <p:cond delay="36000"/>
                            </p:stCondLst>
                            <p:childTnLst>
                              <p:par>
                                <p:cTn id="65" presetID="2" presetClass="entr" presetSubtype="1" fill="hold" nodeType="afterEffect">
                                  <p:stCondLst>
                                    <p:cond delay="0"/>
                                  </p:stCondLst>
                                  <p:childTnLst>
                                    <p:set>
                                      <p:cBhvr>
                                        <p:cTn id="66" dur="1" fill="hold">
                                          <p:stCondLst>
                                            <p:cond delay="0"/>
                                          </p:stCondLst>
                                        </p:cTn>
                                        <p:tgtEl>
                                          <p:spTgt spid="72"/>
                                        </p:tgtEl>
                                        <p:attrNameLst>
                                          <p:attrName>style.visibility</p:attrName>
                                        </p:attrNameLst>
                                      </p:cBhvr>
                                      <p:to>
                                        <p:strVal val="visible"/>
                                      </p:to>
                                    </p:set>
                                    <p:anim calcmode="lin" valueType="num">
                                      <p:cBhvr additive="base">
                                        <p:cTn id="67" dur="3000" fill="hold"/>
                                        <p:tgtEl>
                                          <p:spTgt spid="72"/>
                                        </p:tgtEl>
                                        <p:attrNameLst>
                                          <p:attrName>ppt_x</p:attrName>
                                        </p:attrNameLst>
                                      </p:cBhvr>
                                      <p:tavLst>
                                        <p:tav tm="0">
                                          <p:val>
                                            <p:strVal val="#ppt_x"/>
                                          </p:val>
                                        </p:tav>
                                        <p:tav tm="100000">
                                          <p:val>
                                            <p:strVal val="#ppt_x"/>
                                          </p:val>
                                        </p:tav>
                                      </p:tavLst>
                                    </p:anim>
                                    <p:anim calcmode="lin" valueType="num">
                                      <p:cBhvr additive="base">
                                        <p:cTn id="68" dur="3000" fill="hold"/>
                                        <p:tgtEl>
                                          <p:spTgt spid="72"/>
                                        </p:tgtEl>
                                        <p:attrNameLst>
                                          <p:attrName>ppt_y</p:attrName>
                                        </p:attrNameLst>
                                      </p:cBhvr>
                                      <p:tavLst>
                                        <p:tav tm="0">
                                          <p:val>
                                            <p:strVal val="0-#ppt_h/2"/>
                                          </p:val>
                                        </p:tav>
                                        <p:tav tm="100000">
                                          <p:val>
                                            <p:strVal val="#ppt_y"/>
                                          </p:val>
                                        </p:tav>
                                      </p:tavLst>
                                    </p:anim>
                                  </p:childTnLst>
                                </p:cTn>
                              </p:par>
                            </p:childTnLst>
                          </p:cTn>
                        </p:par>
                        <p:par>
                          <p:cTn id="69" fill="hold">
                            <p:stCondLst>
                              <p:cond delay="39000"/>
                            </p:stCondLst>
                            <p:childTnLst>
                              <p:par>
                                <p:cTn id="70" presetID="2" presetClass="entr" presetSubtype="1" fill="hold" nodeType="afterEffect">
                                  <p:stCondLst>
                                    <p:cond delay="0"/>
                                  </p:stCondLst>
                                  <p:childTnLst>
                                    <p:set>
                                      <p:cBhvr>
                                        <p:cTn id="71" dur="1" fill="hold">
                                          <p:stCondLst>
                                            <p:cond delay="0"/>
                                          </p:stCondLst>
                                        </p:cTn>
                                        <p:tgtEl>
                                          <p:spTgt spid="82"/>
                                        </p:tgtEl>
                                        <p:attrNameLst>
                                          <p:attrName>style.visibility</p:attrName>
                                        </p:attrNameLst>
                                      </p:cBhvr>
                                      <p:to>
                                        <p:strVal val="visible"/>
                                      </p:to>
                                    </p:set>
                                    <p:anim calcmode="lin" valueType="num">
                                      <p:cBhvr additive="base">
                                        <p:cTn id="72" dur="3000" fill="hold"/>
                                        <p:tgtEl>
                                          <p:spTgt spid="82"/>
                                        </p:tgtEl>
                                        <p:attrNameLst>
                                          <p:attrName>ppt_x</p:attrName>
                                        </p:attrNameLst>
                                      </p:cBhvr>
                                      <p:tavLst>
                                        <p:tav tm="0">
                                          <p:val>
                                            <p:strVal val="#ppt_x"/>
                                          </p:val>
                                        </p:tav>
                                        <p:tav tm="100000">
                                          <p:val>
                                            <p:strVal val="#ppt_x"/>
                                          </p:val>
                                        </p:tav>
                                      </p:tavLst>
                                    </p:anim>
                                    <p:anim calcmode="lin" valueType="num">
                                      <p:cBhvr additive="base">
                                        <p:cTn id="73" dur="3000" fill="hold"/>
                                        <p:tgtEl>
                                          <p:spTgt spid="82"/>
                                        </p:tgtEl>
                                        <p:attrNameLst>
                                          <p:attrName>ppt_y</p:attrName>
                                        </p:attrNameLst>
                                      </p:cBhvr>
                                      <p:tavLst>
                                        <p:tav tm="0">
                                          <p:val>
                                            <p:strVal val="0-#ppt_h/2"/>
                                          </p:val>
                                        </p:tav>
                                        <p:tav tm="100000">
                                          <p:val>
                                            <p:strVal val="#ppt_y"/>
                                          </p:val>
                                        </p:tav>
                                      </p:tavLst>
                                    </p:anim>
                                  </p:childTnLst>
                                </p:cTn>
                              </p:par>
                            </p:childTnLst>
                          </p:cTn>
                        </p:par>
                        <p:par>
                          <p:cTn id="74" fill="hold">
                            <p:stCondLst>
                              <p:cond delay="42000"/>
                            </p:stCondLst>
                            <p:childTnLst>
                              <p:par>
                                <p:cTn id="75" presetID="2" presetClass="entr" presetSubtype="1" fill="hold" nodeType="afterEffect">
                                  <p:stCondLst>
                                    <p:cond delay="0"/>
                                  </p:stCondLst>
                                  <p:childTnLst>
                                    <p:set>
                                      <p:cBhvr>
                                        <p:cTn id="76" dur="1" fill="hold">
                                          <p:stCondLst>
                                            <p:cond delay="0"/>
                                          </p:stCondLst>
                                        </p:cTn>
                                        <p:tgtEl>
                                          <p:spTgt spid="102"/>
                                        </p:tgtEl>
                                        <p:attrNameLst>
                                          <p:attrName>style.visibility</p:attrName>
                                        </p:attrNameLst>
                                      </p:cBhvr>
                                      <p:to>
                                        <p:strVal val="visible"/>
                                      </p:to>
                                    </p:set>
                                    <p:anim calcmode="lin" valueType="num">
                                      <p:cBhvr additive="base">
                                        <p:cTn id="77" dur="3000" fill="hold"/>
                                        <p:tgtEl>
                                          <p:spTgt spid="102"/>
                                        </p:tgtEl>
                                        <p:attrNameLst>
                                          <p:attrName>ppt_x</p:attrName>
                                        </p:attrNameLst>
                                      </p:cBhvr>
                                      <p:tavLst>
                                        <p:tav tm="0">
                                          <p:val>
                                            <p:strVal val="#ppt_x"/>
                                          </p:val>
                                        </p:tav>
                                        <p:tav tm="100000">
                                          <p:val>
                                            <p:strVal val="#ppt_x"/>
                                          </p:val>
                                        </p:tav>
                                      </p:tavLst>
                                    </p:anim>
                                    <p:anim calcmode="lin" valueType="num">
                                      <p:cBhvr additive="base">
                                        <p:cTn id="78" dur="3000" fill="hold"/>
                                        <p:tgtEl>
                                          <p:spTgt spid="102"/>
                                        </p:tgtEl>
                                        <p:attrNameLst>
                                          <p:attrName>ppt_y</p:attrName>
                                        </p:attrNameLst>
                                      </p:cBhvr>
                                      <p:tavLst>
                                        <p:tav tm="0">
                                          <p:val>
                                            <p:strVal val="0-#ppt_h/2"/>
                                          </p:val>
                                        </p:tav>
                                        <p:tav tm="100000">
                                          <p:val>
                                            <p:strVal val="#ppt_y"/>
                                          </p:val>
                                        </p:tav>
                                      </p:tavLst>
                                    </p:anim>
                                  </p:childTnLst>
                                </p:cTn>
                              </p:par>
                            </p:childTnLst>
                          </p:cTn>
                        </p:par>
                        <p:par>
                          <p:cTn id="79" fill="hold">
                            <p:stCondLst>
                              <p:cond delay="45000"/>
                            </p:stCondLst>
                            <p:childTnLst>
                              <p:par>
                                <p:cTn id="80" presetID="2" presetClass="entr" presetSubtype="1" fill="hold" nodeType="afterEffect">
                                  <p:stCondLst>
                                    <p:cond delay="0"/>
                                  </p:stCondLst>
                                  <p:childTnLst>
                                    <p:set>
                                      <p:cBhvr>
                                        <p:cTn id="81" dur="1" fill="hold">
                                          <p:stCondLst>
                                            <p:cond delay="0"/>
                                          </p:stCondLst>
                                        </p:cTn>
                                        <p:tgtEl>
                                          <p:spTgt spid="107"/>
                                        </p:tgtEl>
                                        <p:attrNameLst>
                                          <p:attrName>style.visibility</p:attrName>
                                        </p:attrNameLst>
                                      </p:cBhvr>
                                      <p:to>
                                        <p:strVal val="visible"/>
                                      </p:to>
                                    </p:set>
                                    <p:anim calcmode="lin" valueType="num">
                                      <p:cBhvr additive="base">
                                        <p:cTn id="82" dur="3000" fill="hold"/>
                                        <p:tgtEl>
                                          <p:spTgt spid="107"/>
                                        </p:tgtEl>
                                        <p:attrNameLst>
                                          <p:attrName>ppt_x</p:attrName>
                                        </p:attrNameLst>
                                      </p:cBhvr>
                                      <p:tavLst>
                                        <p:tav tm="0">
                                          <p:val>
                                            <p:strVal val="#ppt_x"/>
                                          </p:val>
                                        </p:tav>
                                        <p:tav tm="100000">
                                          <p:val>
                                            <p:strVal val="#ppt_x"/>
                                          </p:val>
                                        </p:tav>
                                      </p:tavLst>
                                    </p:anim>
                                    <p:anim calcmode="lin" valueType="num">
                                      <p:cBhvr additive="base">
                                        <p:cTn id="83" dur="3000" fill="hold"/>
                                        <p:tgtEl>
                                          <p:spTgt spid="107"/>
                                        </p:tgtEl>
                                        <p:attrNameLst>
                                          <p:attrName>ppt_y</p:attrName>
                                        </p:attrNameLst>
                                      </p:cBhvr>
                                      <p:tavLst>
                                        <p:tav tm="0">
                                          <p:val>
                                            <p:strVal val="0-#ppt_h/2"/>
                                          </p:val>
                                        </p:tav>
                                        <p:tav tm="100000">
                                          <p:val>
                                            <p:strVal val="#ppt_y"/>
                                          </p:val>
                                        </p:tav>
                                      </p:tavLst>
                                    </p:anim>
                                  </p:childTnLst>
                                </p:cTn>
                              </p:par>
                            </p:childTnLst>
                          </p:cTn>
                        </p:par>
                        <p:par>
                          <p:cTn id="84" fill="hold">
                            <p:stCondLst>
                              <p:cond delay="48000"/>
                            </p:stCondLst>
                            <p:childTnLst>
                              <p:par>
                                <p:cTn id="85" presetID="2" presetClass="entr" presetSubtype="1" fill="hold" nodeType="afterEffect">
                                  <p:stCondLst>
                                    <p:cond delay="0"/>
                                  </p:stCondLst>
                                  <p:childTnLst>
                                    <p:set>
                                      <p:cBhvr>
                                        <p:cTn id="86" dur="1" fill="hold">
                                          <p:stCondLst>
                                            <p:cond delay="0"/>
                                          </p:stCondLst>
                                        </p:cTn>
                                        <p:tgtEl>
                                          <p:spTgt spid="112"/>
                                        </p:tgtEl>
                                        <p:attrNameLst>
                                          <p:attrName>style.visibility</p:attrName>
                                        </p:attrNameLst>
                                      </p:cBhvr>
                                      <p:to>
                                        <p:strVal val="visible"/>
                                      </p:to>
                                    </p:set>
                                    <p:anim calcmode="lin" valueType="num">
                                      <p:cBhvr additive="base">
                                        <p:cTn id="87" dur="3000" fill="hold"/>
                                        <p:tgtEl>
                                          <p:spTgt spid="112"/>
                                        </p:tgtEl>
                                        <p:attrNameLst>
                                          <p:attrName>ppt_x</p:attrName>
                                        </p:attrNameLst>
                                      </p:cBhvr>
                                      <p:tavLst>
                                        <p:tav tm="0">
                                          <p:val>
                                            <p:strVal val="#ppt_x"/>
                                          </p:val>
                                        </p:tav>
                                        <p:tav tm="100000">
                                          <p:val>
                                            <p:strVal val="#ppt_x"/>
                                          </p:val>
                                        </p:tav>
                                      </p:tavLst>
                                    </p:anim>
                                    <p:anim calcmode="lin" valueType="num">
                                      <p:cBhvr additive="base">
                                        <p:cTn id="88" dur="3000" fill="hold"/>
                                        <p:tgtEl>
                                          <p:spTgt spid="112"/>
                                        </p:tgtEl>
                                        <p:attrNameLst>
                                          <p:attrName>ppt_y</p:attrName>
                                        </p:attrNameLst>
                                      </p:cBhvr>
                                      <p:tavLst>
                                        <p:tav tm="0">
                                          <p:val>
                                            <p:strVal val="0-#ppt_h/2"/>
                                          </p:val>
                                        </p:tav>
                                        <p:tav tm="100000">
                                          <p:val>
                                            <p:strVal val="#ppt_y"/>
                                          </p:val>
                                        </p:tav>
                                      </p:tavLst>
                                    </p:anim>
                                  </p:childTnLst>
                                </p:cTn>
                              </p:par>
                            </p:childTnLst>
                          </p:cTn>
                        </p:par>
                        <p:par>
                          <p:cTn id="89" fill="hold">
                            <p:stCondLst>
                              <p:cond delay="51000"/>
                            </p:stCondLst>
                            <p:childTnLst>
                              <p:par>
                                <p:cTn id="90" presetID="2" presetClass="entr" presetSubtype="1" fill="hold" nodeType="afterEffect">
                                  <p:stCondLst>
                                    <p:cond delay="0"/>
                                  </p:stCondLst>
                                  <p:childTnLst>
                                    <p:set>
                                      <p:cBhvr>
                                        <p:cTn id="91" dur="1" fill="hold">
                                          <p:stCondLst>
                                            <p:cond delay="0"/>
                                          </p:stCondLst>
                                        </p:cTn>
                                        <p:tgtEl>
                                          <p:spTgt spid="117"/>
                                        </p:tgtEl>
                                        <p:attrNameLst>
                                          <p:attrName>style.visibility</p:attrName>
                                        </p:attrNameLst>
                                      </p:cBhvr>
                                      <p:to>
                                        <p:strVal val="visible"/>
                                      </p:to>
                                    </p:set>
                                    <p:anim calcmode="lin" valueType="num">
                                      <p:cBhvr additive="base">
                                        <p:cTn id="92" dur="3000" fill="hold"/>
                                        <p:tgtEl>
                                          <p:spTgt spid="117"/>
                                        </p:tgtEl>
                                        <p:attrNameLst>
                                          <p:attrName>ppt_x</p:attrName>
                                        </p:attrNameLst>
                                      </p:cBhvr>
                                      <p:tavLst>
                                        <p:tav tm="0">
                                          <p:val>
                                            <p:strVal val="#ppt_x"/>
                                          </p:val>
                                        </p:tav>
                                        <p:tav tm="100000">
                                          <p:val>
                                            <p:strVal val="#ppt_x"/>
                                          </p:val>
                                        </p:tav>
                                      </p:tavLst>
                                    </p:anim>
                                    <p:anim calcmode="lin" valueType="num">
                                      <p:cBhvr additive="base">
                                        <p:cTn id="93" dur="3000" fill="hold"/>
                                        <p:tgtEl>
                                          <p:spTgt spid="117"/>
                                        </p:tgtEl>
                                        <p:attrNameLst>
                                          <p:attrName>ppt_y</p:attrName>
                                        </p:attrNameLst>
                                      </p:cBhvr>
                                      <p:tavLst>
                                        <p:tav tm="0">
                                          <p:val>
                                            <p:strVal val="0-#ppt_h/2"/>
                                          </p:val>
                                        </p:tav>
                                        <p:tav tm="100000">
                                          <p:val>
                                            <p:strVal val="#ppt_y"/>
                                          </p:val>
                                        </p:tav>
                                      </p:tavLst>
                                    </p:anim>
                                  </p:childTnLst>
                                </p:cTn>
                              </p:par>
                            </p:childTnLst>
                          </p:cTn>
                        </p:par>
                        <p:par>
                          <p:cTn id="94" fill="hold">
                            <p:stCondLst>
                              <p:cond delay="54000"/>
                            </p:stCondLst>
                            <p:childTnLst>
                              <p:par>
                                <p:cTn id="95" presetID="2" presetClass="entr" presetSubtype="1" fill="hold" nodeType="afterEffect">
                                  <p:stCondLst>
                                    <p:cond delay="0"/>
                                  </p:stCondLst>
                                  <p:childTnLst>
                                    <p:set>
                                      <p:cBhvr>
                                        <p:cTn id="96" dur="1" fill="hold">
                                          <p:stCondLst>
                                            <p:cond delay="0"/>
                                          </p:stCondLst>
                                        </p:cTn>
                                        <p:tgtEl>
                                          <p:spTgt spid="122"/>
                                        </p:tgtEl>
                                        <p:attrNameLst>
                                          <p:attrName>style.visibility</p:attrName>
                                        </p:attrNameLst>
                                      </p:cBhvr>
                                      <p:to>
                                        <p:strVal val="visible"/>
                                      </p:to>
                                    </p:set>
                                    <p:anim calcmode="lin" valueType="num">
                                      <p:cBhvr additive="base">
                                        <p:cTn id="97" dur="3000" fill="hold"/>
                                        <p:tgtEl>
                                          <p:spTgt spid="122"/>
                                        </p:tgtEl>
                                        <p:attrNameLst>
                                          <p:attrName>ppt_x</p:attrName>
                                        </p:attrNameLst>
                                      </p:cBhvr>
                                      <p:tavLst>
                                        <p:tav tm="0">
                                          <p:val>
                                            <p:strVal val="#ppt_x"/>
                                          </p:val>
                                        </p:tav>
                                        <p:tav tm="100000">
                                          <p:val>
                                            <p:strVal val="#ppt_x"/>
                                          </p:val>
                                        </p:tav>
                                      </p:tavLst>
                                    </p:anim>
                                    <p:anim calcmode="lin" valueType="num">
                                      <p:cBhvr additive="base">
                                        <p:cTn id="98" dur="3000" fill="hold"/>
                                        <p:tgtEl>
                                          <p:spTgt spid="122"/>
                                        </p:tgtEl>
                                        <p:attrNameLst>
                                          <p:attrName>ppt_y</p:attrName>
                                        </p:attrNameLst>
                                      </p:cBhvr>
                                      <p:tavLst>
                                        <p:tav tm="0">
                                          <p:val>
                                            <p:strVal val="0-#ppt_h/2"/>
                                          </p:val>
                                        </p:tav>
                                        <p:tav tm="100000">
                                          <p:val>
                                            <p:strVal val="#ppt_y"/>
                                          </p:val>
                                        </p:tav>
                                      </p:tavLst>
                                    </p:anim>
                                  </p:childTnLst>
                                </p:cTn>
                              </p:par>
                            </p:childTnLst>
                          </p:cTn>
                        </p:par>
                        <p:par>
                          <p:cTn id="99" fill="hold">
                            <p:stCondLst>
                              <p:cond delay="57000"/>
                            </p:stCondLst>
                            <p:childTnLst>
                              <p:par>
                                <p:cTn id="100" presetID="2" presetClass="entr" presetSubtype="1" fill="hold" nodeType="afterEffect">
                                  <p:stCondLst>
                                    <p:cond delay="0"/>
                                  </p:stCondLst>
                                  <p:childTnLst>
                                    <p:set>
                                      <p:cBhvr>
                                        <p:cTn id="101" dur="1" fill="hold">
                                          <p:stCondLst>
                                            <p:cond delay="0"/>
                                          </p:stCondLst>
                                        </p:cTn>
                                        <p:tgtEl>
                                          <p:spTgt spid="127"/>
                                        </p:tgtEl>
                                        <p:attrNameLst>
                                          <p:attrName>style.visibility</p:attrName>
                                        </p:attrNameLst>
                                      </p:cBhvr>
                                      <p:to>
                                        <p:strVal val="visible"/>
                                      </p:to>
                                    </p:set>
                                    <p:anim calcmode="lin" valueType="num">
                                      <p:cBhvr additive="base">
                                        <p:cTn id="102" dur="3000" fill="hold"/>
                                        <p:tgtEl>
                                          <p:spTgt spid="127"/>
                                        </p:tgtEl>
                                        <p:attrNameLst>
                                          <p:attrName>ppt_x</p:attrName>
                                        </p:attrNameLst>
                                      </p:cBhvr>
                                      <p:tavLst>
                                        <p:tav tm="0">
                                          <p:val>
                                            <p:strVal val="#ppt_x"/>
                                          </p:val>
                                        </p:tav>
                                        <p:tav tm="100000">
                                          <p:val>
                                            <p:strVal val="#ppt_x"/>
                                          </p:val>
                                        </p:tav>
                                      </p:tavLst>
                                    </p:anim>
                                    <p:anim calcmode="lin" valueType="num">
                                      <p:cBhvr additive="base">
                                        <p:cTn id="103" dur="3000" fill="hold"/>
                                        <p:tgtEl>
                                          <p:spTgt spid="127"/>
                                        </p:tgtEl>
                                        <p:attrNameLst>
                                          <p:attrName>ppt_y</p:attrName>
                                        </p:attrNameLst>
                                      </p:cBhvr>
                                      <p:tavLst>
                                        <p:tav tm="0">
                                          <p:val>
                                            <p:strVal val="0-#ppt_h/2"/>
                                          </p:val>
                                        </p:tav>
                                        <p:tav tm="100000">
                                          <p:val>
                                            <p:strVal val="#ppt_y"/>
                                          </p:val>
                                        </p:tav>
                                      </p:tavLst>
                                    </p:anim>
                                  </p:childTnLst>
                                </p:cTn>
                              </p:par>
                            </p:childTnLst>
                          </p:cTn>
                        </p:par>
                        <p:par>
                          <p:cTn id="104" fill="hold">
                            <p:stCondLst>
                              <p:cond delay="60000"/>
                            </p:stCondLst>
                            <p:childTnLst>
                              <p:par>
                                <p:cTn id="105" presetID="2" presetClass="entr" presetSubtype="1" fill="hold" nodeType="afterEffect">
                                  <p:stCondLst>
                                    <p:cond delay="0"/>
                                  </p:stCondLst>
                                  <p:childTnLst>
                                    <p:set>
                                      <p:cBhvr>
                                        <p:cTn id="106" dur="1" fill="hold">
                                          <p:stCondLst>
                                            <p:cond delay="0"/>
                                          </p:stCondLst>
                                        </p:cTn>
                                        <p:tgtEl>
                                          <p:spTgt spid="132"/>
                                        </p:tgtEl>
                                        <p:attrNameLst>
                                          <p:attrName>style.visibility</p:attrName>
                                        </p:attrNameLst>
                                      </p:cBhvr>
                                      <p:to>
                                        <p:strVal val="visible"/>
                                      </p:to>
                                    </p:set>
                                    <p:anim calcmode="lin" valueType="num">
                                      <p:cBhvr additive="base">
                                        <p:cTn id="107" dur="3000" fill="hold"/>
                                        <p:tgtEl>
                                          <p:spTgt spid="132"/>
                                        </p:tgtEl>
                                        <p:attrNameLst>
                                          <p:attrName>ppt_x</p:attrName>
                                        </p:attrNameLst>
                                      </p:cBhvr>
                                      <p:tavLst>
                                        <p:tav tm="0">
                                          <p:val>
                                            <p:strVal val="#ppt_x"/>
                                          </p:val>
                                        </p:tav>
                                        <p:tav tm="100000">
                                          <p:val>
                                            <p:strVal val="#ppt_x"/>
                                          </p:val>
                                        </p:tav>
                                      </p:tavLst>
                                    </p:anim>
                                    <p:anim calcmode="lin" valueType="num">
                                      <p:cBhvr additive="base">
                                        <p:cTn id="108" dur="3000" fill="hold"/>
                                        <p:tgtEl>
                                          <p:spTgt spid="132"/>
                                        </p:tgtEl>
                                        <p:attrNameLst>
                                          <p:attrName>ppt_y</p:attrName>
                                        </p:attrNameLst>
                                      </p:cBhvr>
                                      <p:tavLst>
                                        <p:tav tm="0">
                                          <p:val>
                                            <p:strVal val="0-#ppt_h/2"/>
                                          </p:val>
                                        </p:tav>
                                        <p:tav tm="100000">
                                          <p:val>
                                            <p:strVal val="#ppt_y"/>
                                          </p:val>
                                        </p:tav>
                                      </p:tavLst>
                                    </p:anim>
                                  </p:childTnLst>
                                </p:cTn>
                              </p:par>
                            </p:childTnLst>
                          </p:cTn>
                        </p:par>
                        <p:par>
                          <p:cTn id="109" fill="hold">
                            <p:stCondLst>
                              <p:cond delay="63000"/>
                            </p:stCondLst>
                            <p:childTnLst>
                              <p:par>
                                <p:cTn id="110" presetID="2" presetClass="entr" presetSubtype="1" fill="hold" nodeType="afterEffect">
                                  <p:stCondLst>
                                    <p:cond delay="0"/>
                                  </p:stCondLst>
                                  <p:childTnLst>
                                    <p:set>
                                      <p:cBhvr>
                                        <p:cTn id="111" dur="1" fill="hold">
                                          <p:stCondLst>
                                            <p:cond delay="0"/>
                                          </p:stCondLst>
                                        </p:cTn>
                                        <p:tgtEl>
                                          <p:spTgt spid="137"/>
                                        </p:tgtEl>
                                        <p:attrNameLst>
                                          <p:attrName>style.visibility</p:attrName>
                                        </p:attrNameLst>
                                      </p:cBhvr>
                                      <p:to>
                                        <p:strVal val="visible"/>
                                      </p:to>
                                    </p:set>
                                    <p:anim calcmode="lin" valueType="num">
                                      <p:cBhvr additive="base">
                                        <p:cTn id="112" dur="3000" fill="hold"/>
                                        <p:tgtEl>
                                          <p:spTgt spid="137"/>
                                        </p:tgtEl>
                                        <p:attrNameLst>
                                          <p:attrName>ppt_x</p:attrName>
                                        </p:attrNameLst>
                                      </p:cBhvr>
                                      <p:tavLst>
                                        <p:tav tm="0">
                                          <p:val>
                                            <p:strVal val="#ppt_x"/>
                                          </p:val>
                                        </p:tav>
                                        <p:tav tm="100000">
                                          <p:val>
                                            <p:strVal val="#ppt_x"/>
                                          </p:val>
                                        </p:tav>
                                      </p:tavLst>
                                    </p:anim>
                                    <p:anim calcmode="lin" valueType="num">
                                      <p:cBhvr additive="base">
                                        <p:cTn id="113" dur="3000" fill="hold"/>
                                        <p:tgtEl>
                                          <p:spTgt spid="137"/>
                                        </p:tgtEl>
                                        <p:attrNameLst>
                                          <p:attrName>ppt_y</p:attrName>
                                        </p:attrNameLst>
                                      </p:cBhvr>
                                      <p:tavLst>
                                        <p:tav tm="0">
                                          <p:val>
                                            <p:strVal val="0-#ppt_h/2"/>
                                          </p:val>
                                        </p:tav>
                                        <p:tav tm="100000">
                                          <p:val>
                                            <p:strVal val="#ppt_y"/>
                                          </p:val>
                                        </p:tav>
                                      </p:tavLst>
                                    </p:anim>
                                  </p:childTnLst>
                                </p:cTn>
                              </p:par>
                            </p:childTnLst>
                          </p:cTn>
                        </p:par>
                        <p:par>
                          <p:cTn id="114" fill="hold">
                            <p:stCondLst>
                              <p:cond delay="66000"/>
                            </p:stCondLst>
                            <p:childTnLst>
                              <p:par>
                                <p:cTn id="115" presetID="2" presetClass="entr" presetSubtype="1" fill="hold" nodeType="afterEffect">
                                  <p:stCondLst>
                                    <p:cond delay="0"/>
                                  </p:stCondLst>
                                  <p:childTnLst>
                                    <p:set>
                                      <p:cBhvr>
                                        <p:cTn id="116" dur="1" fill="hold">
                                          <p:stCondLst>
                                            <p:cond delay="0"/>
                                          </p:stCondLst>
                                        </p:cTn>
                                        <p:tgtEl>
                                          <p:spTgt spid="142"/>
                                        </p:tgtEl>
                                        <p:attrNameLst>
                                          <p:attrName>style.visibility</p:attrName>
                                        </p:attrNameLst>
                                      </p:cBhvr>
                                      <p:to>
                                        <p:strVal val="visible"/>
                                      </p:to>
                                    </p:set>
                                    <p:anim calcmode="lin" valueType="num">
                                      <p:cBhvr additive="base">
                                        <p:cTn id="117" dur="3000" fill="hold"/>
                                        <p:tgtEl>
                                          <p:spTgt spid="142"/>
                                        </p:tgtEl>
                                        <p:attrNameLst>
                                          <p:attrName>ppt_x</p:attrName>
                                        </p:attrNameLst>
                                      </p:cBhvr>
                                      <p:tavLst>
                                        <p:tav tm="0">
                                          <p:val>
                                            <p:strVal val="#ppt_x"/>
                                          </p:val>
                                        </p:tav>
                                        <p:tav tm="100000">
                                          <p:val>
                                            <p:strVal val="#ppt_x"/>
                                          </p:val>
                                        </p:tav>
                                      </p:tavLst>
                                    </p:anim>
                                    <p:anim calcmode="lin" valueType="num">
                                      <p:cBhvr additive="base">
                                        <p:cTn id="118" dur="3000" fill="hold"/>
                                        <p:tgtEl>
                                          <p:spTgt spid="142"/>
                                        </p:tgtEl>
                                        <p:attrNameLst>
                                          <p:attrName>ppt_y</p:attrName>
                                        </p:attrNameLst>
                                      </p:cBhvr>
                                      <p:tavLst>
                                        <p:tav tm="0">
                                          <p:val>
                                            <p:strVal val="0-#ppt_h/2"/>
                                          </p:val>
                                        </p:tav>
                                        <p:tav tm="100000">
                                          <p:val>
                                            <p:strVal val="#ppt_y"/>
                                          </p:val>
                                        </p:tav>
                                      </p:tavLst>
                                    </p:anim>
                                  </p:childTnLst>
                                </p:cTn>
                              </p:par>
                            </p:childTnLst>
                          </p:cTn>
                        </p:par>
                        <p:par>
                          <p:cTn id="119" fill="hold">
                            <p:stCondLst>
                              <p:cond delay="69000"/>
                            </p:stCondLst>
                            <p:childTnLst>
                              <p:par>
                                <p:cTn id="120" presetID="2" presetClass="entr" presetSubtype="1" fill="hold" nodeType="afterEffect">
                                  <p:stCondLst>
                                    <p:cond delay="0"/>
                                  </p:stCondLst>
                                  <p:childTnLst>
                                    <p:set>
                                      <p:cBhvr>
                                        <p:cTn id="121" dur="1" fill="hold">
                                          <p:stCondLst>
                                            <p:cond delay="0"/>
                                          </p:stCondLst>
                                        </p:cTn>
                                        <p:tgtEl>
                                          <p:spTgt spid="147"/>
                                        </p:tgtEl>
                                        <p:attrNameLst>
                                          <p:attrName>style.visibility</p:attrName>
                                        </p:attrNameLst>
                                      </p:cBhvr>
                                      <p:to>
                                        <p:strVal val="visible"/>
                                      </p:to>
                                    </p:set>
                                    <p:anim calcmode="lin" valueType="num">
                                      <p:cBhvr additive="base">
                                        <p:cTn id="122" dur="3000" fill="hold"/>
                                        <p:tgtEl>
                                          <p:spTgt spid="147"/>
                                        </p:tgtEl>
                                        <p:attrNameLst>
                                          <p:attrName>ppt_x</p:attrName>
                                        </p:attrNameLst>
                                      </p:cBhvr>
                                      <p:tavLst>
                                        <p:tav tm="0">
                                          <p:val>
                                            <p:strVal val="#ppt_x"/>
                                          </p:val>
                                        </p:tav>
                                        <p:tav tm="100000">
                                          <p:val>
                                            <p:strVal val="#ppt_x"/>
                                          </p:val>
                                        </p:tav>
                                      </p:tavLst>
                                    </p:anim>
                                    <p:anim calcmode="lin" valueType="num">
                                      <p:cBhvr additive="base">
                                        <p:cTn id="123" dur="3000" fill="hold"/>
                                        <p:tgtEl>
                                          <p:spTgt spid="147"/>
                                        </p:tgtEl>
                                        <p:attrNameLst>
                                          <p:attrName>ppt_y</p:attrName>
                                        </p:attrNameLst>
                                      </p:cBhvr>
                                      <p:tavLst>
                                        <p:tav tm="0">
                                          <p:val>
                                            <p:strVal val="0-#ppt_h/2"/>
                                          </p:val>
                                        </p:tav>
                                        <p:tav tm="100000">
                                          <p:val>
                                            <p:strVal val="#ppt_y"/>
                                          </p:val>
                                        </p:tav>
                                      </p:tavLst>
                                    </p:anim>
                                  </p:childTnLst>
                                </p:cTn>
                              </p:par>
                            </p:childTnLst>
                          </p:cTn>
                        </p:par>
                        <p:par>
                          <p:cTn id="124" fill="hold">
                            <p:stCondLst>
                              <p:cond delay="72000"/>
                            </p:stCondLst>
                            <p:childTnLst>
                              <p:par>
                                <p:cTn id="125" presetID="2" presetClass="entr" presetSubtype="1" fill="hold" nodeType="afterEffect">
                                  <p:stCondLst>
                                    <p:cond delay="0"/>
                                  </p:stCondLst>
                                  <p:childTnLst>
                                    <p:set>
                                      <p:cBhvr>
                                        <p:cTn id="126" dur="1" fill="hold">
                                          <p:stCondLst>
                                            <p:cond delay="0"/>
                                          </p:stCondLst>
                                        </p:cTn>
                                        <p:tgtEl>
                                          <p:spTgt spid="152"/>
                                        </p:tgtEl>
                                        <p:attrNameLst>
                                          <p:attrName>style.visibility</p:attrName>
                                        </p:attrNameLst>
                                      </p:cBhvr>
                                      <p:to>
                                        <p:strVal val="visible"/>
                                      </p:to>
                                    </p:set>
                                    <p:anim calcmode="lin" valueType="num">
                                      <p:cBhvr additive="base">
                                        <p:cTn id="127" dur="3000" fill="hold"/>
                                        <p:tgtEl>
                                          <p:spTgt spid="152"/>
                                        </p:tgtEl>
                                        <p:attrNameLst>
                                          <p:attrName>ppt_x</p:attrName>
                                        </p:attrNameLst>
                                      </p:cBhvr>
                                      <p:tavLst>
                                        <p:tav tm="0">
                                          <p:val>
                                            <p:strVal val="#ppt_x"/>
                                          </p:val>
                                        </p:tav>
                                        <p:tav tm="100000">
                                          <p:val>
                                            <p:strVal val="#ppt_x"/>
                                          </p:val>
                                        </p:tav>
                                      </p:tavLst>
                                    </p:anim>
                                    <p:anim calcmode="lin" valueType="num">
                                      <p:cBhvr additive="base">
                                        <p:cTn id="128" dur="3000" fill="hold"/>
                                        <p:tgtEl>
                                          <p:spTgt spid="152"/>
                                        </p:tgtEl>
                                        <p:attrNameLst>
                                          <p:attrName>ppt_y</p:attrName>
                                        </p:attrNameLst>
                                      </p:cBhvr>
                                      <p:tavLst>
                                        <p:tav tm="0">
                                          <p:val>
                                            <p:strVal val="0-#ppt_h/2"/>
                                          </p:val>
                                        </p:tav>
                                        <p:tav tm="100000">
                                          <p:val>
                                            <p:strVal val="#ppt_y"/>
                                          </p:val>
                                        </p:tav>
                                      </p:tavLst>
                                    </p:anim>
                                  </p:childTnLst>
                                </p:cTn>
                              </p:par>
                            </p:childTnLst>
                          </p:cTn>
                        </p:par>
                        <p:par>
                          <p:cTn id="129" fill="hold">
                            <p:stCondLst>
                              <p:cond delay="75000"/>
                            </p:stCondLst>
                            <p:childTnLst>
                              <p:par>
                                <p:cTn id="130" presetID="2" presetClass="entr" presetSubtype="1" fill="hold" nodeType="afterEffect">
                                  <p:stCondLst>
                                    <p:cond delay="0"/>
                                  </p:stCondLst>
                                  <p:childTnLst>
                                    <p:set>
                                      <p:cBhvr>
                                        <p:cTn id="131" dur="1" fill="hold">
                                          <p:stCondLst>
                                            <p:cond delay="0"/>
                                          </p:stCondLst>
                                        </p:cTn>
                                        <p:tgtEl>
                                          <p:spTgt spid="157"/>
                                        </p:tgtEl>
                                        <p:attrNameLst>
                                          <p:attrName>style.visibility</p:attrName>
                                        </p:attrNameLst>
                                      </p:cBhvr>
                                      <p:to>
                                        <p:strVal val="visible"/>
                                      </p:to>
                                    </p:set>
                                    <p:anim calcmode="lin" valueType="num">
                                      <p:cBhvr additive="base">
                                        <p:cTn id="132" dur="3000" fill="hold"/>
                                        <p:tgtEl>
                                          <p:spTgt spid="157"/>
                                        </p:tgtEl>
                                        <p:attrNameLst>
                                          <p:attrName>ppt_x</p:attrName>
                                        </p:attrNameLst>
                                      </p:cBhvr>
                                      <p:tavLst>
                                        <p:tav tm="0">
                                          <p:val>
                                            <p:strVal val="#ppt_x"/>
                                          </p:val>
                                        </p:tav>
                                        <p:tav tm="100000">
                                          <p:val>
                                            <p:strVal val="#ppt_x"/>
                                          </p:val>
                                        </p:tav>
                                      </p:tavLst>
                                    </p:anim>
                                    <p:anim calcmode="lin" valueType="num">
                                      <p:cBhvr additive="base">
                                        <p:cTn id="133" dur="3000" fill="hold"/>
                                        <p:tgtEl>
                                          <p:spTgt spid="157"/>
                                        </p:tgtEl>
                                        <p:attrNameLst>
                                          <p:attrName>ppt_y</p:attrName>
                                        </p:attrNameLst>
                                      </p:cBhvr>
                                      <p:tavLst>
                                        <p:tav tm="0">
                                          <p:val>
                                            <p:strVal val="0-#ppt_h/2"/>
                                          </p:val>
                                        </p:tav>
                                        <p:tav tm="100000">
                                          <p:val>
                                            <p:strVal val="#ppt_y"/>
                                          </p:val>
                                        </p:tav>
                                      </p:tavLst>
                                    </p:anim>
                                  </p:childTnLst>
                                </p:cTn>
                              </p:par>
                            </p:childTnLst>
                          </p:cTn>
                        </p:par>
                        <p:par>
                          <p:cTn id="134" fill="hold">
                            <p:stCondLst>
                              <p:cond delay="78000"/>
                            </p:stCondLst>
                            <p:childTnLst>
                              <p:par>
                                <p:cTn id="135" presetID="2" presetClass="entr" presetSubtype="1" fill="hold" nodeType="afterEffect">
                                  <p:stCondLst>
                                    <p:cond delay="0"/>
                                  </p:stCondLst>
                                  <p:childTnLst>
                                    <p:set>
                                      <p:cBhvr>
                                        <p:cTn id="136" dur="1" fill="hold">
                                          <p:stCondLst>
                                            <p:cond delay="0"/>
                                          </p:stCondLst>
                                        </p:cTn>
                                        <p:tgtEl>
                                          <p:spTgt spid="162"/>
                                        </p:tgtEl>
                                        <p:attrNameLst>
                                          <p:attrName>style.visibility</p:attrName>
                                        </p:attrNameLst>
                                      </p:cBhvr>
                                      <p:to>
                                        <p:strVal val="visible"/>
                                      </p:to>
                                    </p:set>
                                    <p:anim calcmode="lin" valueType="num">
                                      <p:cBhvr additive="base">
                                        <p:cTn id="137" dur="3000" fill="hold"/>
                                        <p:tgtEl>
                                          <p:spTgt spid="162"/>
                                        </p:tgtEl>
                                        <p:attrNameLst>
                                          <p:attrName>ppt_x</p:attrName>
                                        </p:attrNameLst>
                                      </p:cBhvr>
                                      <p:tavLst>
                                        <p:tav tm="0">
                                          <p:val>
                                            <p:strVal val="#ppt_x"/>
                                          </p:val>
                                        </p:tav>
                                        <p:tav tm="100000">
                                          <p:val>
                                            <p:strVal val="#ppt_x"/>
                                          </p:val>
                                        </p:tav>
                                      </p:tavLst>
                                    </p:anim>
                                    <p:anim calcmode="lin" valueType="num">
                                      <p:cBhvr additive="base">
                                        <p:cTn id="138" dur="3000" fill="hold"/>
                                        <p:tgtEl>
                                          <p:spTgt spid="162"/>
                                        </p:tgtEl>
                                        <p:attrNameLst>
                                          <p:attrName>ppt_y</p:attrName>
                                        </p:attrNameLst>
                                      </p:cBhvr>
                                      <p:tavLst>
                                        <p:tav tm="0">
                                          <p:val>
                                            <p:strVal val="0-#ppt_h/2"/>
                                          </p:val>
                                        </p:tav>
                                        <p:tav tm="100000">
                                          <p:val>
                                            <p:strVal val="#ppt_y"/>
                                          </p:val>
                                        </p:tav>
                                      </p:tavLst>
                                    </p:anim>
                                  </p:childTnLst>
                                </p:cTn>
                              </p:par>
                            </p:childTnLst>
                          </p:cTn>
                        </p:par>
                        <p:par>
                          <p:cTn id="139" fill="hold">
                            <p:stCondLst>
                              <p:cond delay="81000"/>
                            </p:stCondLst>
                            <p:childTnLst>
                              <p:par>
                                <p:cTn id="140" presetID="2" presetClass="entr" presetSubtype="1" fill="hold" nodeType="afterEffect">
                                  <p:stCondLst>
                                    <p:cond delay="0"/>
                                  </p:stCondLst>
                                  <p:childTnLst>
                                    <p:set>
                                      <p:cBhvr>
                                        <p:cTn id="141" dur="1" fill="hold">
                                          <p:stCondLst>
                                            <p:cond delay="0"/>
                                          </p:stCondLst>
                                        </p:cTn>
                                        <p:tgtEl>
                                          <p:spTgt spid="167"/>
                                        </p:tgtEl>
                                        <p:attrNameLst>
                                          <p:attrName>style.visibility</p:attrName>
                                        </p:attrNameLst>
                                      </p:cBhvr>
                                      <p:to>
                                        <p:strVal val="visible"/>
                                      </p:to>
                                    </p:set>
                                    <p:anim calcmode="lin" valueType="num">
                                      <p:cBhvr additive="base">
                                        <p:cTn id="142" dur="3000" fill="hold"/>
                                        <p:tgtEl>
                                          <p:spTgt spid="167"/>
                                        </p:tgtEl>
                                        <p:attrNameLst>
                                          <p:attrName>ppt_x</p:attrName>
                                        </p:attrNameLst>
                                      </p:cBhvr>
                                      <p:tavLst>
                                        <p:tav tm="0">
                                          <p:val>
                                            <p:strVal val="#ppt_x"/>
                                          </p:val>
                                        </p:tav>
                                        <p:tav tm="100000">
                                          <p:val>
                                            <p:strVal val="#ppt_x"/>
                                          </p:val>
                                        </p:tav>
                                      </p:tavLst>
                                    </p:anim>
                                    <p:anim calcmode="lin" valueType="num">
                                      <p:cBhvr additive="base">
                                        <p:cTn id="143" dur="3000" fill="hold"/>
                                        <p:tgtEl>
                                          <p:spTgt spid="167"/>
                                        </p:tgtEl>
                                        <p:attrNameLst>
                                          <p:attrName>ppt_y</p:attrName>
                                        </p:attrNameLst>
                                      </p:cBhvr>
                                      <p:tavLst>
                                        <p:tav tm="0">
                                          <p:val>
                                            <p:strVal val="0-#ppt_h/2"/>
                                          </p:val>
                                        </p:tav>
                                        <p:tav tm="100000">
                                          <p:val>
                                            <p:strVal val="#ppt_y"/>
                                          </p:val>
                                        </p:tav>
                                      </p:tavLst>
                                    </p:anim>
                                  </p:childTnLst>
                                </p:cTn>
                              </p:par>
                            </p:childTnLst>
                          </p:cTn>
                        </p:par>
                        <p:par>
                          <p:cTn id="144" fill="hold">
                            <p:stCondLst>
                              <p:cond delay="84000"/>
                            </p:stCondLst>
                            <p:childTnLst>
                              <p:par>
                                <p:cTn id="145" presetID="2" presetClass="entr" presetSubtype="1" fill="hold" nodeType="afterEffect">
                                  <p:stCondLst>
                                    <p:cond delay="0"/>
                                  </p:stCondLst>
                                  <p:childTnLst>
                                    <p:set>
                                      <p:cBhvr>
                                        <p:cTn id="146" dur="1" fill="hold">
                                          <p:stCondLst>
                                            <p:cond delay="0"/>
                                          </p:stCondLst>
                                        </p:cTn>
                                        <p:tgtEl>
                                          <p:spTgt spid="172"/>
                                        </p:tgtEl>
                                        <p:attrNameLst>
                                          <p:attrName>style.visibility</p:attrName>
                                        </p:attrNameLst>
                                      </p:cBhvr>
                                      <p:to>
                                        <p:strVal val="visible"/>
                                      </p:to>
                                    </p:set>
                                    <p:anim calcmode="lin" valueType="num">
                                      <p:cBhvr additive="base">
                                        <p:cTn id="147" dur="3000" fill="hold"/>
                                        <p:tgtEl>
                                          <p:spTgt spid="172"/>
                                        </p:tgtEl>
                                        <p:attrNameLst>
                                          <p:attrName>ppt_x</p:attrName>
                                        </p:attrNameLst>
                                      </p:cBhvr>
                                      <p:tavLst>
                                        <p:tav tm="0">
                                          <p:val>
                                            <p:strVal val="#ppt_x"/>
                                          </p:val>
                                        </p:tav>
                                        <p:tav tm="100000">
                                          <p:val>
                                            <p:strVal val="#ppt_x"/>
                                          </p:val>
                                        </p:tav>
                                      </p:tavLst>
                                    </p:anim>
                                    <p:anim calcmode="lin" valueType="num">
                                      <p:cBhvr additive="base">
                                        <p:cTn id="148" dur="3000" fill="hold"/>
                                        <p:tgtEl>
                                          <p:spTgt spid="172"/>
                                        </p:tgtEl>
                                        <p:attrNameLst>
                                          <p:attrName>ppt_y</p:attrName>
                                        </p:attrNameLst>
                                      </p:cBhvr>
                                      <p:tavLst>
                                        <p:tav tm="0">
                                          <p:val>
                                            <p:strVal val="0-#ppt_h/2"/>
                                          </p:val>
                                        </p:tav>
                                        <p:tav tm="100000">
                                          <p:val>
                                            <p:strVal val="#ppt_y"/>
                                          </p:val>
                                        </p:tav>
                                      </p:tavLst>
                                    </p:anim>
                                  </p:childTnLst>
                                </p:cTn>
                              </p:par>
                            </p:childTnLst>
                          </p:cTn>
                        </p:par>
                        <p:par>
                          <p:cTn id="149" fill="hold">
                            <p:stCondLst>
                              <p:cond delay="87000"/>
                            </p:stCondLst>
                            <p:childTnLst>
                              <p:par>
                                <p:cTn id="150" presetID="2" presetClass="entr" presetSubtype="1" fill="hold" nodeType="afterEffect">
                                  <p:stCondLst>
                                    <p:cond delay="0"/>
                                  </p:stCondLst>
                                  <p:childTnLst>
                                    <p:set>
                                      <p:cBhvr>
                                        <p:cTn id="151" dur="1" fill="hold">
                                          <p:stCondLst>
                                            <p:cond delay="0"/>
                                          </p:stCondLst>
                                        </p:cTn>
                                        <p:tgtEl>
                                          <p:spTgt spid="177"/>
                                        </p:tgtEl>
                                        <p:attrNameLst>
                                          <p:attrName>style.visibility</p:attrName>
                                        </p:attrNameLst>
                                      </p:cBhvr>
                                      <p:to>
                                        <p:strVal val="visible"/>
                                      </p:to>
                                    </p:set>
                                    <p:anim calcmode="lin" valueType="num">
                                      <p:cBhvr additive="base">
                                        <p:cTn id="152" dur="3000" fill="hold"/>
                                        <p:tgtEl>
                                          <p:spTgt spid="177"/>
                                        </p:tgtEl>
                                        <p:attrNameLst>
                                          <p:attrName>ppt_x</p:attrName>
                                        </p:attrNameLst>
                                      </p:cBhvr>
                                      <p:tavLst>
                                        <p:tav tm="0">
                                          <p:val>
                                            <p:strVal val="#ppt_x"/>
                                          </p:val>
                                        </p:tav>
                                        <p:tav tm="100000">
                                          <p:val>
                                            <p:strVal val="#ppt_x"/>
                                          </p:val>
                                        </p:tav>
                                      </p:tavLst>
                                    </p:anim>
                                    <p:anim calcmode="lin" valueType="num">
                                      <p:cBhvr additive="base">
                                        <p:cTn id="153" dur="3000" fill="hold"/>
                                        <p:tgtEl>
                                          <p:spTgt spid="177"/>
                                        </p:tgtEl>
                                        <p:attrNameLst>
                                          <p:attrName>ppt_y</p:attrName>
                                        </p:attrNameLst>
                                      </p:cBhvr>
                                      <p:tavLst>
                                        <p:tav tm="0">
                                          <p:val>
                                            <p:strVal val="0-#ppt_h/2"/>
                                          </p:val>
                                        </p:tav>
                                        <p:tav tm="100000">
                                          <p:val>
                                            <p:strVal val="#ppt_y"/>
                                          </p:val>
                                        </p:tav>
                                      </p:tavLst>
                                    </p:anim>
                                  </p:childTnLst>
                                </p:cTn>
                              </p:par>
                            </p:childTnLst>
                          </p:cTn>
                        </p:par>
                        <p:par>
                          <p:cTn id="154" fill="hold">
                            <p:stCondLst>
                              <p:cond delay="90000"/>
                            </p:stCondLst>
                            <p:childTnLst>
                              <p:par>
                                <p:cTn id="155" presetID="2" presetClass="entr" presetSubtype="1" fill="hold" nodeType="afterEffect">
                                  <p:stCondLst>
                                    <p:cond delay="0"/>
                                  </p:stCondLst>
                                  <p:childTnLst>
                                    <p:set>
                                      <p:cBhvr>
                                        <p:cTn id="156" dur="1" fill="hold">
                                          <p:stCondLst>
                                            <p:cond delay="0"/>
                                          </p:stCondLst>
                                        </p:cTn>
                                        <p:tgtEl>
                                          <p:spTgt spid="182"/>
                                        </p:tgtEl>
                                        <p:attrNameLst>
                                          <p:attrName>style.visibility</p:attrName>
                                        </p:attrNameLst>
                                      </p:cBhvr>
                                      <p:to>
                                        <p:strVal val="visible"/>
                                      </p:to>
                                    </p:set>
                                    <p:anim calcmode="lin" valueType="num">
                                      <p:cBhvr additive="base">
                                        <p:cTn id="157" dur="3000" fill="hold"/>
                                        <p:tgtEl>
                                          <p:spTgt spid="182"/>
                                        </p:tgtEl>
                                        <p:attrNameLst>
                                          <p:attrName>ppt_x</p:attrName>
                                        </p:attrNameLst>
                                      </p:cBhvr>
                                      <p:tavLst>
                                        <p:tav tm="0">
                                          <p:val>
                                            <p:strVal val="#ppt_x"/>
                                          </p:val>
                                        </p:tav>
                                        <p:tav tm="100000">
                                          <p:val>
                                            <p:strVal val="#ppt_x"/>
                                          </p:val>
                                        </p:tav>
                                      </p:tavLst>
                                    </p:anim>
                                    <p:anim calcmode="lin" valueType="num">
                                      <p:cBhvr additive="base">
                                        <p:cTn id="158" dur="3000" fill="hold"/>
                                        <p:tgtEl>
                                          <p:spTgt spid="182"/>
                                        </p:tgtEl>
                                        <p:attrNameLst>
                                          <p:attrName>ppt_y</p:attrName>
                                        </p:attrNameLst>
                                      </p:cBhvr>
                                      <p:tavLst>
                                        <p:tav tm="0">
                                          <p:val>
                                            <p:strVal val="0-#ppt_h/2"/>
                                          </p:val>
                                        </p:tav>
                                        <p:tav tm="100000">
                                          <p:val>
                                            <p:strVal val="#ppt_y"/>
                                          </p:val>
                                        </p:tav>
                                      </p:tavLst>
                                    </p:anim>
                                  </p:childTnLst>
                                </p:cTn>
                              </p:par>
                            </p:childTnLst>
                          </p:cTn>
                        </p:par>
                        <p:par>
                          <p:cTn id="159" fill="hold">
                            <p:stCondLst>
                              <p:cond delay="93000"/>
                            </p:stCondLst>
                            <p:childTnLst>
                              <p:par>
                                <p:cTn id="160" presetID="2" presetClass="entr" presetSubtype="1" fill="hold" nodeType="afterEffect">
                                  <p:stCondLst>
                                    <p:cond delay="0"/>
                                  </p:stCondLst>
                                  <p:childTnLst>
                                    <p:set>
                                      <p:cBhvr>
                                        <p:cTn id="161" dur="1" fill="hold">
                                          <p:stCondLst>
                                            <p:cond delay="0"/>
                                          </p:stCondLst>
                                        </p:cTn>
                                        <p:tgtEl>
                                          <p:spTgt spid="187"/>
                                        </p:tgtEl>
                                        <p:attrNameLst>
                                          <p:attrName>style.visibility</p:attrName>
                                        </p:attrNameLst>
                                      </p:cBhvr>
                                      <p:to>
                                        <p:strVal val="visible"/>
                                      </p:to>
                                    </p:set>
                                    <p:anim calcmode="lin" valueType="num">
                                      <p:cBhvr additive="base">
                                        <p:cTn id="162" dur="3000" fill="hold"/>
                                        <p:tgtEl>
                                          <p:spTgt spid="187"/>
                                        </p:tgtEl>
                                        <p:attrNameLst>
                                          <p:attrName>ppt_x</p:attrName>
                                        </p:attrNameLst>
                                      </p:cBhvr>
                                      <p:tavLst>
                                        <p:tav tm="0">
                                          <p:val>
                                            <p:strVal val="#ppt_x"/>
                                          </p:val>
                                        </p:tav>
                                        <p:tav tm="100000">
                                          <p:val>
                                            <p:strVal val="#ppt_x"/>
                                          </p:val>
                                        </p:tav>
                                      </p:tavLst>
                                    </p:anim>
                                    <p:anim calcmode="lin" valueType="num">
                                      <p:cBhvr additive="base">
                                        <p:cTn id="163" dur="3000" fill="hold"/>
                                        <p:tgtEl>
                                          <p:spTgt spid="187"/>
                                        </p:tgtEl>
                                        <p:attrNameLst>
                                          <p:attrName>ppt_y</p:attrName>
                                        </p:attrNameLst>
                                      </p:cBhvr>
                                      <p:tavLst>
                                        <p:tav tm="0">
                                          <p:val>
                                            <p:strVal val="0-#ppt_h/2"/>
                                          </p:val>
                                        </p:tav>
                                        <p:tav tm="100000">
                                          <p:val>
                                            <p:strVal val="#ppt_y"/>
                                          </p:val>
                                        </p:tav>
                                      </p:tavLst>
                                    </p:anim>
                                  </p:childTnLst>
                                </p:cTn>
                              </p:par>
                            </p:childTnLst>
                          </p:cTn>
                        </p:par>
                        <p:par>
                          <p:cTn id="164" fill="hold">
                            <p:stCondLst>
                              <p:cond delay="96000"/>
                            </p:stCondLst>
                            <p:childTnLst>
                              <p:par>
                                <p:cTn id="165" presetID="2" presetClass="entr" presetSubtype="1" fill="hold" nodeType="afterEffect">
                                  <p:stCondLst>
                                    <p:cond delay="0"/>
                                  </p:stCondLst>
                                  <p:childTnLst>
                                    <p:set>
                                      <p:cBhvr>
                                        <p:cTn id="166" dur="1" fill="hold">
                                          <p:stCondLst>
                                            <p:cond delay="0"/>
                                          </p:stCondLst>
                                        </p:cTn>
                                        <p:tgtEl>
                                          <p:spTgt spid="192"/>
                                        </p:tgtEl>
                                        <p:attrNameLst>
                                          <p:attrName>style.visibility</p:attrName>
                                        </p:attrNameLst>
                                      </p:cBhvr>
                                      <p:to>
                                        <p:strVal val="visible"/>
                                      </p:to>
                                    </p:set>
                                    <p:anim calcmode="lin" valueType="num">
                                      <p:cBhvr additive="base">
                                        <p:cTn id="167" dur="3000" fill="hold"/>
                                        <p:tgtEl>
                                          <p:spTgt spid="192"/>
                                        </p:tgtEl>
                                        <p:attrNameLst>
                                          <p:attrName>ppt_x</p:attrName>
                                        </p:attrNameLst>
                                      </p:cBhvr>
                                      <p:tavLst>
                                        <p:tav tm="0">
                                          <p:val>
                                            <p:strVal val="#ppt_x"/>
                                          </p:val>
                                        </p:tav>
                                        <p:tav tm="100000">
                                          <p:val>
                                            <p:strVal val="#ppt_x"/>
                                          </p:val>
                                        </p:tav>
                                      </p:tavLst>
                                    </p:anim>
                                    <p:anim calcmode="lin" valueType="num">
                                      <p:cBhvr additive="base">
                                        <p:cTn id="168" dur="3000" fill="hold"/>
                                        <p:tgtEl>
                                          <p:spTgt spid="192"/>
                                        </p:tgtEl>
                                        <p:attrNameLst>
                                          <p:attrName>ppt_y</p:attrName>
                                        </p:attrNameLst>
                                      </p:cBhvr>
                                      <p:tavLst>
                                        <p:tav tm="0">
                                          <p:val>
                                            <p:strVal val="0-#ppt_h/2"/>
                                          </p:val>
                                        </p:tav>
                                        <p:tav tm="100000">
                                          <p:val>
                                            <p:strVal val="#ppt_y"/>
                                          </p:val>
                                        </p:tav>
                                      </p:tavLst>
                                    </p:anim>
                                  </p:childTnLst>
                                </p:cTn>
                              </p:par>
                            </p:childTnLst>
                          </p:cTn>
                        </p:par>
                        <p:par>
                          <p:cTn id="169" fill="hold">
                            <p:stCondLst>
                              <p:cond delay="99000"/>
                            </p:stCondLst>
                            <p:childTnLst>
                              <p:par>
                                <p:cTn id="170" presetID="2" presetClass="entr" presetSubtype="1" fill="hold" nodeType="afterEffect">
                                  <p:stCondLst>
                                    <p:cond delay="0"/>
                                  </p:stCondLst>
                                  <p:childTnLst>
                                    <p:set>
                                      <p:cBhvr>
                                        <p:cTn id="171" dur="1" fill="hold">
                                          <p:stCondLst>
                                            <p:cond delay="0"/>
                                          </p:stCondLst>
                                        </p:cTn>
                                        <p:tgtEl>
                                          <p:spTgt spid="197"/>
                                        </p:tgtEl>
                                        <p:attrNameLst>
                                          <p:attrName>style.visibility</p:attrName>
                                        </p:attrNameLst>
                                      </p:cBhvr>
                                      <p:to>
                                        <p:strVal val="visible"/>
                                      </p:to>
                                    </p:set>
                                    <p:anim calcmode="lin" valueType="num">
                                      <p:cBhvr additive="base">
                                        <p:cTn id="172" dur="3000" fill="hold"/>
                                        <p:tgtEl>
                                          <p:spTgt spid="197"/>
                                        </p:tgtEl>
                                        <p:attrNameLst>
                                          <p:attrName>ppt_x</p:attrName>
                                        </p:attrNameLst>
                                      </p:cBhvr>
                                      <p:tavLst>
                                        <p:tav tm="0">
                                          <p:val>
                                            <p:strVal val="#ppt_x"/>
                                          </p:val>
                                        </p:tav>
                                        <p:tav tm="100000">
                                          <p:val>
                                            <p:strVal val="#ppt_x"/>
                                          </p:val>
                                        </p:tav>
                                      </p:tavLst>
                                    </p:anim>
                                    <p:anim calcmode="lin" valueType="num">
                                      <p:cBhvr additive="base">
                                        <p:cTn id="173" dur="3000" fill="hold"/>
                                        <p:tgtEl>
                                          <p:spTgt spid="197"/>
                                        </p:tgtEl>
                                        <p:attrNameLst>
                                          <p:attrName>ppt_y</p:attrName>
                                        </p:attrNameLst>
                                      </p:cBhvr>
                                      <p:tavLst>
                                        <p:tav tm="0">
                                          <p:val>
                                            <p:strVal val="0-#ppt_h/2"/>
                                          </p:val>
                                        </p:tav>
                                        <p:tav tm="100000">
                                          <p:val>
                                            <p:strVal val="#ppt_y"/>
                                          </p:val>
                                        </p:tav>
                                      </p:tavLst>
                                    </p:anim>
                                  </p:childTnLst>
                                </p:cTn>
                              </p:par>
                            </p:childTnLst>
                          </p:cTn>
                        </p:par>
                        <p:par>
                          <p:cTn id="174" fill="hold">
                            <p:stCondLst>
                              <p:cond delay="102000"/>
                            </p:stCondLst>
                            <p:childTnLst>
                              <p:par>
                                <p:cTn id="175" presetID="2" presetClass="entr" presetSubtype="1" fill="hold" nodeType="afterEffect">
                                  <p:stCondLst>
                                    <p:cond delay="0"/>
                                  </p:stCondLst>
                                  <p:childTnLst>
                                    <p:set>
                                      <p:cBhvr>
                                        <p:cTn id="176" dur="1" fill="hold">
                                          <p:stCondLst>
                                            <p:cond delay="0"/>
                                          </p:stCondLst>
                                        </p:cTn>
                                        <p:tgtEl>
                                          <p:spTgt spid="262"/>
                                        </p:tgtEl>
                                        <p:attrNameLst>
                                          <p:attrName>style.visibility</p:attrName>
                                        </p:attrNameLst>
                                      </p:cBhvr>
                                      <p:to>
                                        <p:strVal val="visible"/>
                                      </p:to>
                                    </p:set>
                                    <p:anim calcmode="lin" valueType="num">
                                      <p:cBhvr additive="base">
                                        <p:cTn id="177" dur="3000" fill="hold"/>
                                        <p:tgtEl>
                                          <p:spTgt spid="262"/>
                                        </p:tgtEl>
                                        <p:attrNameLst>
                                          <p:attrName>ppt_x</p:attrName>
                                        </p:attrNameLst>
                                      </p:cBhvr>
                                      <p:tavLst>
                                        <p:tav tm="0">
                                          <p:val>
                                            <p:strVal val="#ppt_x"/>
                                          </p:val>
                                        </p:tav>
                                        <p:tav tm="100000">
                                          <p:val>
                                            <p:strVal val="#ppt_x"/>
                                          </p:val>
                                        </p:tav>
                                      </p:tavLst>
                                    </p:anim>
                                    <p:anim calcmode="lin" valueType="num">
                                      <p:cBhvr additive="base">
                                        <p:cTn id="178" dur="3000" fill="hold"/>
                                        <p:tgtEl>
                                          <p:spTgt spid="262"/>
                                        </p:tgtEl>
                                        <p:attrNameLst>
                                          <p:attrName>ppt_y</p:attrName>
                                        </p:attrNameLst>
                                      </p:cBhvr>
                                      <p:tavLst>
                                        <p:tav tm="0">
                                          <p:val>
                                            <p:strVal val="0-#ppt_h/2"/>
                                          </p:val>
                                        </p:tav>
                                        <p:tav tm="100000">
                                          <p:val>
                                            <p:strVal val="#ppt_y"/>
                                          </p:val>
                                        </p:tav>
                                      </p:tavLst>
                                    </p:anim>
                                  </p:childTnLst>
                                </p:cTn>
                              </p:par>
                            </p:childTnLst>
                          </p:cTn>
                        </p:par>
                        <p:par>
                          <p:cTn id="179" fill="hold">
                            <p:stCondLst>
                              <p:cond delay="105000"/>
                            </p:stCondLst>
                            <p:childTnLst>
                              <p:par>
                                <p:cTn id="180" presetID="2" presetClass="entr" presetSubtype="1" fill="hold" nodeType="afterEffect">
                                  <p:stCondLst>
                                    <p:cond delay="0"/>
                                  </p:stCondLst>
                                  <p:childTnLst>
                                    <p:set>
                                      <p:cBhvr>
                                        <p:cTn id="181" dur="1" fill="hold">
                                          <p:stCondLst>
                                            <p:cond delay="0"/>
                                          </p:stCondLst>
                                        </p:cTn>
                                        <p:tgtEl>
                                          <p:spTgt spid="202"/>
                                        </p:tgtEl>
                                        <p:attrNameLst>
                                          <p:attrName>style.visibility</p:attrName>
                                        </p:attrNameLst>
                                      </p:cBhvr>
                                      <p:to>
                                        <p:strVal val="visible"/>
                                      </p:to>
                                    </p:set>
                                    <p:anim calcmode="lin" valueType="num">
                                      <p:cBhvr additive="base">
                                        <p:cTn id="182" dur="3000" fill="hold"/>
                                        <p:tgtEl>
                                          <p:spTgt spid="202"/>
                                        </p:tgtEl>
                                        <p:attrNameLst>
                                          <p:attrName>ppt_x</p:attrName>
                                        </p:attrNameLst>
                                      </p:cBhvr>
                                      <p:tavLst>
                                        <p:tav tm="0">
                                          <p:val>
                                            <p:strVal val="#ppt_x"/>
                                          </p:val>
                                        </p:tav>
                                        <p:tav tm="100000">
                                          <p:val>
                                            <p:strVal val="#ppt_x"/>
                                          </p:val>
                                        </p:tav>
                                      </p:tavLst>
                                    </p:anim>
                                    <p:anim calcmode="lin" valueType="num">
                                      <p:cBhvr additive="base">
                                        <p:cTn id="183" dur="3000" fill="hold"/>
                                        <p:tgtEl>
                                          <p:spTgt spid="202"/>
                                        </p:tgtEl>
                                        <p:attrNameLst>
                                          <p:attrName>ppt_y</p:attrName>
                                        </p:attrNameLst>
                                      </p:cBhvr>
                                      <p:tavLst>
                                        <p:tav tm="0">
                                          <p:val>
                                            <p:strVal val="0-#ppt_h/2"/>
                                          </p:val>
                                        </p:tav>
                                        <p:tav tm="100000">
                                          <p:val>
                                            <p:strVal val="#ppt_y"/>
                                          </p:val>
                                        </p:tav>
                                      </p:tavLst>
                                    </p:anim>
                                  </p:childTnLst>
                                </p:cTn>
                              </p:par>
                            </p:childTnLst>
                          </p:cTn>
                        </p:par>
                        <p:par>
                          <p:cTn id="184" fill="hold">
                            <p:stCondLst>
                              <p:cond delay="108000"/>
                            </p:stCondLst>
                            <p:childTnLst>
                              <p:par>
                                <p:cTn id="185" presetID="2" presetClass="entr" presetSubtype="1" fill="hold" nodeType="afterEffect">
                                  <p:stCondLst>
                                    <p:cond delay="0"/>
                                  </p:stCondLst>
                                  <p:childTnLst>
                                    <p:set>
                                      <p:cBhvr>
                                        <p:cTn id="186" dur="1" fill="hold">
                                          <p:stCondLst>
                                            <p:cond delay="0"/>
                                          </p:stCondLst>
                                        </p:cTn>
                                        <p:tgtEl>
                                          <p:spTgt spid="207"/>
                                        </p:tgtEl>
                                        <p:attrNameLst>
                                          <p:attrName>style.visibility</p:attrName>
                                        </p:attrNameLst>
                                      </p:cBhvr>
                                      <p:to>
                                        <p:strVal val="visible"/>
                                      </p:to>
                                    </p:set>
                                    <p:anim calcmode="lin" valueType="num">
                                      <p:cBhvr additive="base">
                                        <p:cTn id="187" dur="3000" fill="hold"/>
                                        <p:tgtEl>
                                          <p:spTgt spid="207"/>
                                        </p:tgtEl>
                                        <p:attrNameLst>
                                          <p:attrName>ppt_x</p:attrName>
                                        </p:attrNameLst>
                                      </p:cBhvr>
                                      <p:tavLst>
                                        <p:tav tm="0">
                                          <p:val>
                                            <p:strVal val="#ppt_x"/>
                                          </p:val>
                                        </p:tav>
                                        <p:tav tm="100000">
                                          <p:val>
                                            <p:strVal val="#ppt_x"/>
                                          </p:val>
                                        </p:tav>
                                      </p:tavLst>
                                    </p:anim>
                                    <p:anim calcmode="lin" valueType="num">
                                      <p:cBhvr additive="base">
                                        <p:cTn id="188" dur="3000" fill="hold"/>
                                        <p:tgtEl>
                                          <p:spTgt spid="207"/>
                                        </p:tgtEl>
                                        <p:attrNameLst>
                                          <p:attrName>ppt_y</p:attrName>
                                        </p:attrNameLst>
                                      </p:cBhvr>
                                      <p:tavLst>
                                        <p:tav tm="0">
                                          <p:val>
                                            <p:strVal val="0-#ppt_h/2"/>
                                          </p:val>
                                        </p:tav>
                                        <p:tav tm="100000">
                                          <p:val>
                                            <p:strVal val="#ppt_y"/>
                                          </p:val>
                                        </p:tav>
                                      </p:tavLst>
                                    </p:anim>
                                  </p:childTnLst>
                                </p:cTn>
                              </p:par>
                            </p:childTnLst>
                          </p:cTn>
                        </p:par>
                        <p:par>
                          <p:cTn id="189" fill="hold">
                            <p:stCondLst>
                              <p:cond delay="111000"/>
                            </p:stCondLst>
                            <p:childTnLst>
                              <p:par>
                                <p:cTn id="190" presetID="2" presetClass="entr" presetSubtype="1" fill="hold" nodeType="afterEffect">
                                  <p:stCondLst>
                                    <p:cond delay="0"/>
                                  </p:stCondLst>
                                  <p:childTnLst>
                                    <p:set>
                                      <p:cBhvr>
                                        <p:cTn id="191" dur="1" fill="hold">
                                          <p:stCondLst>
                                            <p:cond delay="0"/>
                                          </p:stCondLst>
                                        </p:cTn>
                                        <p:tgtEl>
                                          <p:spTgt spid="212"/>
                                        </p:tgtEl>
                                        <p:attrNameLst>
                                          <p:attrName>style.visibility</p:attrName>
                                        </p:attrNameLst>
                                      </p:cBhvr>
                                      <p:to>
                                        <p:strVal val="visible"/>
                                      </p:to>
                                    </p:set>
                                    <p:anim calcmode="lin" valueType="num">
                                      <p:cBhvr additive="base">
                                        <p:cTn id="192" dur="3000" fill="hold"/>
                                        <p:tgtEl>
                                          <p:spTgt spid="212"/>
                                        </p:tgtEl>
                                        <p:attrNameLst>
                                          <p:attrName>ppt_x</p:attrName>
                                        </p:attrNameLst>
                                      </p:cBhvr>
                                      <p:tavLst>
                                        <p:tav tm="0">
                                          <p:val>
                                            <p:strVal val="#ppt_x"/>
                                          </p:val>
                                        </p:tav>
                                        <p:tav tm="100000">
                                          <p:val>
                                            <p:strVal val="#ppt_x"/>
                                          </p:val>
                                        </p:tav>
                                      </p:tavLst>
                                    </p:anim>
                                    <p:anim calcmode="lin" valueType="num">
                                      <p:cBhvr additive="base">
                                        <p:cTn id="193" dur="3000" fill="hold"/>
                                        <p:tgtEl>
                                          <p:spTgt spid="212"/>
                                        </p:tgtEl>
                                        <p:attrNameLst>
                                          <p:attrName>ppt_y</p:attrName>
                                        </p:attrNameLst>
                                      </p:cBhvr>
                                      <p:tavLst>
                                        <p:tav tm="0">
                                          <p:val>
                                            <p:strVal val="0-#ppt_h/2"/>
                                          </p:val>
                                        </p:tav>
                                        <p:tav tm="100000">
                                          <p:val>
                                            <p:strVal val="#ppt_y"/>
                                          </p:val>
                                        </p:tav>
                                      </p:tavLst>
                                    </p:anim>
                                  </p:childTnLst>
                                </p:cTn>
                              </p:par>
                            </p:childTnLst>
                          </p:cTn>
                        </p:par>
                        <p:par>
                          <p:cTn id="194" fill="hold">
                            <p:stCondLst>
                              <p:cond delay="114000"/>
                            </p:stCondLst>
                            <p:childTnLst>
                              <p:par>
                                <p:cTn id="195" presetID="2" presetClass="entr" presetSubtype="1" fill="hold" nodeType="afterEffect">
                                  <p:stCondLst>
                                    <p:cond delay="0"/>
                                  </p:stCondLst>
                                  <p:childTnLst>
                                    <p:set>
                                      <p:cBhvr>
                                        <p:cTn id="196" dur="1" fill="hold">
                                          <p:stCondLst>
                                            <p:cond delay="0"/>
                                          </p:stCondLst>
                                        </p:cTn>
                                        <p:tgtEl>
                                          <p:spTgt spid="217"/>
                                        </p:tgtEl>
                                        <p:attrNameLst>
                                          <p:attrName>style.visibility</p:attrName>
                                        </p:attrNameLst>
                                      </p:cBhvr>
                                      <p:to>
                                        <p:strVal val="visible"/>
                                      </p:to>
                                    </p:set>
                                    <p:anim calcmode="lin" valueType="num">
                                      <p:cBhvr additive="base">
                                        <p:cTn id="197" dur="3000" fill="hold"/>
                                        <p:tgtEl>
                                          <p:spTgt spid="217"/>
                                        </p:tgtEl>
                                        <p:attrNameLst>
                                          <p:attrName>ppt_x</p:attrName>
                                        </p:attrNameLst>
                                      </p:cBhvr>
                                      <p:tavLst>
                                        <p:tav tm="0">
                                          <p:val>
                                            <p:strVal val="#ppt_x"/>
                                          </p:val>
                                        </p:tav>
                                        <p:tav tm="100000">
                                          <p:val>
                                            <p:strVal val="#ppt_x"/>
                                          </p:val>
                                        </p:tav>
                                      </p:tavLst>
                                    </p:anim>
                                    <p:anim calcmode="lin" valueType="num">
                                      <p:cBhvr additive="base">
                                        <p:cTn id="198" dur="3000" fill="hold"/>
                                        <p:tgtEl>
                                          <p:spTgt spid="217"/>
                                        </p:tgtEl>
                                        <p:attrNameLst>
                                          <p:attrName>ppt_y</p:attrName>
                                        </p:attrNameLst>
                                      </p:cBhvr>
                                      <p:tavLst>
                                        <p:tav tm="0">
                                          <p:val>
                                            <p:strVal val="0-#ppt_h/2"/>
                                          </p:val>
                                        </p:tav>
                                        <p:tav tm="100000">
                                          <p:val>
                                            <p:strVal val="#ppt_y"/>
                                          </p:val>
                                        </p:tav>
                                      </p:tavLst>
                                    </p:anim>
                                  </p:childTnLst>
                                </p:cTn>
                              </p:par>
                            </p:childTnLst>
                          </p:cTn>
                        </p:par>
                        <p:par>
                          <p:cTn id="199" fill="hold">
                            <p:stCondLst>
                              <p:cond delay="117000"/>
                            </p:stCondLst>
                            <p:childTnLst>
                              <p:par>
                                <p:cTn id="200" presetID="2" presetClass="entr" presetSubtype="1" fill="hold" nodeType="afterEffect">
                                  <p:stCondLst>
                                    <p:cond delay="0"/>
                                  </p:stCondLst>
                                  <p:childTnLst>
                                    <p:set>
                                      <p:cBhvr>
                                        <p:cTn id="201" dur="1" fill="hold">
                                          <p:stCondLst>
                                            <p:cond delay="0"/>
                                          </p:stCondLst>
                                        </p:cTn>
                                        <p:tgtEl>
                                          <p:spTgt spid="5"/>
                                        </p:tgtEl>
                                        <p:attrNameLst>
                                          <p:attrName>style.visibility</p:attrName>
                                        </p:attrNameLst>
                                      </p:cBhvr>
                                      <p:to>
                                        <p:strVal val="visible"/>
                                      </p:to>
                                    </p:set>
                                    <p:anim calcmode="lin" valueType="num">
                                      <p:cBhvr additive="base">
                                        <p:cTn id="202" dur="3000" fill="hold"/>
                                        <p:tgtEl>
                                          <p:spTgt spid="5"/>
                                        </p:tgtEl>
                                        <p:attrNameLst>
                                          <p:attrName>ppt_x</p:attrName>
                                        </p:attrNameLst>
                                      </p:cBhvr>
                                      <p:tavLst>
                                        <p:tav tm="0">
                                          <p:val>
                                            <p:strVal val="#ppt_x"/>
                                          </p:val>
                                        </p:tav>
                                        <p:tav tm="100000">
                                          <p:val>
                                            <p:strVal val="#ppt_x"/>
                                          </p:val>
                                        </p:tav>
                                      </p:tavLst>
                                    </p:anim>
                                    <p:anim calcmode="lin" valueType="num">
                                      <p:cBhvr additive="base">
                                        <p:cTn id="203" dur="3000" fill="hold"/>
                                        <p:tgtEl>
                                          <p:spTgt spid="5"/>
                                        </p:tgtEl>
                                        <p:attrNameLst>
                                          <p:attrName>ppt_y</p:attrName>
                                        </p:attrNameLst>
                                      </p:cBhvr>
                                      <p:tavLst>
                                        <p:tav tm="0">
                                          <p:val>
                                            <p:strVal val="0-#ppt_h/2"/>
                                          </p:val>
                                        </p:tav>
                                        <p:tav tm="100000">
                                          <p:val>
                                            <p:strVal val="#ppt_y"/>
                                          </p:val>
                                        </p:tav>
                                      </p:tavLst>
                                    </p:anim>
                                  </p:childTnLst>
                                </p:cTn>
                              </p:par>
                            </p:childTnLst>
                          </p:cTn>
                        </p:par>
                        <p:par>
                          <p:cTn id="204" fill="hold">
                            <p:stCondLst>
                              <p:cond delay="120000"/>
                            </p:stCondLst>
                            <p:childTnLst>
                              <p:par>
                                <p:cTn id="205" presetID="2" presetClass="entr" presetSubtype="1" fill="hold" nodeType="afterEffect">
                                  <p:stCondLst>
                                    <p:cond delay="0"/>
                                  </p:stCondLst>
                                  <p:childTnLst>
                                    <p:set>
                                      <p:cBhvr>
                                        <p:cTn id="206" dur="1" fill="hold">
                                          <p:stCondLst>
                                            <p:cond delay="0"/>
                                          </p:stCondLst>
                                        </p:cTn>
                                        <p:tgtEl>
                                          <p:spTgt spid="222"/>
                                        </p:tgtEl>
                                        <p:attrNameLst>
                                          <p:attrName>style.visibility</p:attrName>
                                        </p:attrNameLst>
                                      </p:cBhvr>
                                      <p:to>
                                        <p:strVal val="visible"/>
                                      </p:to>
                                    </p:set>
                                    <p:anim calcmode="lin" valueType="num">
                                      <p:cBhvr additive="base">
                                        <p:cTn id="207" dur="3000" fill="hold"/>
                                        <p:tgtEl>
                                          <p:spTgt spid="222"/>
                                        </p:tgtEl>
                                        <p:attrNameLst>
                                          <p:attrName>ppt_x</p:attrName>
                                        </p:attrNameLst>
                                      </p:cBhvr>
                                      <p:tavLst>
                                        <p:tav tm="0">
                                          <p:val>
                                            <p:strVal val="#ppt_x"/>
                                          </p:val>
                                        </p:tav>
                                        <p:tav tm="100000">
                                          <p:val>
                                            <p:strVal val="#ppt_x"/>
                                          </p:val>
                                        </p:tav>
                                      </p:tavLst>
                                    </p:anim>
                                    <p:anim calcmode="lin" valueType="num">
                                      <p:cBhvr additive="base">
                                        <p:cTn id="208" dur="3000" fill="hold"/>
                                        <p:tgtEl>
                                          <p:spTgt spid="222"/>
                                        </p:tgtEl>
                                        <p:attrNameLst>
                                          <p:attrName>ppt_y</p:attrName>
                                        </p:attrNameLst>
                                      </p:cBhvr>
                                      <p:tavLst>
                                        <p:tav tm="0">
                                          <p:val>
                                            <p:strVal val="0-#ppt_h/2"/>
                                          </p:val>
                                        </p:tav>
                                        <p:tav tm="100000">
                                          <p:val>
                                            <p:strVal val="#ppt_y"/>
                                          </p:val>
                                        </p:tav>
                                      </p:tavLst>
                                    </p:anim>
                                  </p:childTnLst>
                                </p:cTn>
                              </p:par>
                            </p:childTnLst>
                          </p:cTn>
                        </p:par>
                        <p:par>
                          <p:cTn id="209" fill="hold">
                            <p:stCondLst>
                              <p:cond delay="123000"/>
                            </p:stCondLst>
                            <p:childTnLst>
                              <p:par>
                                <p:cTn id="210" presetID="2" presetClass="entr" presetSubtype="1" fill="hold" nodeType="afterEffect">
                                  <p:stCondLst>
                                    <p:cond delay="0"/>
                                  </p:stCondLst>
                                  <p:childTnLst>
                                    <p:set>
                                      <p:cBhvr>
                                        <p:cTn id="211" dur="1" fill="hold">
                                          <p:stCondLst>
                                            <p:cond delay="0"/>
                                          </p:stCondLst>
                                        </p:cTn>
                                        <p:tgtEl>
                                          <p:spTgt spid="227"/>
                                        </p:tgtEl>
                                        <p:attrNameLst>
                                          <p:attrName>style.visibility</p:attrName>
                                        </p:attrNameLst>
                                      </p:cBhvr>
                                      <p:to>
                                        <p:strVal val="visible"/>
                                      </p:to>
                                    </p:set>
                                    <p:anim calcmode="lin" valueType="num">
                                      <p:cBhvr additive="base">
                                        <p:cTn id="212" dur="3000" fill="hold"/>
                                        <p:tgtEl>
                                          <p:spTgt spid="227"/>
                                        </p:tgtEl>
                                        <p:attrNameLst>
                                          <p:attrName>ppt_x</p:attrName>
                                        </p:attrNameLst>
                                      </p:cBhvr>
                                      <p:tavLst>
                                        <p:tav tm="0">
                                          <p:val>
                                            <p:strVal val="#ppt_x"/>
                                          </p:val>
                                        </p:tav>
                                        <p:tav tm="100000">
                                          <p:val>
                                            <p:strVal val="#ppt_x"/>
                                          </p:val>
                                        </p:tav>
                                      </p:tavLst>
                                    </p:anim>
                                    <p:anim calcmode="lin" valueType="num">
                                      <p:cBhvr additive="base">
                                        <p:cTn id="213" dur="3000" fill="hold"/>
                                        <p:tgtEl>
                                          <p:spTgt spid="227"/>
                                        </p:tgtEl>
                                        <p:attrNameLst>
                                          <p:attrName>ppt_y</p:attrName>
                                        </p:attrNameLst>
                                      </p:cBhvr>
                                      <p:tavLst>
                                        <p:tav tm="0">
                                          <p:val>
                                            <p:strVal val="0-#ppt_h/2"/>
                                          </p:val>
                                        </p:tav>
                                        <p:tav tm="100000">
                                          <p:val>
                                            <p:strVal val="#ppt_y"/>
                                          </p:val>
                                        </p:tav>
                                      </p:tavLst>
                                    </p:anim>
                                  </p:childTnLst>
                                </p:cTn>
                              </p:par>
                            </p:childTnLst>
                          </p:cTn>
                        </p:par>
                        <p:par>
                          <p:cTn id="214" fill="hold">
                            <p:stCondLst>
                              <p:cond delay="126000"/>
                            </p:stCondLst>
                            <p:childTnLst>
                              <p:par>
                                <p:cTn id="215" presetID="2" presetClass="entr" presetSubtype="1" fill="hold" nodeType="afterEffect">
                                  <p:stCondLst>
                                    <p:cond delay="0"/>
                                  </p:stCondLst>
                                  <p:childTnLst>
                                    <p:set>
                                      <p:cBhvr>
                                        <p:cTn id="216" dur="1" fill="hold">
                                          <p:stCondLst>
                                            <p:cond delay="0"/>
                                          </p:stCondLst>
                                        </p:cTn>
                                        <p:tgtEl>
                                          <p:spTgt spid="232"/>
                                        </p:tgtEl>
                                        <p:attrNameLst>
                                          <p:attrName>style.visibility</p:attrName>
                                        </p:attrNameLst>
                                      </p:cBhvr>
                                      <p:to>
                                        <p:strVal val="visible"/>
                                      </p:to>
                                    </p:set>
                                    <p:anim calcmode="lin" valueType="num">
                                      <p:cBhvr additive="base">
                                        <p:cTn id="217" dur="3000" fill="hold"/>
                                        <p:tgtEl>
                                          <p:spTgt spid="232"/>
                                        </p:tgtEl>
                                        <p:attrNameLst>
                                          <p:attrName>ppt_x</p:attrName>
                                        </p:attrNameLst>
                                      </p:cBhvr>
                                      <p:tavLst>
                                        <p:tav tm="0">
                                          <p:val>
                                            <p:strVal val="#ppt_x"/>
                                          </p:val>
                                        </p:tav>
                                        <p:tav tm="100000">
                                          <p:val>
                                            <p:strVal val="#ppt_x"/>
                                          </p:val>
                                        </p:tav>
                                      </p:tavLst>
                                    </p:anim>
                                    <p:anim calcmode="lin" valueType="num">
                                      <p:cBhvr additive="base">
                                        <p:cTn id="218" dur="3000" fill="hold"/>
                                        <p:tgtEl>
                                          <p:spTgt spid="232"/>
                                        </p:tgtEl>
                                        <p:attrNameLst>
                                          <p:attrName>ppt_y</p:attrName>
                                        </p:attrNameLst>
                                      </p:cBhvr>
                                      <p:tavLst>
                                        <p:tav tm="0">
                                          <p:val>
                                            <p:strVal val="0-#ppt_h/2"/>
                                          </p:val>
                                        </p:tav>
                                        <p:tav tm="100000">
                                          <p:val>
                                            <p:strVal val="#ppt_y"/>
                                          </p:val>
                                        </p:tav>
                                      </p:tavLst>
                                    </p:anim>
                                  </p:childTnLst>
                                </p:cTn>
                              </p:par>
                            </p:childTnLst>
                          </p:cTn>
                        </p:par>
                        <p:par>
                          <p:cTn id="219" fill="hold">
                            <p:stCondLst>
                              <p:cond delay="129000"/>
                            </p:stCondLst>
                            <p:childTnLst>
                              <p:par>
                                <p:cTn id="220" presetID="2" presetClass="entr" presetSubtype="1" fill="hold" nodeType="afterEffect">
                                  <p:stCondLst>
                                    <p:cond delay="0"/>
                                  </p:stCondLst>
                                  <p:childTnLst>
                                    <p:set>
                                      <p:cBhvr>
                                        <p:cTn id="221" dur="1" fill="hold">
                                          <p:stCondLst>
                                            <p:cond delay="0"/>
                                          </p:stCondLst>
                                        </p:cTn>
                                        <p:tgtEl>
                                          <p:spTgt spid="237"/>
                                        </p:tgtEl>
                                        <p:attrNameLst>
                                          <p:attrName>style.visibility</p:attrName>
                                        </p:attrNameLst>
                                      </p:cBhvr>
                                      <p:to>
                                        <p:strVal val="visible"/>
                                      </p:to>
                                    </p:set>
                                    <p:anim calcmode="lin" valueType="num">
                                      <p:cBhvr additive="base">
                                        <p:cTn id="222" dur="3000" fill="hold"/>
                                        <p:tgtEl>
                                          <p:spTgt spid="237"/>
                                        </p:tgtEl>
                                        <p:attrNameLst>
                                          <p:attrName>ppt_x</p:attrName>
                                        </p:attrNameLst>
                                      </p:cBhvr>
                                      <p:tavLst>
                                        <p:tav tm="0">
                                          <p:val>
                                            <p:strVal val="#ppt_x"/>
                                          </p:val>
                                        </p:tav>
                                        <p:tav tm="100000">
                                          <p:val>
                                            <p:strVal val="#ppt_x"/>
                                          </p:val>
                                        </p:tav>
                                      </p:tavLst>
                                    </p:anim>
                                    <p:anim calcmode="lin" valueType="num">
                                      <p:cBhvr additive="base">
                                        <p:cTn id="223" dur="3000" fill="hold"/>
                                        <p:tgtEl>
                                          <p:spTgt spid="237"/>
                                        </p:tgtEl>
                                        <p:attrNameLst>
                                          <p:attrName>ppt_y</p:attrName>
                                        </p:attrNameLst>
                                      </p:cBhvr>
                                      <p:tavLst>
                                        <p:tav tm="0">
                                          <p:val>
                                            <p:strVal val="0-#ppt_h/2"/>
                                          </p:val>
                                        </p:tav>
                                        <p:tav tm="100000">
                                          <p:val>
                                            <p:strVal val="#ppt_y"/>
                                          </p:val>
                                        </p:tav>
                                      </p:tavLst>
                                    </p:anim>
                                  </p:childTnLst>
                                </p:cTn>
                              </p:par>
                            </p:childTnLst>
                          </p:cTn>
                        </p:par>
                        <p:par>
                          <p:cTn id="224" fill="hold">
                            <p:stCondLst>
                              <p:cond delay="132000"/>
                            </p:stCondLst>
                            <p:childTnLst>
                              <p:par>
                                <p:cTn id="225" presetID="2" presetClass="entr" presetSubtype="1" fill="hold" nodeType="afterEffect">
                                  <p:stCondLst>
                                    <p:cond delay="0"/>
                                  </p:stCondLst>
                                  <p:childTnLst>
                                    <p:set>
                                      <p:cBhvr>
                                        <p:cTn id="226" dur="1" fill="hold">
                                          <p:stCondLst>
                                            <p:cond delay="0"/>
                                          </p:stCondLst>
                                        </p:cTn>
                                        <p:tgtEl>
                                          <p:spTgt spid="242"/>
                                        </p:tgtEl>
                                        <p:attrNameLst>
                                          <p:attrName>style.visibility</p:attrName>
                                        </p:attrNameLst>
                                      </p:cBhvr>
                                      <p:to>
                                        <p:strVal val="visible"/>
                                      </p:to>
                                    </p:set>
                                    <p:anim calcmode="lin" valueType="num">
                                      <p:cBhvr additive="base">
                                        <p:cTn id="227" dur="3000" fill="hold"/>
                                        <p:tgtEl>
                                          <p:spTgt spid="242"/>
                                        </p:tgtEl>
                                        <p:attrNameLst>
                                          <p:attrName>ppt_x</p:attrName>
                                        </p:attrNameLst>
                                      </p:cBhvr>
                                      <p:tavLst>
                                        <p:tav tm="0">
                                          <p:val>
                                            <p:strVal val="#ppt_x"/>
                                          </p:val>
                                        </p:tav>
                                        <p:tav tm="100000">
                                          <p:val>
                                            <p:strVal val="#ppt_x"/>
                                          </p:val>
                                        </p:tav>
                                      </p:tavLst>
                                    </p:anim>
                                    <p:anim calcmode="lin" valueType="num">
                                      <p:cBhvr additive="base">
                                        <p:cTn id="228" dur="3000" fill="hold"/>
                                        <p:tgtEl>
                                          <p:spTgt spid="242"/>
                                        </p:tgtEl>
                                        <p:attrNameLst>
                                          <p:attrName>ppt_y</p:attrName>
                                        </p:attrNameLst>
                                      </p:cBhvr>
                                      <p:tavLst>
                                        <p:tav tm="0">
                                          <p:val>
                                            <p:strVal val="0-#ppt_h/2"/>
                                          </p:val>
                                        </p:tav>
                                        <p:tav tm="100000">
                                          <p:val>
                                            <p:strVal val="#ppt_y"/>
                                          </p:val>
                                        </p:tav>
                                      </p:tavLst>
                                    </p:anim>
                                  </p:childTnLst>
                                </p:cTn>
                              </p:par>
                            </p:childTnLst>
                          </p:cTn>
                        </p:par>
                        <p:par>
                          <p:cTn id="229" fill="hold">
                            <p:stCondLst>
                              <p:cond delay="135000"/>
                            </p:stCondLst>
                            <p:childTnLst>
                              <p:par>
                                <p:cTn id="230" presetID="2" presetClass="entr" presetSubtype="1" fill="hold" nodeType="afterEffect">
                                  <p:stCondLst>
                                    <p:cond delay="0"/>
                                  </p:stCondLst>
                                  <p:childTnLst>
                                    <p:set>
                                      <p:cBhvr>
                                        <p:cTn id="231" dur="1" fill="hold">
                                          <p:stCondLst>
                                            <p:cond delay="0"/>
                                          </p:stCondLst>
                                        </p:cTn>
                                        <p:tgtEl>
                                          <p:spTgt spid="247"/>
                                        </p:tgtEl>
                                        <p:attrNameLst>
                                          <p:attrName>style.visibility</p:attrName>
                                        </p:attrNameLst>
                                      </p:cBhvr>
                                      <p:to>
                                        <p:strVal val="visible"/>
                                      </p:to>
                                    </p:set>
                                    <p:anim calcmode="lin" valueType="num">
                                      <p:cBhvr additive="base">
                                        <p:cTn id="232" dur="3000" fill="hold"/>
                                        <p:tgtEl>
                                          <p:spTgt spid="247"/>
                                        </p:tgtEl>
                                        <p:attrNameLst>
                                          <p:attrName>ppt_x</p:attrName>
                                        </p:attrNameLst>
                                      </p:cBhvr>
                                      <p:tavLst>
                                        <p:tav tm="0">
                                          <p:val>
                                            <p:strVal val="#ppt_x"/>
                                          </p:val>
                                        </p:tav>
                                        <p:tav tm="100000">
                                          <p:val>
                                            <p:strVal val="#ppt_x"/>
                                          </p:val>
                                        </p:tav>
                                      </p:tavLst>
                                    </p:anim>
                                    <p:anim calcmode="lin" valueType="num">
                                      <p:cBhvr additive="base">
                                        <p:cTn id="233" dur="3000" fill="hold"/>
                                        <p:tgtEl>
                                          <p:spTgt spid="247"/>
                                        </p:tgtEl>
                                        <p:attrNameLst>
                                          <p:attrName>ppt_y</p:attrName>
                                        </p:attrNameLst>
                                      </p:cBhvr>
                                      <p:tavLst>
                                        <p:tav tm="0">
                                          <p:val>
                                            <p:strVal val="0-#ppt_h/2"/>
                                          </p:val>
                                        </p:tav>
                                        <p:tav tm="100000">
                                          <p:val>
                                            <p:strVal val="#ppt_y"/>
                                          </p:val>
                                        </p:tav>
                                      </p:tavLst>
                                    </p:anim>
                                  </p:childTnLst>
                                </p:cTn>
                              </p:par>
                            </p:childTnLst>
                          </p:cTn>
                        </p:par>
                        <p:par>
                          <p:cTn id="234" fill="hold">
                            <p:stCondLst>
                              <p:cond delay="138000"/>
                            </p:stCondLst>
                            <p:childTnLst>
                              <p:par>
                                <p:cTn id="235" presetID="2" presetClass="entr" presetSubtype="1" fill="hold" nodeType="afterEffect">
                                  <p:stCondLst>
                                    <p:cond delay="0"/>
                                  </p:stCondLst>
                                  <p:childTnLst>
                                    <p:set>
                                      <p:cBhvr>
                                        <p:cTn id="236" dur="1" fill="hold">
                                          <p:stCondLst>
                                            <p:cond delay="0"/>
                                          </p:stCondLst>
                                        </p:cTn>
                                        <p:tgtEl>
                                          <p:spTgt spid="252"/>
                                        </p:tgtEl>
                                        <p:attrNameLst>
                                          <p:attrName>style.visibility</p:attrName>
                                        </p:attrNameLst>
                                      </p:cBhvr>
                                      <p:to>
                                        <p:strVal val="visible"/>
                                      </p:to>
                                    </p:set>
                                    <p:anim calcmode="lin" valueType="num">
                                      <p:cBhvr additive="base">
                                        <p:cTn id="237" dur="3000" fill="hold"/>
                                        <p:tgtEl>
                                          <p:spTgt spid="252"/>
                                        </p:tgtEl>
                                        <p:attrNameLst>
                                          <p:attrName>ppt_x</p:attrName>
                                        </p:attrNameLst>
                                      </p:cBhvr>
                                      <p:tavLst>
                                        <p:tav tm="0">
                                          <p:val>
                                            <p:strVal val="#ppt_x"/>
                                          </p:val>
                                        </p:tav>
                                        <p:tav tm="100000">
                                          <p:val>
                                            <p:strVal val="#ppt_x"/>
                                          </p:val>
                                        </p:tav>
                                      </p:tavLst>
                                    </p:anim>
                                    <p:anim calcmode="lin" valueType="num">
                                      <p:cBhvr additive="base">
                                        <p:cTn id="238" dur="3000" fill="hold"/>
                                        <p:tgtEl>
                                          <p:spTgt spid="252"/>
                                        </p:tgtEl>
                                        <p:attrNameLst>
                                          <p:attrName>ppt_y</p:attrName>
                                        </p:attrNameLst>
                                      </p:cBhvr>
                                      <p:tavLst>
                                        <p:tav tm="0">
                                          <p:val>
                                            <p:strVal val="0-#ppt_h/2"/>
                                          </p:val>
                                        </p:tav>
                                        <p:tav tm="100000">
                                          <p:val>
                                            <p:strVal val="#ppt_y"/>
                                          </p:val>
                                        </p:tav>
                                      </p:tavLst>
                                    </p:anim>
                                  </p:childTnLst>
                                </p:cTn>
                              </p:par>
                            </p:childTnLst>
                          </p:cTn>
                        </p:par>
                        <p:par>
                          <p:cTn id="239" fill="hold">
                            <p:stCondLst>
                              <p:cond delay="141000"/>
                            </p:stCondLst>
                            <p:childTnLst>
                              <p:par>
                                <p:cTn id="240" presetID="2" presetClass="entr" presetSubtype="1" fill="hold" nodeType="afterEffect">
                                  <p:stCondLst>
                                    <p:cond delay="0"/>
                                  </p:stCondLst>
                                  <p:childTnLst>
                                    <p:set>
                                      <p:cBhvr>
                                        <p:cTn id="241" dur="1" fill="hold">
                                          <p:stCondLst>
                                            <p:cond delay="0"/>
                                          </p:stCondLst>
                                        </p:cTn>
                                        <p:tgtEl>
                                          <p:spTgt spid="257"/>
                                        </p:tgtEl>
                                        <p:attrNameLst>
                                          <p:attrName>style.visibility</p:attrName>
                                        </p:attrNameLst>
                                      </p:cBhvr>
                                      <p:to>
                                        <p:strVal val="visible"/>
                                      </p:to>
                                    </p:set>
                                    <p:anim calcmode="lin" valueType="num">
                                      <p:cBhvr additive="base">
                                        <p:cTn id="242" dur="3000" fill="hold"/>
                                        <p:tgtEl>
                                          <p:spTgt spid="257"/>
                                        </p:tgtEl>
                                        <p:attrNameLst>
                                          <p:attrName>ppt_x</p:attrName>
                                        </p:attrNameLst>
                                      </p:cBhvr>
                                      <p:tavLst>
                                        <p:tav tm="0">
                                          <p:val>
                                            <p:strVal val="#ppt_x"/>
                                          </p:val>
                                        </p:tav>
                                        <p:tav tm="100000">
                                          <p:val>
                                            <p:strVal val="#ppt_x"/>
                                          </p:val>
                                        </p:tav>
                                      </p:tavLst>
                                    </p:anim>
                                    <p:anim calcmode="lin" valueType="num">
                                      <p:cBhvr additive="base">
                                        <p:cTn id="243" dur="3000" fill="hold"/>
                                        <p:tgtEl>
                                          <p:spTgt spid="2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21305-E1BD-4C42-9219-4CE05C41BCA6}"/>
              </a:ext>
            </a:extLst>
          </p:cNvPr>
          <p:cNvSpPr>
            <a:spLocks noGrp="1"/>
          </p:cNvSpPr>
          <p:nvPr>
            <p:ph type="title"/>
          </p:nvPr>
        </p:nvSpPr>
        <p:spPr>
          <a:xfrm>
            <a:off x="-1" y="244598"/>
            <a:ext cx="7090791" cy="647577"/>
          </a:xfrm>
        </p:spPr>
        <p:txBody>
          <a:bodyPr>
            <a:normAutofit/>
          </a:bodyPr>
          <a:lstStyle/>
          <a:p>
            <a:r>
              <a:rPr lang="en-GB" sz="2800" dirty="0"/>
              <a:t>Wie </a:t>
            </a:r>
            <a:r>
              <a:rPr lang="en-GB" sz="2800" dirty="0" err="1"/>
              <a:t>schreibt</a:t>
            </a:r>
            <a:r>
              <a:rPr lang="en-GB" sz="2800" dirty="0"/>
              <a:t> man das auf Deutsch?</a:t>
            </a:r>
          </a:p>
        </p:txBody>
      </p:sp>
      <p:sp>
        <p:nvSpPr>
          <p:cNvPr id="7" name="Rectangle: Rounded Corners 6">
            <a:extLst>
              <a:ext uri="{FF2B5EF4-FFF2-40B4-BE49-F238E27FC236}">
                <a16:creationId xmlns:a16="http://schemas.microsoft.com/office/drawing/2014/main" id="{991E89F6-7DA2-4F98-85D2-B4EFDB6B40D0}"/>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Vokabeln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 name="Content Placeholder 2">
            <a:extLst>
              <a:ext uri="{FF2B5EF4-FFF2-40B4-BE49-F238E27FC236}">
                <a16:creationId xmlns:a16="http://schemas.microsoft.com/office/drawing/2014/main" id="{D83C4301-D2C8-1139-D06F-7501E8ECD71F}"/>
              </a:ext>
            </a:extLst>
          </p:cNvPr>
          <p:cNvSpPr txBox="1">
            <a:spLocks/>
          </p:cNvSpPr>
          <p:nvPr/>
        </p:nvSpPr>
        <p:spPr>
          <a:xfrm>
            <a:off x="1460499" y="1262879"/>
            <a:ext cx="3671263" cy="452832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R="0" lvl="0" algn="ctr" defTabSz="914400" rtl="0" eaLnBrk="1" fontAlgn="auto" latinLnBrk="0" hangingPunct="1">
              <a:lnSpc>
                <a:spcPct val="100000"/>
              </a:lnSpc>
              <a:spcBef>
                <a:spcPct val="20000"/>
              </a:spcBef>
              <a:spcAft>
                <a:spcPts val="0"/>
              </a:spcAft>
              <a:buClr>
                <a:srgbClr val="000000"/>
              </a:buClr>
              <a:buSzTx/>
              <a:tabLst/>
              <a:defRPr/>
            </a:pP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1) </a:t>
            </a:r>
            <a:r>
              <a:rPr kumimoji="0" lang="en-GB" sz="2400" b="1" u="none" strike="noStrike" kern="1200" cap="none" spc="0" normalizeH="0" baseline="0" noProof="0" dirty="0" err="1">
                <a:ln>
                  <a:noFill/>
                </a:ln>
                <a:solidFill>
                  <a:schemeClr val="tx1"/>
                </a:solidFill>
                <a:effectLst/>
                <a:uLnTx/>
                <a:uFillTx/>
                <a:latin typeface="+mj-lt"/>
                <a:ea typeface="+mn-ea"/>
                <a:cs typeface="+mn-cs"/>
                <a:sym typeface="Arial"/>
              </a:rPr>
              <a:t>Engländer</a:t>
            </a:r>
            <a:endParaRPr kumimoji="0" lang="en-GB" sz="2400" b="1" u="none" strike="noStrike" kern="1200" cap="none" spc="0" normalizeH="0" baseline="0" noProof="0" dirty="0">
              <a:ln>
                <a:noFill/>
              </a:ln>
              <a:solidFill>
                <a:schemeClr val="tx1"/>
              </a:solidFill>
              <a:effectLst/>
              <a:uLnTx/>
              <a:uFillTx/>
              <a:latin typeface="+mj-lt"/>
              <a:ea typeface="+mn-ea"/>
              <a:cs typeface="+mn-cs"/>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2) der Herr</a:t>
            </a:r>
          </a:p>
          <a:p>
            <a:pPr marR="0" lvl="0" algn="ctr" defTabSz="914400" rtl="0" eaLnBrk="1" fontAlgn="auto" latinLnBrk="0" hangingPunct="1">
              <a:lnSpc>
                <a:spcPct val="100000"/>
              </a:lnSpc>
              <a:spcBef>
                <a:spcPct val="20000"/>
              </a:spcBef>
              <a:spcAft>
                <a:spcPts val="0"/>
              </a:spcAft>
              <a:buClr>
                <a:srgbClr val="000000"/>
              </a:buClr>
              <a:buSzTx/>
              <a:tabLst/>
              <a:defRPr/>
            </a:pP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3) </a:t>
            </a:r>
            <a:r>
              <a:rPr lang="en-GB" sz="2400" b="1" dirty="0">
                <a:solidFill>
                  <a:schemeClr val="tx1"/>
                </a:solidFill>
                <a:latin typeface="+mj-lt"/>
                <a:sym typeface="Arial"/>
              </a:rPr>
              <a:t>l</a:t>
            </a:r>
            <a:r>
              <a:rPr kumimoji="0" lang="en-GB" sz="2400" b="1" u="none" strike="noStrike" kern="1200" cap="none" spc="0" normalizeH="0" baseline="0" noProof="0" dirty="0" err="1">
                <a:ln>
                  <a:noFill/>
                </a:ln>
                <a:solidFill>
                  <a:schemeClr val="tx1"/>
                </a:solidFill>
                <a:effectLst/>
                <a:uLnTx/>
                <a:uFillTx/>
                <a:latin typeface="+mj-lt"/>
                <a:ea typeface="+mn-ea"/>
                <a:cs typeface="+mn-cs"/>
                <a:sym typeface="Arial"/>
              </a:rPr>
              <a:t>esbisch</a:t>
            </a:r>
            <a:endParaRPr kumimoji="0" lang="en-GB" sz="2400" b="1" u="none" strike="noStrike" kern="1200" cap="none" spc="0" normalizeH="0" baseline="0" noProof="0" dirty="0">
              <a:ln>
                <a:noFill/>
              </a:ln>
              <a:solidFill>
                <a:schemeClr val="tx1"/>
              </a:solidFill>
              <a:effectLst/>
              <a:uLnTx/>
              <a:uFillTx/>
              <a:latin typeface="+mj-lt"/>
              <a:ea typeface="+mn-ea"/>
              <a:cs typeface="+mn-cs"/>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4) </a:t>
            </a:r>
            <a:r>
              <a:rPr lang="en-GB" sz="2400" b="1" dirty="0" err="1">
                <a:solidFill>
                  <a:schemeClr val="tx1"/>
                </a:solidFill>
                <a:latin typeface="+mj-lt"/>
                <a:sym typeface="Arial"/>
              </a:rPr>
              <a:t>schwul</a:t>
            </a:r>
            <a:endParaRPr lang="en-GB" sz="2400" b="1" dirty="0">
              <a:solidFill>
                <a:schemeClr val="tx1"/>
              </a:solidFill>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5) </a:t>
            </a:r>
            <a:r>
              <a:rPr lang="en-GB" sz="2400" b="1" dirty="0" err="1">
                <a:solidFill>
                  <a:schemeClr val="tx1"/>
                </a:solidFill>
                <a:latin typeface="+mj-lt"/>
                <a:sym typeface="Arial"/>
              </a:rPr>
              <a:t>spanisch</a:t>
            </a:r>
            <a:endParaRPr lang="en-GB" sz="2400" b="1" dirty="0">
              <a:solidFill>
                <a:schemeClr val="tx1"/>
              </a:solidFill>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6) der Kunde</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7) Mensch!</a:t>
            </a:r>
          </a:p>
          <a:p>
            <a:pPr marR="0" lvl="0" algn="ctr" defTabSz="914400" rtl="0" eaLnBrk="1" fontAlgn="auto" latinLnBrk="0" hangingPunct="1">
              <a:lnSpc>
                <a:spcPct val="100000"/>
              </a:lnSpc>
              <a:spcBef>
                <a:spcPct val="20000"/>
              </a:spcBef>
              <a:spcAft>
                <a:spcPts val="0"/>
              </a:spcAft>
              <a:buClr>
                <a:srgbClr val="000000"/>
              </a:buClr>
              <a:buSzTx/>
              <a:tabLst/>
              <a:defRPr/>
            </a:pP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8) hetero(</a:t>
            </a:r>
            <a:r>
              <a:rPr kumimoji="0" lang="en-GB" sz="2400" b="1" u="none" strike="noStrike" kern="1200" cap="none" spc="0" normalizeH="0" baseline="0" noProof="0" dirty="0" err="1">
                <a:ln>
                  <a:noFill/>
                </a:ln>
                <a:solidFill>
                  <a:schemeClr val="tx1"/>
                </a:solidFill>
                <a:effectLst/>
                <a:uLnTx/>
                <a:uFillTx/>
                <a:latin typeface="+mj-lt"/>
                <a:ea typeface="+mn-ea"/>
                <a:cs typeface="+mn-cs"/>
                <a:sym typeface="Arial"/>
              </a:rPr>
              <a:t>sexuell</a:t>
            </a: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9</a:t>
            </a:r>
            <a:r>
              <a:rPr kumimoji="0" lang="en-GB" sz="2400" b="1" u="none" strike="noStrike" kern="1200" cap="none" spc="0" normalizeH="0" baseline="0" noProof="0" dirty="0">
                <a:ln>
                  <a:noFill/>
                </a:ln>
                <a:solidFill>
                  <a:schemeClr val="tx1"/>
                </a:solidFill>
                <a:effectLst/>
                <a:uLnTx/>
                <a:uFillTx/>
                <a:latin typeface="+mj-lt"/>
                <a:ea typeface="+mn-ea"/>
                <a:cs typeface="+mn-cs"/>
                <a:sym typeface="Arial"/>
              </a:rPr>
              <a:t>) die </a:t>
            </a:r>
            <a:r>
              <a:rPr kumimoji="0" lang="en-GB" sz="2400" b="1" u="none" strike="noStrike" kern="1200" cap="none" spc="0" normalizeH="0" baseline="0" noProof="0" dirty="0" err="1">
                <a:ln>
                  <a:noFill/>
                </a:ln>
                <a:solidFill>
                  <a:schemeClr val="tx1"/>
                </a:solidFill>
                <a:effectLst/>
                <a:uLnTx/>
                <a:uFillTx/>
                <a:latin typeface="+mj-lt"/>
                <a:ea typeface="+mn-ea"/>
                <a:cs typeface="+mn-cs"/>
                <a:sym typeface="Arial"/>
              </a:rPr>
              <a:t>Staaten</a:t>
            </a:r>
            <a:endParaRPr kumimoji="0" lang="en-GB" sz="2400" b="1" u="none" strike="noStrike" kern="1200" cap="none" spc="0" normalizeH="0" baseline="0" noProof="0" dirty="0">
              <a:ln>
                <a:noFill/>
              </a:ln>
              <a:solidFill>
                <a:schemeClr val="tx1"/>
              </a:solidFill>
              <a:effectLst/>
              <a:uLnTx/>
              <a:uFillTx/>
              <a:latin typeface="+mj-lt"/>
              <a:ea typeface="+mn-ea"/>
              <a:cs typeface="+mn-cs"/>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solidFill>
                  <a:schemeClr val="tx1"/>
                </a:solidFill>
                <a:latin typeface="+mj-lt"/>
                <a:sym typeface="Arial"/>
              </a:rPr>
              <a:t> 10) die Menschen</a:t>
            </a:r>
          </a:p>
          <a:p>
            <a:pPr marL="457200" marR="0" lvl="0" indent="-457200" algn="ctr" defTabSz="914400" rtl="0" eaLnBrk="1" fontAlgn="auto" latinLnBrk="0" hangingPunct="1">
              <a:lnSpc>
                <a:spcPct val="100000"/>
              </a:lnSpc>
              <a:spcBef>
                <a:spcPct val="20000"/>
              </a:spcBef>
              <a:spcAft>
                <a:spcPts val="0"/>
              </a:spcAft>
              <a:buClr>
                <a:srgbClr val="000000"/>
              </a:buClr>
              <a:buSzTx/>
              <a:buFont typeface="Arial" pitchFamily="34" charset="0"/>
              <a:buAutoNum type="arabicParenR"/>
              <a:tabLst/>
              <a:defRPr/>
            </a:pPr>
            <a:endParaRPr kumimoji="0" lang="en-GB" sz="2400" b="1" u="none" strike="noStrike" kern="1200" cap="none" spc="0" normalizeH="0" baseline="0" noProof="0" dirty="0">
              <a:ln>
                <a:noFill/>
              </a:ln>
              <a:solidFill>
                <a:srgbClr val="000000"/>
              </a:solidFill>
              <a:effectLst/>
              <a:uLnTx/>
              <a:uFillTx/>
              <a:latin typeface="+mj-lt"/>
              <a:ea typeface="+mn-ea"/>
              <a:cs typeface="+mn-cs"/>
              <a:sym typeface="Arial"/>
            </a:endParaRPr>
          </a:p>
        </p:txBody>
      </p:sp>
      <p:sp>
        <p:nvSpPr>
          <p:cNvPr id="6" name="TextBox 5">
            <a:extLst>
              <a:ext uri="{FF2B5EF4-FFF2-40B4-BE49-F238E27FC236}">
                <a16:creationId xmlns:a16="http://schemas.microsoft.com/office/drawing/2014/main" id="{E3358CCC-0CDA-AC82-EE82-AE41BDE6DC46}"/>
              </a:ext>
            </a:extLst>
          </p:cNvPr>
          <p:cNvSpPr txBox="1"/>
          <p:nvPr/>
        </p:nvSpPr>
        <p:spPr>
          <a:xfrm>
            <a:off x="5880101" y="1127252"/>
            <a:ext cx="4851400" cy="4727448"/>
          </a:xfrm>
          <a:prstGeom prst="rect">
            <a:avLst/>
          </a:prstGeom>
          <a:noFill/>
        </p:spPr>
        <p:txBody>
          <a:bodyPr wrap="square" rtlCol="0">
            <a:spAutoFit/>
          </a:bodyPr>
          <a:lstStyle/>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11) </a:t>
            </a:r>
            <a:r>
              <a:rPr lang="en-GB" sz="2400" b="1" dirty="0" err="1">
                <a:latin typeface="+mj-lt"/>
                <a:sym typeface="Arial"/>
              </a:rPr>
              <a:t>bedeuten</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12) Herr</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13) </a:t>
            </a:r>
            <a:r>
              <a:rPr lang="en-GB" sz="2400" b="1" dirty="0" err="1">
                <a:latin typeface="+mj-lt"/>
                <a:sym typeface="Arial"/>
              </a:rPr>
              <a:t>nicht</a:t>
            </a:r>
            <a:r>
              <a:rPr lang="en-GB" sz="2400" b="1" dirty="0">
                <a:latin typeface="+mj-lt"/>
                <a:sym typeface="Arial"/>
              </a:rPr>
              <a:t> </a:t>
            </a:r>
            <a:r>
              <a:rPr lang="en-GB" sz="2400" b="1" dirty="0" err="1">
                <a:latin typeface="+mj-lt"/>
                <a:sym typeface="Arial"/>
              </a:rPr>
              <a:t>binär</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14) bi(</a:t>
            </a:r>
            <a:r>
              <a:rPr lang="en-GB" sz="2400" b="1" dirty="0" err="1">
                <a:latin typeface="+mj-lt"/>
                <a:sym typeface="Arial"/>
              </a:rPr>
              <a:t>sexuell</a:t>
            </a:r>
            <a:r>
              <a:rPr lang="en-GB" sz="2400" b="1" dirty="0">
                <a:latin typeface="+mj-lt"/>
                <a:sym typeface="Arial"/>
              </a:rPr>
              <a:t>)</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15) </a:t>
            </a:r>
            <a:r>
              <a:rPr lang="en-GB" sz="2400" b="1" dirty="0" err="1">
                <a:latin typeface="+mj-lt"/>
                <a:sym typeface="Arial"/>
              </a:rPr>
              <a:t>französisch</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16) Schweizer</a:t>
            </a: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17) </a:t>
            </a:r>
            <a:r>
              <a:rPr lang="en-GB" sz="2400" b="1" dirty="0" err="1">
                <a:latin typeface="+mj-lt"/>
                <a:sym typeface="Arial"/>
              </a:rPr>
              <a:t>eigentlich</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18) </a:t>
            </a:r>
            <a:r>
              <a:rPr lang="en-GB" sz="2400" b="1" dirty="0" err="1">
                <a:latin typeface="+mj-lt"/>
                <a:sym typeface="Arial"/>
              </a:rPr>
              <a:t>österreichisch</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 19) die </a:t>
            </a:r>
            <a:r>
              <a:rPr lang="en-GB" sz="2400" b="1" dirty="0" err="1">
                <a:latin typeface="+mj-lt"/>
                <a:sym typeface="Arial"/>
              </a:rPr>
              <a:t>Maschine</a:t>
            </a:r>
            <a:endParaRPr lang="en-GB" sz="2400" b="1" dirty="0">
              <a:latin typeface="+mj-lt"/>
              <a:sym typeface="Arial"/>
            </a:endParaRPr>
          </a:p>
          <a:p>
            <a:pPr marR="0" lvl="0" algn="ctr" defTabSz="914400" rtl="0" eaLnBrk="1" fontAlgn="auto" latinLnBrk="0" hangingPunct="1">
              <a:lnSpc>
                <a:spcPct val="100000"/>
              </a:lnSpc>
              <a:spcBef>
                <a:spcPct val="20000"/>
              </a:spcBef>
              <a:spcAft>
                <a:spcPts val="0"/>
              </a:spcAft>
              <a:buClr>
                <a:srgbClr val="000000"/>
              </a:buClr>
              <a:buSzTx/>
              <a:tabLst/>
              <a:defRPr/>
            </a:pPr>
            <a:r>
              <a:rPr lang="en-GB" sz="2400" b="1" dirty="0">
                <a:latin typeface="+mj-lt"/>
                <a:sym typeface="Arial"/>
              </a:rPr>
              <a:t>20) </a:t>
            </a:r>
            <a:r>
              <a:rPr lang="en-GB" sz="2400" b="1" dirty="0" err="1">
                <a:latin typeface="+mj-lt"/>
                <a:sym typeface="Arial"/>
              </a:rPr>
              <a:t>besitzen</a:t>
            </a:r>
            <a:endParaRPr lang="en-GB" sz="2400" b="1" dirty="0">
              <a:latin typeface="+mj-lt"/>
              <a:sym typeface="Arial"/>
            </a:endParaRPr>
          </a:p>
          <a:p>
            <a:endParaRPr lang="en-GB" dirty="0"/>
          </a:p>
        </p:txBody>
      </p:sp>
    </p:spTree>
    <p:extLst>
      <p:ext uri="{BB962C8B-B14F-4D97-AF65-F5344CB8AC3E}">
        <p14:creationId xmlns:p14="http://schemas.microsoft.com/office/powerpoint/2010/main" val="3147229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2BF7EE8A-9C67-4F9A-997E-EE952759CD20}"/>
              </a:ext>
            </a:extLst>
          </p:cNvPr>
          <p:cNvGrpSpPr/>
          <p:nvPr/>
        </p:nvGrpSpPr>
        <p:grpSpPr>
          <a:xfrm>
            <a:off x="8125835" y="2887447"/>
            <a:ext cx="3859520" cy="1476353"/>
            <a:chOff x="8125835" y="2887447"/>
            <a:chExt cx="3859520" cy="1476353"/>
          </a:xfrm>
        </p:grpSpPr>
        <p:sp>
          <p:nvSpPr>
            <p:cNvPr id="3" name="Rectangle: Rounded Corners 2">
              <a:extLst>
                <a:ext uri="{FF2B5EF4-FFF2-40B4-BE49-F238E27FC236}">
                  <a16:creationId xmlns:a16="http://schemas.microsoft.com/office/drawing/2014/main" id="{8B42393E-A384-45E0-83E6-0CCB5836A76B}"/>
                </a:ext>
              </a:extLst>
            </p:cNvPr>
            <p:cNvSpPr/>
            <p:nvPr/>
          </p:nvSpPr>
          <p:spPr>
            <a:xfrm>
              <a:off x="8125835" y="2887447"/>
              <a:ext cx="3859520" cy="1476353"/>
            </a:xfrm>
            <a:prstGeom prst="roundRect">
              <a:avLst/>
            </a:prstGeom>
            <a:solidFill>
              <a:srgbClr val="3D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grpSp>
          <p:nvGrpSpPr>
            <p:cNvPr id="57" name="Group 56">
              <a:extLst>
                <a:ext uri="{FF2B5EF4-FFF2-40B4-BE49-F238E27FC236}">
                  <a16:creationId xmlns:a16="http://schemas.microsoft.com/office/drawing/2014/main" id="{566878C1-FB2D-4A14-8C9B-53C0CE3BB2FF}"/>
                </a:ext>
              </a:extLst>
            </p:cNvPr>
            <p:cNvGrpSpPr/>
            <p:nvPr/>
          </p:nvGrpSpPr>
          <p:grpSpPr>
            <a:xfrm>
              <a:off x="10735271" y="2893330"/>
              <a:ext cx="1051157" cy="380615"/>
              <a:chOff x="12545568" y="2981453"/>
              <a:chExt cx="1051157" cy="380615"/>
            </a:xfrm>
          </p:grpSpPr>
          <p:sp>
            <p:nvSpPr>
              <p:cNvPr id="4" name="Rectangle 3">
                <a:extLst>
                  <a:ext uri="{FF2B5EF4-FFF2-40B4-BE49-F238E27FC236}">
                    <a16:creationId xmlns:a16="http://schemas.microsoft.com/office/drawing/2014/main" id="{B172409C-EAC9-461B-B35B-29BC26A8CDC0}"/>
                  </a:ext>
                </a:extLst>
              </p:cNvPr>
              <p:cNvSpPr/>
              <p:nvPr/>
            </p:nvSpPr>
            <p:spPr>
              <a:xfrm>
                <a:off x="12545568" y="2981453"/>
                <a:ext cx="1051157" cy="3806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89232164-01F2-4B53-92CD-0169B6DC7FE3}"/>
                  </a:ext>
                </a:extLst>
              </p:cNvPr>
              <p:cNvSpPr txBox="1"/>
              <p:nvPr/>
            </p:nvSpPr>
            <p:spPr>
              <a:xfrm>
                <a:off x="12578961" y="2981693"/>
                <a:ext cx="993381" cy="344128"/>
              </a:xfrm>
              <a:prstGeom prst="rect">
                <a:avLst/>
              </a:prstGeom>
              <a:solidFill>
                <a:srgbClr val="FABD00"/>
              </a:solidFill>
            </p:spPr>
            <p:txBody>
              <a:bodyPr wrap="square" tIns="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0" cap="none" spc="0" normalizeH="0" baseline="0" noProof="0" dirty="0">
                  <a:ln>
                    <a:noFill/>
                  </a:ln>
                  <a:solidFill>
                    <a:srgbClr val="3A3838"/>
                  </a:solidFill>
                  <a:effectLst/>
                  <a:uLnTx/>
                  <a:uFillTx/>
                  <a:latin typeface="Century Gothic"/>
                  <a:ea typeface="+mn-ea"/>
                  <a:cs typeface="+mn-cs"/>
                </a:endParaRPr>
              </a:p>
            </p:txBody>
          </p:sp>
        </p:grpSp>
      </p:grpSp>
      <p:sp>
        <p:nvSpPr>
          <p:cNvPr id="2" name="Title 1">
            <a:extLst>
              <a:ext uri="{FF2B5EF4-FFF2-40B4-BE49-F238E27FC236}">
                <a16:creationId xmlns:a16="http://schemas.microsoft.com/office/drawing/2014/main" id="{E2E0ECE7-3A38-1F0D-DE8B-569A52E892BD}"/>
              </a:ext>
            </a:extLst>
          </p:cNvPr>
          <p:cNvSpPr>
            <a:spLocks noGrp="1"/>
          </p:cNvSpPr>
          <p:nvPr>
            <p:ph type="title"/>
          </p:nvPr>
        </p:nvSpPr>
        <p:spPr>
          <a:xfrm>
            <a:off x="-1" y="213557"/>
            <a:ext cx="5895976" cy="647577"/>
          </a:xfrm>
        </p:spPr>
        <p:txBody>
          <a:bodyPr>
            <a:normAutofit/>
          </a:bodyPr>
          <a:lstStyle/>
          <a:p>
            <a:r>
              <a:rPr lang="en-GB" dirty="0"/>
              <a:t>Word order 1 and 3</a:t>
            </a:r>
          </a:p>
        </p:txBody>
      </p:sp>
      <p:sp>
        <p:nvSpPr>
          <p:cNvPr id="5" name="Rectangle: Rounded Corners 4">
            <a:extLst>
              <a:ext uri="{FF2B5EF4-FFF2-40B4-BE49-F238E27FC236}">
                <a16:creationId xmlns:a16="http://schemas.microsoft.com/office/drawing/2014/main" id="{EDCABDFA-A1B8-9123-06AD-4AD0644CD733}"/>
              </a:ext>
            </a:extLst>
          </p:cNvPr>
          <p:cNvSpPr/>
          <p:nvPr/>
        </p:nvSpPr>
        <p:spPr>
          <a:xfrm>
            <a:off x="1854348" y="3450039"/>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obwohl</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256952EE-0588-BAAD-9B1A-5C5E446F9F2C}"/>
              </a:ext>
            </a:extLst>
          </p:cNvPr>
          <p:cNvSpPr/>
          <p:nvPr/>
        </p:nvSpPr>
        <p:spPr>
          <a:xfrm>
            <a:off x="253740" y="1737799"/>
            <a:ext cx="8651633"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Ich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lerne</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Polnisch</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weil</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meine</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Familie</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aus</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Polen</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525050"/>
                </a:solidFill>
                <a:effectLst/>
                <a:uLnTx/>
                <a:uFillTx/>
                <a:latin typeface="Century Gothic" panose="020F0302020204030204"/>
                <a:ea typeface="+mn-ea"/>
                <a:cs typeface="+mn-cs"/>
              </a:rPr>
              <a:t>kommt</a:t>
            </a:r>
            <a:r>
              <a:rPr kumimoji="0" lang="en-GB" sz="2400" b="0" i="1"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
        <p:nvSpPr>
          <p:cNvPr id="7" name="TextBox 6">
            <a:extLst>
              <a:ext uri="{FF2B5EF4-FFF2-40B4-BE49-F238E27FC236}">
                <a16:creationId xmlns:a16="http://schemas.microsoft.com/office/drawing/2014/main" id="{F36D86EA-BB1D-38F6-FB85-764AE39658CE}"/>
              </a:ext>
            </a:extLst>
          </p:cNvPr>
          <p:cNvSpPr txBox="1"/>
          <p:nvPr/>
        </p:nvSpPr>
        <p:spPr>
          <a:xfrm>
            <a:off x="163182" y="941352"/>
            <a:ext cx="120288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Remember that after the conjunction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weil</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the verb goes to the end of the clause:</a:t>
            </a:r>
          </a:p>
        </p:txBody>
      </p:sp>
      <p:sp>
        <p:nvSpPr>
          <p:cNvPr id="8" name="TextBox 7">
            <a:extLst>
              <a:ext uri="{FF2B5EF4-FFF2-40B4-BE49-F238E27FC236}">
                <a16:creationId xmlns:a16="http://schemas.microsoft.com/office/drawing/2014/main" id="{1D393C23-7738-DC37-C38C-295246E98DFF}"/>
              </a:ext>
            </a:extLst>
          </p:cNvPr>
          <p:cNvSpPr txBox="1"/>
          <p:nvPr/>
        </p:nvSpPr>
        <p:spPr>
          <a:xfrm>
            <a:off x="253740" y="2285442"/>
            <a:ext cx="9570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I learn Polish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because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my family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comes</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from Poland.</a:t>
            </a:r>
          </a:p>
        </p:txBody>
      </p:sp>
      <p:sp>
        <p:nvSpPr>
          <p:cNvPr id="10" name="TextBox 9">
            <a:extLst>
              <a:ext uri="{FF2B5EF4-FFF2-40B4-BE49-F238E27FC236}">
                <a16:creationId xmlns:a16="http://schemas.microsoft.com/office/drawing/2014/main" id="{3647D968-6DF1-F5CE-277E-584672DC0B07}"/>
              </a:ext>
            </a:extLst>
          </p:cNvPr>
          <p:cNvSpPr txBox="1"/>
          <p:nvPr/>
        </p:nvSpPr>
        <p:spPr>
          <a:xfrm>
            <a:off x="206646" y="2887447"/>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Here are several WO3 conjunctions you may know:</a:t>
            </a:r>
          </a:p>
        </p:txBody>
      </p:sp>
      <p:sp>
        <p:nvSpPr>
          <p:cNvPr id="12" name="Speech Bubble: Rectangle with Corners Rounded 11">
            <a:extLst>
              <a:ext uri="{FF2B5EF4-FFF2-40B4-BE49-F238E27FC236}">
                <a16:creationId xmlns:a16="http://schemas.microsoft.com/office/drawing/2014/main" id="{864346C4-C689-2EF3-6A71-6BA7FB7056E9}"/>
              </a:ext>
            </a:extLst>
          </p:cNvPr>
          <p:cNvSpPr/>
          <p:nvPr/>
        </p:nvSpPr>
        <p:spPr>
          <a:xfrm>
            <a:off x="9113683" y="1356850"/>
            <a:ext cx="2102870" cy="768556"/>
          </a:xfrm>
          <a:prstGeom prst="wedgeRoundRectCallout">
            <a:avLst>
              <a:gd name="adj1" fmla="val -66558"/>
              <a:gd name="adj2" fmla="val -6591"/>
              <a:gd name="adj3" fmla="val 1666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rPr>
              <a:t>This is called Word Order 3.</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8" name="Oval 17">
            <a:extLst>
              <a:ext uri="{FF2B5EF4-FFF2-40B4-BE49-F238E27FC236}">
                <a16:creationId xmlns:a16="http://schemas.microsoft.com/office/drawing/2014/main" id="{D07110F6-8BFB-659A-A107-E65F525C7C09}"/>
              </a:ext>
            </a:extLst>
          </p:cNvPr>
          <p:cNvSpPr/>
          <p:nvPr/>
        </p:nvSpPr>
        <p:spPr>
          <a:xfrm>
            <a:off x="3027857" y="1687884"/>
            <a:ext cx="703806" cy="52609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19" name="Oval 18">
            <a:extLst>
              <a:ext uri="{FF2B5EF4-FFF2-40B4-BE49-F238E27FC236}">
                <a16:creationId xmlns:a16="http://schemas.microsoft.com/office/drawing/2014/main" id="{A7469541-E943-4822-7F19-F8F2AAA75D6F}"/>
              </a:ext>
            </a:extLst>
          </p:cNvPr>
          <p:cNvSpPr/>
          <p:nvPr/>
        </p:nvSpPr>
        <p:spPr>
          <a:xfrm>
            <a:off x="7284763" y="1715442"/>
            <a:ext cx="1279481" cy="526096"/>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052B7BA4-42DC-7CC4-BE1E-70DE0EF04571}"/>
              </a:ext>
            </a:extLst>
          </p:cNvPr>
          <p:cNvSpPr/>
          <p:nvPr/>
        </p:nvSpPr>
        <p:spPr>
          <a:xfrm>
            <a:off x="10478942" y="103046"/>
            <a:ext cx="1606378" cy="370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27" name="Rectangle: Rounded Corners 26">
            <a:extLst>
              <a:ext uri="{FF2B5EF4-FFF2-40B4-BE49-F238E27FC236}">
                <a16:creationId xmlns:a16="http://schemas.microsoft.com/office/drawing/2014/main" id="{394CA5F4-306E-4C3E-B6C2-2AE3DB3B08DB}"/>
              </a:ext>
            </a:extLst>
          </p:cNvPr>
          <p:cNvSpPr/>
          <p:nvPr/>
        </p:nvSpPr>
        <p:spPr>
          <a:xfrm>
            <a:off x="348636" y="3450039"/>
            <a:ext cx="111697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dass</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D5F96D8C-F642-4CCD-9A8F-870865606C22}"/>
              </a:ext>
            </a:extLst>
          </p:cNvPr>
          <p:cNvSpPr/>
          <p:nvPr/>
        </p:nvSpPr>
        <p:spPr>
          <a:xfrm>
            <a:off x="3675131" y="3450039"/>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wenn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9C96310B-2C8D-472F-9D2B-28055DB6697B}"/>
              </a:ext>
            </a:extLst>
          </p:cNvPr>
          <p:cNvSpPr txBox="1"/>
          <p:nvPr/>
        </p:nvSpPr>
        <p:spPr>
          <a:xfrm>
            <a:off x="405167" y="3908323"/>
            <a:ext cx="11169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that</a:t>
            </a:r>
          </a:p>
        </p:txBody>
      </p:sp>
      <p:sp>
        <p:nvSpPr>
          <p:cNvPr id="30" name="TextBox 29">
            <a:extLst>
              <a:ext uri="{FF2B5EF4-FFF2-40B4-BE49-F238E27FC236}">
                <a16:creationId xmlns:a16="http://schemas.microsoft.com/office/drawing/2014/main" id="{C3C7CC44-D714-4CDD-B245-C19521ACB5C7}"/>
              </a:ext>
            </a:extLst>
          </p:cNvPr>
          <p:cNvSpPr txBox="1"/>
          <p:nvPr/>
        </p:nvSpPr>
        <p:spPr>
          <a:xfrm>
            <a:off x="1844285" y="3903911"/>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although</a:t>
            </a:r>
          </a:p>
        </p:txBody>
      </p:sp>
      <p:sp>
        <p:nvSpPr>
          <p:cNvPr id="31" name="TextBox 30">
            <a:extLst>
              <a:ext uri="{FF2B5EF4-FFF2-40B4-BE49-F238E27FC236}">
                <a16:creationId xmlns:a16="http://schemas.microsoft.com/office/drawing/2014/main" id="{772AB415-7587-4CAE-9BAC-44E8D308E486}"/>
              </a:ext>
            </a:extLst>
          </p:cNvPr>
          <p:cNvSpPr txBox="1"/>
          <p:nvPr/>
        </p:nvSpPr>
        <p:spPr>
          <a:xfrm>
            <a:off x="3674194" y="3903910"/>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if, when</a:t>
            </a:r>
          </a:p>
        </p:txBody>
      </p:sp>
      <p:sp>
        <p:nvSpPr>
          <p:cNvPr id="32" name="Rectangle: Rounded Corners 31">
            <a:extLst>
              <a:ext uri="{FF2B5EF4-FFF2-40B4-BE49-F238E27FC236}">
                <a16:creationId xmlns:a16="http://schemas.microsoft.com/office/drawing/2014/main" id="{685F3125-FDD1-4926-9A0B-9EEF3796E7B3}"/>
              </a:ext>
            </a:extLst>
          </p:cNvPr>
          <p:cNvSpPr/>
          <p:nvPr/>
        </p:nvSpPr>
        <p:spPr>
          <a:xfrm>
            <a:off x="8396791" y="3362068"/>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ob</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Rectangle: Rounded Corners 32">
            <a:extLst>
              <a:ext uri="{FF2B5EF4-FFF2-40B4-BE49-F238E27FC236}">
                <a16:creationId xmlns:a16="http://schemas.microsoft.com/office/drawing/2014/main" id="{F703D839-E2E5-42E8-AACD-9860E2183854}"/>
              </a:ext>
            </a:extLst>
          </p:cNvPr>
          <p:cNvSpPr/>
          <p:nvPr/>
        </p:nvSpPr>
        <p:spPr>
          <a:xfrm>
            <a:off x="10217574" y="3362068"/>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falls</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23B06BB7-4DBF-4550-A99E-67EC2CB4517D}"/>
              </a:ext>
            </a:extLst>
          </p:cNvPr>
          <p:cNvSpPr txBox="1"/>
          <p:nvPr/>
        </p:nvSpPr>
        <p:spPr>
          <a:xfrm>
            <a:off x="8317498" y="3854773"/>
            <a:ext cx="1779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6D4"/>
                </a:solidFill>
                <a:effectLst/>
                <a:uLnTx/>
                <a:uFillTx/>
                <a:latin typeface="Century Gothic" panose="020F0302020204030204"/>
                <a:ea typeface="+mn-ea"/>
                <a:cs typeface="+mn-cs"/>
              </a:rPr>
              <a:t>whether, if</a:t>
            </a:r>
          </a:p>
        </p:txBody>
      </p:sp>
      <p:sp>
        <p:nvSpPr>
          <p:cNvPr id="35" name="TextBox 34">
            <a:extLst>
              <a:ext uri="{FF2B5EF4-FFF2-40B4-BE49-F238E27FC236}">
                <a16:creationId xmlns:a16="http://schemas.microsoft.com/office/drawing/2014/main" id="{70853733-A4B5-4113-9E88-D42845DF4E4E}"/>
              </a:ext>
            </a:extLst>
          </p:cNvPr>
          <p:cNvSpPr txBox="1"/>
          <p:nvPr/>
        </p:nvSpPr>
        <p:spPr>
          <a:xfrm>
            <a:off x="10206720" y="3854773"/>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6D4"/>
                </a:solidFill>
                <a:effectLst/>
                <a:uLnTx/>
                <a:uFillTx/>
                <a:latin typeface="Century Gothic" panose="020F0302020204030204"/>
                <a:ea typeface="+mn-ea"/>
                <a:cs typeface="+mn-cs"/>
              </a:rPr>
              <a:t>in case, if</a:t>
            </a:r>
          </a:p>
        </p:txBody>
      </p:sp>
      <p:sp>
        <p:nvSpPr>
          <p:cNvPr id="41" name="TextBox 40">
            <a:extLst>
              <a:ext uri="{FF2B5EF4-FFF2-40B4-BE49-F238E27FC236}">
                <a16:creationId xmlns:a16="http://schemas.microsoft.com/office/drawing/2014/main" id="{74C52D8B-17D2-41CF-8BB0-C1FEAE55AB3E}"/>
              </a:ext>
            </a:extLst>
          </p:cNvPr>
          <p:cNvSpPr txBox="1"/>
          <p:nvPr/>
        </p:nvSpPr>
        <p:spPr>
          <a:xfrm>
            <a:off x="212389" y="4422856"/>
            <a:ext cx="11009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Word Order 1 conjunctions do not change the word order:</a:t>
            </a:r>
          </a:p>
        </p:txBody>
      </p:sp>
      <p:sp>
        <p:nvSpPr>
          <p:cNvPr id="48" name="Rectangle: Rounded Corners 47">
            <a:extLst>
              <a:ext uri="{FF2B5EF4-FFF2-40B4-BE49-F238E27FC236}">
                <a16:creationId xmlns:a16="http://schemas.microsoft.com/office/drawing/2014/main" id="{425E9A62-F26A-4FA6-96A9-97DC1AEBBB50}"/>
              </a:ext>
            </a:extLst>
          </p:cNvPr>
          <p:cNvSpPr/>
          <p:nvPr/>
        </p:nvSpPr>
        <p:spPr>
          <a:xfrm>
            <a:off x="1854348" y="4960522"/>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aber</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9" name="Rectangle: Rounded Corners 48">
            <a:extLst>
              <a:ext uri="{FF2B5EF4-FFF2-40B4-BE49-F238E27FC236}">
                <a16:creationId xmlns:a16="http://schemas.microsoft.com/office/drawing/2014/main" id="{D1BE84C8-7EF7-4574-844E-091CDA90F398}"/>
              </a:ext>
            </a:extLst>
          </p:cNvPr>
          <p:cNvSpPr/>
          <p:nvPr/>
        </p:nvSpPr>
        <p:spPr>
          <a:xfrm>
            <a:off x="348636" y="4960522"/>
            <a:ext cx="111697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und</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0" name="Rectangle: Rounded Corners 49">
            <a:extLst>
              <a:ext uri="{FF2B5EF4-FFF2-40B4-BE49-F238E27FC236}">
                <a16:creationId xmlns:a16="http://schemas.microsoft.com/office/drawing/2014/main" id="{867A1287-4DF8-4B58-AB8D-0BF438E6E910}"/>
              </a:ext>
            </a:extLst>
          </p:cNvPr>
          <p:cNvSpPr/>
          <p:nvPr/>
        </p:nvSpPr>
        <p:spPr>
          <a:xfrm>
            <a:off x="3675131" y="4960522"/>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oder</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BDD8D9BF-C6CE-4617-AF65-AE867523480C}"/>
              </a:ext>
            </a:extLst>
          </p:cNvPr>
          <p:cNvSpPr txBox="1"/>
          <p:nvPr/>
        </p:nvSpPr>
        <p:spPr>
          <a:xfrm>
            <a:off x="418806" y="5415426"/>
            <a:ext cx="11169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and</a:t>
            </a:r>
          </a:p>
        </p:txBody>
      </p:sp>
      <p:sp>
        <p:nvSpPr>
          <p:cNvPr id="52" name="TextBox 51">
            <a:extLst>
              <a:ext uri="{FF2B5EF4-FFF2-40B4-BE49-F238E27FC236}">
                <a16:creationId xmlns:a16="http://schemas.microsoft.com/office/drawing/2014/main" id="{F93B55CF-E947-4B60-9DC3-9BD6330B1451}"/>
              </a:ext>
            </a:extLst>
          </p:cNvPr>
          <p:cNvSpPr txBox="1"/>
          <p:nvPr/>
        </p:nvSpPr>
        <p:spPr>
          <a:xfrm>
            <a:off x="1848185" y="5415426"/>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but</a:t>
            </a:r>
          </a:p>
        </p:txBody>
      </p:sp>
      <p:sp>
        <p:nvSpPr>
          <p:cNvPr id="53" name="TextBox 52">
            <a:extLst>
              <a:ext uri="{FF2B5EF4-FFF2-40B4-BE49-F238E27FC236}">
                <a16:creationId xmlns:a16="http://schemas.microsoft.com/office/drawing/2014/main" id="{A570F224-CBB5-4939-9702-EFACBFC2C761}"/>
              </a:ext>
            </a:extLst>
          </p:cNvPr>
          <p:cNvSpPr txBox="1"/>
          <p:nvPr/>
        </p:nvSpPr>
        <p:spPr>
          <a:xfrm>
            <a:off x="3679938" y="5406409"/>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or</a:t>
            </a:r>
          </a:p>
        </p:txBody>
      </p:sp>
      <p:sp>
        <p:nvSpPr>
          <p:cNvPr id="54" name="Rectangle: Rounded Corners 53">
            <a:extLst>
              <a:ext uri="{FF2B5EF4-FFF2-40B4-BE49-F238E27FC236}">
                <a16:creationId xmlns:a16="http://schemas.microsoft.com/office/drawing/2014/main" id="{43546E87-D5BB-46B5-B50D-7F439DB97DDF}"/>
              </a:ext>
            </a:extLst>
          </p:cNvPr>
          <p:cNvSpPr/>
          <p:nvPr/>
        </p:nvSpPr>
        <p:spPr>
          <a:xfrm>
            <a:off x="5370006" y="4957141"/>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denn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50FD11EE-718F-45A8-897F-C4A6EAF0096F}"/>
              </a:ext>
            </a:extLst>
          </p:cNvPr>
          <p:cNvSpPr txBox="1"/>
          <p:nvPr/>
        </p:nvSpPr>
        <p:spPr>
          <a:xfrm>
            <a:off x="5370006" y="5415425"/>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because</a:t>
            </a:r>
          </a:p>
        </p:txBody>
      </p:sp>
      <p:pic>
        <p:nvPicPr>
          <p:cNvPr id="59" name="Picture 58" descr="A picture containing text, accessory, underwear, underpants&#10;&#10;Description automatically generated">
            <a:extLst>
              <a:ext uri="{FF2B5EF4-FFF2-40B4-BE49-F238E27FC236}">
                <a16:creationId xmlns:a16="http://schemas.microsoft.com/office/drawing/2014/main" id="{FF93E7EA-94EE-4486-8F28-69C32B8FE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373" y="126823"/>
            <a:ext cx="1428497" cy="922943"/>
          </a:xfrm>
          <a:prstGeom prst="rect">
            <a:avLst/>
          </a:prstGeom>
        </p:spPr>
      </p:pic>
      <p:grpSp>
        <p:nvGrpSpPr>
          <p:cNvPr id="36" name="Group 35">
            <a:extLst>
              <a:ext uri="{FF2B5EF4-FFF2-40B4-BE49-F238E27FC236}">
                <a16:creationId xmlns:a16="http://schemas.microsoft.com/office/drawing/2014/main" id="{4E9B0664-4FC8-4868-9800-16A0DCEBD25D}"/>
              </a:ext>
            </a:extLst>
          </p:cNvPr>
          <p:cNvGrpSpPr/>
          <p:nvPr/>
        </p:nvGrpSpPr>
        <p:grpSpPr>
          <a:xfrm>
            <a:off x="8145355" y="4869461"/>
            <a:ext cx="3859520" cy="1476353"/>
            <a:chOff x="8125835" y="2887447"/>
            <a:chExt cx="3859520" cy="1476353"/>
          </a:xfrm>
        </p:grpSpPr>
        <p:sp>
          <p:nvSpPr>
            <p:cNvPr id="38" name="Rectangle: Rounded Corners 37">
              <a:extLst>
                <a:ext uri="{FF2B5EF4-FFF2-40B4-BE49-F238E27FC236}">
                  <a16:creationId xmlns:a16="http://schemas.microsoft.com/office/drawing/2014/main" id="{C09BBE44-5963-4EBB-BB68-62A886C05184}"/>
                </a:ext>
              </a:extLst>
            </p:cNvPr>
            <p:cNvSpPr/>
            <p:nvPr/>
          </p:nvSpPr>
          <p:spPr>
            <a:xfrm>
              <a:off x="8125835" y="2887447"/>
              <a:ext cx="3859520" cy="1476353"/>
            </a:xfrm>
            <a:prstGeom prst="roundRect">
              <a:avLst/>
            </a:prstGeom>
            <a:solidFill>
              <a:srgbClr val="3D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grpSp>
          <p:nvGrpSpPr>
            <p:cNvPr id="39" name="Group 38">
              <a:extLst>
                <a:ext uri="{FF2B5EF4-FFF2-40B4-BE49-F238E27FC236}">
                  <a16:creationId xmlns:a16="http://schemas.microsoft.com/office/drawing/2014/main" id="{9EAF7269-17C3-493C-96D1-C9C38B27C7F6}"/>
                </a:ext>
              </a:extLst>
            </p:cNvPr>
            <p:cNvGrpSpPr/>
            <p:nvPr/>
          </p:nvGrpSpPr>
          <p:grpSpPr>
            <a:xfrm>
              <a:off x="10735271" y="2893330"/>
              <a:ext cx="1051157" cy="380615"/>
              <a:chOff x="12545568" y="2981453"/>
              <a:chExt cx="1051157" cy="380615"/>
            </a:xfrm>
          </p:grpSpPr>
          <p:sp>
            <p:nvSpPr>
              <p:cNvPr id="40" name="Rectangle 39">
                <a:extLst>
                  <a:ext uri="{FF2B5EF4-FFF2-40B4-BE49-F238E27FC236}">
                    <a16:creationId xmlns:a16="http://schemas.microsoft.com/office/drawing/2014/main" id="{5D2A0350-D6F3-4D76-8446-F773274FB7F9}"/>
                  </a:ext>
                </a:extLst>
              </p:cNvPr>
              <p:cNvSpPr/>
              <p:nvPr/>
            </p:nvSpPr>
            <p:spPr>
              <a:xfrm>
                <a:off x="12545568" y="2981453"/>
                <a:ext cx="1051157" cy="3806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53373F16-6025-4622-99D1-86E80C766E75}"/>
                  </a:ext>
                </a:extLst>
              </p:cNvPr>
              <p:cNvSpPr txBox="1"/>
              <p:nvPr/>
            </p:nvSpPr>
            <p:spPr>
              <a:xfrm>
                <a:off x="12578961" y="2981693"/>
                <a:ext cx="993381" cy="344128"/>
              </a:xfrm>
              <a:prstGeom prst="rect">
                <a:avLst/>
              </a:prstGeom>
              <a:solidFill>
                <a:srgbClr val="FABD00"/>
              </a:solidFill>
            </p:spPr>
            <p:txBody>
              <a:bodyPr wrap="square" tIns="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0" cap="none" spc="0" normalizeH="0" baseline="0" noProof="0" dirty="0">
                  <a:ln>
                    <a:noFill/>
                  </a:ln>
                  <a:solidFill>
                    <a:srgbClr val="3A3838"/>
                  </a:solidFill>
                  <a:effectLst/>
                  <a:uLnTx/>
                  <a:uFillTx/>
                  <a:latin typeface="Century Gothic"/>
                  <a:ea typeface="+mn-ea"/>
                  <a:cs typeface="+mn-cs"/>
                </a:endParaRPr>
              </a:p>
            </p:txBody>
          </p:sp>
        </p:grpSp>
      </p:grpSp>
      <p:sp>
        <p:nvSpPr>
          <p:cNvPr id="43" name="Rectangle: Rounded Corners 42">
            <a:extLst>
              <a:ext uri="{FF2B5EF4-FFF2-40B4-BE49-F238E27FC236}">
                <a16:creationId xmlns:a16="http://schemas.microsoft.com/office/drawing/2014/main" id="{B1A94CDD-898B-4C18-99EB-ABF3F9DFBC4D}"/>
              </a:ext>
            </a:extLst>
          </p:cNvPr>
          <p:cNvSpPr/>
          <p:nvPr/>
        </p:nvSpPr>
        <p:spPr>
          <a:xfrm>
            <a:off x="8416310" y="5344082"/>
            <a:ext cx="170014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entweder</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1BECED45-3EDB-43BF-934C-5BD4F8079D73}"/>
              </a:ext>
            </a:extLst>
          </p:cNvPr>
          <p:cNvSpPr/>
          <p:nvPr/>
        </p:nvSpPr>
        <p:spPr>
          <a:xfrm>
            <a:off x="10237094" y="5344082"/>
            <a:ext cx="1442830"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oder</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D9857298-D6A8-4120-B4AB-5388A67E3A75}"/>
              </a:ext>
            </a:extLst>
          </p:cNvPr>
          <p:cNvSpPr txBox="1"/>
          <p:nvPr/>
        </p:nvSpPr>
        <p:spPr>
          <a:xfrm>
            <a:off x="8337018" y="5836787"/>
            <a:ext cx="1779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6D4"/>
                </a:solidFill>
                <a:effectLst/>
                <a:uLnTx/>
                <a:uFillTx/>
                <a:latin typeface="Century Gothic" panose="020F0302020204030204"/>
                <a:ea typeface="+mn-ea"/>
                <a:cs typeface="+mn-cs"/>
              </a:rPr>
              <a:t>either</a:t>
            </a:r>
          </a:p>
        </p:txBody>
      </p:sp>
      <p:sp>
        <p:nvSpPr>
          <p:cNvPr id="46" name="TextBox 45">
            <a:extLst>
              <a:ext uri="{FF2B5EF4-FFF2-40B4-BE49-F238E27FC236}">
                <a16:creationId xmlns:a16="http://schemas.microsoft.com/office/drawing/2014/main" id="{63E3711D-54D6-4C07-B972-C240ECF428D0}"/>
              </a:ext>
            </a:extLst>
          </p:cNvPr>
          <p:cNvSpPr txBox="1"/>
          <p:nvPr/>
        </p:nvSpPr>
        <p:spPr>
          <a:xfrm>
            <a:off x="10149135" y="5787306"/>
            <a:ext cx="1579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6D4"/>
                </a:solidFill>
                <a:effectLst/>
                <a:uLnTx/>
                <a:uFillTx/>
                <a:latin typeface="Century Gothic" panose="020F0302020204030204"/>
                <a:ea typeface="+mn-ea"/>
                <a:cs typeface="+mn-cs"/>
              </a:rPr>
              <a:t>… or</a:t>
            </a:r>
          </a:p>
        </p:txBody>
      </p:sp>
      <p:sp>
        <p:nvSpPr>
          <p:cNvPr id="47" name="Rectangle: Rounded Corners 46">
            <a:extLst>
              <a:ext uri="{FF2B5EF4-FFF2-40B4-BE49-F238E27FC236}">
                <a16:creationId xmlns:a16="http://schemas.microsoft.com/office/drawing/2014/main" id="{502B9728-BAD1-4A70-B321-B3CBB971C98F}"/>
              </a:ext>
            </a:extLst>
          </p:cNvPr>
          <p:cNvSpPr/>
          <p:nvPr/>
        </p:nvSpPr>
        <p:spPr>
          <a:xfrm>
            <a:off x="253740" y="5831574"/>
            <a:ext cx="673255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entweder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Amerikaner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Engländer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0" i="1"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0647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0" grpId="0"/>
      <p:bldP spid="12" grpId="0" animBg="1"/>
      <p:bldP spid="18" grpId="0" animBg="1"/>
      <p:bldP spid="19" grpId="0" animBg="1"/>
      <p:bldP spid="27" grpId="0" animBg="1"/>
      <p:bldP spid="28" grpId="0" animBg="1"/>
      <p:bldP spid="29" grpId="0"/>
      <p:bldP spid="30" grpId="0"/>
      <p:bldP spid="31" grpId="0"/>
      <p:bldP spid="32" grpId="0" animBg="1"/>
      <p:bldP spid="33" grpId="0" animBg="1"/>
      <p:bldP spid="34" grpId="0"/>
      <p:bldP spid="35" grpId="0"/>
      <p:bldP spid="41" grpId="0"/>
      <p:bldP spid="48" grpId="0" animBg="1"/>
      <p:bldP spid="49" grpId="0" animBg="1"/>
      <p:bldP spid="50" grpId="0" animBg="1"/>
      <p:bldP spid="51" grpId="0"/>
      <p:bldP spid="52" grpId="0"/>
      <p:bldP spid="53" grpId="0"/>
      <p:bldP spid="54" grpId="0" animBg="1"/>
      <p:bldP spid="56" grpId="0"/>
      <p:bldP spid="43" grpId="0" animBg="1"/>
      <p:bldP spid="44" grpId="0" animBg="1"/>
      <p:bldP spid="45" grpId="0"/>
      <p:bldP spid="46" grpId="0"/>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
          <p:cNvSpPr txBox="1">
            <a:spLocks noGrp="1"/>
          </p:cNvSpPr>
          <p:nvPr>
            <p:ph type="title"/>
          </p:nvPr>
        </p:nvSpPr>
        <p:spPr>
          <a:xfrm>
            <a:off x="0" y="162757"/>
            <a:ext cx="496725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Katja spricht mit Piotr</a:t>
            </a:r>
            <a:endParaRPr/>
          </a:p>
        </p:txBody>
      </p:sp>
      <p:sp>
        <p:nvSpPr>
          <p:cNvPr id="489" name="Google Shape;489;p6"/>
          <p:cNvSpPr txBox="1">
            <a:spLocks noGrp="1"/>
          </p:cNvSpPr>
          <p:nvPr>
            <p:ph type="body" idx="1"/>
          </p:nvPr>
        </p:nvSpPr>
        <p:spPr>
          <a:xfrm>
            <a:off x="4886388" y="151370"/>
            <a:ext cx="6040129" cy="5976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25050"/>
              </a:buClr>
              <a:buSzPts val="2400"/>
              <a:buNone/>
            </a:pPr>
            <a:r>
              <a:rPr lang="en-GB" dirty="0"/>
              <a:t>Katja und Piotr </a:t>
            </a:r>
            <a:r>
              <a:rPr lang="en-GB" dirty="0" err="1"/>
              <a:t>sprechen</a:t>
            </a:r>
            <a:r>
              <a:rPr lang="en-GB" dirty="0"/>
              <a:t> </a:t>
            </a:r>
            <a:r>
              <a:rPr lang="en-GB" dirty="0" err="1"/>
              <a:t>zusammen</a:t>
            </a:r>
            <a:r>
              <a:rPr lang="en-GB" dirty="0"/>
              <a:t>. </a:t>
            </a:r>
            <a:r>
              <a:rPr lang="en-GB" b="1" dirty="0" err="1"/>
              <a:t>Hör</a:t>
            </a:r>
            <a:r>
              <a:rPr lang="en-GB" b="1" dirty="0"/>
              <a:t> </a:t>
            </a:r>
            <a:r>
              <a:rPr lang="en-GB" b="1" dirty="0" err="1"/>
              <a:t>zu</a:t>
            </a:r>
            <a:r>
              <a:rPr lang="en-GB" b="1" dirty="0"/>
              <a:t>, </a:t>
            </a:r>
            <a:r>
              <a:rPr lang="en-GB" b="1" dirty="0" err="1"/>
              <a:t>ist</a:t>
            </a:r>
            <a:r>
              <a:rPr lang="en-GB" b="1" dirty="0"/>
              <a:t> das WO1 </a:t>
            </a:r>
            <a:r>
              <a:rPr lang="en-GB" b="1" dirty="0" err="1"/>
              <a:t>oder</a:t>
            </a:r>
            <a:r>
              <a:rPr lang="en-GB" b="1" dirty="0"/>
              <a:t> WO3?</a:t>
            </a:r>
            <a:endParaRPr dirty="0"/>
          </a:p>
        </p:txBody>
      </p:sp>
      <p:pic>
        <p:nvPicPr>
          <p:cNvPr id="490" name="Google Shape;490;p6" descr="Iphone, Android, Stencil, Smartphone, Cell"/>
          <p:cNvPicPr preferRelativeResize="0"/>
          <p:nvPr/>
        </p:nvPicPr>
        <p:blipFill rotWithShape="1">
          <a:blip r:embed="rId4">
            <a:alphaModFix/>
          </a:blip>
          <a:srcRect l="48889" t="3346" r="25555"/>
          <a:stretch/>
        </p:blipFill>
        <p:spPr>
          <a:xfrm rot="-5400000">
            <a:off x="3363841" y="-2930729"/>
            <a:ext cx="5937281" cy="13043338"/>
          </a:xfrm>
          <a:prstGeom prst="rect">
            <a:avLst/>
          </a:prstGeom>
          <a:noFill/>
          <a:ln>
            <a:noFill/>
          </a:ln>
        </p:spPr>
      </p:pic>
      <p:sp>
        <p:nvSpPr>
          <p:cNvPr id="491" name="Google Shape;491;p6"/>
          <p:cNvSpPr/>
          <p:nvPr/>
        </p:nvSpPr>
        <p:spPr>
          <a:xfrm>
            <a:off x="2009402" y="1233232"/>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Hallo Piotr! Wie geht es dir? Ich will Polnisch mit dir sprechen, weil ich jetzt Polnisch lerne.</a:t>
            </a:r>
            <a:endParaRPr/>
          </a:p>
        </p:txBody>
      </p:sp>
      <p:sp>
        <p:nvSpPr>
          <p:cNvPr id="492" name="Google Shape;492;p6"/>
          <p:cNvSpPr/>
          <p:nvPr/>
        </p:nvSpPr>
        <p:spPr>
          <a:xfrm>
            <a:off x="1179312" y="2051500"/>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 Toll! Ich denke, Polnisch ist keine einfache Sprache.</a:t>
            </a:r>
            <a:endParaRPr/>
          </a:p>
        </p:txBody>
      </p:sp>
      <p:sp>
        <p:nvSpPr>
          <p:cNvPr id="493" name="Google Shape;493;p6"/>
          <p:cNvSpPr/>
          <p:nvPr/>
        </p:nvSpPr>
        <p:spPr>
          <a:xfrm>
            <a:off x="1179312" y="3688036"/>
            <a:ext cx="8547651" cy="720000"/>
          </a:xfrm>
          <a:prstGeom prst="wedgeRoundRectCallout">
            <a:avLst>
              <a:gd name="adj1" fmla="val 52595"/>
              <a:gd name="adj2" fmla="val -17360"/>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Und ich will dir helfen. Ich weiß, dass ich dieses Wochendende Zeit habe.</a:t>
            </a:r>
            <a:endParaRPr sz="2000" b="1" i="0" u="none" strike="noStrike" cap="none">
              <a:solidFill>
                <a:srgbClr val="3D3C3C"/>
              </a:solidFill>
              <a:latin typeface="Century Gothic"/>
              <a:ea typeface="Century Gothic"/>
              <a:cs typeface="Century Gothic"/>
              <a:sym typeface="Century Gothic"/>
            </a:endParaRPr>
          </a:p>
        </p:txBody>
      </p:sp>
      <p:sp>
        <p:nvSpPr>
          <p:cNvPr id="494" name="Google Shape;494;p6"/>
          <p:cNvSpPr/>
          <p:nvPr/>
        </p:nvSpPr>
        <p:spPr>
          <a:xfrm>
            <a:off x="1974029" y="2869768"/>
            <a:ext cx="8547651" cy="720000"/>
          </a:xfrm>
          <a:prstGeom prst="wedgeRoundRectCallout">
            <a:avLst>
              <a:gd name="adj1" fmla="val -52415"/>
              <a:gd name="adj2" fmla="val -1578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Ja. Aber ich werde mein Polnisch schnell verbessern, wenn ich hart arbeite. </a:t>
            </a:r>
            <a:endParaRPr/>
          </a:p>
        </p:txBody>
      </p:sp>
      <p:sp>
        <p:nvSpPr>
          <p:cNvPr id="495" name="Google Shape;495;p6"/>
          <p:cNvSpPr/>
          <p:nvPr/>
        </p:nvSpPr>
        <p:spPr>
          <a:xfrm>
            <a:off x="10024361" y="2303690"/>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496" name="Google Shape;496;p6"/>
          <p:cNvSpPr/>
          <p:nvPr/>
        </p:nvSpPr>
        <p:spPr>
          <a:xfrm>
            <a:off x="1204712" y="1335425"/>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497" name="Google Shape;497;p6"/>
          <p:cNvSpPr/>
          <p:nvPr/>
        </p:nvSpPr>
        <p:spPr>
          <a:xfrm>
            <a:off x="10657126" y="1228473"/>
            <a:ext cx="1336460"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weil</a:t>
            </a:r>
            <a:endParaRPr sz="1800" b="1" i="0" u="none" strike="noStrike" cap="none">
              <a:solidFill>
                <a:srgbClr val="3D3C3C"/>
              </a:solidFill>
              <a:latin typeface="Century Gothic"/>
              <a:ea typeface="Century Gothic"/>
              <a:cs typeface="Century Gothic"/>
              <a:sym typeface="Century Gothic"/>
            </a:endParaRPr>
          </a:p>
        </p:txBody>
      </p:sp>
      <p:sp>
        <p:nvSpPr>
          <p:cNvPr id="498" name="Google Shape;498;p6"/>
          <p:cNvSpPr/>
          <p:nvPr/>
        </p:nvSpPr>
        <p:spPr>
          <a:xfrm>
            <a:off x="10630109" y="2830093"/>
            <a:ext cx="1371655"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wenn</a:t>
            </a:r>
            <a:endParaRPr sz="1800" b="1" i="0" u="none" strike="noStrike" cap="none">
              <a:solidFill>
                <a:srgbClr val="3D3C3C"/>
              </a:solidFill>
              <a:latin typeface="Century Gothic"/>
              <a:ea typeface="Century Gothic"/>
              <a:cs typeface="Century Gothic"/>
              <a:sym typeface="Century Gothic"/>
            </a:endParaRPr>
          </a:p>
        </p:txBody>
      </p:sp>
      <p:sp>
        <p:nvSpPr>
          <p:cNvPr id="499" name="Google Shape;499;p6"/>
          <p:cNvSpPr/>
          <p:nvPr/>
        </p:nvSpPr>
        <p:spPr>
          <a:xfrm>
            <a:off x="10619599" y="2052507"/>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dass</a:t>
            </a:r>
            <a:endParaRPr sz="1800" b="1" i="0" u="none" strike="noStrike" cap="none">
              <a:solidFill>
                <a:srgbClr val="3D3C3C"/>
              </a:solidFill>
              <a:latin typeface="Century Gothic"/>
              <a:ea typeface="Century Gothic"/>
              <a:cs typeface="Century Gothic"/>
              <a:sym typeface="Century Gothic"/>
            </a:endParaRPr>
          </a:p>
        </p:txBody>
      </p:sp>
      <p:sp>
        <p:nvSpPr>
          <p:cNvPr id="500" name="Google Shape;500;p6"/>
          <p:cNvSpPr/>
          <p:nvPr/>
        </p:nvSpPr>
        <p:spPr>
          <a:xfrm>
            <a:off x="10619599" y="3700575"/>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dass</a:t>
            </a:r>
            <a:endParaRPr sz="1800" b="1" i="0" u="none" strike="noStrike" cap="none">
              <a:solidFill>
                <a:srgbClr val="3D3C3C"/>
              </a:solidFill>
              <a:latin typeface="Century Gothic"/>
              <a:ea typeface="Century Gothic"/>
              <a:cs typeface="Century Gothic"/>
              <a:sym typeface="Century Gothic"/>
            </a:endParaRPr>
          </a:p>
        </p:txBody>
      </p:sp>
      <p:sp>
        <p:nvSpPr>
          <p:cNvPr id="501" name="Google Shape;501;p6"/>
          <p:cNvSpPr/>
          <p:nvPr/>
        </p:nvSpPr>
        <p:spPr>
          <a:xfrm>
            <a:off x="10888944" y="1316947"/>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2" name="Google Shape;502;p6"/>
          <p:cNvSpPr/>
          <p:nvPr/>
        </p:nvSpPr>
        <p:spPr>
          <a:xfrm>
            <a:off x="10853581" y="2445350"/>
            <a:ext cx="824814" cy="26398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3" name="Google Shape;503;p6"/>
          <p:cNvSpPr/>
          <p:nvPr/>
        </p:nvSpPr>
        <p:spPr>
          <a:xfrm>
            <a:off x="10909226" y="2912812"/>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4" name="Google Shape;504;p6"/>
          <p:cNvSpPr/>
          <p:nvPr/>
        </p:nvSpPr>
        <p:spPr>
          <a:xfrm>
            <a:off x="10886622" y="3770487"/>
            <a:ext cx="1011886" cy="23810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05" name="Google Shape;505;p6" descr="A cartoon of a child&#10;&#10;Description automatically generated with low confidence">
            <a:hlinkClick r:id="" action="ppaction://noaction">
              <a:snd r:embed="rId5" name="10.1.1.4 L2 slide 6 1 new.wav"/>
            </a:hlinkClick>
          </p:cNvPr>
          <p:cNvPicPr preferRelativeResize="0"/>
          <p:nvPr/>
        </p:nvPicPr>
        <p:blipFill rotWithShape="1">
          <a:blip r:embed="rId6">
            <a:alphaModFix/>
          </a:blip>
          <a:srcRect/>
          <a:stretch/>
        </p:blipFill>
        <p:spPr>
          <a:xfrm>
            <a:off x="1272945" y="1338019"/>
            <a:ext cx="257367" cy="358178"/>
          </a:xfrm>
          <a:prstGeom prst="rect">
            <a:avLst/>
          </a:prstGeom>
          <a:noFill/>
          <a:ln>
            <a:noFill/>
          </a:ln>
        </p:spPr>
      </p:pic>
      <p:sp>
        <p:nvSpPr>
          <p:cNvPr id="506" name="Google Shape;506;p6"/>
          <p:cNvSpPr/>
          <p:nvPr/>
        </p:nvSpPr>
        <p:spPr>
          <a:xfrm>
            <a:off x="1974029" y="4506304"/>
            <a:ext cx="8547651" cy="720000"/>
          </a:xfrm>
          <a:prstGeom prst="wedgeRoundRectCallout">
            <a:avLst>
              <a:gd name="adj1" fmla="val -52415"/>
              <a:gd name="adj2" fmla="val -1578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Ich </a:t>
            </a:r>
            <a:r>
              <a:rPr lang="en-GB" sz="2000" b="0" i="0" u="none" strike="noStrike" cap="none" dirty="0" err="1">
                <a:solidFill>
                  <a:srgbClr val="3D3C3C"/>
                </a:solidFill>
                <a:latin typeface="Century Gothic"/>
                <a:ea typeface="Century Gothic"/>
                <a:cs typeface="Century Gothic"/>
                <a:sym typeface="Century Gothic"/>
              </a:rPr>
              <a:t>werde</a:t>
            </a:r>
            <a:r>
              <a:rPr lang="en-GB" sz="2000" b="0" i="0" u="none" strike="noStrike" cap="none" dirty="0">
                <a:solidFill>
                  <a:srgbClr val="3D3C3C"/>
                </a:solidFill>
                <a:latin typeface="Century Gothic"/>
                <a:ea typeface="Century Gothic"/>
                <a:cs typeface="Century Gothic"/>
                <a:sym typeface="Century Gothic"/>
              </a:rPr>
              <a:t> dieses </a:t>
            </a:r>
            <a:r>
              <a:rPr lang="en-GB" sz="2000" b="0" i="0" u="none" strike="noStrike" cap="none" dirty="0" err="1">
                <a:solidFill>
                  <a:srgbClr val="3D3C3C"/>
                </a:solidFill>
                <a:latin typeface="Century Gothic"/>
                <a:ea typeface="Century Gothic"/>
                <a:cs typeface="Century Gothic"/>
                <a:sym typeface="Century Gothic"/>
              </a:rPr>
              <a:t>Wochenende</a:t>
            </a:r>
            <a:r>
              <a:rPr lang="en-GB" sz="2000" b="0" i="0" u="none" strike="noStrike" cap="none" dirty="0">
                <a:solidFill>
                  <a:srgbClr val="3D3C3C"/>
                </a:solidFill>
                <a:latin typeface="Century Gothic"/>
                <a:ea typeface="Century Gothic"/>
                <a:cs typeface="Century Gothic"/>
                <a:sym typeface="Century Gothic"/>
              </a:rPr>
              <a:t> Zeit </a:t>
            </a:r>
            <a:r>
              <a:rPr lang="en-GB" sz="2000" b="0" i="0" u="none" strike="noStrike" cap="none" dirty="0" err="1">
                <a:solidFill>
                  <a:srgbClr val="3D3C3C"/>
                </a:solidFill>
                <a:latin typeface="Century Gothic"/>
                <a:ea typeface="Century Gothic"/>
                <a:cs typeface="Century Gothic"/>
                <a:sym typeface="Century Gothic"/>
              </a:rPr>
              <a:t>finden</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denn</a:t>
            </a:r>
            <a:r>
              <a:rPr lang="en-GB" sz="2000" b="0" i="0" u="none" strike="noStrike" cap="none" dirty="0">
                <a:solidFill>
                  <a:srgbClr val="3D3C3C"/>
                </a:solidFill>
                <a:latin typeface="Century Gothic"/>
                <a:ea typeface="Century Gothic"/>
                <a:cs typeface="Century Gothic"/>
                <a:sym typeface="Century Gothic"/>
              </a:rPr>
              <a:t> ich will </a:t>
            </a:r>
            <a:r>
              <a:rPr lang="en-GB" sz="2000" b="0" i="0" u="none" strike="noStrike" cap="none" dirty="0" err="1">
                <a:solidFill>
                  <a:srgbClr val="3D3C3C"/>
                </a:solidFill>
                <a:latin typeface="Century Gothic"/>
                <a:ea typeface="Century Gothic"/>
                <a:cs typeface="Century Gothic"/>
                <a:sym typeface="Century Gothic"/>
              </a:rPr>
              <a:t>gute</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Ergebnisse</a:t>
            </a:r>
            <a:r>
              <a:rPr lang="en-GB" sz="2000" b="0" i="0" u="none" strike="noStrike" cap="none" dirty="0">
                <a:solidFill>
                  <a:srgbClr val="3D3C3C"/>
                </a:solidFill>
                <a:latin typeface="Century Gothic"/>
                <a:ea typeface="Century Gothic"/>
                <a:cs typeface="Century Gothic"/>
                <a:sym typeface="Century Gothic"/>
              </a:rPr>
              <a:t>.</a:t>
            </a:r>
            <a:endParaRPr dirty="0"/>
          </a:p>
        </p:txBody>
      </p:sp>
      <p:sp>
        <p:nvSpPr>
          <p:cNvPr id="507" name="Google Shape;507;p6"/>
          <p:cNvSpPr/>
          <p:nvPr/>
        </p:nvSpPr>
        <p:spPr>
          <a:xfrm>
            <a:off x="1179312" y="5324570"/>
            <a:ext cx="8547651" cy="720000"/>
          </a:xfrm>
          <a:prstGeom prst="wedgeRoundRectCallout">
            <a:avLst>
              <a:gd name="adj1" fmla="val 52595"/>
              <a:gd name="adj2" fmla="val -17360"/>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Perfekt! Ich freue mich darauf, weil ich gern mit dir spreche.</a:t>
            </a:r>
            <a:endParaRPr/>
          </a:p>
        </p:txBody>
      </p:sp>
      <p:sp>
        <p:nvSpPr>
          <p:cNvPr id="508" name="Google Shape;508;p6"/>
          <p:cNvSpPr/>
          <p:nvPr/>
        </p:nvSpPr>
        <p:spPr>
          <a:xfrm>
            <a:off x="10630109" y="4518368"/>
            <a:ext cx="1371655"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wenn</a:t>
            </a:r>
            <a:endParaRPr sz="1800" b="1" i="0" u="none" strike="noStrike" cap="none">
              <a:solidFill>
                <a:srgbClr val="3D3C3C"/>
              </a:solidFill>
              <a:latin typeface="Century Gothic"/>
              <a:ea typeface="Century Gothic"/>
              <a:cs typeface="Century Gothic"/>
              <a:sym typeface="Century Gothic"/>
            </a:endParaRPr>
          </a:p>
        </p:txBody>
      </p:sp>
      <p:sp>
        <p:nvSpPr>
          <p:cNvPr id="509" name="Google Shape;509;p6"/>
          <p:cNvSpPr/>
          <p:nvPr/>
        </p:nvSpPr>
        <p:spPr>
          <a:xfrm>
            <a:off x="10853581" y="4883104"/>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0" name="Google Shape;510;p6"/>
          <p:cNvSpPr/>
          <p:nvPr/>
        </p:nvSpPr>
        <p:spPr>
          <a:xfrm>
            <a:off x="10619599" y="5307865"/>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weil</a:t>
            </a:r>
            <a:endParaRPr sz="1800" b="1" i="0" u="none" strike="noStrike" cap="none">
              <a:solidFill>
                <a:srgbClr val="3D3C3C"/>
              </a:solidFill>
              <a:latin typeface="Century Gothic"/>
              <a:ea typeface="Century Gothic"/>
              <a:cs typeface="Century Gothic"/>
              <a:sym typeface="Century Gothic"/>
            </a:endParaRPr>
          </a:p>
        </p:txBody>
      </p:sp>
      <p:sp>
        <p:nvSpPr>
          <p:cNvPr id="511" name="Google Shape;511;p6"/>
          <p:cNvSpPr/>
          <p:nvPr/>
        </p:nvSpPr>
        <p:spPr>
          <a:xfrm>
            <a:off x="10802590" y="5424643"/>
            <a:ext cx="1011886" cy="23810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nvGrpSpPr>
          <p:cNvPr id="512" name="Google Shape;512;p6"/>
          <p:cNvGrpSpPr/>
          <p:nvPr/>
        </p:nvGrpSpPr>
        <p:grpSpPr>
          <a:xfrm>
            <a:off x="1974029" y="1237108"/>
            <a:ext cx="8512278" cy="793797"/>
            <a:chOff x="2021615" y="1207917"/>
            <a:chExt cx="8512278" cy="793797"/>
          </a:xfrm>
        </p:grpSpPr>
        <p:sp>
          <p:nvSpPr>
            <p:cNvPr id="513" name="Google Shape;513;p6">
              <a:hlinkClick r:id="" action="ppaction://noaction">
                <a:snd r:embed="rId7" name="10.1.1.4 L2 slide 6 1.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514" name="Google Shape;514;p6"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515" name="Google Shape;515;p6"/>
            <p:cNvGrpSpPr/>
            <p:nvPr/>
          </p:nvGrpSpPr>
          <p:grpSpPr>
            <a:xfrm>
              <a:off x="2824349" y="1207917"/>
              <a:ext cx="7558796" cy="793797"/>
              <a:chOff x="2471432" y="1833003"/>
              <a:chExt cx="7558796" cy="793797"/>
            </a:xfrm>
          </p:grpSpPr>
          <p:pic>
            <p:nvPicPr>
              <p:cNvPr id="516" name="Google Shape;516;p6" descr="Free vector graphics of Frequency">
                <a:hlinkClick r:id="" action="ppaction://noaction">
                  <a:snd r:embed="rId5" name="10.1.1.4 L2 slide 6 1 new.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17" name="Google Shape;517;p6" descr="Free vector graphics of Frequency">
                <a:hlinkClick r:id="" action="ppaction://noaction">
                  <a:snd r:embed="rId5" name="10.1.1.4 L2 slide 6 1 new.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18" name="Google Shape;518;p6" descr="Free vector graphics of Frequency">
                <a:hlinkClick r:id="" action="ppaction://noaction">
                  <a:snd r:embed="rId5" name="10.1.1.4 L2 slide 6 1 new.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19" name="Google Shape;519;p6" descr="Free vector graphics of Frequency">
                <a:hlinkClick r:id="" action="ppaction://noaction">
                  <a:snd r:embed="rId5" name="10.1.1.4 L2 slide 6 1 new.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520" name="Google Shape;520;p6"/>
          <p:cNvGrpSpPr/>
          <p:nvPr/>
        </p:nvGrpSpPr>
        <p:grpSpPr>
          <a:xfrm>
            <a:off x="1991715" y="2860348"/>
            <a:ext cx="8512278" cy="793797"/>
            <a:chOff x="2021615" y="1207917"/>
            <a:chExt cx="8512278" cy="793797"/>
          </a:xfrm>
        </p:grpSpPr>
        <p:sp>
          <p:nvSpPr>
            <p:cNvPr id="521" name="Google Shape;521;p6">
              <a:hlinkClick r:id="" action="ppaction://noaction">
                <a:snd r:embed="rId10" name="10.1.1.4 L2 slide 6 3.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522" name="Google Shape;522;p6"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523" name="Google Shape;523;p6"/>
            <p:cNvGrpSpPr/>
            <p:nvPr/>
          </p:nvGrpSpPr>
          <p:grpSpPr>
            <a:xfrm>
              <a:off x="2824349" y="1207917"/>
              <a:ext cx="7558796" cy="793797"/>
              <a:chOff x="2471432" y="1833003"/>
              <a:chExt cx="7558796" cy="793797"/>
            </a:xfrm>
          </p:grpSpPr>
          <p:pic>
            <p:nvPicPr>
              <p:cNvPr id="524" name="Google Shape;524;p6" descr="Free vector graphics of Frequency">
                <a:hlinkClick r:id="" action="ppaction://noaction">
                  <a:snd r:embed="rId10" name="10.1.1.4 L2 slide 6 3.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25" name="Google Shape;525;p6" descr="Free vector graphics of Frequency">
                <a:hlinkClick r:id="" action="ppaction://noaction">
                  <a:snd r:embed="rId10" name="10.1.1.4 L2 slide 6 3.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26" name="Google Shape;526;p6" descr="Free vector graphics of Frequency">
                <a:hlinkClick r:id="" action="ppaction://noaction">
                  <a:snd r:embed="rId10" name="10.1.1.4 L2 slide 6 3.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27" name="Google Shape;527;p6" descr="Free vector graphics of Frequency">
                <a:hlinkClick r:id="" action="ppaction://noaction">
                  <a:snd r:embed="rId10" name="10.1.1.4 L2 slide 6 3.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528" name="Google Shape;528;p6"/>
          <p:cNvGrpSpPr/>
          <p:nvPr/>
        </p:nvGrpSpPr>
        <p:grpSpPr>
          <a:xfrm>
            <a:off x="2006605" y="4517981"/>
            <a:ext cx="8512278" cy="793797"/>
            <a:chOff x="2021615" y="1207917"/>
            <a:chExt cx="8512278" cy="793797"/>
          </a:xfrm>
        </p:grpSpPr>
        <p:sp>
          <p:nvSpPr>
            <p:cNvPr id="529" name="Google Shape;529;p6">
              <a:hlinkClick r:id="" action="ppaction://noaction">
                <a:snd r:embed="rId11" name="10.1.1.4 L2 slide 6 5.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530" name="Google Shape;530;p6"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531" name="Google Shape;531;p6"/>
            <p:cNvGrpSpPr/>
            <p:nvPr/>
          </p:nvGrpSpPr>
          <p:grpSpPr>
            <a:xfrm>
              <a:off x="2824349" y="1207917"/>
              <a:ext cx="7558796" cy="793797"/>
              <a:chOff x="2471432" y="1833003"/>
              <a:chExt cx="7558796" cy="793797"/>
            </a:xfrm>
          </p:grpSpPr>
          <p:pic>
            <p:nvPicPr>
              <p:cNvPr id="532" name="Google Shape;532;p6" descr="Free vector graphics of Frequency">
                <a:hlinkClick r:id="" action="ppaction://noaction">
                  <a:snd r:embed="rId11" name="10.1.1.4 L2 slide 6 5.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33" name="Google Shape;533;p6" descr="Free vector graphics of Frequency">
                <a:hlinkClick r:id="" action="ppaction://noaction">
                  <a:snd r:embed="rId11" name="10.1.1.4 L2 slide 6 5.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34" name="Google Shape;534;p6" descr="Free vector graphics of Frequency">
                <a:hlinkClick r:id="" action="ppaction://noaction">
                  <a:snd r:embed="rId11" name="10.1.1.4 L2 slide 6 5.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35" name="Google Shape;535;p6" descr="Free vector graphics of Frequency">
                <a:hlinkClick r:id="" action="ppaction://noaction">
                  <a:snd r:embed="rId11" name="10.1.1.4 L2 slide 6 5.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536" name="Google Shape;536;p6"/>
          <p:cNvGrpSpPr/>
          <p:nvPr/>
        </p:nvGrpSpPr>
        <p:grpSpPr>
          <a:xfrm>
            <a:off x="1204712" y="2048452"/>
            <a:ext cx="8547652" cy="793797"/>
            <a:chOff x="1204712" y="2048452"/>
            <a:chExt cx="8547652" cy="793797"/>
          </a:xfrm>
        </p:grpSpPr>
        <p:sp>
          <p:nvSpPr>
            <p:cNvPr id="537" name="Google Shape;537;p6"/>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538" name="Google Shape;538;p6"/>
            <p:cNvGrpSpPr/>
            <p:nvPr/>
          </p:nvGrpSpPr>
          <p:grpSpPr>
            <a:xfrm>
              <a:off x="1408120" y="2048452"/>
              <a:ext cx="7558796" cy="793797"/>
              <a:chOff x="2471432" y="1833003"/>
              <a:chExt cx="7558796" cy="793797"/>
            </a:xfrm>
          </p:grpSpPr>
          <p:pic>
            <p:nvPicPr>
              <p:cNvPr id="539" name="Google Shape;539;p6" descr="Free vector graphics of Frequency">
                <a:hlinkClick r:id="" action="ppaction://noaction">
                  <a:snd r:embed="rId12" name="10.1.1.4 L2 slide 6 2.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40" name="Google Shape;540;p6" descr="Free vector graphics of Frequency">
                <a:hlinkClick r:id="" action="ppaction://noaction">
                  <a:snd r:embed="rId12" name="10.1.1.4 L2 slide 6 2.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41" name="Google Shape;541;p6" descr="Free vector graphics of Frequency">
                <a:hlinkClick r:id="" action="ppaction://noaction">
                  <a:snd r:embed="rId12" name="10.1.1.4 L2 slide 6 2.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42" name="Google Shape;542;p6" descr="Free vector graphics of Frequency">
                <a:hlinkClick r:id="" action="ppaction://noaction">
                  <a:snd r:embed="rId12" name="10.1.1.4 L2 slide 6 2.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543" name="Google Shape;543;p6"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grpSp>
        <p:nvGrpSpPr>
          <p:cNvPr id="544" name="Google Shape;544;p6"/>
          <p:cNvGrpSpPr/>
          <p:nvPr/>
        </p:nvGrpSpPr>
        <p:grpSpPr>
          <a:xfrm>
            <a:off x="1182746" y="3662280"/>
            <a:ext cx="8547652" cy="793797"/>
            <a:chOff x="1204712" y="2048452"/>
            <a:chExt cx="8547652" cy="793797"/>
          </a:xfrm>
        </p:grpSpPr>
        <p:sp>
          <p:nvSpPr>
            <p:cNvPr id="545" name="Google Shape;545;p6"/>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546" name="Google Shape;546;p6"/>
            <p:cNvGrpSpPr/>
            <p:nvPr/>
          </p:nvGrpSpPr>
          <p:grpSpPr>
            <a:xfrm>
              <a:off x="1408120" y="2048452"/>
              <a:ext cx="7558796" cy="793797"/>
              <a:chOff x="2471432" y="1833003"/>
              <a:chExt cx="7558796" cy="793797"/>
            </a:xfrm>
          </p:grpSpPr>
          <p:pic>
            <p:nvPicPr>
              <p:cNvPr id="547" name="Google Shape;547;p6"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48" name="Google Shape;548;p6"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49" name="Google Shape;549;p6"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50" name="Google Shape;550;p6" descr="Free vector graphics of Frequency">
                <a:hlinkClick r:id="" action="ppaction://noaction">
                  <a:snd r:embed="rId13" name="10.1.1.4 L2 slide 7 4.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551" name="Google Shape;551;p6"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grpSp>
        <p:nvGrpSpPr>
          <p:cNvPr id="552" name="Google Shape;552;p6"/>
          <p:cNvGrpSpPr/>
          <p:nvPr/>
        </p:nvGrpSpPr>
        <p:grpSpPr>
          <a:xfrm>
            <a:off x="1146047" y="5304338"/>
            <a:ext cx="8547652" cy="793797"/>
            <a:chOff x="1204712" y="2048452"/>
            <a:chExt cx="8547652" cy="793797"/>
          </a:xfrm>
        </p:grpSpPr>
        <p:sp>
          <p:nvSpPr>
            <p:cNvPr id="553" name="Google Shape;553;p6"/>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554" name="Google Shape;554;p6"/>
            <p:cNvGrpSpPr/>
            <p:nvPr/>
          </p:nvGrpSpPr>
          <p:grpSpPr>
            <a:xfrm>
              <a:off x="1408120" y="2048452"/>
              <a:ext cx="7558796" cy="793797"/>
              <a:chOff x="2471432" y="1833003"/>
              <a:chExt cx="7558796" cy="793797"/>
            </a:xfrm>
          </p:grpSpPr>
          <p:pic>
            <p:nvPicPr>
              <p:cNvPr id="555" name="Google Shape;555;p6" descr="Free vector graphics of Frequency">
                <a:hlinkClick r:id="" action="ppaction://noaction">
                  <a:snd r:embed="rId14" name="10.1.1.4 L2 slide 6 6.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556" name="Google Shape;556;p6" descr="Free vector graphics of Frequency">
                <a:hlinkClick r:id="" action="ppaction://noaction">
                  <a:snd r:embed="rId14" name="10.1.1.4 L2 slide 6 6.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557" name="Google Shape;557;p6" descr="Free vector graphics of Frequency">
                <a:hlinkClick r:id="" action="ppaction://noaction">
                  <a:snd r:embed="rId14" name="10.1.1.4 L2 slide 6 6.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558" name="Google Shape;558;p6" descr="Free vector graphics of Frequency">
                <a:hlinkClick r:id="" action="ppaction://noaction">
                  <a:snd r:embed="rId14" name="10.1.1.4 L2 slide 6 6.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559" name="Google Shape;559;p6"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sp>
        <p:nvSpPr>
          <p:cNvPr id="560" name="Google Shape;560;p6"/>
          <p:cNvSpPr/>
          <p:nvPr/>
        </p:nvSpPr>
        <p:spPr>
          <a:xfrm>
            <a:off x="10876644" y="219331"/>
            <a:ext cx="1092847" cy="40309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hören</a:t>
            </a:r>
            <a:endParaRPr sz="2000" b="0" i="0" u="none" strike="noStrike" cap="none">
              <a:solidFill>
                <a:srgbClr val="3D3C3C"/>
              </a:solidFill>
              <a:latin typeface="Century Gothic"/>
              <a:ea typeface="Century Gothic"/>
              <a:cs typeface="Century Gothic"/>
              <a:sym typeface="Century Gothic"/>
            </a:endParaRPr>
          </a:p>
        </p:txBody>
      </p:sp>
      <p:sp>
        <p:nvSpPr>
          <p:cNvPr id="561" name="Google Shape;561;p6"/>
          <p:cNvSpPr/>
          <p:nvPr/>
        </p:nvSpPr>
        <p:spPr>
          <a:xfrm>
            <a:off x="1182746" y="4665482"/>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62" name="Google Shape;562;p6" descr="A cartoon of a child&#10;&#10;Description automatically generated with low confidence">
            <a:hlinkClick r:id="" action="ppaction://noaction">
              <a:snd r:embed="rId11" name="10.1.1.4 L2 slide 6 5.wav"/>
            </a:hlinkClick>
          </p:cNvPr>
          <p:cNvPicPr preferRelativeResize="0"/>
          <p:nvPr/>
        </p:nvPicPr>
        <p:blipFill rotWithShape="1">
          <a:blip r:embed="rId6">
            <a:alphaModFix/>
          </a:blip>
          <a:srcRect/>
          <a:stretch/>
        </p:blipFill>
        <p:spPr>
          <a:xfrm>
            <a:off x="1250979" y="4668076"/>
            <a:ext cx="257367" cy="358178"/>
          </a:xfrm>
          <a:prstGeom prst="rect">
            <a:avLst/>
          </a:prstGeom>
          <a:noFill/>
          <a:ln>
            <a:noFill/>
          </a:ln>
        </p:spPr>
      </p:pic>
      <p:sp>
        <p:nvSpPr>
          <p:cNvPr id="563" name="Google Shape;563;p6"/>
          <p:cNvSpPr/>
          <p:nvPr/>
        </p:nvSpPr>
        <p:spPr>
          <a:xfrm>
            <a:off x="1202528" y="3007212"/>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64" name="Google Shape;564;p6" descr="A cartoon of a child&#10;&#10;Description automatically generated with low confidence">
            <a:hlinkClick r:id="" action="ppaction://noaction">
              <a:snd r:embed="rId10" name="10.1.1.4 L2 slide 6 3.wav"/>
            </a:hlinkClick>
          </p:cNvPr>
          <p:cNvPicPr preferRelativeResize="0"/>
          <p:nvPr/>
        </p:nvPicPr>
        <p:blipFill rotWithShape="1">
          <a:blip r:embed="rId6">
            <a:alphaModFix/>
          </a:blip>
          <a:srcRect/>
          <a:stretch/>
        </p:blipFill>
        <p:spPr>
          <a:xfrm>
            <a:off x="1270761" y="3009806"/>
            <a:ext cx="257367" cy="358178"/>
          </a:xfrm>
          <a:prstGeom prst="rect">
            <a:avLst/>
          </a:prstGeom>
          <a:noFill/>
          <a:ln>
            <a:noFill/>
          </a:ln>
        </p:spPr>
      </p:pic>
      <p:pic>
        <p:nvPicPr>
          <p:cNvPr id="565" name="Google Shape;565;p6" descr="Free vector graphics of Boy">
            <a:hlinkClick r:id="" action="ppaction://noaction">
              <a:snd r:embed="rId12" name="10.1.1.4 L2 slide 6 2.wav"/>
            </a:hlinkClick>
          </p:cNvPr>
          <p:cNvPicPr preferRelativeResize="0"/>
          <p:nvPr/>
        </p:nvPicPr>
        <p:blipFill rotWithShape="1">
          <a:blip r:embed="rId15">
            <a:alphaModFix/>
          </a:blip>
          <a:srcRect l="27087" r="24509" b="77640"/>
          <a:stretch/>
        </p:blipFill>
        <p:spPr>
          <a:xfrm>
            <a:off x="10095388" y="2342164"/>
            <a:ext cx="319537" cy="295231"/>
          </a:xfrm>
          <a:prstGeom prst="rect">
            <a:avLst/>
          </a:prstGeom>
          <a:noFill/>
          <a:ln>
            <a:noFill/>
          </a:ln>
        </p:spPr>
      </p:pic>
      <p:sp>
        <p:nvSpPr>
          <p:cNvPr id="566" name="Google Shape;566;p6"/>
          <p:cNvSpPr/>
          <p:nvPr/>
        </p:nvSpPr>
        <p:spPr>
          <a:xfrm>
            <a:off x="10024361" y="3874607"/>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67" name="Google Shape;567;p6" descr="Free vector graphics of Boy">
            <a:hlinkClick r:id="" action="ppaction://noaction">
              <a:snd r:embed="rId13" name="10.1.1.4 L2 slide 7 4.wav"/>
            </a:hlinkClick>
          </p:cNvPr>
          <p:cNvPicPr preferRelativeResize="0"/>
          <p:nvPr/>
        </p:nvPicPr>
        <p:blipFill rotWithShape="1">
          <a:blip r:embed="rId15">
            <a:alphaModFix/>
          </a:blip>
          <a:srcRect l="27087" r="24509" b="77640"/>
          <a:stretch/>
        </p:blipFill>
        <p:spPr>
          <a:xfrm>
            <a:off x="10095388" y="3913081"/>
            <a:ext cx="319537" cy="295231"/>
          </a:xfrm>
          <a:prstGeom prst="rect">
            <a:avLst/>
          </a:prstGeom>
          <a:noFill/>
          <a:ln>
            <a:noFill/>
          </a:ln>
        </p:spPr>
      </p:pic>
      <p:sp>
        <p:nvSpPr>
          <p:cNvPr id="568" name="Google Shape;568;p6"/>
          <p:cNvSpPr/>
          <p:nvPr/>
        </p:nvSpPr>
        <p:spPr>
          <a:xfrm>
            <a:off x="10024361" y="5499241"/>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69" name="Google Shape;569;p6" descr="Free vector graphics of Boy">
            <a:hlinkClick r:id="" action="ppaction://noaction">
              <a:snd r:embed="rId14" name="10.1.1.4 L2 slide 6 6.wav"/>
            </a:hlinkClick>
          </p:cNvPr>
          <p:cNvPicPr preferRelativeResize="0"/>
          <p:nvPr/>
        </p:nvPicPr>
        <p:blipFill rotWithShape="1">
          <a:blip r:embed="rId15">
            <a:alphaModFix/>
          </a:blip>
          <a:srcRect l="27087" r="24509" b="77640"/>
          <a:stretch/>
        </p:blipFill>
        <p:spPr>
          <a:xfrm>
            <a:off x="10095388" y="5537715"/>
            <a:ext cx="319537" cy="2952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5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5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
          <p:cNvSpPr txBox="1">
            <a:spLocks noGrp="1"/>
          </p:cNvSpPr>
          <p:nvPr>
            <p:ph type="title"/>
          </p:nvPr>
        </p:nvSpPr>
        <p:spPr>
          <a:xfrm>
            <a:off x="0" y="162757"/>
            <a:ext cx="496725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Katja spricht mit Piotr</a:t>
            </a:r>
            <a:endParaRPr/>
          </a:p>
        </p:txBody>
      </p:sp>
      <p:sp>
        <p:nvSpPr>
          <p:cNvPr id="576" name="Google Shape;576;p7"/>
          <p:cNvSpPr txBox="1">
            <a:spLocks noGrp="1"/>
          </p:cNvSpPr>
          <p:nvPr>
            <p:ph type="body" idx="1"/>
          </p:nvPr>
        </p:nvSpPr>
        <p:spPr>
          <a:xfrm>
            <a:off x="4886388" y="151370"/>
            <a:ext cx="6040129" cy="5976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25050"/>
              </a:buClr>
              <a:buSzPts val="2400"/>
              <a:buNone/>
            </a:pPr>
            <a:r>
              <a:rPr lang="en-GB"/>
              <a:t>Katja und Piotr sprechen zusammen. </a:t>
            </a:r>
            <a:r>
              <a:rPr lang="en-GB" b="1"/>
              <a:t>Hör zu, ist das WO1 oder WO3?</a:t>
            </a:r>
            <a:endParaRPr/>
          </a:p>
        </p:txBody>
      </p:sp>
      <p:pic>
        <p:nvPicPr>
          <p:cNvPr id="577" name="Google Shape;577;p7" descr="Iphone, Android, Stencil, Smartphone, Cell"/>
          <p:cNvPicPr preferRelativeResize="0"/>
          <p:nvPr/>
        </p:nvPicPr>
        <p:blipFill rotWithShape="1">
          <a:blip r:embed="rId4">
            <a:alphaModFix/>
          </a:blip>
          <a:srcRect l="48889" t="3346" r="25555"/>
          <a:stretch/>
        </p:blipFill>
        <p:spPr>
          <a:xfrm rot="-5400000">
            <a:off x="3363842" y="-2930729"/>
            <a:ext cx="5937281" cy="13043338"/>
          </a:xfrm>
          <a:prstGeom prst="rect">
            <a:avLst/>
          </a:prstGeom>
          <a:noFill/>
          <a:ln>
            <a:noFill/>
          </a:ln>
        </p:spPr>
      </p:pic>
      <p:sp>
        <p:nvSpPr>
          <p:cNvPr id="578" name="Google Shape;578;p7"/>
          <p:cNvSpPr/>
          <p:nvPr/>
        </p:nvSpPr>
        <p:spPr>
          <a:xfrm>
            <a:off x="2009402" y="1233232"/>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Hallo Piotr! Wie geht es dir? Ich will Polnisch mit dir sprechen, weil ich jetzt Polnisch lerne.</a:t>
            </a:r>
            <a:endParaRPr/>
          </a:p>
        </p:txBody>
      </p:sp>
      <p:sp>
        <p:nvSpPr>
          <p:cNvPr id="579" name="Google Shape;579;p7"/>
          <p:cNvSpPr/>
          <p:nvPr/>
        </p:nvSpPr>
        <p:spPr>
          <a:xfrm>
            <a:off x="1179312" y="2051500"/>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 Toll! Ich denke, Polnisch ist keine einfache Sprache.</a:t>
            </a:r>
            <a:endParaRPr/>
          </a:p>
        </p:txBody>
      </p:sp>
      <p:sp>
        <p:nvSpPr>
          <p:cNvPr id="580" name="Google Shape;580;p7"/>
          <p:cNvSpPr/>
          <p:nvPr/>
        </p:nvSpPr>
        <p:spPr>
          <a:xfrm>
            <a:off x="1179312" y="3688036"/>
            <a:ext cx="8547651" cy="720000"/>
          </a:xfrm>
          <a:prstGeom prst="wedgeRoundRectCallout">
            <a:avLst>
              <a:gd name="adj1" fmla="val 52595"/>
              <a:gd name="adj2" fmla="val -17360"/>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Und ich will </a:t>
            </a:r>
            <a:r>
              <a:rPr lang="en-GB" sz="2000" b="0" i="0" u="none" strike="noStrike" cap="none" dirty="0" err="1">
                <a:solidFill>
                  <a:srgbClr val="3D3C3C"/>
                </a:solidFill>
                <a:latin typeface="Century Gothic"/>
                <a:ea typeface="Century Gothic"/>
                <a:cs typeface="Century Gothic"/>
                <a:sym typeface="Century Gothic"/>
              </a:rPr>
              <a:t>dir</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helfen</a:t>
            </a:r>
            <a:r>
              <a:rPr lang="en-GB" sz="2000" b="0" i="0" u="none" strike="noStrike" cap="none" dirty="0">
                <a:solidFill>
                  <a:srgbClr val="3D3C3C"/>
                </a:solidFill>
                <a:latin typeface="Century Gothic"/>
                <a:ea typeface="Century Gothic"/>
                <a:cs typeface="Century Gothic"/>
                <a:sym typeface="Century Gothic"/>
              </a:rPr>
              <a:t>. Ich </a:t>
            </a:r>
            <a:r>
              <a:rPr lang="en-GB" sz="2000" b="0" i="0" u="none" strike="noStrike" cap="none" dirty="0" err="1">
                <a:solidFill>
                  <a:srgbClr val="3D3C3C"/>
                </a:solidFill>
                <a:latin typeface="Century Gothic"/>
                <a:ea typeface="Century Gothic"/>
                <a:cs typeface="Century Gothic"/>
                <a:sym typeface="Century Gothic"/>
              </a:rPr>
              <a:t>weiß</a:t>
            </a:r>
            <a:r>
              <a:rPr lang="en-GB" sz="2000" b="0" i="0" u="none" strike="noStrike" cap="none" dirty="0">
                <a:solidFill>
                  <a:srgbClr val="3D3C3C"/>
                </a:solidFill>
                <a:latin typeface="Century Gothic"/>
                <a:ea typeface="Century Gothic"/>
                <a:cs typeface="Century Gothic"/>
                <a:sym typeface="Century Gothic"/>
              </a:rPr>
              <a:t> nicht, </a:t>
            </a:r>
            <a:r>
              <a:rPr lang="en-GB" sz="2000" b="0" i="0" u="none" strike="noStrike" cap="none" dirty="0" err="1">
                <a:solidFill>
                  <a:srgbClr val="3D3C3C"/>
                </a:solidFill>
                <a:latin typeface="Century Gothic"/>
                <a:ea typeface="Century Gothic"/>
                <a:cs typeface="Century Gothic"/>
                <a:sym typeface="Century Gothic"/>
              </a:rPr>
              <a:t>ob</a:t>
            </a:r>
            <a:r>
              <a:rPr lang="en-GB" sz="2000" b="0" i="0" u="none" strike="noStrike" cap="none" dirty="0">
                <a:solidFill>
                  <a:srgbClr val="3D3C3C"/>
                </a:solidFill>
                <a:latin typeface="Century Gothic"/>
                <a:ea typeface="Century Gothic"/>
                <a:cs typeface="Century Gothic"/>
                <a:sym typeface="Century Gothic"/>
              </a:rPr>
              <a:t> du dieses </a:t>
            </a:r>
            <a:r>
              <a:rPr lang="en-GB" sz="2000" b="0" i="0" u="none" strike="noStrike" cap="none" dirty="0" err="1">
                <a:solidFill>
                  <a:srgbClr val="3D3C3C"/>
                </a:solidFill>
                <a:latin typeface="Century Gothic"/>
                <a:ea typeface="Century Gothic"/>
                <a:cs typeface="Century Gothic"/>
                <a:sym typeface="Century Gothic"/>
              </a:rPr>
              <a:t>Wochenende</a:t>
            </a:r>
            <a:r>
              <a:rPr lang="en-GB" sz="2000" b="0" i="0" u="none" strike="noStrike" cap="none" dirty="0">
                <a:solidFill>
                  <a:srgbClr val="3D3C3C"/>
                </a:solidFill>
                <a:latin typeface="Century Gothic"/>
                <a:ea typeface="Century Gothic"/>
                <a:cs typeface="Century Gothic"/>
                <a:sym typeface="Century Gothic"/>
              </a:rPr>
              <a:t> Zeit hast.</a:t>
            </a:r>
            <a:endParaRPr sz="2000" b="1" i="0" u="none" strike="noStrike" cap="none" dirty="0">
              <a:solidFill>
                <a:srgbClr val="3D3C3C"/>
              </a:solidFill>
              <a:latin typeface="Century Gothic"/>
              <a:ea typeface="Century Gothic"/>
              <a:cs typeface="Century Gothic"/>
              <a:sym typeface="Century Gothic"/>
            </a:endParaRPr>
          </a:p>
        </p:txBody>
      </p:sp>
      <p:sp>
        <p:nvSpPr>
          <p:cNvPr id="581" name="Google Shape;581;p7">
            <a:hlinkClick r:id="" action="ppaction://noaction">
              <a:snd r:embed="rId5" name="10.1.1.4 L2 slide 7 3.wav"/>
            </a:hlinkClick>
          </p:cNvPr>
          <p:cNvSpPr/>
          <p:nvPr/>
        </p:nvSpPr>
        <p:spPr>
          <a:xfrm>
            <a:off x="1974029" y="2869768"/>
            <a:ext cx="8547651" cy="720000"/>
          </a:xfrm>
          <a:prstGeom prst="wedgeRoundRectCallout">
            <a:avLst>
              <a:gd name="adj1" fmla="val -52415"/>
              <a:gd name="adj2" fmla="val -1578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Ja. Aber ich werde mein Polnisch schnell verbessern, wenn ich hart arbeite. </a:t>
            </a:r>
            <a:endParaRPr/>
          </a:p>
        </p:txBody>
      </p:sp>
      <p:sp>
        <p:nvSpPr>
          <p:cNvPr id="582" name="Google Shape;582;p7"/>
          <p:cNvSpPr/>
          <p:nvPr/>
        </p:nvSpPr>
        <p:spPr>
          <a:xfrm>
            <a:off x="10024361" y="2303690"/>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83" name="Google Shape;583;p7"/>
          <p:cNvSpPr/>
          <p:nvPr/>
        </p:nvSpPr>
        <p:spPr>
          <a:xfrm>
            <a:off x="1204712" y="1335425"/>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84" name="Google Shape;584;p7"/>
          <p:cNvSpPr/>
          <p:nvPr/>
        </p:nvSpPr>
        <p:spPr>
          <a:xfrm>
            <a:off x="10647706" y="1242222"/>
            <a:ext cx="1336460"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weil</a:t>
            </a:r>
            <a:endParaRPr sz="1800" b="1" i="0" u="none" strike="noStrike" cap="none">
              <a:solidFill>
                <a:srgbClr val="3D3C3C"/>
              </a:solidFill>
              <a:latin typeface="Century Gothic"/>
              <a:ea typeface="Century Gothic"/>
              <a:cs typeface="Century Gothic"/>
              <a:sym typeface="Century Gothic"/>
            </a:endParaRPr>
          </a:p>
        </p:txBody>
      </p:sp>
      <p:sp>
        <p:nvSpPr>
          <p:cNvPr id="585" name="Google Shape;585;p7"/>
          <p:cNvSpPr/>
          <p:nvPr/>
        </p:nvSpPr>
        <p:spPr>
          <a:xfrm>
            <a:off x="10630109" y="2830093"/>
            <a:ext cx="1371655"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denn</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wenn</a:t>
            </a:r>
            <a:endParaRPr sz="1800" b="1" i="0" u="none" strike="noStrike" cap="none">
              <a:solidFill>
                <a:srgbClr val="3D3C3C"/>
              </a:solidFill>
              <a:latin typeface="Century Gothic"/>
              <a:ea typeface="Century Gothic"/>
              <a:cs typeface="Century Gothic"/>
              <a:sym typeface="Century Gothic"/>
            </a:endParaRPr>
          </a:p>
        </p:txBody>
      </p:sp>
      <p:sp>
        <p:nvSpPr>
          <p:cNvPr id="586" name="Google Shape;586;p7"/>
          <p:cNvSpPr/>
          <p:nvPr/>
        </p:nvSpPr>
        <p:spPr>
          <a:xfrm>
            <a:off x="10619599" y="2052507"/>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dass</a:t>
            </a:r>
            <a:endParaRPr sz="1800" b="1" i="0" u="none" strike="noStrike" cap="none">
              <a:solidFill>
                <a:srgbClr val="3D3C3C"/>
              </a:solidFill>
              <a:latin typeface="Century Gothic"/>
              <a:ea typeface="Century Gothic"/>
              <a:cs typeface="Century Gothic"/>
              <a:sym typeface="Century Gothic"/>
            </a:endParaRPr>
          </a:p>
        </p:txBody>
      </p:sp>
      <p:sp>
        <p:nvSpPr>
          <p:cNvPr id="587" name="Google Shape;587;p7"/>
          <p:cNvSpPr/>
          <p:nvPr/>
        </p:nvSpPr>
        <p:spPr>
          <a:xfrm>
            <a:off x="10619599" y="3700575"/>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nicht, ob</a:t>
            </a:r>
            <a:endParaRPr sz="1800" b="1" i="0" u="none" strike="noStrike" cap="none">
              <a:solidFill>
                <a:srgbClr val="3D3C3C"/>
              </a:solidFill>
              <a:latin typeface="Century Gothic"/>
              <a:ea typeface="Century Gothic"/>
              <a:cs typeface="Century Gothic"/>
              <a:sym typeface="Century Gothic"/>
            </a:endParaRPr>
          </a:p>
        </p:txBody>
      </p:sp>
      <p:sp>
        <p:nvSpPr>
          <p:cNvPr id="588" name="Google Shape;588;p7"/>
          <p:cNvSpPr/>
          <p:nvPr/>
        </p:nvSpPr>
        <p:spPr>
          <a:xfrm>
            <a:off x="10919224" y="1333248"/>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89" name="Google Shape;589;p7"/>
          <p:cNvSpPr/>
          <p:nvPr/>
        </p:nvSpPr>
        <p:spPr>
          <a:xfrm>
            <a:off x="10977829" y="2451765"/>
            <a:ext cx="824814" cy="26398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90" name="Google Shape;590;p7"/>
          <p:cNvSpPr/>
          <p:nvPr/>
        </p:nvSpPr>
        <p:spPr>
          <a:xfrm>
            <a:off x="10944067" y="2944248"/>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91" name="Google Shape;591;p7"/>
          <p:cNvSpPr/>
          <p:nvPr/>
        </p:nvSpPr>
        <p:spPr>
          <a:xfrm>
            <a:off x="10836669" y="3809929"/>
            <a:ext cx="1011886" cy="23810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592" name="Google Shape;592;p7" descr="A cartoon of a child&#10;&#10;Description automatically generated with low confidence">
            <a:hlinkClick r:id="" action="ppaction://noaction">
              <a:snd r:embed="rId6" name="10.1.1.4 L2 slide 7 1.wav"/>
            </a:hlinkClick>
          </p:cNvPr>
          <p:cNvPicPr preferRelativeResize="0"/>
          <p:nvPr/>
        </p:nvPicPr>
        <p:blipFill rotWithShape="1">
          <a:blip r:embed="rId7">
            <a:alphaModFix/>
          </a:blip>
          <a:srcRect/>
          <a:stretch/>
        </p:blipFill>
        <p:spPr>
          <a:xfrm>
            <a:off x="1272945" y="1338019"/>
            <a:ext cx="257367" cy="358178"/>
          </a:xfrm>
          <a:prstGeom prst="rect">
            <a:avLst/>
          </a:prstGeom>
          <a:noFill/>
          <a:ln>
            <a:noFill/>
          </a:ln>
        </p:spPr>
      </p:pic>
      <p:sp>
        <p:nvSpPr>
          <p:cNvPr id="593" name="Google Shape;593;p7"/>
          <p:cNvSpPr/>
          <p:nvPr/>
        </p:nvSpPr>
        <p:spPr>
          <a:xfrm>
            <a:off x="1974029" y="4506304"/>
            <a:ext cx="8547651" cy="720000"/>
          </a:xfrm>
          <a:prstGeom prst="wedgeRoundRectCallout">
            <a:avLst>
              <a:gd name="adj1" fmla="val -52415"/>
              <a:gd name="adj2" fmla="val -1578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Ja, ich habe Zeit. Können wir auch nächste Woche sprechen, falls der Kursinhalt nächste Woche schwierig ist? </a:t>
            </a:r>
            <a:endParaRPr/>
          </a:p>
        </p:txBody>
      </p:sp>
      <p:sp>
        <p:nvSpPr>
          <p:cNvPr id="594" name="Google Shape;594;p7"/>
          <p:cNvSpPr/>
          <p:nvPr/>
        </p:nvSpPr>
        <p:spPr>
          <a:xfrm>
            <a:off x="1179312" y="5324570"/>
            <a:ext cx="8547651" cy="720000"/>
          </a:xfrm>
          <a:prstGeom prst="wedgeRoundRectCallout">
            <a:avLst>
              <a:gd name="adj1" fmla="val 52595"/>
              <a:gd name="adj2" fmla="val -17360"/>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err="1">
                <a:solidFill>
                  <a:srgbClr val="3D3C3C"/>
                </a:solidFill>
                <a:latin typeface="Century Gothic"/>
                <a:ea typeface="Century Gothic"/>
                <a:cs typeface="Century Gothic"/>
                <a:sym typeface="Century Gothic"/>
              </a:rPr>
              <a:t>Ja</a:t>
            </a:r>
            <a:r>
              <a:rPr lang="en-GB" sz="2000" b="0" i="0" u="none" strike="noStrike" cap="none" dirty="0">
                <a:solidFill>
                  <a:srgbClr val="3D3C3C"/>
                </a:solidFill>
                <a:latin typeface="Century Gothic"/>
                <a:ea typeface="Century Gothic"/>
                <a:cs typeface="Century Gothic"/>
                <a:sym typeface="Century Gothic"/>
              </a:rPr>
              <a:t>. Ich bin für dich da. Der </a:t>
            </a:r>
            <a:r>
              <a:rPr lang="en-GB" sz="2000" b="0" i="0" u="none" strike="noStrike" cap="none" dirty="0" err="1">
                <a:solidFill>
                  <a:srgbClr val="3D3C3C"/>
                </a:solidFill>
                <a:latin typeface="Century Gothic"/>
                <a:ea typeface="Century Gothic"/>
                <a:cs typeface="Century Gothic"/>
                <a:sym typeface="Century Gothic"/>
              </a:rPr>
              <a:t>Kurs</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enthält</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schwierige</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Wörter</a:t>
            </a:r>
            <a:r>
              <a:rPr lang="en-GB" sz="2000" b="0" i="0" u="none" strike="noStrike" cap="none" dirty="0">
                <a:solidFill>
                  <a:srgbClr val="3D3C3C"/>
                </a:solidFill>
                <a:latin typeface="Century Gothic"/>
                <a:ea typeface="Century Gothic"/>
                <a:cs typeface="Century Gothic"/>
                <a:sym typeface="Century Gothic"/>
              </a:rPr>
              <a:t>. </a:t>
            </a:r>
            <a:endParaRPr dirty="0"/>
          </a:p>
        </p:txBody>
      </p:sp>
      <p:sp>
        <p:nvSpPr>
          <p:cNvPr id="595" name="Google Shape;595;p7"/>
          <p:cNvSpPr/>
          <p:nvPr/>
        </p:nvSpPr>
        <p:spPr>
          <a:xfrm>
            <a:off x="10630109" y="4518368"/>
            <a:ext cx="1371655" cy="7200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falls</a:t>
            </a:r>
            <a:endParaRPr/>
          </a:p>
        </p:txBody>
      </p:sp>
      <p:sp>
        <p:nvSpPr>
          <p:cNvPr id="596" name="Google Shape;596;p7"/>
          <p:cNvSpPr/>
          <p:nvPr/>
        </p:nvSpPr>
        <p:spPr>
          <a:xfrm>
            <a:off x="10994592" y="4710805"/>
            <a:ext cx="810379" cy="231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97" name="Google Shape;597;p7"/>
          <p:cNvSpPr/>
          <p:nvPr/>
        </p:nvSpPr>
        <p:spPr>
          <a:xfrm>
            <a:off x="10619599" y="5307865"/>
            <a:ext cx="1392675" cy="7200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1" i="0" u="none" strike="noStrike" cap="none">
                <a:solidFill>
                  <a:srgbClr val="3D3C3C"/>
                </a:solidFill>
                <a:latin typeface="Century Gothic"/>
                <a:ea typeface="Century Gothic"/>
                <a:cs typeface="Century Gothic"/>
                <a:sym typeface="Century Gothic"/>
              </a:rPr>
              <a:t>.</a:t>
            </a:r>
            <a:br>
              <a:rPr lang="en-GB" sz="1800" b="1" i="0" u="none" strike="noStrike" cap="none">
                <a:solidFill>
                  <a:srgbClr val="3D3C3C"/>
                </a:solidFill>
                <a:latin typeface="Century Gothic"/>
                <a:ea typeface="Century Gothic"/>
                <a:cs typeface="Century Gothic"/>
                <a:sym typeface="Century Gothic"/>
              </a:rPr>
            </a:br>
            <a:r>
              <a:rPr lang="en-GB" sz="1800" b="1" i="0" u="none" strike="noStrike" cap="none">
                <a:solidFill>
                  <a:srgbClr val="3D3C3C"/>
                </a:solidFill>
                <a:latin typeface="Century Gothic"/>
                <a:ea typeface="Century Gothic"/>
                <a:cs typeface="Century Gothic"/>
                <a:sym typeface="Century Gothic"/>
              </a:rPr>
              <a:t>falls</a:t>
            </a:r>
            <a:endParaRPr/>
          </a:p>
        </p:txBody>
      </p:sp>
      <p:sp>
        <p:nvSpPr>
          <p:cNvPr id="598" name="Google Shape;598;p7"/>
          <p:cNvSpPr/>
          <p:nvPr/>
        </p:nvSpPr>
        <p:spPr>
          <a:xfrm>
            <a:off x="10851785" y="5682722"/>
            <a:ext cx="1011886" cy="23810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grpSp>
        <p:nvGrpSpPr>
          <p:cNvPr id="599" name="Google Shape;599;p7"/>
          <p:cNvGrpSpPr/>
          <p:nvPr/>
        </p:nvGrpSpPr>
        <p:grpSpPr>
          <a:xfrm>
            <a:off x="2060977" y="1227126"/>
            <a:ext cx="8512278" cy="793797"/>
            <a:chOff x="2021615" y="1207917"/>
            <a:chExt cx="8512278" cy="793797"/>
          </a:xfrm>
        </p:grpSpPr>
        <p:sp>
          <p:nvSpPr>
            <p:cNvPr id="600" name="Google Shape;600;p7">
              <a:hlinkClick r:id="" action="ppaction://noaction">
                <a:snd r:embed="rId6" name="10.1.1.4 L2 slide 7 1.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601" name="Google Shape;601;p7"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602" name="Google Shape;602;p7"/>
            <p:cNvGrpSpPr/>
            <p:nvPr/>
          </p:nvGrpSpPr>
          <p:grpSpPr>
            <a:xfrm>
              <a:off x="2824349" y="1207917"/>
              <a:ext cx="7558796" cy="793797"/>
              <a:chOff x="2471432" y="1833003"/>
              <a:chExt cx="7558796" cy="793797"/>
            </a:xfrm>
          </p:grpSpPr>
          <p:pic>
            <p:nvPicPr>
              <p:cNvPr id="603" name="Google Shape;603;p7" descr="Free vector graphics of Frequency">
                <a:hlinkClick r:id="" action="ppaction://noaction">
                  <a:snd r:embed="rId6" name="10.1.1.4 L2 slide 7 1.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04" name="Google Shape;604;p7" descr="Free vector graphics of Frequency">
                <a:hlinkClick r:id="" action="ppaction://noaction">
                  <a:snd r:embed="rId6" name="10.1.1.4 L2 slide 7 1.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05" name="Google Shape;605;p7" descr="Free vector graphics of Frequency">
                <a:hlinkClick r:id="" action="ppaction://noaction">
                  <a:snd r:embed="rId6" name="10.1.1.4 L2 slide 7 1.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06" name="Google Shape;606;p7" descr="Free vector graphics of Frequency">
                <a:hlinkClick r:id="" action="ppaction://noaction">
                  <a:snd r:embed="rId6" name="10.1.1.4 L2 slide 7 1.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607" name="Google Shape;607;p7"/>
          <p:cNvGrpSpPr/>
          <p:nvPr/>
        </p:nvGrpSpPr>
        <p:grpSpPr>
          <a:xfrm>
            <a:off x="1991715" y="2860348"/>
            <a:ext cx="8512278" cy="793797"/>
            <a:chOff x="2021615" y="1207917"/>
            <a:chExt cx="8512278" cy="793797"/>
          </a:xfrm>
        </p:grpSpPr>
        <p:sp>
          <p:nvSpPr>
            <p:cNvPr id="608" name="Google Shape;608;p7"/>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609" name="Google Shape;609;p7"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610" name="Google Shape;610;p7"/>
            <p:cNvGrpSpPr/>
            <p:nvPr/>
          </p:nvGrpSpPr>
          <p:grpSpPr>
            <a:xfrm>
              <a:off x="2824349" y="1207917"/>
              <a:ext cx="7558796" cy="793797"/>
              <a:chOff x="2471432" y="1833003"/>
              <a:chExt cx="7558796" cy="793797"/>
            </a:xfrm>
          </p:grpSpPr>
          <p:pic>
            <p:nvPicPr>
              <p:cNvPr id="611" name="Google Shape;611;p7" descr="Free vector graphics of Frequency">
                <a:hlinkClick r:id="" action="ppaction://noaction">
                  <a:snd r:embed="rId5" name="10.1.1.4 L2 slide 7 3.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12" name="Google Shape;612;p7" descr="Free vector graphics of Frequency">
                <a:hlinkClick r:id="" action="ppaction://noaction">
                  <a:snd r:embed="rId5" name="10.1.1.4 L2 slide 7 3.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13" name="Google Shape;613;p7" descr="Free vector graphics of Frequency">
                <a:hlinkClick r:id="" action="ppaction://noaction">
                  <a:snd r:embed="rId5" name="10.1.1.4 L2 slide 7 3.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14" name="Google Shape;614;p7" descr="Free vector graphics of Frequency">
                <a:hlinkClick r:id="" action="ppaction://noaction">
                  <a:snd r:embed="rId5" name="10.1.1.4 L2 slide 7 3.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615" name="Google Shape;615;p7"/>
          <p:cNvGrpSpPr/>
          <p:nvPr/>
        </p:nvGrpSpPr>
        <p:grpSpPr>
          <a:xfrm>
            <a:off x="2033736" y="4509665"/>
            <a:ext cx="8512278" cy="793797"/>
            <a:chOff x="2021615" y="1207917"/>
            <a:chExt cx="8512278" cy="793797"/>
          </a:xfrm>
        </p:grpSpPr>
        <p:sp>
          <p:nvSpPr>
            <p:cNvPr id="616" name="Google Shape;616;p7">
              <a:hlinkClick r:id="" action="ppaction://noaction">
                <a:snd r:embed="rId10" name="10.1.1.4 L2 slide 7 5.wav"/>
              </a:hlinkClick>
            </p:cNvPr>
            <p:cNvSpPr/>
            <p:nvPr/>
          </p:nvSpPr>
          <p:spPr>
            <a:xfrm>
              <a:off x="2021615" y="1220385"/>
              <a:ext cx="8512278" cy="720000"/>
            </a:xfrm>
            <a:prstGeom prst="wedgeRoundRectCallout">
              <a:avLst>
                <a:gd name="adj1" fmla="val -53153"/>
                <a:gd name="adj2" fmla="val -15224"/>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pic>
          <p:nvPicPr>
            <p:cNvPr id="617" name="Google Shape;617;p7" descr="Free vector graphics of Icon"/>
            <p:cNvPicPr preferRelativeResize="0"/>
            <p:nvPr/>
          </p:nvPicPr>
          <p:blipFill rotWithShape="1">
            <a:blip r:embed="rId8">
              <a:alphaModFix/>
            </a:blip>
            <a:srcRect/>
            <a:stretch/>
          </p:blipFill>
          <p:spPr>
            <a:xfrm>
              <a:off x="2288635" y="1300017"/>
              <a:ext cx="247913" cy="495826"/>
            </a:xfrm>
            <a:prstGeom prst="rect">
              <a:avLst/>
            </a:prstGeom>
            <a:noFill/>
            <a:ln>
              <a:noFill/>
            </a:ln>
          </p:spPr>
        </p:pic>
        <p:grpSp>
          <p:nvGrpSpPr>
            <p:cNvPr id="618" name="Google Shape;618;p7"/>
            <p:cNvGrpSpPr/>
            <p:nvPr/>
          </p:nvGrpSpPr>
          <p:grpSpPr>
            <a:xfrm>
              <a:off x="2824349" y="1207917"/>
              <a:ext cx="7558796" cy="793797"/>
              <a:chOff x="2471432" y="1833003"/>
              <a:chExt cx="7558796" cy="793797"/>
            </a:xfrm>
          </p:grpSpPr>
          <p:pic>
            <p:nvPicPr>
              <p:cNvPr id="619" name="Google Shape;619;p7" descr="Free vector graphics of Frequency">
                <a:hlinkClick r:id="" action="ppaction://noaction">
                  <a:snd r:embed="rId10" name="10.1.1.4 L2 slide 7 5.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20" name="Google Shape;620;p7" descr="Free vector graphics of Frequency">
                <a:hlinkClick r:id="" action="ppaction://noaction">
                  <a:snd r:embed="rId10" name="10.1.1.4 L2 slide 7 5.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21" name="Google Shape;621;p7" descr="Free vector graphics of Frequency">
                <a:hlinkClick r:id="" action="ppaction://noaction">
                  <a:snd r:embed="rId10" name="10.1.1.4 L2 slide 7 5.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22" name="Google Shape;622;p7" descr="Free vector graphics of Frequency">
                <a:hlinkClick r:id="" action="ppaction://noaction">
                  <a:snd r:embed="rId10" name="10.1.1.4 L2 slide 7 5.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grpSp>
      <p:grpSp>
        <p:nvGrpSpPr>
          <p:cNvPr id="623" name="Google Shape;623;p7"/>
          <p:cNvGrpSpPr/>
          <p:nvPr/>
        </p:nvGrpSpPr>
        <p:grpSpPr>
          <a:xfrm>
            <a:off x="1202528" y="2039073"/>
            <a:ext cx="8547652" cy="793797"/>
            <a:chOff x="1204712" y="2048452"/>
            <a:chExt cx="8547652" cy="793797"/>
          </a:xfrm>
        </p:grpSpPr>
        <p:sp>
          <p:nvSpPr>
            <p:cNvPr id="624" name="Google Shape;624;p7"/>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625" name="Google Shape;625;p7"/>
            <p:cNvGrpSpPr/>
            <p:nvPr/>
          </p:nvGrpSpPr>
          <p:grpSpPr>
            <a:xfrm>
              <a:off x="1408120" y="2048452"/>
              <a:ext cx="7558796" cy="793797"/>
              <a:chOff x="2471432" y="1833003"/>
              <a:chExt cx="7558796" cy="793797"/>
            </a:xfrm>
          </p:grpSpPr>
          <p:pic>
            <p:nvPicPr>
              <p:cNvPr id="626" name="Google Shape;626;p7" descr="Free vector graphics of Frequency">
                <a:hlinkClick r:id="" action="ppaction://noaction">
                  <a:snd r:embed="rId11" name="10.1.1.4 L2 slide 7 2.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27" name="Google Shape;627;p7" descr="Free vector graphics of Frequency">
                <a:hlinkClick r:id="" action="ppaction://noaction">
                  <a:snd r:embed="rId11" name="10.1.1.4 L2 slide 7 2.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28" name="Google Shape;628;p7" descr="Free vector graphics of Frequency">
                <a:hlinkClick r:id="" action="ppaction://noaction">
                  <a:snd r:embed="rId11" name="10.1.1.4 L2 slide 7 2.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29" name="Google Shape;629;p7" descr="Free vector graphics of Frequency">
                <a:hlinkClick r:id="" action="ppaction://noaction">
                  <a:snd r:embed="rId11" name="10.1.1.4 L2 slide 7 2.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630" name="Google Shape;630;p7"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sp>
        <p:nvSpPr>
          <p:cNvPr id="631" name="Google Shape;631;p7"/>
          <p:cNvSpPr/>
          <p:nvPr/>
        </p:nvSpPr>
        <p:spPr>
          <a:xfrm>
            <a:off x="10876644" y="219331"/>
            <a:ext cx="1092847" cy="40309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1800"/>
              <a:buFont typeface="Century Gothic"/>
              <a:buNone/>
            </a:pPr>
            <a:r>
              <a:rPr lang="en-GB" sz="1800" b="0" i="0" u="none" strike="noStrike" cap="none">
                <a:solidFill>
                  <a:srgbClr val="3D3C3C"/>
                </a:solidFill>
                <a:latin typeface="Century Gothic"/>
                <a:ea typeface="Century Gothic"/>
                <a:cs typeface="Century Gothic"/>
                <a:sym typeface="Century Gothic"/>
              </a:rPr>
              <a:t>hören</a:t>
            </a:r>
            <a:endParaRPr sz="1800" b="0" i="0" u="none" strike="noStrike" cap="none">
              <a:solidFill>
                <a:srgbClr val="3D3C3C"/>
              </a:solidFill>
              <a:latin typeface="Century Gothic"/>
              <a:ea typeface="Century Gothic"/>
              <a:cs typeface="Century Gothic"/>
              <a:sym typeface="Century Gothic"/>
            </a:endParaRPr>
          </a:p>
        </p:txBody>
      </p:sp>
      <p:sp>
        <p:nvSpPr>
          <p:cNvPr id="632" name="Google Shape;632;p7"/>
          <p:cNvSpPr/>
          <p:nvPr/>
        </p:nvSpPr>
        <p:spPr>
          <a:xfrm>
            <a:off x="1182746" y="4665482"/>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633" name="Google Shape;633;p7" descr="A cartoon of a child&#10;&#10;Description automatically generated with low confidence">
            <a:hlinkClick r:id="" action="ppaction://noaction">
              <a:snd r:embed="rId10" name="10.1.1.4 L2 slide 7 5.wav"/>
            </a:hlinkClick>
          </p:cNvPr>
          <p:cNvPicPr preferRelativeResize="0"/>
          <p:nvPr/>
        </p:nvPicPr>
        <p:blipFill rotWithShape="1">
          <a:blip r:embed="rId7">
            <a:alphaModFix/>
          </a:blip>
          <a:srcRect/>
          <a:stretch/>
        </p:blipFill>
        <p:spPr>
          <a:xfrm>
            <a:off x="1250979" y="4668076"/>
            <a:ext cx="257367" cy="358178"/>
          </a:xfrm>
          <a:prstGeom prst="rect">
            <a:avLst/>
          </a:prstGeom>
          <a:noFill/>
          <a:ln>
            <a:noFill/>
          </a:ln>
        </p:spPr>
      </p:pic>
      <p:sp>
        <p:nvSpPr>
          <p:cNvPr id="634" name="Google Shape;634;p7"/>
          <p:cNvSpPr/>
          <p:nvPr/>
        </p:nvSpPr>
        <p:spPr>
          <a:xfrm>
            <a:off x="1202528" y="3007212"/>
            <a:ext cx="425615" cy="399393"/>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635" name="Google Shape;635;p7" descr="A cartoon of a child&#10;&#10;Description automatically generated with low confidence">
            <a:hlinkClick r:id="" action="ppaction://noaction">
              <a:snd r:embed="rId5" name="10.1.1.4 L2 slide 7 3.wav"/>
            </a:hlinkClick>
          </p:cNvPr>
          <p:cNvPicPr preferRelativeResize="0"/>
          <p:nvPr/>
        </p:nvPicPr>
        <p:blipFill rotWithShape="1">
          <a:blip r:embed="rId7">
            <a:alphaModFix/>
          </a:blip>
          <a:srcRect/>
          <a:stretch/>
        </p:blipFill>
        <p:spPr>
          <a:xfrm>
            <a:off x="1270761" y="3009806"/>
            <a:ext cx="257367" cy="358178"/>
          </a:xfrm>
          <a:prstGeom prst="rect">
            <a:avLst/>
          </a:prstGeom>
          <a:noFill/>
          <a:ln>
            <a:noFill/>
          </a:ln>
        </p:spPr>
      </p:pic>
      <p:pic>
        <p:nvPicPr>
          <p:cNvPr id="636" name="Google Shape;636;p7" descr="Free vector graphics of Boy">
            <a:hlinkClick r:id="" action="ppaction://noaction">
              <a:snd r:embed="rId11" name="10.1.1.4 L2 slide 7 2.wav"/>
            </a:hlinkClick>
          </p:cNvPr>
          <p:cNvPicPr preferRelativeResize="0"/>
          <p:nvPr/>
        </p:nvPicPr>
        <p:blipFill rotWithShape="1">
          <a:blip r:embed="rId12">
            <a:alphaModFix/>
          </a:blip>
          <a:srcRect l="27087" r="24509" b="77640"/>
          <a:stretch/>
        </p:blipFill>
        <p:spPr>
          <a:xfrm>
            <a:off x="10095388" y="2342164"/>
            <a:ext cx="319537" cy="295231"/>
          </a:xfrm>
          <a:prstGeom prst="rect">
            <a:avLst/>
          </a:prstGeom>
          <a:noFill/>
          <a:ln>
            <a:noFill/>
          </a:ln>
        </p:spPr>
      </p:pic>
      <p:sp>
        <p:nvSpPr>
          <p:cNvPr id="637" name="Google Shape;637;p7"/>
          <p:cNvSpPr/>
          <p:nvPr/>
        </p:nvSpPr>
        <p:spPr>
          <a:xfrm>
            <a:off x="10024361" y="3874607"/>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638" name="Google Shape;638;p7" descr="Free vector graphics of Boy">
            <a:hlinkClick r:id="" action="ppaction://noaction">
              <a:snd r:embed="rId13" name="10.1.1.4 L2 slide 7 4.wav"/>
            </a:hlinkClick>
          </p:cNvPr>
          <p:cNvPicPr preferRelativeResize="0"/>
          <p:nvPr/>
        </p:nvPicPr>
        <p:blipFill rotWithShape="1">
          <a:blip r:embed="rId12">
            <a:alphaModFix/>
          </a:blip>
          <a:srcRect l="27087" r="24509" b="77640"/>
          <a:stretch/>
        </p:blipFill>
        <p:spPr>
          <a:xfrm>
            <a:off x="10095388" y="3913081"/>
            <a:ext cx="319537" cy="295231"/>
          </a:xfrm>
          <a:prstGeom prst="rect">
            <a:avLst/>
          </a:prstGeom>
          <a:noFill/>
          <a:ln>
            <a:noFill/>
          </a:ln>
        </p:spPr>
      </p:pic>
      <p:sp>
        <p:nvSpPr>
          <p:cNvPr id="639" name="Google Shape;639;p7"/>
          <p:cNvSpPr/>
          <p:nvPr/>
        </p:nvSpPr>
        <p:spPr>
          <a:xfrm>
            <a:off x="10024361" y="5499241"/>
            <a:ext cx="425615" cy="399393"/>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pic>
        <p:nvPicPr>
          <p:cNvPr id="640" name="Google Shape;640;p7" descr="Free vector graphics of Boy">
            <a:hlinkClick r:id="" action="ppaction://noaction">
              <a:snd r:embed="rId14" name="10.1.1.4 L2 slide 7 6.wav"/>
            </a:hlinkClick>
          </p:cNvPr>
          <p:cNvPicPr preferRelativeResize="0"/>
          <p:nvPr/>
        </p:nvPicPr>
        <p:blipFill rotWithShape="1">
          <a:blip r:embed="rId12">
            <a:alphaModFix/>
          </a:blip>
          <a:srcRect l="27087" r="24509" b="77640"/>
          <a:stretch/>
        </p:blipFill>
        <p:spPr>
          <a:xfrm>
            <a:off x="10095388" y="5537715"/>
            <a:ext cx="319537" cy="295231"/>
          </a:xfrm>
          <a:prstGeom prst="rect">
            <a:avLst/>
          </a:prstGeom>
          <a:noFill/>
          <a:ln>
            <a:noFill/>
          </a:ln>
        </p:spPr>
      </p:pic>
      <p:grpSp>
        <p:nvGrpSpPr>
          <p:cNvPr id="641" name="Google Shape;641;p7"/>
          <p:cNvGrpSpPr/>
          <p:nvPr/>
        </p:nvGrpSpPr>
        <p:grpSpPr>
          <a:xfrm>
            <a:off x="1230069" y="3691954"/>
            <a:ext cx="8547652" cy="793797"/>
            <a:chOff x="1204712" y="2048452"/>
            <a:chExt cx="8547652" cy="793797"/>
          </a:xfrm>
        </p:grpSpPr>
        <p:sp>
          <p:nvSpPr>
            <p:cNvPr id="642" name="Google Shape;642;p7"/>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643" name="Google Shape;643;p7"/>
            <p:cNvGrpSpPr/>
            <p:nvPr/>
          </p:nvGrpSpPr>
          <p:grpSpPr>
            <a:xfrm>
              <a:off x="1408120" y="2048452"/>
              <a:ext cx="7558796" cy="793797"/>
              <a:chOff x="2471432" y="1833003"/>
              <a:chExt cx="7558796" cy="793797"/>
            </a:xfrm>
          </p:grpSpPr>
          <p:pic>
            <p:nvPicPr>
              <p:cNvPr id="644" name="Google Shape;644;p7"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45" name="Google Shape;645;p7"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46" name="Google Shape;646;p7" descr="Free vector graphics of Frequency">
                <a:hlinkClick r:id="" action="ppaction://noaction">
                  <a:snd r:embed="rId13" name="10.1.1.4 L2 slide 7 4.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47" name="Google Shape;647;p7" descr="Free vector graphics of Frequency">
                <a:hlinkClick r:id="" action="ppaction://noaction">
                  <a:snd r:embed="rId13" name="10.1.1.4 L2 slide 7 4.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648" name="Google Shape;648;p7"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grpSp>
        <p:nvGrpSpPr>
          <p:cNvPr id="649" name="Google Shape;649;p7"/>
          <p:cNvGrpSpPr/>
          <p:nvPr/>
        </p:nvGrpSpPr>
        <p:grpSpPr>
          <a:xfrm>
            <a:off x="1141405" y="5316163"/>
            <a:ext cx="8547652" cy="793797"/>
            <a:chOff x="1204712" y="2048452"/>
            <a:chExt cx="8547652" cy="793797"/>
          </a:xfrm>
        </p:grpSpPr>
        <p:sp>
          <p:nvSpPr>
            <p:cNvPr id="650" name="Google Shape;650;p7"/>
            <p:cNvSpPr/>
            <p:nvPr/>
          </p:nvSpPr>
          <p:spPr>
            <a:xfrm>
              <a:off x="1204712" y="2050085"/>
              <a:ext cx="8547652" cy="720000"/>
            </a:xfrm>
            <a:prstGeom prst="wedgeRoundRectCallout">
              <a:avLst>
                <a:gd name="adj1" fmla="val 53047"/>
                <a:gd name="adj2" fmla="val -17012"/>
                <a:gd name="adj3"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3D3C3C"/>
                </a:solidFill>
                <a:latin typeface="Century Gothic"/>
                <a:ea typeface="Century Gothic"/>
                <a:cs typeface="Century Gothic"/>
                <a:sym typeface="Century Gothic"/>
              </a:endParaRPr>
            </a:p>
          </p:txBody>
        </p:sp>
        <p:grpSp>
          <p:nvGrpSpPr>
            <p:cNvPr id="651" name="Google Shape;651;p7"/>
            <p:cNvGrpSpPr/>
            <p:nvPr/>
          </p:nvGrpSpPr>
          <p:grpSpPr>
            <a:xfrm>
              <a:off x="1408120" y="2048452"/>
              <a:ext cx="7558796" cy="793797"/>
              <a:chOff x="2471432" y="1833003"/>
              <a:chExt cx="7558796" cy="793797"/>
            </a:xfrm>
          </p:grpSpPr>
          <p:pic>
            <p:nvPicPr>
              <p:cNvPr id="652" name="Google Shape;652;p7" descr="Free vector graphics of Frequency">
                <a:hlinkClick r:id="" action="ppaction://noaction">
                  <a:snd r:embed="rId14" name="10.1.1.4 L2 slide 7 6.wav"/>
                </a:hlinkClick>
              </p:cNvPr>
              <p:cNvPicPr preferRelativeResize="0"/>
              <p:nvPr/>
            </p:nvPicPr>
            <p:blipFill rotWithShape="1">
              <a:blip r:embed="rId9">
                <a:alphaModFix/>
              </a:blip>
              <a:srcRect l="50000" t="1" b="65401"/>
              <a:stretch/>
            </p:blipFill>
            <p:spPr>
              <a:xfrm>
                <a:off x="2471432" y="1833003"/>
                <a:ext cx="2198201" cy="793797"/>
              </a:xfrm>
              <a:prstGeom prst="rect">
                <a:avLst/>
              </a:prstGeom>
              <a:noFill/>
              <a:ln>
                <a:noFill/>
              </a:ln>
            </p:spPr>
          </p:pic>
          <p:pic>
            <p:nvPicPr>
              <p:cNvPr id="653" name="Google Shape;653;p7" descr="Free vector graphics of Frequency">
                <a:hlinkClick r:id="" action="ppaction://noaction">
                  <a:snd r:embed="rId14" name="10.1.1.4 L2 slide 7 6.wav"/>
                </a:hlinkClick>
              </p:cNvPr>
              <p:cNvPicPr preferRelativeResize="0"/>
              <p:nvPr/>
            </p:nvPicPr>
            <p:blipFill rotWithShape="1">
              <a:blip r:embed="rId9">
                <a:alphaModFix/>
              </a:blip>
              <a:srcRect l="50000" t="1" b="65401"/>
              <a:stretch/>
            </p:blipFill>
            <p:spPr>
              <a:xfrm>
                <a:off x="4644233" y="1833003"/>
                <a:ext cx="2198201" cy="793797"/>
              </a:xfrm>
              <a:prstGeom prst="rect">
                <a:avLst/>
              </a:prstGeom>
              <a:noFill/>
              <a:ln>
                <a:noFill/>
              </a:ln>
            </p:spPr>
          </p:pic>
          <p:pic>
            <p:nvPicPr>
              <p:cNvPr id="654" name="Google Shape;654;p7" descr="Free vector graphics of Frequency">
                <a:hlinkClick r:id="" action="ppaction://noaction">
                  <a:snd r:embed="rId14" name="10.1.1.4 L2 slide 7 6.wav"/>
                </a:hlinkClick>
              </p:cNvPr>
              <p:cNvPicPr preferRelativeResize="0"/>
              <p:nvPr/>
            </p:nvPicPr>
            <p:blipFill rotWithShape="1">
              <a:blip r:embed="rId9">
                <a:alphaModFix/>
              </a:blip>
              <a:srcRect l="50000" t="1" b="65401"/>
              <a:stretch/>
            </p:blipFill>
            <p:spPr>
              <a:xfrm>
                <a:off x="6771564" y="1833003"/>
                <a:ext cx="2198201" cy="793797"/>
              </a:xfrm>
              <a:prstGeom prst="rect">
                <a:avLst/>
              </a:prstGeom>
              <a:noFill/>
              <a:ln>
                <a:noFill/>
              </a:ln>
            </p:spPr>
          </p:pic>
          <p:pic>
            <p:nvPicPr>
              <p:cNvPr id="655" name="Google Shape;655;p7" descr="Free vector graphics of Frequency">
                <a:hlinkClick r:id="" action="ppaction://noaction">
                  <a:snd r:embed="rId14" name="10.1.1.4 L2 slide 7 6.wav"/>
                </a:hlinkClick>
              </p:cNvPr>
              <p:cNvPicPr preferRelativeResize="0"/>
              <p:nvPr/>
            </p:nvPicPr>
            <p:blipFill rotWithShape="1">
              <a:blip r:embed="rId9">
                <a:alphaModFix/>
              </a:blip>
              <a:srcRect l="50000" r="25142" b="66021"/>
              <a:stretch/>
            </p:blipFill>
            <p:spPr>
              <a:xfrm>
                <a:off x="8937382" y="1841008"/>
                <a:ext cx="1092846" cy="779573"/>
              </a:xfrm>
              <a:prstGeom prst="rect">
                <a:avLst/>
              </a:prstGeom>
              <a:noFill/>
              <a:ln>
                <a:noFill/>
              </a:ln>
            </p:spPr>
          </p:pic>
        </p:grpSp>
        <p:pic>
          <p:nvPicPr>
            <p:cNvPr id="656" name="Google Shape;656;p7" descr="Free vector graphics of Icon"/>
            <p:cNvPicPr preferRelativeResize="0"/>
            <p:nvPr/>
          </p:nvPicPr>
          <p:blipFill rotWithShape="1">
            <a:blip r:embed="rId8">
              <a:alphaModFix/>
            </a:blip>
            <a:srcRect/>
            <a:stretch/>
          </p:blipFill>
          <p:spPr>
            <a:xfrm>
              <a:off x="9353106" y="2142756"/>
              <a:ext cx="247913" cy="49582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60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6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6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6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8E8A-618A-480C-9598-945A2C6C0FEB}"/>
              </a:ext>
            </a:extLst>
          </p:cNvPr>
          <p:cNvSpPr>
            <a:spLocks noGrp="1"/>
          </p:cNvSpPr>
          <p:nvPr>
            <p:ph type="title"/>
          </p:nvPr>
        </p:nvSpPr>
        <p:spPr>
          <a:xfrm>
            <a:off x="-1" y="213557"/>
            <a:ext cx="9131301" cy="647577"/>
          </a:xfrm>
        </p:spPr>
        <p:txBody>
          <a:bodyPr>
            <a:normAutofit/>
          </a:bodyPr>
          <a:lstStyle/>
          <a:p>
            <a:r>
              <a:rPr lang="en-GB" dirty="0"/>
              <a:t>Adjectives that are identical as adverbs</a:t>
            </a:r>
          </a:p>
        </p:txBody>
      </p:sp>
      <p:sp>
        <p:nvSpPr>
          <p:cNvPr id="5" name="Rectangle: Rounded Corners 4">
            <a:extLst>
              <a:ext uri="{FF2B5EF4-FFF2-40B4-BE49-F238E27FC236}">
                <a16:creationId xmlns:a16="http://schemas.microsoft.com/office/drawing/2014/main" id="{DBC7264D-90F3-AFDB-2763-5E61FE5ADB59}"/>
              </a:ext>
            </a:extLst>
          </p:cNvPr>
          <p:cNvSpPr/>
          <p:nvPr/>
        </p:nvSpPr>
        <p:spPr>
          <a:xfrm>
            <a:off x="10490200" y="219331"/>
            <a:ext cx="1479291" cy="377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6" name="TextBox 5">
            <a:extLst>
              <a:ext uri="{FF2B5EF4-FFF2-40B4-BE49-F238E27FC236}">
                <a16:creationId xmlns:a16="http://schemas.microsoft.com/office/drawing/2014/main" id="{6C6DE21F-F4AF-1AFC-84A2-7FAB91490B55}"/>
              </a:ext>
            </a:extLst>
          </p:cNvPr>
          <p:cNvSpPr txBox="1"/>
          <p:nvPr/>
        </p:nvSpPr>
        <p:spPr>
          <a:xfrm>
            <a:off x="90000" y="1028871"/>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As you know, most German adjectives can be used as adverbs, too:</a:t>
            </a:r>
          </a:p>
        </p:txBody>
      </p:sp>
      <p:sp>
        <p:nvSpPr>
          <p:cNvPr id="7" name="Rectangle 6">
            <a:extLst>
              <a:ext uri="{FF2B5EF4-FFF2-40B4-BE49-F238E27FC236}">
                <a16:creationId xmlns:a16="http://schemas.microsoft.com/office/drawing/2014/main" id="{484D3980-A1CF-8737-B1EE-9B356FA2B57E}"/>
              </a:ext>
            </a:extLst>
          </p:cNvPr>
          <p:cNvSpPr/>
          <p:nvPr/>
        </p:nvSpPr>
        <p:spPr>
          <a:xfrm>
            <a:off x="408601" y="2195651"/>
            <a:ext cx="4239599" cy="38088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9C836AD-9CBC-6681-2FC0-FB9E8C79CF5F}"/>
              </a:ext>
            </a:extLst>
          </p:cNvPr>
          <p:cNvSpPr txBox="1"/>
          <p:nvPr/>
        </p:nvSpPr>
        <p:spPr>
          <a:xfrm>
            <a:off x="455492" y="2187409"/>
            <a:ext cx="3532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Der </a:t>
            </a:r>
            <a:r>
              <a:rPr kumimoji="0" lang="en-GB" sz="2000" b="0" i="0" u="none" strike="noStrike" kern="1200" cap="none" spc="0" normalizeH="0" baseline="0" noProof="0" dirty="0" err="1">
                <a:ln>
                  <a:noFill/>
                </a:ln>
                <a:effectLst/>
                <a:uLnTx/>
                <a:uFillTx/>
                <a:latin typeface="Century Gothic" panose="020F0302020204030204"/>
                <a:ea typeface="+mn-ea"/>
                <a:cs typeface="+mn-cs"/>
              </a:rPr>
              <a:t>Kurs</a:t>
            </a:r>
            <a:r>
              <a:rPr kumimoji="0" lang="en-GB" sz="2000" b="0" i="0" u="none" strike="noStrike" kern="1200" cap="none" spc="0" normalizeH="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praktisch</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9" name="Rectangle 8">
            <a:extLst>
              <a:ext uri="{FF2B5EF4-FFF2-40B4-BE49-F238E27FC236}">
                <a16:creationId xmlns:a16="http://schemas.microsoft.com/office/drawing/2014/main" id="{F212AC3D-C105-729B-1E8C-64835716DCA5}"/>
              </a:ext>
            </a:extLst>
          </p:cNvPr>
          <p:cNvSpPr/>
          <p:nvPr/>
        </p:nvSpPr>
        <p:spPr>
          <a:xfrm>
            <a:off x="408600" y="2843211"/>
            <a:ext cx="4239600" cy="391802"/>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F24ACD3-21FD-0B75-9D5D-1236F4898B3E}"/>
              </a:ext>
            </a:extLst>
          </p:cNvPr>
          <p:cNvSpPr txBox="1"/>
          <p:nvPr/>
        </p:nvSpPr>
        <p:spPr>
          <a:xfrm>
            <a:off x="437525" y="2839485"/>
            <a:ext cx="4540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Im</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Kurs</a:t>
            </a:r>
            <a:r>
              <a:rPr kumimoji="0" lang="en-GB" sz="2000" b="0" i="0" u="none" strike="noStrike" kern="1200" cap="none" spc="0" normalizeH="0" noProof="0" dirty="0">
                <a:ln>
                  <a:noFill/>
                </a:ln>
                <a:effectLst/>
                <a:uLnTx/>
                <a:uFillTx/>
                <a:latin typeface="Century Gothic" panose="020F0302020204030204"/>
                <a:ea typeface="+mn-ea"/>
                <a:cs typeface="+mn-cs"/>
              </a:rPr>
              <a:t> </a:t>
            </a:r>
            <a:r>
              <a:rPr kumimoji="0" lang="en-GB" sz="2000" b="0" i="0" u="none" strike="noStrike" kern="1200" cap="none" spc="0" normalizeH="0" noProof="0" dirty="0" err="1">
                <a:ln>
                  <a:noFill/>
                </a:ln>
                <a:effectLst/>
                <a:uLnTx/>
                <a:uFillTx/>
                <a:latin typeface="Century Gothic" panose="020F0302020204030204"/>
                <a:ea typeface="+mn-ea"/>
                <a:cs typeface="+mn-cs"/>
              </a:rPr>
              <a:t>lernt</a:t>
            </a:r>
            <a:r>
              <a:rPr kumimoji="0" lang="en-GB" sz="2000" b="0" i="0" u="none" strike="noStrike" kern="1200" cap="none" spc="0" normalizeH="0" noProof="0" dirty="0">
                <a:ln>
                  <a:noFill/>
                </a:ln>
                <a:effectLst/>
                <a:uLnTx/>
                <a:uFillTx/>
                <a:latin typeface="Century Gothic" panose="020F0302020204030204"/>
                <a:ea typeface="+mn-ea"/>
                <a:cs typeface="+mn-cs"/>
              </a:rPr>
              <a:t> man </a:t>
            </a:r>
            <a:r>
              <a:rPr kumimoji="0" lang="en-GB" sz="2000" b="1" i="0" u="none" strike="noStrike" kern="1200" cap="none" spc="0" normalizeH="0" baseline="0" noProof="0" dirty="0" err="1">
                <a:ln>
                  <a:noFill/>
                </a:ln>
                <a:effectLst/>
                <a:uLnTx/>
                <a:uFillTx/>
                <a:latin typeface="Century Gothic" panose="020F0302020204030204"/>
                <a:ea typeface="+mn-ea"/>
                <a:cs typeface="+mn-cs"/>
              </a:rPr>
              <a:t>praktisch</a:t>
            </a:r>
            <a:r>
              <a:rPr kumimoji="0" lang="en-GB" sz="2000" b="1" i="0" u="none" strike="noStrike" kern="1200" cap="none" spc="0" normalizeH="0" noProof="0" dirty="0">
                <a:ln>
                  <a:noFill/>
                </a:ln>
                <a:effectLst/>
                <a:uLnTx/>
                <a:uFillTx/>
                <a:latin typeface="Century Gothic" panose="020F0302020204030204"/>
                <a:ea typeface="+mn-ea"/>
                <a:cs typeface="+mn-cs"/>
              </a:rPr>
              <a:t> </a:t>
            </a:r>
            <a:r>
              <a:rPr kumimoji="0" lang="en-GB" sz="2000" i="0" u="none" strike="noStrike" kern="1200" cap="none" spc="0" normalizeH="0" noProof="0" dirty="0" err="1">
                <a:ln>
                  <a:noFill/>
                </a:ln>
                <a:effectLst/>
                <a:uLnTx/>
                <a:uFillTx/>
                <a:latin typeface="Century Gothic" panose="020F0302020204030204"/>
                <a:ea typeface="+mn-ea"/>
                <a:cs typeface="+mn-cs"/>
              </a:rPr>
              <a:t>alles</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A1146347-2C1D-E30C-B533-27324E820EDF}"/>
              </a:ext>
            </a:extLst>
          </p:cNvPr>
          <p:cNvSpPr txBox="1"/>
          <p:nvPr/>
        </p:nvSpPr>
        <p:spPr>
          <a:xfrm>
            <a:off x="4790712" y="2175284"/>
            <a:ext cx="45691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The course is </a:t>
            </a:r>
            <a:r>
              <a:rPr kumimoji="0" lang="en-GB" sz="2000" b="1" i="1" u="none" strike="noStrike" kern="1200" cap="none" spc="0" normalizeH="0" baseline="0" noProof="0" dirty="0">
                <a:ln>
                  <a:noFill/>
                </a:ln>
                <a:effectLst/>
                <a:uLnTx/>
                <a:uFillTx/>
                <a:latin typeface="Century Gothic" panose="020F0302020204030204"/>
                <a:ea typeface="+mn-ea"/>
                <a:cs typeface="+mn-cs"/>
              </a:rPr>
              <a:t>practical</a:t>
            </a:r>
            <a:r>
              <a:rPr kumimoji="0" lang="en-GB" sz="2000" b="0" i="1" u="none" strike="noStrike" kern="1200" cap="none" spc="0" normalizeH="0" baseline="0" noProof="0" dirty="0">
                <a:ln>
                  <a:noFill/>
                </a:ln>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B77ED30A-7C12-ACB1-827D-9A06858E9260}"/>
              </a:ext>
            </a:extLst>
          </p:cNvPr>
          <p:cNvSpPr txBox="1"/>
          <p:nvPr/>
        </p:nvSpPr>
        <p:spPr>
          <a:xfrm>
            <a:off x="4794249" y="2810186"/>
            <a:ext cx="4032251" cy="7165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One</a:t>
            </a:r>
            <a:r>
              <a:rPr kumimoji="0" lang="en-GB" sz="2000" b="0" i="1" u="none" strike="noStrike" kern="1200" cap="none" spc="0" normalizeH="0" noProof="0" dirty="0">
                <a:ln>
                  <a:noFill/>
                </a:ln>
                <a:effectLst/>
                <a:uLnTx/>
                <a:uFillTx/>
                <a:latin typeface="Century Gothic" panose="020F0302020204030204"/>
                <a:ea typeface="+mn-ea"/>
                <a:cs typeface="+mn-cs"/>
              </a:rPr>
              <a:t> learns </a:t>
            </a:r>
            <a:r>
              <a:rPr kumimoji="0" lang="en-GB" sz="2000" b="1" i="1" u="none" strike="noStrike" kern="1200" cap="none" spc="0" normalizeH="0" noProof="0" dirty="0">
                <a:ln>
                  <a:noFill/>
                </a:ln>
                <a:effectLst/>
                <a:uLnTx/>
                <a:uFillTx/>
                <a:latin typeface="Century Gothic" panose="020F0302020204030204"/>
                <a:ea typeface="+mn-ea"/>
                <a:cs typeface="+mn-cs"/>
              </a:rPr>
              <a:t>practically</a:t>
            </a:r>
            <a:r>
              <a:rPr kumimoji="0" lang="en-GB" sz="2000" b="0" i="1" u="none" strike="noStrike" kern="1200" cap="none" spc="0" normalizeH="0" noProof="0" dirty="0">
                <a:ln>
                  <a:noFill/>
                </a:ln>
                <a:effectLst/>
                <a:uLnTx/>
                <a:uFillTx/>
                <a:latin typeface="Century Gothic" panose="020F0302020204030204"/>
                <a:ea typeface="+mn-ea"/>
                <a:cs typeface="+mn-cs"/>
              </a:rPr>
              <a:t> everything in the course.</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9AD4709-A743-2280-4ED4-C6E1139C10FA}"/>
              </a:ext>
            </a:extLst>
          </p:cNvPr>
          <p:cNvSpPr txBox="1"/>
          <p:nvPr/>
        </p:nvSpPr>
        <p:spPr>
          <a:xfrm>
            <a:off x="103223" y="3743372"/>
            <a:ext cx="11985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Sometimes the English translation is quite</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a:ln>
                  <a:noFill/>
                </a:ln>
                <a:effectLst/>
                <a:uLnTx/>
                <a:uFillTx/>
                <a:latin typeface="Century Gothic" panose="020F0302020204030204"/>
                <a:ea typeface="+mn-ea"/>
                <a:cs typeface="+mn-cs"/>
              </a:rPr>
              <a:t>different:</a:t>
            </a:r>
          </a:p>
        </p:txBody>
      </p:sp>
      <p:sp>
        <p:nvSpPr>
          <p:cNvPr id="16" name="Rectangle 15">
            <a:extLst>
              <a:ext uri="{FF2B5EF4-FFF2-40B4-BE49-F238E27FC236}">
                <a16:creationId xmlns:a16="http://schemas.microsoft.com/office/drawing/2014/main" id="{DB7BC86C-0E8C-478F-F603-1AA2DC44D977}"/>
              </a:ext>
            </a:extLst>
          </p:cNvPr>
          <p:cNvSpPr/>
          <p:nvPr/>
        </p:nvSpPr>
        <p:spPr>
          <a:xfrm>
            <a:off x="428736" y="4510336"/>
            <a:ext cx="4244864" cy="38646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86B36497-2A8F-AE45-7595-D84844DE7366}"/>
              </a:ext>
            </a:extLst>
          </p:cNvPr>
          <p:cNvSpPr txBox="1"/>
          <p:nvPr/>
        </p:nvSpPr>
        <p:spPr>
          <a:xfrm>
            <a:off x="475627" y="4502094"/>
            <a:ext cx="36518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Der Mann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gut</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18" name="Rectangle 17">
            <a:extLst>
              <a:ext uri="{FF2B5EF4-FFF2-40B4-BE49-F238E27FC236}">
                <a16:creationId xmlns:a16="http://schemas.microsoft.com/office/drawing/2014/main" id="{E495D2A7-9436-2AE8-CF59-26E372FC23C2}"/>
              </a:ext>
            </a:extLst>
          </p:cNvPr>
          <p:cNvSpPr/>
          <p:nvPr/>
        </p:nvSpPr>
        <p:spPr>
          <a:xfrm>
            <a:off x="428734" y="5157897"/>
            <a:ext cx="4244865" cy="40196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490E2C3-A758-A43B-EB06-E4AC545FF11E}"/>
              </a:ext>
            </a:extLst>
          </p:cNvPr>
          <p:cNvSpPr txBox="1"/>
          <p:nvPr/>
        </p:nvSpPr>
        <p:spPr>
          <a:xfrm>
            <a:off x="475627" y="5149940"/>
            <a:ext cx="4244864" cy="409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Der </a:t>
            </a:r>
            <a:r>
              <a:rPr kumimoji="0" lang="en-GB" sz="2000" b="0" i="0" u="none" strike="noStrike" kern="1200" cap="none" spc="0" normalizeH="0" baseline="0" noProof="0" dirty="0" err="1">
                <a:ln>
                  <a:noFill/>
                </a:ln>
                <a:effectLst/>
                <a:uLnTx/>
                <a:uFillTx/>
                <a:latin typeface="Century Gothic" panose="020F0302020204030204"/>
                <a:ea typeface="+mn-ea"/>
                <a:cs typeface="+mn-cs"/>
              </a:rPr>
              <a:t>gute</a:t>
            </a:r>
            <a:r>
              <a:rPr kumimoji="0" lang="en-GB" sz="2000" b="0" i="0" u="none" strike="noStrike" kern="1200" cap="none" spc="0" normalizeH="0" baseline="0" noProof="0" dirty="0">
                <a:ln>
                  <a:noFill/>
                </a:ln>
                <a:effectLst/>
                <a:uLnTx/>
                <a:uFillTx/>
                <a:latin typeface="Century Gothic" panose="020F0302020204030204"/>
                <a:ea typeface="+mn-ea"/>
                <a:cs typeface="+mn-cs"/>
              </a:rPr>
              <a:t> Mann </a:t>
            </a:r>
            <a:r>
              <a:rPr kumimoji="0" lang="en-GB" sz="2000" b="0" i="0" u="none" strike="noStrike" kern="1200" cap="none" spc="0" normalizeH="0" baseline="0" noProof="0" dirty="0" err="1">
                <a:ln>
                  <a:noFill/>
                </a:ln>
                <a:effectLst/>
                <a:uLnTx/>
                <a:uFillTx/>
                <a:latin typeface="Century Gothic" panose="020F0302020204030204"/>
                <a:ea typeface="+mn-ea"/>
                <a:cs typeface="+mn-cs"/>
              </a:rPr>
              <a:t>spricht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gut</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6ADFE1BE-36E3-930A-4E48-EE9B4F687339}"/>
              </a:ext>
            </a:extLst>
          </p:cNvPr>
          <p:cNvSpPr txBox="1"/>
          <p:nvPr/>
        </p:nvSpPr>
        <p:spPr>
          <a:xfrm>
            <a:off x="4816112" y="4550749"/>
            <a:ext cx="4978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The man is </a:t>
            </a:r>
            <a:r>
              <a:rPr kumimoji="0" lang="en-GB" sz="2000" b="1" i="1" u="none" strike="noStrike" kern="1200" cap="none" spc="0" normalizeH="0" baseline="0" noProof="0" dirty="0">
                <a:ln>
                  <a:noFill/>
                </a:ln>
                <a:effectLst/>
                <a:uLnTx/>
                <a:uFillTx/>
                <a:latin typeface="Century Gothic" panose="020F0302020204030204"/>
                <a:ea typeface="+mn-ea"/>
                <a:cs typeface="+mn-cs"/>
              </a:rPr>
              <a:t>good</a:t>
            </a:r>
            <a:r>
              <a:rPr kumimoji="0" lang="en-GB" sz="2000" b="0" i="1" u="none" strike="noStrike" kern="1200" cap="none" spc="0" normalizeH="0" baseline="0" noProof="0" dirty="0">
                <a:ln>
                  <a:noFill/>
                </a:ln>
                <a:effectLst/>
                <a:uLnTx/>
                <a:uFillTx/>
                <a:latin typeface="Century Gothic" panose="020F0302020204030204"/>
                <a:ea typeface="+mn-ea"/>
                <a:cs typeface="+mn-cs"/>
              </a:rPr>
              <a:t>. </a:t>
            </a:r>
          </a:p>
        </p:txBody>
      </p:sp>
      <p:sp>
        <p:nvSpPr>
          <p:cNvPr id="23" name="TextBox 22">
            <a:extLst>
              <a:ext uri="{FF2B5EF4-FFF2-40B4-BE49-F238E27FC236}">
                <a16:creationId xmlns:a16="http://schemas.microsoft.com/office/drawing/2014/main" id="{EF299F9E-DCCF-AA83-6DC3-7A3E0F9EAFF2}"/>
              </a:ext>
            </a:extLst>
          </p:cNvPr>
          <p:cNvSpPr txBox="1"/>
          <p:nvPr/>
        </p:nvSpPr>
        <p:spPr>
          <a:xfrm>
            <a:off x="4816112" y="5167545"/>
            <a:ext cx="49312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The good man speaks </a:t>
            </a:r>
            <a:r>
              <a:rPr kumimoji="0" lang="en-GB" sz="2000" b="1" i="1" u="none" strike="noStrike" kern="1200" cap="none" spc="0" normalizeH="0" baseline="0" noProof="0" dirty="0">
                <a:ln>
                  <a:noFill/>
                </a:ln>
                <a:effectLst/>
                <a:uLnTx/>
                <a:uFillTx/>
                <a:latin typeface="Century Gothic" panose="020F0302020204030204"/>
                <a:ea typeface="+mn-ea"/>
                <a:cs typeface="+mn-cs"/>
              </a:rPr>
              <a:t>well</a:t>
            </a:r>
            <a:r>
              <a:rPr kumimoji="0" lang="en-GB" sz="2000" b="0" i="1" u="none" strike="noStrike" kern="1200" cap="none" spc="0" normalizeH="0" baseline="0" noProof="0" dirty="0">
                <a:ln>
                  <a:noFill/>
                </a:ln>
                <a:effectLst/>
                <a:uLnTx/>
                <a:uFillTx/>
                <a:latin typeface="Century Gothic" panose="020F0302020204030204"/>
                <a:ea typeface="+mn-ea"/>
                <a:cs typeface="+mn-cs"/>
              </a:rPr>
              <a:t>. </a:t>
            </a:r>
          </a:p>
        </p:txBody>
      </p:sp>
      <p:pic>
        <p:nvPicPr>
          <p:cNvPr id="1026" name="Picture 2" descr="Free illustrations of Tiktok">
            <a:extLst>
              <a:ext uri="{FF2B5EF4-FFF2-40B4-BE49-F238E27FC236}">
                <a16:creationId xmlns:a16="http://schemas.microsoft.com/office/drawing/2014/main" id="{12DDA465-0369-8298-7D26-54FEED0C86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3812" y="1897188"/>
            <a:ext cx="2285379" cy="17036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illustrations of African">
            <a:extLst>
              <a:ext uri="{FF2B5EF4-FFF2-40B4-BE49-F238E27FC236}">
                <a16:creationId xmlns:a16="http://schemas.microsoft.com/office/drawing/2014/main" id="{8B8E07F3-93AC-C328-5BC7-B83E1DEC60A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855" b="96931" l="10000" r="93333">
                        <a14:foregroundMark x1="65521" y1="88691" x2="71354" y2="82876"/>
                        <a14:foregroundMark x1="71354" y1="82876" x2="78438" y2="84006"/>
                        <a14:foregroundMark x1="78438" y1="84006" x2="82500" y2="88045"/>
                        <a14:foregroundMark x1="73750" y1="73183" x2="69792" y2="47334"/>
                        <a14:foregroundMark x1="69792" y1="47334" x2="71875" y2="37803"/>
                        <a14:foregroundMark x1="71875" y1="37803" x2="73646" y2="36995"/>
                        <a14:foregroundMark x1="78438" y1="51535" x2="75000" y2="52342"/>
                        <a14:foregroundMark x1="68229" y1="79321" x2="74479" y2="78837"/>
                        <a14:foregroundMark x1="74479" y1="78837" x2="79583" y2="78837"/>
                        <a14:foregroundMark x1="65729" y1="96931" x2="65729" y2="96931"/>
                        <a14:foregroundMark x1="93333" y1="94184" x2="93333" y2="94184"/>
                        <a14:backgroundMark x1="24063" y1="59289" x2="37500" y2="36672"/>
                        <a14:backgroundMark x1="20104" y1="27787" x2="52396" y2="54443"/>
                      </a14:backgroundRemoval>
                    </a14:imgEffect>
                  </a14:imgLayer>
                </a14:imgProps>
              </a:ext>
              <a:ext uri="{28A0092B-C50C-407E-A947-70E740481C1C}">
                <a14:useLocalDpi xmlns:a14="http://schemas.microsoft.com/office/drawing/2010/main" val="0"/>
              </a:ext>
            </a:extLst>
          </a:blip>
          <a:srcRect l="47499" t="14843"/>
          <a:stretch/>
        </p:blipFill>
        <p:spPr bwMode="auto">
          <a:xfrm>
            <a:off x="9708654" y="3899474"/>
            <a:ext cx="1816286" cy="189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p:bldP spid="12" grpId="0"/>
      <p:bldP spid="14" grpId="0"/>
      <p:bldP spid="15" grpId="0"/>
      <p:bldP spid="16" grpId="0" animBg="1"/>
      <p:bldP spid="17" grpId="0"/>
      <p:bldP spid="18" grpId="0" animBg="1"/>
      <p:bldP spid="19"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8FEC-B698-1B19-63D9-2250CD0011BD}"/>
              </a:ext>
            </a:extLst>
          </p:cNvPr>
          <p:cNvSpPr>
            <a:spLocks noGrp="1"/>
          </p:cNvSpPr>
          <p:nvPr>
            <p:ph type="title"/>
          </p:nvPr>
        </p:nvSpPr>
        <p:spPr>
          <a:xfrm>
            <a:off x="-1" y="213557"/>
            <a:ext cx="9382126" cy="647577"/>
          </a:xfrm>
        </p:spPr>
        <p:txBody>
          <a:bodyPr>
            <a:normAutofit/>
          </a:bodyPr>
          <a:lstStyle/>
          <a:p>
            <a:r>
              <a:rPr lang="en-GB" sz="2800" dirty="0"/>
              <a:t>Matthias und Wolf </a:t>
            </a:r>
            <a:r>
              <a:rPr lang="en-GB" sz="2800" dirty="0" err="1"/>
              <a:t>sprechen</a:t>
            </a:r>
            <a:r>
              <a:rPr lang="en-GB" sz="2800" dirty="0"/>
              <a:t> </a:t>
            </a:r>
            <a:r>
              <a:rPr lang="en-GB" sz="2800" dirty="0" err="1"/>
              <a:t>über</a:t>
            </a:r>
            <a:r>
              <a:rPr lang="en-GB" sz="2800" dirty="0"/>
              <a:t> </a:t>
            </a:r>
            <a:r>
              <a:rPr lang="en-GB" sz="2800" dirty="0" err="1"/>
              <a:t>Fering</a:t>
            </a:r>
            <a:r>
              <a:rPr lang="en-GB" sz="2800" dirty="0"/>
              <a:t> [1/2]</a:t>
            </a:r>
          </a:p>
        </p:txBody>
      </p:sp>
      <p:pic>
        <p:nvPicPr>
          <p:cNvPr id="7" name="Picture 2" descr="Iphone, Android, Stencil, Smartphone, Cell">
            <a:extLst>
              <a:ext uri="{FF2B5EF4-FFF2-40B4-BE49-F238E27FC236}">
                <a16:creationId xmlns:a16="http://schemas.microsoft.com/office/drawing/2014/main" id="{154C18E6-06BB-6D66-7797-86CF419AF5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89" t="3346" r="25555"/>
          <a:stretch/>
        </p:blipFill>
        <p:spPr bwMode="auto">
          <a:xfrm rot="16200000">
            <a:off x="3701087" y="-2678693"/>
            <a:ext cx="5262792" cy="1304333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033EF0D4-9F24-9B09-DB87-28B13E4D2FA5}"/>
              </a:ext>
            </a:extLst>
          </p:cNvPr>
          <p:cNvSpPr/>
          <p:nvPr/>
        </p:nvSpPr>
        <p:spPr>
          <a:xfrm>
            <a:off x="1856305" y="1843707"/>
            <a:ext cx="8547652" cy="710566"/>
          </a:xfrm>
          <a:prstGeom prst="wedgeRoundRectCallout">
            <a:avLst>
              <a:gd name="adj1" fmla="val -53153"/>
              <a:gd name="adj2" fmla="val -1522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Hallo Matthias! </a:t>
            </a:r>
            <a:r>
              <a:rPr lang="en-GB" sz="2000" dirty="0" err="1"/>
              <a:t>Wir</a:t>
            </a:r>
            <a:r>
              <a:rPr lang="en-GB" sz="2000" dirty="0"/>
              <a:t> </a:t>
            </a:r>
            <a:r>
              <a:rPr lang="en-GB" sz="2000" dirty="0" err="1"/>
              <a:t>lernen</a:t>
            </a:r>
            <a:r>
              <a:rPr lang="en-GB" sz="2000" dirty="0"/>
              <a:t> </a:t>
            </a:r>
            <a:r>
              <a:rPr lang="en-GB" sz="2000" dirty="0" err="1"/>
              <a:t>über</a:t>
            </a:r>
            <a:r>
              <a:rPr lang="en-GB" sz="2000" dirty="0"/>
              <a:t> </a:t>
            </a:r>
            <a:r>
              <a:rPr lang="en-GB" sz="2000" dirty="0" err="1"/>
              <a:t>kleine</a:t>
            </a:r>
            <a:r>
              <a:rPr lang="en-GB" sz="2000" dirty="0"/>
              <a:t> </a:t>
            </a:r>
            <a:r>
              <a:rPr lang="en-GB" sz="2000" dirty="0" err="1"/>
              <a:t>Sprachen</a:t>
            </a:r>
            <a:r>
              <a:rPr lang="en-GB" sz="2000" dirty="0"/>
              <a:t> in der Schule. Ich </a:t>
            </a:r>
            <a:r>
              <a:rPr lang="en-GB" sz="2000" dirty="0" err="1"/>
              <a:t>wollte</a:t>
            </a:r>
            <a:r>
              <a:rPr lang="en-GB" sz="2000" dirty="0"/>
              <a:t> dich </a:t>
            </a:r>
            <a:r>
              <a:rPr lang="en-GB" sz="2000" b="1" dirty="0" err="1"/>
              <a:t>natürlich</a:t>
            </a:r>
            <a:r>
              <a:rPr lang="en-GB" sz="2000" dirty="0"/>
              <a:t> </a:t>
            </a:r>
            <a:r>
              <a:rPr lang="en-GB" sz="2000" dirty="0" err="1"/>
              <a:t>fragen</a:t>
            </a:r>
            <a:r>
              <a:rPr lang="en-GB" sz="2000" dirty="0"/>
              <a:t>. Wie </a:t>
            </a:r>
            <a:r>
              <a:rPr lang="en-GB" sz="2000" dirty="0" err="1"/>
              <a:t>geht</a:t>
            </a:r>
            <a:r>
              <a:rPr lang="en-GB" sz="2000" dirty="0"/>
              <a:t> es </a:t>
            </a:r>
            <a:r>
              <a:rPr lang="en-GB" sz="2000" dirty="0" err="1"/>
              <a:t>mit</a:t>
            </a:r>
            <a:r>
              <a:rPr lang="en-GB" sz="2000" dirty="0"/>
              <a:t> </a:t>
            </a:r>
            <a:r>
              <a:rPr lang="en-GB" sz="2000" dirty="0" err="1"/>
              <a:t>Fering</a:t>
            </a:r>
            <a:r>
              <a:rPr lang="en-GB" sz="2000" dirty="0"/>
              <a:t>?</a:t>
            </a:r>
          </a:p>
        </p:txBody>
      </p:sp>
      <p:sp>
        <p:nvSpPr>
          <p:cNvPr id="9" name="Speech Bubble: Rectangle with Corners Rounded 8">
            <a:extLst>
              <a:ext uri="{FF2B5EF4-FFF2-40B4-BE49-F238E27FC236}">
                <a16:creationId xmlns:a16="http://schemas.microsoft.com/office/drawing/2014/main" id="{DDA1E6DF-9046-B44D-B76D-D6445C4D713E}"/>
              </a:ext>
            </a:extLst>
          </p:cNvPr>
          <p:cNvSpPr/>
          <p:nvPr/>
        </p:nvSpPr>
        <p:spPr>
          <a:xfrm>
            <a:off x="1269769" y="2956225"/>
            <a:ext cx="8547652" cy="710566"/>
          </a:xfrm>
          <a:prstGeom prst="wedgeRoundRectCallout">
            <a:avLst>
              <a:gd name="adj1" fmla="val 53047"/>
              <a:gd name="adj2" fmla="val -17012"/>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Fering</a:t>
            </a:r>
            <a:r>
              <a:rPr lang="en-GB" sz="2000" dirty="0"/>
              <a:t> </a:t>
            </a:r>
            <a:r>
              <a:rPr lang="en-GB" sz="2000" dirty="0" err="1"/>
              <a:t>ist</a:t>
            </a:r>
            <a:r>
              <a:rPr lang="en-GB" sz="2000" dirty="0"/>
              <a:t> </a:t>
            </a:r>
            <a:r>
              <a:rPr lang="en-GB" sz="2000" b="1" dirty="0" err="1"/>
              <a:t>relativ</a:t>
            </a:r>
            <a:r>
              <a:rPr lang="en-GB" sz="2000" dirty="0"/>
              <a:t> </a:t>
            </a:r>
            <a:r>
              <a:rPr lang="en-GB" sz="2000" dirty="0" err="1"/>
              <a:t>einfach</a:t>
            </a:r>
            <a:r>
              <a:rPr lang="en-GB" sz="2000" dirty="0"/>
              <a:t>. Es </a:t>
            </a:r>
            <a:r>
              <a:rPr lang="en-GB" sz="2000" dirty="0" err="1"/>
              <a:t>ist</a:t>
            </a:r>
            <a:r>
              <a:rPr lang="en-GB" sz="2000" dirty="0"/>
              <a:t> </a:t>
            </a:r>
            <a:r>
              <a:rPr lang="en-GB" sz="2000" dirty="0" err="1"/>
              <a:t>ähnlich</a:t>
            </a:r>
            <a:r>
              <a:rPr lang="en-GB" sz="2000" dirty="0"/>
              <a:t> </a:t>
            </a:r>
            <a:r>
              <a:rPr lang="en-GB" sz="2000" dirty="0" err="1"/>
              <a:t>wie</a:t>
            </a:r>
            <a:r>
              <a:rPr lang="en-GB" sz="2000" dirty="0"/>
              <a:t> Deutsch </a:t>
            </a:r>
            <a:r>
              <a:rPr lang="en-GB" sz="2000" dirty="0" err="1"/>
              <a:t>oder</a:t>
            </a:r>
            <a:r>
              <a:rPr lang="en-GB" sz="2000" dirty="0"/>
              <a:t> </a:t>
            </a:r>
            <a:r>
              <a:rPr lang="en-GB" sz="2000" dirty="0" err="1"/>
              <a:t>Englisch</a:t>
            </a:r>
            <a:r>
              <a:rPr lang="en-GB" sz="2000" dirty="0"/>
              <a:t>. </a:t>
            </a:r>
          </a:p>
        </p:txBody>
      </p:sp>
      <p:sp>
        <p:nvSpPr>
          <p:cNvPr id="11" name="Speech Bubble: Rectangle with Corners Rounded 10">
            <a:extLst>
              <a:ext uri="{FF2B5EF4-FFF2-40B4-BE49-F238E27FC236}">
                <a16:creationId xmlns:a16="http://schemas.microsoft.com/office/drawing/2014/main" id="{662D9C6A-5173-DB9F-645F-5EF21F877DB8}"/>
              </a:ext>
            </a:extLst>
          </p:cNvPr>
          <p:cNvSpPr/>
          <p:nvPr/>
        </p:nvSpPr>
        <p:spPr>
          <a:xfrm>
            <a:off x="1269769" y="4905431"/>
            <a:ext cx="8547651" cy="685908"/>
          </a:xfrm>
          <a:prstGeom prst="wedgeRoundRectCallout">
            <a:avLst>
              <a:gd name="adj1" fmla="val 52595"/>
              <a:gd name="adj2" fmla="val -17360"/>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Stimmt</a:t>
            </a:r>
            <a:r>
              <a:rPr lang="en-GB" sz="2000" dirty="0"/>
              <a:t>! Und ich </a:t>
            </a:r>
            <a:r>
              <a:rPr lang="en-GB" sz="2000" dirty="0" err="1"/>
              <a:t>kann</a:t>
            </a:r>
            <a:r>
              <a:rPr lang="en-GB" sz="2000" dirty="0"/>
              <a:t> </a:t>
            </a:r>
            <a:r>
              <a:rPr lang="en-GB" sz="2000" dirty="0" err="1"/>
              <a:t>mein</a:t>
            </a:r>
            <a:r>
              <a:rPr lang="en-GB" sz="2000" dirty="0"/>
              <a:t> </a:t>
            </a:r>
            <a:r>
              <a:rPr lang="en-GB" sz="2000" dirty="0" err="1"/>
              <a:t>Fering</a:t>
            </a:r>
            <a:r>
              <a:rPr lang="en-GB" sz="2000" dirty="0"/>
              <a:t> </a:t>
            </a:r>
            <a:r>
              <a:rPr lang="en-GB" sz="2000" b="1" dirty="0"/>
              <a:t>schnell</a:t>
            </a:r>
            <a:r>
              <a:rPr lang="en-GB" sz="2000" dirty="0"/>
              <a:t> </a:t>
            </a:r>
            <a:r>
              <a:rPr lang="en-GB" sz="2000" dirty="0" err="1"/>
              <a:t>verbessern</a:t>
            </a:r>
            <a:r>
              <a:rPr lang="en-GB" sz="2000" dirty="0"/>
              <a:t>, </a:t>
            </a:r>
            <a:r>
              <a:rPr lang="en-GB" sz="2000" dirty="0" err="1"/>
              <a:t>weil</a:t>
            </a:r>
            <a:r>
              <a:rPr lang="en-GB" sz="2000" dirty="0"/>
              <a:t> man </a:t>
            </a:r>
            <a:r>
              <a:rPr lang="en-GB" sz="2000" dirty="0" err="1"/>
              <a:t>im</a:t>
            </a:r>
            <a:r>
              <a:rPr lang="en-GB" sz="2000" dirty="0"/>
              <a:t> Radio </a:t>
            </a:r>
            <a:r>
              <a:rPr lang="en-GB" sz="2000" b="1" dirty="0" err="1"/>
              <a:t>häufig</a:t>
            </a:r>
            <a:r>
              <a:rPr lang="en-GB" sz="2000" dirty="0"/>
              <a:t> </a:t>
            </a:r>
            <a:r>
              <a:rPr lang="en-GB" sz="2000" dirty="0" err="1"/>
              <a:t>Fering</a:t>
            </a:r>
            <a:r>
              <a:rPr lang="en-GB" sz="2000" dirty="0"/>
              <a:t> </a:t>
            </a:r>
            <a:r>
              <a:rPr lang="en-GB" sz="2000" dirty="0" err="1"/>
              <a:t>spricht</a:t>
            </a:r>
            <a:r>
              <a:rPr lang="en-GB" sz="2000" dirty="0"/>
              <a:t>.</a:t>
            </a:r>
            <a:endParaRPr lang="en-GB" sz="2000" b="1" dirty="0"/>
          </a:p>
        </p:txBody>
      </p:sp>
      <p:sp>
        <p:nvSpPr>
          <p:cNvPr id="12" name="Speech Bubble: Rectangle with Corners Rounded 11">
            <a:extLst>
              <a:ext uri="{FF2B5EF4-FFF2-40B4-BE49-F238E27FC236}">
                <a16:creationId xmlns:a16="http://schemas.microsoft.com/office/drawing/2014/main" id="{C080C1A1-8C06-8D5D-8977-DE2377AEEC70}"/>
              </a:ext>
            </a:extLst>
          </p:cNvPr>
          <p:cNvSpPr/>
          <p:nvPr/>
        </p:nvSpPr>
        <p:spPr>
          <a:xfrm>
            <a:off x="1856305" y="4068743"/>
            <a:ext cx="8547651" cy="434735"/>
          </a:xfrm>
          <a:prstGeom prst="wedgeRoundRectCallout">
            <a:avLst>
              <a:gd name="adj1" fmla="val -52415"/>
              <a:gd name="adj2" fmla="val -157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ist</a:t>
            </a:r>
            <a:r>
              <a:rPr lang="en-GB" sz="2000" dirty="0"/>
              <a:t> </a:t>
            </a:r>
            <a:r>
              <a:rPr lang="en-GB" sz="2000" dirty="0" err="1"/>
              <a:t>nicht</a:t>
            </a:r>
            <a:r>
              <a:rPr lang="en-GB" sz="2000" dirty="0"/>
              <a:t> so </a:t>
            </a:r>
            <a:r>
              <a:rPr lang="en-GB" sz="2000" b="1" dirty="0" err="1"/>
              <a:t>schlecht</a:t>
            </a:r>
            <a:r>
              <a:rPr lang="en-GB" sz="2000" dirty="0"/>
              <a:t>.</a:t>
            </a:r>
          </a:p>
        </p:txBody>
      </p:sp>
      <p:sp>
        <p:nvSpPr>
          <p:cNvPr id="19" name="Oval 18">
            <a:extLst>
              <a:ext uri="{FF2B5EF4-FFF2-40B4-BE49-F238E27FC236}">
                <a16:creationId xmlns:a16="http://schemas.microsoft.com/office/drawing/2014/main" id="{C37C1CF4-DA74-C45C-49A6-10B2F1EF3FBB}"/>
              </a:ext>
            </a:extLst>
          </p:cNvPr>
          <p:cNvSpPr/>
          <p:nvPr/>
        </p:nvSpPr>
        <p:spPr>
          <a:xfrm>
            <a:off x="10030228" y="3155619"/>
            <a:ext cx="425615" cy="3993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8" name="Picture 17" descr="A person wearing glasses&#10;&#10;Description automatically generated with low confidence">
            <a:extLst>
              <a:ext uri="{FF2B5EF4-FFF2-40B4-BE49-F238E27FC236}">
                <a16:creationId xmlns:a16="http://schemas.microsoft.com/office/drawing/2014/main" id="{AF21FE5B-AAA8-D8DC-CA25-EDE361059D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25" t="-1" r="23462" b="25638"/>
          <a:stretch/>
        </p:blipFill>
        <p:spPr>
          <a:xfrm>
            <a:off x="10117486" y="3186401"/>
            <a:ext cx="251097" cy="324732"/>
          </a:xfrm>
          <a:prstGeom prst="rect">
            <a:avLst/>
          </a:prstGeom>
        </p:spPr>
      </p:pic>
      <p:sp>
        <p:nvSpPr>
          <p:cNvPr id="20" name="Oval 19">
            <a:extLst>
              <a:ext uri="{FF2B5EF4-FFF2-40B4-BE49-F238E27FC236}">
                <a16:creationId xmlns:a16="http://schemas.microsoft.com/office/drawing/2014/main" id="{455AC3A7-69EF-59EE-3AAA-220AC6D23F1C}"/>
              </a:ext>
            </a:extLst>
          </p:cNvPr>
          <p:cNvSpPr/>
          <p:nvPr/>
        </p:nvSpPr>
        <p:spPr>
          <a:xfrm>
            <a:off x="10030228" y="5143538"/>
            <a:ext cx="425615" cy="3993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21" name="Picture 20" descr="A person wearing glasses&#10;&#10;Description automatically generated with low confidence">
            <a:extLst>
              <a:ext uri="{FF2B5EF4-FFF2-40B4-BE49-F238E27FC236}">
                <a16:creationId xmlns:a16="http://schemas.microsoft.com/office/drawing/2014/main" id="{0288E90D-8776-6AF6-CC69-C30401EEF7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25" t="-1" r="23462" b="25638"/>
          <a:stretch/>
        </p:blipFill>
        <p:spPr>
          <a:xfrm>
            <a:off x="10117486" y="5174320"/>
            <a:ext cx="251097" cy="324732"/>
          </a:xfrm>
          <a:prstGeom prst="rect">
            <a:avLst/>
          </a:prstGeom>
        </p:spPr>
      </p:pic>
      <p:sp>
        <p:nvSpPr>
          <p:cNvPr id="22" name="Oval 21">
            <a:extLst>
              <a:ext uri="{FF2B5EF4-FFF2-40B4-BE49-F238E27FC236}">
                <a16:creationId xmlns:a16="http://schemas.microsoft.com/office/drawing/2014/main" id="{9FE192BD-0D05-013E-1057-5393BB249AB9}"/>
              </a:ext>
            </a:extLst>
          </p:cNvPr>
          <p:cNvSpPr/>
          <p:nvPr/>
        </p:nvSpPr>
        <p:spPr>
          <a:xfrm>
            <a:off x="1172931" y="1999293"/>
            <a:ext cx="425615" cy="399393"/>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24" name="Picture 23" descr="A person in a blue shirt&#10;&#10;Description automatically generated with low confidence">
            <a:extLst>
              <a:ext uri="{FF2B5EF4-FFF2-40B4-BE49-F238E27FC236}">
                <a16:creationId xmlns:a16="http://schemas.microsoft.com/office/drawing/2014/main" id="{67517EE8-5557-1592-699F-7CF53E8C10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00" t="1867" r="23932" b="63496"/>
          <a:stretch/>
        </p:blipFill>
        <p:spPr>
          <a:xfrm>
            <a:off x="1241164" y="2017274"/>
            <a:ext cx="289148" cy="319631"/>
          </a:xfrm>
          <a:prstGeom prst="rect">
            <a:avLst/>
          </a:prstGeom>
        </p:spPr>
      </p:pic>
      <p:sp>
        <p:nvSpPr>
          <p:cNvPr id="25" name="Oval 24">
            <a:extLst>
              <a:ext uri="{FF2B5EF4-FFF2-40B4-BE49-F238E27FC236}">
                <a16:creationId xmlns:a16="http://schemas.microsoft.com/office/drawing/2014/main" id="{C512D210-6442-0A6B-2E11-7C5583975EC6}"/>
              </a:ext>
            </a:extLst>
          </p:cNvPr>
          <p:cNvSpPr/>
          <p:nvPr/>
        </p:nvSpPr>
        <p:spPr>
          <a:xfrm>
            <a:off x="1172931" y="4070222"/>
            <a:ext cx="425615" cy="399393"/>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26" name="Picture 25" descr="A person in a blue shirt&#10;&#10;Description automatically generated with low confidence">
            <a:extLst>
              <a:ext uri="{FF2B5EF4-FFF2-40B4-BE49-F238E27FC236}">
                <a16:creationId xmlns:a16="http://schemas.microsoft.com/office/drawing/2014/main" id="{7A4676F0-F273-948E-6DDD-54707C755D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00" t="1867" r="23932" b="63496"/>
          <a:stretch/>
        </p:blipFill>
        <p:spPr>
          <a:xfrm>
            <a:off x="1241164" y="4088203"/>
            <a:ext cx="289148" cy="319631"/>
          </a:xfrm>
          <a:prstGeom prst="rect">
            <a:avLst/>
          </a:prstGeom>
        </p:spPr>
      </p:pic>
      <p:sp>
        <p:nvSpPr>
          <p:cNvPr id="27" name="Rectangle: Rounded Corners 26">
            <a:extLst>
              <a:ext uri="{FF2B5EF4-FFF2-40B4-BE49-F238E27FC236}">
                <a16:creationId xmlns:a16="http://schemas.microsoft.com/office/drawing/2014/main" id="{675CE37D-1D95-0003-E530-23B2942C2E73}"/>
              </a:ext>
            </a:extLst>
          </p:cNvPr>
          <p:cNvSpPr/>
          <p:nvPr/>
        </p:nvSpPr>
        <p:spPr>
          <a:xfrm>
            <a:off x="10619112" y="1830324"/>
            <a:ext cx="1471728" cy="7105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natural</a:t>
            </a:r>
            <a:br>
              <a:rPr lang="en-GB" sz="2000" b="1" dirty="0"/>
            </a:br>
            <a:r>
              <a:rPr lang="en-GB" sz="2000" b="1" dirty="0"/>
              <a:t>naturally</a:t>
            </a:r>
          </a:p>
        </p:txBody>
      </p:sp>
      <p:sp>
        <p:nvSpPr>
          <p:cNvPr id="28" name="Rectangle: Rounded Corners 27">
            <a:extLst>
              <a:ext uri="{FF2B5EF4-FFF2-40B4-BE49-F238E27FC236}">
                <a16:creationId xmlns:a16="http://schemas.microsoft.com/office/drawing/2014/main" id="{96878ABE-3D97-F430-8100-97620746446F}"/>
              </a:ext>
            </a:extLst>
          </p:cNvPr>
          <p:cNvSpPr/>
          <p:nvPr/>
        </p:nvSpPr>
        <p:spPr>
          <a:xfrm>
            <a:off x="10583917" y="3932626"/>
            <a:ext cx="1506923" cy="7105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bad</a:t>
            </a:r>
            <a:br>
              <a:rPr lang="en-GB" sz="2000" b="1" dirty="0"/>
            </a:br>
            <a:r>
              <a:rPr lang="en-GB" sz="2000" b="1" dirty="0"/>
              <a:t>badly</a:t>
            </a:r>
          </a:p>
        </p:txBody>
      </p:sp>
      <p:sp>
        <p:nvSpPr>
          <p:cNvPr id="29" name="Rectangle: Rounded Corners 28">
            <a:extLst>
              <a:ext uri="{FF2B5EF4-FFF2-40B4-BE49-F238E27FC236}">
                <a16:creationId xmlns:a16="http://schemas.microsoft.com/office/drawing/2014/main" id="{C0633E55-2B1B-28B3-1D15-E4F0057B2471}"/>
              </a:ext>
            </a:extLst>
          </p:cNvPr>
          <p:cNvSpPr/>
          <p:nvPr/>
        </p:nvSpPr>
        <p:spPr>
          <a:xfrm>
            <a:off x="10583917" y="2956225"/>
            <a:ext cx="1506923"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relative</a:t>
            </a:r>
            <a:br>
              <a:rPr lang="en-GB" sz="2000" b="1" dirty="0"/>
            </a:br>
            <a:r>
              <a:rPr lang="en-GB" sz="2000" b="1" dirty="0"/>
              <a:t>relatively</a:t>
            </a:r>
          </a:p>
        </p:txBody>
      </p:sp>
      <p:sp>
        <p:nvSpPr>
          <p:cNvPr id="30" name="Rectangle: Rounded Corners 29">
            <a:extLst>
              <a:ext uri="{FF2B5EF4-FFF2-40B4-BE49-F238E27FC236}">
                <a16:creationId xmlns:a16="http://schemas.microsoft.com/office/drawing/2014/main" id="{A9063CA7-AA07-5A6C-3388-5DF56162021C}"/>
              </a:ext>
            </a:extLst>
          </p:cNvPr>
          <p:cNvSpPr/>
          <p:nvPr/>
        </p:nvSpPr>
        <p:spPr>
          <a:xfrm>
            <a:off x="10583917" y="4763297"/>
            <a:ext cx="1506923"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quick</a:t>
            </a:r>
            <a:br>
              <a:rPr lang="en-GB" sz="2000" b="1" dirty="0"/>
            </a:br>
            <a:r>
              <a:rPr lang="en-GB" sz="2000" b="1" dirty="0"/>
              <a:t>quickly</a:t>
            </a:r>
          </a:p>
        </p:txBody>
      </p:sp>
      <p:sp>
        <p:nvSpPr>
          <p:cNvPr id="31" name="Rectangle: Rounded Corners 30">
            <a:extLst>
              <a:ext uri="{FF2B5EF4-FFF2-40B4-BE49-F238E27FC236}">
                <a16:creationId xmlns:a16="http://schemas.microsoft.com/office/drawing/2014/main" id="{15F6F239-C067-5B9D-62C1-88727D12B0CD}"/>
              </a:ext>
            </a:extLst>
          </p:cNvPr>
          <p:cNvSpPr/>
          <p:nvPr/>
        </p:nvSpPr>
        <p:spPr>
          <a:xfrm>
            <a:off x="10583917" y="5512195"/>
            <a:ext cx="1506923" cy="7105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frequent</a:t>
            </a:r>
            <a:br>
              <a:rPr lang="en-GB" sz="2000" b="1" dirty="0"/>
            </a:br>
            <a:r>
              <a:rPr lang="en-GB" sz="2000" b="1" dirty="0"/>
              <a:t>frequently</a:t>
            </a:r>
          </a:p>
        </p:txBody>
      </p:sp>
      <p:sp>
        <p:nvSpPr>
          <p:cNvPr id="32" name="Rectangle 31">
            <a:extLst>
              <a:ext uri="{FF2B5EF4-FFF2-40B4-BE49-F238E27FC236}">
                <a16:creationId xmlns:a16="http://schemas.microsoft.com/office/drawing/2014/main" id="{319FB7DA-7760-F45B-3EA8-BBDEEBD63A4E}"/>
              </a:ext>
            </a:extLst>
          </p:cNvPr>
          <p:cNvSpPr/>
          <p:nvPr/>
        </p:nvSpPr>
        <p:spPr>
          <a:xfrm>
            <a:off x="10846958" y="1923393"/>
            <a:ext cx="990865" cy="3140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3" name="Rectangle 32">
            <a:extLst>
              <a:ext uri="{FF2B5EF4-FFF2-40B4-BE49-F238E27FC236}">
                <a16:creationId xmlns:a16="http://schemas.microsoft.com/office/drawing/2014/main" id="{BC4192B8-F7B6-98B5-A621-F28C90347DB7}"/>
              </a:ext>
            </a:extLst>
          </p:cNvPr>
          <p:cNvSpPr/>
          <p:nvPr/>
        </p:nvSpPr>
        <p:spPr>
          <a:xfrm>
            <a:off x="10776842" y="3001224"/>
            <a:ext cx="1060981" cy="3104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4" name="Rectangle 33">
            <a:extLst>
              <a:ext uri="{FF2B5EF4-FFF2-40B4-BE49-F238E27FC236}">
                <a16:creationId xmlns:a16="http://schemas.microsoft.com/office/drawing/2014/main" id="{0D955CD8-24E6-8B2B-22B9-D6037EDC81AB}"/>
              </a:ext>
            </a:extLst>
          </p:cNvPr>
          <p:cNvSpPr/>
          <p:nvPr/>
        </p:nvSpPr>
        <p:spPr>
          <a:xfrm>
            <a:off x="10950836" y="4288073"/>
            <a:ext cx="810379" cy="3348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5" name="Rectangle 34">
            <a:extLst>
              <a:ext uri="{FF2B5EF4-FFF2-40B4-BE49-F238E27FC236}">
                <a16:creationId xmlns:a16="http://schemas.microsoft.com/office/drawing/2014/main" id="{C9DD88FF-953C-7ED6-C8D2-61A7CFFCCA97}"/>
              </a:ext>
            </a:extLst>
          </p:cNvPr>
          <p:cNvSpPr/>
          <p:nvPr/>
        </p:nvSpPr>
        <p:spPr>
          <a:xfrm>
            <a:off x="10710930" y="4874583"/>
            <a:ext cx="1011886" cy="2381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36" name="Rectangle 35">
            <a:extLst>
              <a:ext uri="{FF2B5EF4-FFF2-40B4-BE49-F238E27FC236}">
                <a16:creationId xmlns:a16="http://schemas.microsoft.com/office/drawing/2014/main" id="{F50375E4-DCBB-7194-A85E-B1968D7FFF0A}"/>
              </a:ext>
            </a:extLst>
          </p:cNvPr>
          <p:cNvSpPr/>
          <p:nvPr/>
        </p:nvSpPr>
        <p:spPr>
          <a:xfrm>
            <a:off x="10776842" y="5542207"/>
            <a:ext cx="1103245" cy="3252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1" name="Rectangle: Rounded Corners 40">
            <a:extLst>
              <a:ext uri="{FF2B5EF4-FFF2-40B4-BE49-F238E27FC236}">
                <a16:creationId xmlns:a16="http://schemas.microsoft.com/office/drawing/2014/main" id="{437AFAC7-D0EB-3198-A9B0-1A330A24EEC0}"/>
              </a:ext>
            </a:extLst>
          </p:cNvPr>
          <p:cNvSpPr/>
          <p:nvPr/>
        </p:nvSpPr>
        <p:spPr>
          <a:xfrm>
            <a:off x="11083450" y="173725"/>
            <a:ext cx="1007390" cy="4029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lesen</a:t>
            </a:r>
            <a:endParaRPr lang="en-GB" dirty="0"/>
          </a:p>
        </p:txBody>
      </p:sp>
      <p:pic>
        <p:nvPicPr>
          <p:cNvPr id="6" name="Picture 5" descr="A person in a blue shirt&#10;&#10;Description automatically generated with low confidence">
            <a:extLst>
              <a:ext uri="{FF2B5EF4-FFF2-40B4-BE49-F238E27FC236}">
                <a16:creationId xmlns:a16="http://schemas.microsoft.com/office/drawing/2014/main" id="{D1FA768F-CEFD-7742-34E0-19C39A053D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5222"/>
          <a:stretch/>
        </p:blipFill>
        <p:spPr>
          <a:xfrm>
            <a:off x="8900577" y="101964"/>
            <a:ext cx="1336460" cy="1209533"/>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F7B6655C-2B04-B4A5-2C82-7FC04A206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8876" y="37967"/>
            <a:ext cx="1206850" cy="1257487"/>
          </a:xfrm>
          <a:prstGeom prst="rect">
            <a:avLst/>
          </a:prstGeom>
        </p:spPr>
      </p:pic>
    </p:spTree>
    <p:extLst>
      <p:ext uri="{BB962C8B-B14F-4D97-AF65-F5344CB8AC3E}">
        <p14:creationId xmlns:p14="http://schemas.microsoft.com/office/powerpoint/2010/main" val="69644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982F5CE2-D3F8-4AFF-9576-D0A58E8991B0}" vid="{6453D56B-A987-4921-9ADA-D227D4A262D4}"/>
    </a:ext>
  </a:extLst>
</a:theme>
</file>

<file path=ppt/theme/theme2.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rman_Master_Template" id="{A507D2D5-115B-4000-BF1B-7614FC5B0E5C}" vid="{7E794DFD-0E2C-4976-9098-A4677517E0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282</TotalTime>
  <Words>5219</Words>
  <Application>Microsoft Macintosh PowerPoint</Application>
  <PresentationFormat>Widescreen</PresentationFormat>
  <Paragraphs>518</Paragraphs>
  <Slides>19</Slides>
  <Notes>19</Notes>
  <HiddenSlides>0</HiddenSlides>
  <MMClips>2</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5" baseType="lpstr">
      <vt:lpstr>Arial</vt:lpstr>
      <vt:lpstr>Calibri</vt:lpstr>
      <vt:lpstr>Century Gothic</vt:lpstr>
      <vt:lpstr>NCELP_German_2022</vt:lpstr>
      <vt:lpstr>1_NCELP_German_2022</vt:lpstr>
      <vt:lpstr>Bitmap Image</vt:lpstr>
      <vt:lpstr>PowerPoint Presentation</vt:lpstr>
      <vt:lpstr>Wie sagt man das auf Englisch?</vt:lpstr>
      <vt:lpstr>Wie schreibt man das auf Deutsch?</vt:lpstr>
      <vt:lpstr>Wie schreibt man das auf Deutsch?</vt:lpstr>
      <vt:lpstr>Word order 1 and 3</vt:lpstr>
      <vt:lpstr>Katja spricht mit Piotr</vt:lpstr>
      <vt:lpstr>Katja spricht mit Piotr</vt:lpstr>
      <vt:lpstr>Adjectives that are identical as adverbs</vt:lpstr>
      <vt:lpstr>Matthias und Wolf sprechen über Fering [1/2]</vt:lpstr>
      <vt:lpstr>Matthias und Wolf sprechen über Fering [2/2]</vt:lpstr>
      <vt:lpstr>Strong verbs in the present tense</vt:lpstr>
      <vt:lpstr>Gibt es zu viel Englisch?</vt:lpstr>
      <vt:lpstr>Gibt es zu viel Englisch? [1/2]</vt:lpstr>
      <vt:lpstr>Gibt es zu viel Englisch? [2/2]</vt:lpstr>
      <vt:lpstr>More than 1 – rule 7</vt:lpstr>
      <vt:lpstr>More than 1 – rule 7</vt:lpstr>
      <vt:lpstr>More than 1 – rule 8</vt:lpstr>
      <vt:lpstr>More than 1 – rule 8</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Moss</dc:creator>
  <cp:lastModifiedBy>Mary Richardson</cp:lastModifiedBy>
  <cp:revision>42</cp:revision>
  <dcterms:created xsi:type="dcterms:W3CDTF">2022-08-30T14:20:25Z</dcterms:created>
  <dcterms:modified xsi:type="dcterms:W3CDTF">2023-01-10T15:58:13Z</dcterms:modified>
</cp:coreProperties>
</file>