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2"/>
  </p:notesMasterIdLst>
  <p:sldIdLst>
    <p:sldId id="258" r:id="rId2"/>
    <p:sldId id="257" r:id="rId3"/>
    <p:sldId id="259" r:id="rId4"/>
    <p:sldId id="429" r:id="rId5"/>
    <p:sldId id="260" r:id="rId6"/>
    <p:sldId id="261" r:id="rId7"/>
    <p:sldId id="262" r:id="rId8"/>
    <p:sldId id="386" r:id="rId9"/>
    <p:sldId id="388" r:id="rId10"/>
    <p:sldId id="387" r:id="rId11"/>
    <p:sldId id="392" r:id="rId12"/>
    <p:sldId id="393" r:id="rId13"/>
    <p:sldId id="394" r:id="rId14"/>
    <p:sldId id="395" r:id="rId15"/>
    <p:sldId id="391" r:id="rId16"/>
    <p:sldId id="396" r:id="rId17"/>
    <p:sldId id="390" r:id="rId18"/>
    <p:sldId id="270" r:id="rId19"/>
    <p:sldId id="389" r:id="rId20"/>
    <p:sldId id="397" r:id="rId21"/>
    <p:sldId id="402" r:id="rId22"/>
    <p:sldId id="403" r:id="rId23"/>
    <p:sldId id="404" r:id="rId24"/>
    <p:sldId id="401" r:id="rId25"/>
    <p:sldId id="405" r:id="rId26"/>
    <p:sldId id="400" r:id="rId27"/>
    <p:sldId id="398" r:id="rId28"/>
    <p:sldId id="399" r:id="rId29"/>
    <p:sldId id="385" r:id="rId30"/>
    <p:sldId id="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3" autoAdjust="0"/>
    <p:restoredTop sz="86401" autoAdjust="0"/>
  </p:normalViewPr>
  <p:slideViewPr>
    <p:cSldViewPr snapToGrid="0">
      <p:cViewPr>
        <p:scale>
          <a:sx n="108" d="100"/>
          <a:sy n="108" d="100"/>
        </p:scale>
        <p:origin x="184" y="2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698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spät</a:t>
            </a:r>
            <a:r>
              <a:rPr lang="en-GB" sz="1200" b="0" i="0" u="none" strike="noStrike" kern="1200" dirty="0">
                <a:solidFill>
                  <a:schemeClr val="tx1"/>
                </a:solidFill>
                <a:effectLst/>
                <a:latin typeface="+mn-lt"/>
                <a:ea typeface="+mn-ea"/>
                <a:cs typeface="+mn-cs"/>
              </a:rPr>
              <a:t> [171]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184748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3] Grammar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Some examples of feminine nouns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dirty="0">
                <a:solidFill>
                  <a:schemeClr val="tx1"/>
                </a:solidFill>
                <a:effectLst/>
                <a:latin typeface="+mn-lt"/>
                <a:ea typeface="+mn-ea"/>
                <a:cs typeface="+mn-cs"/>
              </a:rPr>
              <a:t>Introduce the word.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dirty="0">
                <a:solidFill>
                  <a:schemeClr val="tx1"/>
                </a:solidFill>
                <a:effectLst/>
                <a:latin typeface="+mn-lt"/>
                <a:ea typeface="+mn-ea"/>
                <a:cs typeface="+mn-cs"/>
              </a:rPr>
              <a:t>Ask students to supply the plural using the rules they have just learnt.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Note: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Kirche</a:t>
            </a:r>
            <a:r>
              <a:rPr lang="en-GB" sz="1200" b="0" i="0" u="none" strike="noStrike" kern="1200" baseline="0" dirty="0">
                <a:solidFill>
                  <a:schemeClr val="tx1"/>
                </a:solidFill>
                <a:effectLst/>
                <a:latin typeface="+mn-lt"/>
                <a:ea typeface="+mn-ea"/>
                <a:cs typeface="+mn-cs"/>
              </a:rPr>
              <a:t> / </a:t>
            </a:r>
            <a:r>
              <a:rPr lang="en-GB" sz="1200" b="0" i="0" u="none" strike="noStrike" kern="1200" baseline="0" dirty="0" err="1">
                <a:solidFill>
                  <a:schemeClr val="tx1"/>
                </a:solidFill>
                <a:effectLst/>
                <a:latin typeface="+mn-lt"/>
                <a:ea typeface="+mn-ea"/>
                <a:cs typeface="+mn-cs"/>
              </a:rPr>
              <a:t>Idee</a:t>
            </a:r>
            <a:r>
              <a:rPr lang="en-GB" sz="1200" b="0" i="0" u="none" strike="noStrike" kern="1200" baseline="0" dirty="0">
                <a:solidFill>
                  <a:schemeClr val="tx1"/>
                </a:solidFill>
                <a:effectLst/>
                <a:latin typeface="+mn-lt"/>
                <a:ea typeface="+mn-ea"/>
                <a:cs typeface="+mn-cs"/>
              </a:rPr>
              <a:t> / </a:t>
            </a:r>
            <a:r>
              <a:rPr lang="en-GB" sz="1200" b="0" i="0" u="none" strike="noStrike" kern="1200" baseline="0" dirty="0" err="1">
                <a:solidFill>
                  <a:schemeClr val="tx1"/>
                </a:solidFill>
                <a:effectLst/>
                <a:latin typeface="+mn-lt"/>
                <a:ea typeface="+mn-ea"/>
                <a:cs typeface="+mn-cs"/>
              </a:rPr>
              <a:t>Woche</a:t>
            </a:r>
            <a:r>
              <a:rPr lang="en-GB" sz="1200" b="0" i="0" u="none" strike="noStrike" kern="1200" baseline="0" dirty="0">
                <a:solidFill>
                  <a:schemeClr val="tx1"/>
                </a:solidFill>
                <a:effectLst/>
                <a:latin typeface="+mn-lt"/>
                <a:ea typeface="+mn-ea"/>
                <a:cs typeface="+mn-cs"/>
              </a:rPr>
              <a:t> / </a:t>
            </a:r>
            <a:r>
              <a:rPr lang="en-GB" sz="1200" b="0" i="0" u="none" strike="noStrike" kern="1200" baseline="0" dirty="0" err="1">
                <a:solidFill>
                  <a:schemeClr val="tx1"/>
                </a:solidFill>
                <a:effectLst/>
                <a:latin typeface="+mn-lt"/>
                <a:ea typeface="+mn-ea"/>
                <a:cs typeface="+mn-cs"/>
              </a:rPr>
              <a:t>Familie</a:t>
            </a:r>
            <a:r>
              <a:rPr lang="en-GB" sz="1200" b="0" i="0" u="none" strike="noStrike" kern="1200" baseline="0" dirty="0">
                <a:solidFill>
                  <a:schemeClr val="tx1"/>
                </a:solidFill>
                <a:effectLst/>
                <a:latin typeface="+mn-lt"/>
                <a:ea typeface="+mn-ea"/>
                <a:cs typeface="+mn-cs"/>
              </a:rPr>
              <a:t> are on the vocabulary list for this week.  The other words are broadly Christmas-themed words or other HF words from the phonics clusters that we are not expecting students to learn, at this time.  However, depending on the level of the class, it might work well to do this activity as a written activity, relying on students’ working memory from having briefly seen the singular written form.  If done like this the activity would have the following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1. </a:t>
            </a:r>
            <a:r>
              <a:rPr lang="en-GB" sz="1200" b="0" i="0" u="none" strike="noStrike" kern="1200" baseline="0" dirty="0" err="1">
                <a:solidFill>
                  <a:schemeClr val="tx1"/>
                </a:solidFill>
                <a:effectLst/>
                <a:latin typeface="+mn-lt"/>
                <a:ea typeface="+mn-ea"/>
                <a:cs typeface="+mn-cs"/>
              </a:rPr>
              <a:t>Schreib</a:t>
            </a:r>
            <a:r>
              <a:rPr lang="en-GB" sz="1200" b="0" i="0" u="none" strike="noStrike" kern="1200" baseline="0" dirty="0">
                <a:solidFill>
                  <a:schemeClr val="tx1"/>
                </a:solidFill>
                <a:effectLst/>
                <a:latin typeface="+mn-lt"/>
                <a:ea typeface="+mn-ea"/>
                <a:cs typeface="+mn-cs"/>
              </a:rPr>
              <a:t> 1-9.</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2. die </a:t>
            </a:r>
            <a:r>
              <a:rPr lang="en-GB" sz="1200" b="0" i="0" u="none" strike="noStrike" kern="1200" baseline="0" dirty="0" err="1">
                <a:solidFill>
                  <a:schemeClr val="tx1"/>
                </a:solidFill>
                <a:effectLst/>
                <a:latin typeface="+mn-lt"/>
                <a:ea typeface="+mn-ea"/>
                <a:cs typeface="+mn-cs"/>
              </a:rPr>
              <a:t>Singularform</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ansehen</a:t>
            </a:r>
            <a:r>
              <a:rPr lang="en-GB" sz="1200" b="0" i="0" u="none" strike="noStrike" kern="1200" baseline="0" dirty="0">
                <a:solidFill>
                  <a:schemeClr val="tx1"/>
                </a:solidFill>
                <a:effectLst/>
                <a:latin typeface="+mn-lt"/>
                <a:ea typeface="+mn-ea"/>
                <a:cs typeface="+mn-cs"/>
              </a:rPr>
              <a:t> (support this instruction with a gesture of ‘looking’ as you model this first one, die </a:t>
            </a:r>
            <a:r>
              <a:rPr lang="en-GB" sz="1200" b="0" i="0" u="none" strike="noStrike" kern="1200" baseline="0" dirty="0" err="1">
                <a:solidFill>
                  <a:schemeClr val="tx1"/>
                </a:solidFill>
                <a:effectLst/>
                <a:latin typeface="+mn-lt"/>
                <a:ea typeface="+mn-ea"/>
                <a:cs typeface="+mn-cs"/>
              </a:rPr>
              <a:t>Kirche</a:t>
            </a:r>
            <a:r>
              <a:rPr lang="en-GB" sz="1200" b="0" i="0" u="none" strike="noStrike" kern="1200" baseline="0" dirty="0">
                <a:solidFill>
                  <a:schemeClr val="tx1"/>
                </a:solidFill>
                <a:effectLst/>
                <a:latin typeface="+mn-lt"/>
                <a:ea typeface="+mn-ea"/>
                <a:cs typeface="+mn-cs"/>
              </a:rPr>
              <a:t>)</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3. Dann die </a:t>
            </a:r>
            <a:r>
              <a:rPr lang="en-GB" sz="1200" b="0" i="0" u="none" strike="noStrike" kern="1200" baseline="0" dirty="0" err="1">
                <a:solidFill>
                  <a:schemeClr val="tx1"/>
                </a:solidFill>
                <a:effectLst/>
                <a:latin typeface="+mn-lt"/>
                <a:ea typeface="+mn-ea"/>
                <a:cs typeface="+mn-cs"/>
              </a:rPr>
              <a:t>Pluralform</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schreiben</a:t>
            </a:r>
            <a:r>
              <a:rPr lang="en-GB" sz="1200" b="0" i="0" u="none" strike="noStrike" kern="1200" baseline="0" dirty="0">
                <a:solidFill>
                  <a:schemeClr val="tx1"/>
                </a:solidFill>
                <a:effectLst/>
                <a:latin typeface="+mn-lt"/>
                <a:ea typeface="+mn-ea"/>
                <a:cs typeface="+mn-cs"/>
              </a:rPr>
              <a:t>.</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4. OK. </a:t>
            </a:r>
            <a:r>
              <a:rPr lang="en-GB" sz="1200" b="0" i="0" u="none" strike="noStrike" kern="1200" baseline="0" dirty="0" err="1">
                <a:solidFill>
                  <a:schemeClr val="tx1"/>
                </a:solidFill>
                <a:effectLst/>
                <a:latin typeface="+mn-lt"/>
                <a:ea typeface="+mn-ea"/>
                <a:cs typeface="+mn-cs"/>
              </a:rPr>
              <a:t>Nummer</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zwei</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Kirche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Kirchen</a:t>
            </a:r>
            <a:r>
              <a:rPr lang="en-GB" sz="1200" b="0" i="0" u="none" strike="noStrike" kern="1200" dirty="0">
                <a:solidFill>
                  <a:schemeClr val="tx1"/>
                </a:solidFill>
                <a:effectLst/>
                <a:latin typeface="+mn-lt"/>
                <a:ea typeface="+mn-ea"/>
                <a:cs typeface="+mn-cs"/>
              </a:rPr>
              <a:t> [519]</a:t>
            </a:r>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Familie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Familien</a:t>
            </a:r>
            <a:r>
              <a:rPr lang="en-GB" sz="1200" b="0" i="0" u="none" strike="noStrike" kern="1200" dirty="0">
                <a:solidFill>
                  <a:schemeClr val="tx1"/>
                </a:solidFill>
                <a:effectLst/>
                <a:latin typeface="+mn-lt"/>
                <a:ea typeface="+mn-ea"/>
                <a:cs typeface="+mn-cs"/>
              </a:rPr>
              <a:t> [310]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Idee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Ideen</a:t>
            </a:r>
            <a:r>
              <a:rPr lang="en-GB" sz="1200" b="0" i="0" u="none" strike="noStrike" kern="1200" dirty="0">
                <a:solidFill>
                  <a:schemeClr val="tx1"/>
                </a:solidFill>
                <a:effectLst/>
                <a:latin typeface="+mn-lt"/>
                <a:ea typeface="+mn-ea"/>
                <a:cs typeface="+mn-cs"/>
              </a:rPr>
              <a:t> [641]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Woche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Wochen</a:t>
            </a:r>
            <a:r>
              <a:rPr lang="en-GB" sz="1200" b="0" i="0" u="none" strike="noStrike" kern="1200" dirty="0">
                <a:solidFill>
                  <a:schemeClr val="tx1"/>
                </a:solidFill>
                <a:effectLst/>
                <a:latin typeface="+mn-lt"/>
                <a:ea typeface="+mn-ea"/>
                <a:cs typeface="+mn-cs"/>
              </a:rPr>
              <a:t> [209]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Liste</a:t>
            </a:r>
            <a:r>
              <a:rPr lang="en-GB" sz="1200" b="0" i="0" u="none" strike="noStrike" kern="1200" dirty="0">
                <a:solidFill>
                  <a:schemeClr val="tx1"/>
                </a:solidFill>
                <a:effectLst/>
                <a:latin typeface="+mn-lt"/>
                <a:ea typeface="+mn-ea"/>
                <a:cs typeface="+mn-cs"/>
              </a:rPr>
              <a:t> / Listen [1975]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Million / </a:t>
            </a:r>
            <a:r>
              <a:rPr lang="en-GB" sz="1200" b="0" i="0" u="none" strike="noStrike" kern="1200" dirty="0" err="1">
                <a:solidFill>
                  <a:schemeClr val="tx1"/>
                </a:solidFill>
                <a:effectLst/>
                <a:latin typeface="+mn-lt"/>
                <a:ea typeface="+mn-ea"/>
                <a:cs typeface="+mn-cs"/>
              </a:rPr>
              <a:t>Millionen</a:t>
            </a:r>
            <a:r>
              <a:rPr lang="en-GB" sz="1200" b="0" i="0" u="none" strike="noStrike" kern="1200" dirty="0">
                <a:solidFill>
                  <a:schemeClr val="tx1"/>
                </a:solidFill>
                <a:effectLst/>
                <a:latin typeface="+mn-lt"/>
                <a:ea typeface="+mn-ea"/>
                <a:cs typeface="+mn-cs"/>
              </a:rPr>
              <a:t> [206]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Kerze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Kerzen</a:t>
            </a:r>
            <a:r>
              <a:rPr lang="en-GB" sz="1200" b="0" i="0" u="none" strike="noStrike" kern="1200" dirty="0">
                <a:solidFill>
                  <a:schemeClr val="tx1"/>
                </a:solidFill>
                <a:effectLst/>
                <a:latin typeface="+mn-lt"/>
                <a:ea typeface="+mn-ea"/>
                <a:cs typeface="+mn-cs"/>
              </a:rPr>
              <a:t> [3985]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Glocke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Glocken</a:t>
            </a:r>
            <a:r>
              <a:rPr lang="en-GB" sz="1200" b="0" i="0" u="none" strike="noStrike"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Kugel / </a:t>
            </a:r>
            <a:r>
              <a:rPr lang="en-GB" sz="1200" b="0" i="0" u="none" strike="noStrike" kern="1200" dirty="0" err="1">
                <a:solidFill>
                  <a:schemeClr val="tx1"/>
                </a:solidFill>
                <a:effectLst/>
                <a:latin typeface="+mn-lt"/>
                <a:ea typeface="+mn-ea"/>
                <a:cs typeface="+mn-cs"/>
              </a:rPr>
              <a:t>Kugeln</a:t>
            </a:r>
            <a:r>
              <a:rPr lang="en-GB" sz="1200" b="0" i="0" u="none" strike="noStrike" kern="1200" dirty="0">
                <a:solidFill>
                  <a:schemeClr val="tx1"/>
                </a:solidFill>
                <a:effectLst/>
                <a:latin typeface="+mn-lt"/>
                <a:ea typeface="+mn-ea"/>
                <a:cs typeface="+mn-cs"/>
              </a:rPr>
              <a:t> [3618]</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361890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44167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240247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4240023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45202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47638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784934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4285929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31373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800"/>
              </a:spcAft>
            </a:pPr>
            <a:r>
              <a:rPr lang="en-GB" b="0" i="0" dirty="0">
                <a:solidFill>
                  <a:srgbClr val="000000"/>
                </a:solidFill>
                <a:effectLst/>
                <a:latin typeface="arial" panose="020B0604020202020204" pitchFamily="34" charset="0"/>
              </a:rPr>
              <a:t>Students should know the meaning of this verb already, as it was set as (audio and </a:t>
            </a:r>
            <a:r>
              <a:rPr lang="en-GB" b="0" i="0" dirty="0" err="1">
                <a:solidFill>
                  <a:srgbClr val="000000"/>
                </a:solidFill>
                <a:effectLst/>
                <a:latin typeface="arial" panose="020B0604020202020204" pitchFamily="34" charset="0"/>
              </a:rPr>
              <a:t>quizlet</a:t>
            </a:r>
            <a:r>
              <a:rPr lang="en-GB" b="0" i="0" dirty="0">
                <a:solidFill>
                  <a:srgbClr val="000000"/>
                </a:solidFill>
                <a:effectLst/>
                <a:latin typeface="arial" panose="020B0604020202020204" pitchFamily="34" charset="0"/>
              </a:rPr>
              <a:t>) homework. It is re-presented here in the infinitive and short form to deepen students’ knowledge and model the use of both forms in sentences.</a:t>
            </a:r>
          </a:p>
          <a:p>
            <a:pPr algn="l" rtl="0">
              <a:spcBef>
                <a:spcPts val="0"/>
              </a:spcBef>
              <a:spcAft>
                <a:spcPts val="0"/>
              </a:spcAft>
            </a:pPr>
            <a:r>
              <a:rPr lang="en-GB" b="0" i="0" dirty="0">
                <a:solidFill>
                  <a:srgbClr val="000000"/>
                </a:solidFill>
                <a:effectLst/>
                <a:latin typeface="arial" panose="020B0604020202020204" pitchFamily="34" charset="0"/>
              </a:rPr>
              <a:t>Introducing the verb </a:t>
            </a:r>
            <a:r>
              <a:rPr lang="en-GB" sz="1200" b="1" kern="1200" dirty="0">
                <a:solidFill>
                  <a:schemeClr val="tx1"/>
                </a:solidFill>
                <a:effectLst/>
                <a:latin typeface="+mn-lt"/>
                <a:ea typeface="+mn-ea"/>
                <a:cs typeface="+mn-cs"/>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bekommen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lang="en-GB" b="0" i="1" dirty="0">
                <a:solidFill>
                  <a:srgbClr val="000000"/>
                </a:solidFill>
                <a:effectLst/>
                <a:latin typeface="arial" panose="020B0604020202020204" pitchFamily="34" charset="0"/>
              </a:rPr>
              <a:t> </a:t>
            </a:r>
            <a:r>
              <a:rPr lang="en-GB" b="0" i="0" dirty="0">
                <a:solidFill>
                  <a:srgbClr val="000000"/>
                </a:solidFill>
                <a:effectLst/>
                <a:latin typeface="arial" panose="020B0604020202020204" pitchFamily="34" charset="0"/>
              </a:rPr>
              <a:t>more explicitly. Both long form (infinitive) and short form (3</a:t>
            </a:r>
            <a:r>
              <a:rPr lang="en-GB" b="0" i="0" baseline="30000" dirty="0">
                <a:solidFill>
                  <a:srgbClr val="000000"/>
                </a:solidFill>
                <a:effectLst/>
                <a:latin typeface="arial" panose="020B0604020202020204" pitchFamily="34" charset="0"/>
              </a:rPr>
              <a:t>rd</a:t>
            </a:r>
            <a:r>
              <a:rPr lang="en-GB" b="0" i="0" dirty="0">
                <a:solidFill>
                  <a:srgbClr val="000000"/>
                </a:solidFill>
                <a:effectLst/>
                <a:latin typeface="arial" panose="020B0604020202020204" pitchFamily="34" charset="0"/>
              </a:rPr>
              <a:t> person singular) are introduced in order to familiarise students with various forms of the same verb. </a:t>
            </a:r>
          </a:p>
          <a:p>
            <a:pPr algn="l" rtl="0">
              <a:spcBef>
                <a:spcPts val="0"/>
              </a:spcBef>
              <a:spcAft>
                <a:spcPts val="0"/>
              </a:spcAft>
            </a:pPr>
            <a:endParaRPr lang="en-GB" b="0" i="0"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bekommen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short o sound]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picture, and, if using gestures, a possible gesture would be to put your hands together, palms facing up, and open and close like a book.,</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bekommt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say it, students repeat it.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Emphasise the two meanings for the short form.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NB: note the false friend potential as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bekommt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is not becomes.</a:t>
            </a:r>
          </a:p>
          <a:p>
            <a:pPr algn="l" rtl="0">
              <a:spcBef>
                <a:spcPts val="0"/>
              </a:spcBef>
              <a:spcAft>
                <a:spcPts val="0"/>
              </a:spcAft>
            </a:pPr>
            <a:endParaRPr lang="en-GB"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have had explicit teaching that the present tense in German communicates two different present tense meanings in English. This reinforces that learning. </a:t>
            </a:r>
            <a:r>
              <a:rPr lang="en-GB" sz="1200" b="1" kern="1200" dirty="0">
                <a:solidFill>
                  <a:schemeClr val="tx1"/>
                </a:solidFill>
                <a:effectLst/>
                <a:latin typeface="+mn-lt"/>
                <a:ea typeface="+mn-ea"/>
                <a:cs typeface="+mn-cs"/>
              </a:rPr>
              <a:t>Emphasise the two meanings for the short form, reminding students that German only has one form and does not have a direct equivalent of the grammar for ‘is + </a:t>
            </a:r>
            <a:r>
              <a:rPr lang="en-GB" sz="1200" b="1" kern="1200" dirty="0" err="1">
                <a:solidFill>
                  <a:schemeClr val="tx1"/>
                </a:solidFill>
                <a:effectLst/>
                <a:latin typeface="+mn-lt"/>
                <a:ea typeface="+mn-ea"/>
                <a:cs typeface="+mn-cs"/>
              </a:rPr>
              <a:t>ing</a:t>
            </a:r>
            <a:r>
              <a:rPr lang="en-GB" sz="1200" b="1" kern="1200" dirty="0">
                <a:solidFill>
                  <a:schemeClr val="tx1"/>
                </a:solidFill>
                <a:effectLst/>
                <a:latin typeface="+mn-lt"/>
                <a:ea typeface="+mn-ea"/>
                <a:cs typeface="+mn-cs"/>
              </a:rPr>
              <a:t>’, the continuous form (as covered in previous weeks). </a:t>
            </a: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34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err="1">
                <a:solidFill>
                  <a:schemeClr val="tx1"/>
                </a:solidFill>
                <a:effectLst/>
                <a:latin typeface="+mn-lt"/>
                <a:ea typeface="+mn-ea"/>
                <a:cs typeface="+mn-cs"/>
              </a:rPr>
              <a:t>Antworten</a:t>
            </a: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Was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Antwort</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Die </a:t>
            </a:r>
            <a:r>
              <a:rPr lang="en-GB" sz="1200" b="0" i="1" u="none" strike="noStrike" kern="1200" dirty="0" err="1">
                <a:solidFill>
                  <a:schemeClr val="tx1"/>
                </a:solidFill>
                <a:effectLst/>
                <a:latin typeface="+mn-lt"/>
                <a:ea typeface="+mn-ea"/>
                <a:cs typeface="+mn-cs"/>
              </a:rPr>
              <a:t>Antwort</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is in the vocab revisit list, elicit the meaning from students).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Note:</a:t>
            </a:r>
            <a:r>
              <a:rPr lang="en-GB" sz="1200" b="0" i="0" u="none" strike="noStrike" kern="1200" baseline="0" dirty="0">
                <a:solidFill>
                  <a:schemeClr val="tx1"/>
                </a:solidFill>
                <a:effectLst/>
                <a:latin typeface="+mn-lt"/>
                <a:ea typeface="+mn-ea"/>
                <a:cs typeface="+mn-cs"/>
              </a:rPr>
              <a:t> If students have done the suggested written version of the activity, then the oral feedback provides an opportunity for them to read aloud their own answers.  As a few of these words have not been previously taught, this provides practice in applying SSC knowledge.  Teachers can listen out for the ‘z’ in </a:t>
            </a:r>
            <a:r>
              <a:rPr lang="en-GB" sz="1200" b="0" i="0" u="none" strike="noStrike" kern="1200" baseline="0" dirty="0" err="1">
                <a:solidFill>
                  <a:schemeClr val="tx1"/>
                </a:solidFill>
                <a:effectLst/>
                <a:latin typeface="+mn-lt"/>
                <a:ea typeface="+mn-ea"/>
                <a:cs typeface="+mn-cs"/>
              </a:rPr>
              <a:t>Kerzen</a:t>
            </a:r>
            <a:r>
              <a:rPr lang="en-GB" sz="1200" b="0" i="0" u="none" strike="noStrike" kern="1200" baseline="0" dirty="0">
                <a:solidFill>
                  <a:schemeClr val="tx1"/>
                </a:solidFill>
                <a:effectLst/>
                <a:latin typeface="+mn-lt"/>
                <a:ea typeface="+mn-ea"/>
                <a:cs typeface="+mn-cs"/>
              </a:rPr>
              <a:t>, and the ‘u’ in </a:t>
            </a:r>
            <a:r>
              <a:rPr lang="en-GB" sz="1200" b="0" i="0" u="none" strike="noStrike" kern="1200" baseline="0" dirty="0" err="1">
                <a:solidFill>
                  <a:schemeClr val="tx1"/>
                </a:solidFill>
                <a:effectLst/>
                <a:latin typeface="+mn-lt"/>
                <a:ea typeface="+mn-ea"/>
                <a:cs typeface="+mn-cs"/>
              </a:rPr>
              <a:t>Kugeln</a:t>
            </a:r>
            <a:r>
              <a:rPr lang="en-GB" sz="1200" b="0" i="0" u="none" strike="noStrike" kern="1200" baseline="0" dirty="0">
                <a:solidFill>
                  <a:schemeClr val="tx1"/>
                </a:solidFill>
                <a:effectLst/>
                <a:latin typeface="+mn-lt"/>
                <a:ea typeface="+mn-ea"/>
                <a:cs typeface="+mn-cs"/>
              </a:rPr>
              <a:t>, in particular.</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Kirche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Kirchen</a:t>
            </a:r>
            <a:r>
              <a:rPr lang="en-GB" sz="1200" b="0" i="0" u="none" strike="noStrike" kern="1200" dirty="0">
                <a:solidFill>
                  <a:schemeClr val="tx1"/>
                </a:solidFill>
                <a:effectLst/>
                <a:latin typeface="+mn-lt"/>
                <a:ea typeface="+mn-ea"/>
                <a:cs typeface="+mn-cs"/>
              </a:rPr>
              <a:t> [519]</a:t>
            </a:r>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Familie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Familien</a:t>
            </a:r>
            <a:r>
              <a:rPr lang="en-GB" sz="1200" b="0" i="0" u="none" strike="noStrike" kern="1200" dirty="0">
                <a:solidFill>
                  <a:schemeClr val="tx1"/>
                </a:solidFill>
                <a:effectLst/>
                <a:latin typeface="+mn-lt"/>
                <a:ea typeface="+mn-ea"/>
                <a:cs typeface="+mn-cs"/>
              </a:rPr>
              <a:t> [310]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Idee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Ideen</a:t>
            </a:r>
            <a:r>
              <a:rPr lang="en-GB" sz="1200" b="0" i="0" u="none" strike="noStrike" kern="1200" dirty="0">
                <a:solidFill>
                  <a:schemeClr val="tx1"/>
                </a:solidFill>
                <a:effectLst/>
                <a:latin typeface="+mn-lt"/>
                <a:ea typeface="+mn-ea"/>
                <a:cs typeface="+mn-cs"/>
              </a:rPr>
              <a:t> [641]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Woche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Wochen</a:t>
            </a:r>
            <a:r>
              <a:rPr lang="en-GB" sz="1200" b="0" i="0" u="none" strike="noStrike" kern="1200" dirty="0">
                <a:solidFill>
                  <a:schemeClr val="tx1"/>
                </a:solidFill>
                <a:effectLst/>
                <a:latin typeface="+mn-lt"/>
                <a:ea typeface="+mn-ea"/>
                <a:cs typeface="+mn-cs"/>
              </a:rPr>
              <a:t> [209]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Liste</a:t>
            </a:r>
            <a:r>
              <a:rPr lang="en-GB" sz="1200" b="0" i="0" u="none" strike="noStrike" kern="1200" dirty="0">
                <a:solidFill>
                  <a:schemeClr val="tx1"/>
                </a:solidFill>
                <a:effectLst/>
                <a:latin typeface="+mn-lt"/>
                <a:ea typeface="+mn-ea"/>
                <a:cs typeface="+mn-cs"/>
              </a:rPr>
              <a:t> / Listen [1975]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Million / </a:t>
            </a:r>
            <a:r>
              <a:rPr lang="en-GB" sz="1200" b="0" i="0" u="none" strike="noStrike" kern="1200" dirty="0" err="1">
                <a:solidFill>
                  <a:schemeClr val="tx1"/>
                </a:solidFill>
                <a:effectLst/>
                <a:latin typeface="+mn-lt"/>
                <a:ea typeface="+mn-ea"/>
                <a:cs typeface="+mn-cs"/>
              </a:rPr>
              <a:t>Millionen</a:t>
            </a:r>
            <a:r>
              <a:rPr lang="en-GB" sz="1200" b="0" i="0" u="none" strike="noStrike" kern="1200" dirty="0">
                <a:solidFill>
                  <a:schemeClr val="tx1"/>
                </a:solidFill>
                <a:effectLst/>
                <a:latin typeface="+mn-lt"/>
                <a:ea typeface="+mn-ea"/>
                <a:cs typeface="+mn-cs"/>
              </a:rPr>
              <a:t> [206]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Kerze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Kerzen</a:t>
            </a:r>
            <a:r>
              <a:rPr lang="en-GB" sz="1200" b="0" i="0" u="none" strike="noStrike" kern="1200" dirty="0">
                <a:solidFill>
                  <a:schemeClr val="tx1"/>
                </a:solidFill>
                <a:effectLst/>
                <a:latin typeface="+mn-lt"/>
                <a:ea typeface="+mn-ea"/>
                <a:cs typeface="+mn-cs"/>
              </a:rPr>
              <a:t> [3985]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Glocke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Glocken</a:t>
            </a:r>
            <a:r>
              <a:rPr lang="en-GB" sz="1200" b="0" i="0" u="none" strike="noStrike"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Kugel / </a:t>
            </a:r>
            <a:r>
              <a:rPr lang="en-GB" sz="1200" b="0" i="0" u="none" strike="noStrike" kern="1200" dirty="0" err="1">
                <a:solidFill>
                  <a:schemeClr val="tx1"/>
                </a:solidFill>
                <a:effectLst/>
                <a:latin typeface="+mn-lt"/>
                <a:ea typeface="+mn-ea"/>
                <a:cs typeface="+mn-cs"/>
              </a:rPr>
              <a:t>Kugeln</a:t>
            </a:r>
            <a:r>
              <a:rPr lang="en-GB" sz="1200" b="0" i="0" u="none" strike="noStrike" kern="1200" dirty="0">
                <a:solidFill>
                  <a:schemeClr val="tx1"/>
                </a:solidFill>
                <a:effectLst/>
                <a:latin typeface="+mn-lt"/>
                <a:ea typeface="+mn-ea"/>
                <a:cs typeface="+mn-cs"/>
              </a:rPr>
              <a:t> [3618]</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2155044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547243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669980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235668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2751435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1092824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605264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417281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173157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Revising vocabulary with a focus on plural forms. The articles have been left out to focus on the noun form.</a:t>
            </a:r>
          </a:p>
          <a:p>
            <a:pPr marL="171450" indent="-171450">
              <a:buFontTx/>
              <a:buChar char="-"/>
            </a:pPr>
            <a:r>
              <a:rPr lang="en-GB" dirty="0"/>
              <a:t>Word appears and students say whether it is 1 </a:t>
            </a:r>
            <a:r>
              <a:rPr lang="en-GB" dirty="0" err="1"/>
              <a:t>oder</a:t>
            </a:r>
            <a:r>
              <a:rPr lang="en-GB" dirty="0"/>
              <a:t> </a:t>
            </a:r>
            <a:r>
              <a:rPr lang="en-GB" dirty="0" err="1"/>
              <a:t>viele</a:t>
            </a:r>
            <a:r>
              <a:rPr lang="en-GB" dirty="0"/>
              <a:t> (singular or plural).</a:t>
            </a:r>
          </a:p>
          <a:p>
            <a:pPr marL="171450" indent="-171450">
              <a:buFontTx/>
              <a:buChar char="-"/>
            </a:pPr>
            <a:r>
              <a:rPr lang="en-GB" dirty="0"/>
              <a:t>Click to see the answer</a:t>
            </a:r>
          </a:p>
          <a:p>
            <a:endParaRPr lang="en-GB" dirty="0"/>
          </a:p>
          <a:p>
            <a:r>
              <a:rPr lang="en-GB" dirty="0"/>
              <a:t>NB: </a:t>
            </a:r>
            <a:r>
              <a:rPr lang="en-GB" i="1" dirty="0"/>
              <a:t>Lehrer</a:t>
            </a:r>
            <a:r>
              <a:rPr lang="en-GB" dirty="0"/>
              <a:t> could be singular or plural. Without the article we don’t know.</a:t>
            </a:r>
          </a:p>
          <a:p>
            <a:endParaRPr lang="en-GB" dirty="0"/>
          </a:p>
          <a:p>
            <a:r>
              <a:rPr lang="en-GB" dirty="0"/>
              <a:t>die </a:t>
            </a:r>
            <a:r>
              <a:rPr lang="en-GB" dirty="0" err="1"/>
              <a:t>Antwort</a:t>
            </a:r>
            <a:r>
              <a:rPr lang="en-GB" dirty="0"/>
              <a:t> / die </a:t>
            </a:r>
            <a:r>
              <a:rPr lang="en-GB" b="1" dirty="0" err="1"/>
              <a:t>Antworten</a:t>
            </a:r>
            <a:endParaRPr lang="en-GB" b="1" dirty="0"/>
          </a:p>
          <a:p>
            <a:r>
              <a:rPr lang="en-GB" dirty="0"/>
              <a:t>der Lehrer / die Lehrer</a:t>
            </a:r>
          </a:p>
          <a:p>
            <a:r>
              <a:rPr lang="en-GB" b="1" dirty="0"/>
              <a:t>der </a:t>
            </a:r>
            <a:r>
              <a:rPr lang="en-GB" b="1" dirty="0" err="1"/>
              <a:t>Fußball</a:t>
            </a:r>
            <a:r>
              <a:rPr lang="en-GB" dirty="0"/>
              <a:t> / die </a:t>
            </a:r>
            <a:r>
              <a:rPr lang="en-GB" dirty="0" err="1"/>
              <a:t>Fußbälle</a:t>
            </a:r>
            <a:endParaRPr lang="en-GB" dirty="0"/>
          </a:p>
          <a:p>
            <a:r>
              <a:rPr lang="en-GB" dirty="0"/>
              <a:t>der</a:t>
            </a:r>
            <a:r>
              <a:rPr lang="en-GB" b="0" dirty="0"/>
              <a:t> Freund </a:t>
            </a:r>
            <a:r>
              <a:rPr lang="en-GB" dirty="0"/>
              <a:t>/ </a:t>
            </a:r>
            <a:r>
              <a:rPr lang="en-GB" b="1" dirty="0"/>
              <a:t>die </a:t>
            </a:r>
            <a:r>
              <a:rPr lang="en-GB" b="1" dirty="0" err="1"/>
              <a:t>Freunde</a:t>
            </a:r>
            <a:endParaRPr lang="en-GB" b="1" dirty="0"/>
          </a:p>
          <a:p>
            <a:r>
              <a:rPr lang="en-GB" dirty="0"/>
              <a:t>das </a:t>
            </a:r>
            <a:r>
              <a:rPr lang="en-GB" dirty="0" err="1"/>
              <a:t>Haustier</a:t>
            </a:r>
            <a:r>
              <a:rPr lang="en-GB" dirty="0"/>
              <a:t> / </a:t>
            </a:r>
            <a:r>
              <a:rPr lang="en-GB" b="1" dirty="0"/>
              <a:t>die </a:t>
            </a:r>
            <a:r>
              <a:rPr lang="en-GB" b="1" dirty="0" err="1"/>
              <a:t>Haustiere</a:t>
            </a:r>
            <a:endParaRPr lang="en-GB" b="1" dirty="0"/>
          </a:p>
          <a:p>
            <a:r>
              <a:rPr lang="en-GB" b="1" dirty="0"/>
              <a:t>die Welt </a:t>
            </a:r>
            <a:r>
              <a:rPr lang="en-GB" dirty="0"/>
              <a:t>/ die </a:t>
            </a:r>
            <a:r>
              <a:rPr lang="en-GB" dirty="0" err="1"/>
              <a:t>Welten</a:t>
            </a:r>
            <a:endParaRPr lang="en-GB" dirty="0"/>
          </a:p>
          <a:p>
            <a:r>
              <a:rPr lang="en-GB" b="1" dirty="0"/>
              <a:t>das Wort </a:t>
            </a:r>
            <a:r>
              <a:rPr lang="en-GB" b="0" dirty="0"/>
              <a:t>/ die </a:t>
            </a:r>
            <a:r>
              <a:rPr lang="en-GB" b="0" dirty="0" err="1"/>
              <a:t>Wörter</a:t>
            </a:r>
            <a:endParaRPr lang="en-GB" b="0" dirty="0"/>
          </a:p>
          <a:p>
            <a:r>
              <a:rPr lang="en-GB" b="1" dirty="0"/>
              <a:t>das Haus </a:t>
            </a:r>
            <a:r>
              <a:rPr lang="en-GB" dirty="0"/>
              <a:t>/ die </a:t>
            </a:r>
            <a:r>
              <a:rPr lang="en-GB" dirty="0" err="1"/>
              <a:t>Häuser</a:t>
            </a:r>
            <a:endParaRPr lang="en-GB" dirty="0"/>
          </a:p>
          <a:p>
            <a:r>
              <a:rPr lang="en-GB" b="1" dirty="0"/>
              <a:t>die </a:t>
            </a:r>
            <a:r>
              <a:rPr lang="en-GB" b="1" dirty="0" err="1"/>
              <a:t>Familie</a:t>
            </a:r>
            <a:r>
              <a:rPr lang="en-GB" b="1" dirty="0"/>
              <a:t> </a:t>
            </a:r>
            <a:r>
              <a:rPr lang="en-GB" dirty="0"/>
              <a:t>/ die </a:t>
            </a:r>
            <a:r>
              <a:rPr lang="en-GB" dirty="0" err="1"/>
              <a:t>Familien</a:t>
            </a:r>
            <a:endParaRPr lang="en-GB" dirty="0"/>
          </a:p>
          <a:p>
            <a:r>
              <a:rPr lang="en-GB" dirty="0"/>
              <a:t>die </a:t>
            </a:r>
            <a:r>
              <a:rPr lang="en-GB" dirty="0" err="1"/>
              <a:t>Idee</a:t>
            </a:r>
            <a:r>
              <a:rPr lang="en-GB" dirty="0"/>
              <a:t> / </a:t>
            </a:r>
            <a:r>
              <a:rPr lang="en-GB" b="1" dirty="0"/>
              <a:t>die </a:t>
            </a:r>
            <a:r>
              <a:rPr lang="en-GB" b="1" dirty="0" err="1"/>
              <a:t>Ideen</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387375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33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Starter </a:t>
            </a:r>
            <a:r>
              <a:rPr lang="en-GB" sz="1200" b="0" i="0" u="none" strike="noStrike" kern="1200" dirty="0">
                <a:solidFill>
                  <a:schemeClr val="tx1"/>
                </a:solidFill>
                <a:effectLst/>
                <a:latin typeface="+mn-lt"/>
                <a:ea typeface="+mn-ea"/>
                <a:cs typeface="+mn-cs"/>
              </a:rPr>
              <a:t>- Revisiting vocab that is not included in the lesson otherwise (includes some items from week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 Ask students to write down A to M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 Click on a bauble to hear the word twice. Repeat if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 Students write down the German words they hear.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  number on the bauble that appear next to the tree will tell you which letter you need from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 All the letters together spell: </a:t>
            </a:r>
            <a:r>
              <a:rPr lang="en-GB" dirty="0"/>
              <a:t>ich </a:t>
            </a:r>
            <a:r>
              <a:rPr lang="en-GB" dirty="0" err="1"/>
              <a:t>wünsche</a:t>
            </a:r>
            <a:r>
              <a:rPr lang="en-GB" dirty="0"/>
              <a:t> </a:t>
            </a:r>
            <a:r>
              <a:rPr lang="en-GB" dirty="0" err="1"/>
              <a:t>mir</a:t>
            </a:r>
            <a:r>
              <a:rPr lang="en-GB" dirty="0"/>
              <a:t>, which introduces the theme for the lesson, which we’ll come back to after the phonics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t>zeigen</a:t>
            </a:r>
            <a:r>
              <a:rPr lang="en-GB" dirty="0"/>
              <a:t> </a:t>
            </a:r>
            <a:r>
              <a:rPr lang="en-GB" dirty="0">
                <a:sym typeface="Wingdings" pitchFamily="2" charset="2"/>
              </a:rPr>
              <a:t> </a:t>
            </a:r>
            <a:r>
              <a:rPr lang="en-GB" b="1" dirty="0">
                <a:sym typeface="Wingdings" pitchFamily="2" charset="2"/>
              </a:rPr>
              <a:t>i</a:t>
            </a:r>
            <a:r>
              <a:rPr lang="en-GB" b="0" dirty="0">
                <a:sym typeface="Wingdings" pitchFamily="2" charset="2"/>
              </a:rPr>
              <a:t>ch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t>nicht</a:t>
            </a:r>
            <a:r>
              <a:rPr lang="en-GB" dirty="0"/>
              <a:t> </a:t>
            </a:r>
            <a:r>
              <a:rPr lang="en-GB" dirty="0" err="1"/>
              <a:t>wahr</a:t>
            </a:r>
            <a:r>
              <a:rPr lang="en-GB" dirty="0"/>
              <a:t> </a:t>
            </a:r>
            <a:r>
              <a:rPr lang="en-GB" dirty="0">
                <a:sym typeface="Wingdings" pitchFamily="2" charset="2"/>
              </a:rPr>
              <a:t> i</a:t>
            </a:r>
            <a:r>
              <a:rPr lang="en-GB" b="1" dirty="0">
                <a:sym typeface="Wingdings" pitchFamily="2" charset="2"/>
              </a:rPr>
              <a:t>c</a:t>
            </a:r>
            <a:r>
              <a:rPr lang="en-GB" dirty="0">
                <a:sym typeface="Wingdings" pitchFamily="2" charset="2"/>
              </a:rPr>
              <a:t>h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t>zuhören</a:t>
            </a:r>
            <a:r>
              <a:rPr lang="en-GB" dirty="0"/>
              <a:t> </a:t>
            </a:r>
            <a:r>
              <a:rPr lang="en-GB" dirty="0">
                <a:sym typeface="Wingdings" pitchFamily="2" charset="2"/>
              </a:rPr>
              <a:t> ic</a:t>
            </a:r>
            <a:r>
              <a:rPr lang="en-GB" b="1" dirty="0">
                <a:sym typeface="Wingdings" pitchFamily="2" charset="2"/>
              </a:rPr>
              <a:t>h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t>wiederholen</a:t>
            </a:r>
            <a:r>
              <a:rPr lang="en-GB" dirty="0"/>
              <a:t> </a:t>
            </a:r>
            <a:r>
              <a:rPr lang="en-GB" dirty="0">
                <a:sym typeface="Wingdings" pitchFamily="2" charset="2"/>
              </a:rPr>
              <a:t> </a:t>
            </a:r>
            <a:r>
              <a:rPr lang="en-GB" b="1" dirty="0" err="1">
                <a:sym typeface="Wingdings" pitchFamily="2" charset="2"/>
              </a:rPr>
              <a:t>w</a:t>
            </a:r>
            <a:r>
              <a:rPr lang="en-GB" dirty="0" err="1">
                <a:sym typeface="Wingdings" pitchFamily="2" charset="2"/>
              </a:rPr>
              <a:t>ünsche</a:t>
            </a:r>
            <a:r>
              <a:rPr lang="en-GB" dirty="0">
                <a:sym typeface="Wingdings" pitchFamily="2" charset="2"/>
              </a:rPr>
              <a:t> (1)</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sym typeface="Wingdings" pitchFamily="2" charset="2"/>
              </a:rPr>
              <a:t>früh</a:t>
            </a:r>
            <a:r>
              <a:rPr lang="en-GB" dirty="0">
                <a:sym typeface="Wingdings" pitchFamily="2" charset="2"/>
              </a:rPr>
              <a:t>  </a:t>
            </a:r>
            <a:r>
              <a:rPr lang="en-GB" dirty="0" err="1">
                <a:sym typeface="Wingdings" pitchFamily="2" charset="2"/>
              </a:rPr>
              <a:t>w</a:t>
            </a:r>
            <a:r>
              <a:rPr lang="en-GB" b="1" dirty="0" err="1">
                <a:sym typeface="Wingdings" pitchFamily="2" charset="2"/>
              </a:rPr>
              <a:t>ü</a:t>
            </a:r>
            <a:r>
              <a:rPr lang="en-GB" dirty="0" err="1">
                <a:sym typeface="Wingdings" pitchFamily="2" charset="2"/>
              </a:rPr>
              <a:t>nsche</a:t>
            </a:r>
            <a:r>
              <a:rPr lang="en-GB" dirty="0">
                <a:sym typeface="Wingdings" pitchFamily="2" charset="2"/>
              </a:rPr>
              <a:t>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t>haben</a:t>
            </a:r>
            <a:r>
              <a:rPr lang="en-GB" dirty="0"/>
              <a:t> </a:t>
            </a:r>
            <a:r>
              <a:rPr lang="en-GB" dirty="0">
                <a:sym typeface="Wingdings" pitchFamily="2" charset="2"/>
              </a:rPr>
              <a:t> </a:t>
            </a:r>
            <a:r>
              <a:rPr lang="en-GB" b="0" dirty="0" err="1">
                <a:sym typeface="Wingdings" pitchFamily="2" charset="2"/>
              </a:rPr>
              <a:t>w</a:t>
            </a:r>
            <a:r>
              <a:rPr lang="en-GB" dirty="0" err="1">
                <a:sym typeface="Wingdings" pitchFamily="2" charset="2"/>
              </a:rPr>
              <a:t>ü</a:t>
            </a:r>
            <a:r>
              <a:rPr lang="en-GB" b="1" dirty="0" err="1">
                <a:sym typeface="Wingdings" pitchFamily="2" charset="2"/>
              </a:rPr>
              <a:t>n</a:t>
            </a:r>
            <a:r>
              <a:rPr lang="en-GB" dirty="0" err="1">
                <a:sym typeface="Wingdings" pitchFamily="2" charset="2"/>
              </a:rPr>
              <a:t>sche</a:t>
            </a:r>
            <a:r>
              <a:rPr lang="en-GB" dirty="0">
                <a:sym typeface="Wingdings" pitchFamily="2" charset="2"/>
              </a:rPr>
              <a:t> (5)</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a:t>hat </a:t>
            </a:r>
            <a:r>
              <a:rPr lang="en-GB" dirty="0">
                <a:sym typeface="Wingdings" pitchFamily="2" charset="2"/>
              </a:rPr>
              <a:t> </a:t>
            </a:r>
            <a:r>
              <a:rPr lang="en-GB" dirty="0" err="1">
                <a:sym typeface="Wingdings" pitchFamily="2" charset="2"/>
              </a:rPr>
              <a:t>wünsc</a:t>
            </a:r>
            <a:r>
              <a:rPr lang="en-GB" b="1" dirty="0" err="1">
                <a:sym typeface="Wingdings" pitchFamily="2" charset="2"/>
              </a:rPr>
              <a:t>h</a:t>
            </a:r>
            <a:r>
              <a:rPr lang="en-GB" dirty="0" err="1">
                <a:sym typeface="Wingdings" pitchFamily="2" charset="2"/>
              </a:rPr>
              <a:t>e</a:t>
            </a:r>
            <a:r>
              <a:rPr lang="en-GB" dirty="0">
                <a:sym typeface="Wingdings" pitchFamily="2" charset="2"/>
              </a:rPr>
              <a:t> (1)</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a:sym typeface="Wingdings" pitchFamily="2" charset="2"/>
              </a:rPr>
              <a:t>ich </a:t>
            </a:r>
            <a:r>
              <a:rPr lang="en-GB" dirty="0" err="1">
                <a:sym typeface="Wingdings" pitchFamily="2" charset="2"/>
              </a:rPr>
              <a:t>weiß</a:t>
            </a:r>
            <a:r>
              <a:rPr lang="en-GB" dirty="0">
                <a:sym typeface="Wingdings" pitchFamily="2" charset="2"/>
              </a:rPr>
              <a:t> </a:t>
            </a:r>
            <a:r>
              <a:rPr lang="en-GB" dirty="0" err="1">
                <a:sym typeface="Wingdings" pitchFamily="2" charset="2"/>
              </a:rPr>
              <a:t>nicht</a:t>
            </a:r>
            <a:r>
              <a:rPr lang="en-GB" dirty="0">
                <a:sym typeface="Wingdings" pitchFamily="2" charset="2"/>
              </a:rPr>
              <a:t>  </a:t>
            </a:r>
            <a:r>
              <a:rPr lang="en-GB" dirty="0" err="1">
                <a:sym typeface="Wingdings" pitchFamily="2" charset="2"/>
              </a:rPr>
              <a:t>wüns</a:t>
            </a:r>
            <a:r>
              <a:rPr lang="en-GB" b="1" dirty="0" err="1">
                <a:sym typeface="Wingdings" pitchFamily="2" charset="2"/>
              </a:rPr>
              <a:t>c</a:t>
            </a:r>
            <a:r>
              <a:rPr lang="en-GB" dirty="0" err="1">
                <a:sym typeface="Wingdings" pitchFamily="2" charset="2"/>
              </a:rPr>
              <a:t>he</a:t>
            </a:r>
            <a:r>
              <a:rPr lang="en-GB" dirty="0">
                <a:sym typeface="Wingdings" pitchFamily="2" charset="2"/>
              </a:rPr>
              <a:t> (10)</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a:t>das Wasser </a:t>
            </a:r>
            <a:r>
              <a:rPr lang="en-GB" dirty="0">
                <a:sym typeface="Wingdings" pitchFamily="2" charset="2"/>
              </a:rPr>
              <a:t> </a:t>
            </a:r>
            <a:r>
              <a:rPr lang="en-GB" dirty="0" err="1">
                <a:sym typeface="Wingdings" pitchFamily="2" charset="2"/>
              </a:rPr>
              <a:t>wün</a:t>
            </a:r>
            <a:r>
              <a:rPr lang="en-GB" b="1" dirty="0" err="1">
                <a:sym typeface="Wingdings" pitchFamily="2" charset="2"/>
              </a:rPr>
              <a:t>s</a:t>
            </a:r>
            <a:r>
              <a:rPr lang="en-GB" dirty="0" err="1">
                <a:sym typeface="Wingdings" pitchFamily="2" charset="2"/>
              </a:rPr>
              <a:t>che</a:t>
            </a:r>
            <a:r>
              <a:rPr lang="en-GB" dirty="0">
                <a:sym typeface="Wingdings" pitchFamily="2" charset="2"/>
              </a:rPr>
              <a:t> (7)</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t>wer</a:t>
            </a:r>
            <a:r>
              <a:rPr lang="en-GB" dirty="0"/>
              <a:t>? </a:t>
            </a:r>
            <a:r>
              <a:rPr lang="en-GB" dirty="0">
                <a:sym typeface="Wingdings" pitchFamily="2" charset="2"/>
              </a:rPr>
              <a:t> </a:t>
            </a:r>
            <a:r>
              <a:rPr lang="en-GB" b="0" dirty="0" err="1">
                <a:sym typeface="Wingdings" pitchFamily="2" charset="2"/>
              </a:rPr>
              <a:t>w</a:t>
            </a:r>
            <a:r>
              <a:rPr lang="en-GB" dirty="0" err="1">
                <a:sym typeface="Wingdings" pitchFamily="2" charset="2"/>
              </a:rPr>
              <a:t>ünsch</a:t>
            </a:r>
            <a:r>
              <a:rPr lang="en-GB" b="1" dirty="0" err="1">
                <a:sym typeface="Wingdings" pitchFamily="2" charset="2"/>
              </a:rPr>
              <a:t>e</a:t>
            </a:r>
            <a:r>
              <a:rPr lang="en-GB" b="1" dirty="0">
                <a:sym typeface="Wingdings" pitchFamily="2" charset="2"/>
              </a:rPr>
              <a:t> (2)</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t>manch</a:t>
            </a:r>
            <a:r>
              <a:rPr lang="en-GB" b="1" dirty="0" err="1"/>
              <a:t>m</a:t>
            </a:r>
            <a:r>
              <a:rPr lang="en-GB" dirty="0" err="1"/>
              <a:t>al</a:t>
            </a:r>
            <a:r>
              <a:rPr lang="en-GB" dirty="0"/>
              <a:t> </a:t>
            </a:r>
            <a:r>
              <a:rPr lang="en-GB" dirty="0">
                <a:sym typeface="Wingdings" pitchFamily="2" charset="2"/>
              </a:rPr>
              <a:t> </a:t>
            </a:r>
            <a:r>
              <a:rPr lang="en-GB" b="1" dirty="0" err="1">
                <a:sym typeface="Wingdings" pitchFamily="2" charset="2"/>
              </a:rPr>
              <a:t>m</a:t>
            </a:r>
            <a:r>
              <a:rPr lang="en-GB" b="0" dirty="0" err="1">
                <a:sym typeface="Wingdings" pitchFamily="2" charset="2"/>
              </a:rPr>
              <a:t>ir</a:t>
            </a:r>
            <a:r>
              <a:rPr lang="en-GB" b="0" dirty="0">
                <a:sym typeface="Wingdings" pitchFamily="2" charset="2"/>
              </a:rPr>
              <a:t> (6)</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b="0" dirty="0" err="1">
                <a:sym typeface="Wingdings" pitchFamily="2" charset="2"/>
              </a:rPr>
              <a:t>kein</a:t>
            </a:r>
            <a:r>
              <a:rPr lang="en-GB" b="0" dirty="0">
                <a:sym typeface="Wingdings" pitchFamily="2" charset="2"/>
              </a:rPr>
              <a:t>  </a:t>
            </a:r>
            <a:r>
              <a:rPr lang="en-GB" b="0" dirty="0" err="1">
                <a:sym typeface="Wingdings" pitchFamily="2" charset="2"/>
              </a:rPr>
              <a:t>m</a:t>
            </a:r>
            <a:r>
              <a:rPr lang="en-GB" b="1" dirty="0" err="1">
                <a:sym typeface="Wingdings" pitchFamily="2" charset="2"/>
              </a:rPr>
              <a:t>i</a:t>
            </a:r>
            <a:r>
              <a:rPr lang="en-GB" b="0" dirty="0" err="1">
                <a:sym typeface="Wingdings" pitchFamily="2" charset="2"/>
              </a:rPr>
              <a:t>r</a:t>
            </a:r>
            <a:r>
              <a:rPr lang="en-GB" b="0" dirty="0">
                <a:sym typeface="Wingdings" pitchFamily="2" charset="2"/>
              </a:rPr>
              <a:t>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t>freiwillig</a:t>
            </a:r>
            <a:r>
              <a:rPr lang="en-GB" dirty="0"/>
              <a:t> </a:t>
            </a:r>
            <a:r>
              <a:rPr lang="en-GB" dirty="0">
                <a:sym typeface="Wingdings" pitchFamily="2" charset="2"/>
              </a:rPr>
              <a:t> </a:t>
            </a:r>
            <a:r>
              <a:rPr lang="en-GB" dirty="0" err="1">
                <a:sym typeface="Wingdings" pitchFamily="2" charset="2"/>
              </a:rPr>
              <a:t>mi</a:t>
            </a:r>
            <a:r>
              <a:rPr lang="en-GB" b="1" dirty="0" err="1">
                <a:sym typeface="Wingdings" pitchFamily="2" charset="2"/>
              </a:rPr>
              <a:t>r</a:t>
            </a:r>
            <a:r>
              <a:rPr lang="en-GB" b="1" dirty="0">
                <a:sym typeface="Wingdings" pitchFamily="2" charset="2"/>
              </a:rPr>
              <a:t> (3)</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3897295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68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32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83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55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vocab has been pre-learnt, so the pictures appear first, to elicit responses,</a:t>
            </a:r>
            <a:r>
              <a:rPr lang="en-GB" sz="1200" b="0" i="0" u="none" strike="noStrike" kern="1200" baseline="0" dirty="0">
                <a:solidFill>
                  <a:schemeClr val="tx1"/>
                </a:solidFill>
                <a:effectLst/>
                <a:latin typeface="+mn-lt"/>
                <a:ea typeface="+mn-ea"/>
                <a:cs typeface="+mn-cs"/>
              </a:rPr>
              <a:t> if known, using standard ‘Was </a:t>
            </a:r>
            <a:r>
              <a:rPr lang="en-GB" sz="1200" b="0" i="0" u="none" strike="noStrike" kern="1200" baseline="0" dirty="0" err="1">
                <a:solidFill>
                  <a:schemeClr val="tx1"/>
                </a:solidFill>
                <a:effectLst/>
                <a:latin typeface="+mn-lt"/>
                <a:ea typeface="+mn-ea"/>
                <a:cs typeface="+mn-cs"/>
              </a:rPr>
              <a:t>ist</a:t>
            </a:r>
            <a:r>
              <a:rPr lang="en-GB" sz="1200" b="0" i="0" u="none" strike="noStrike" kern="1200" baseline="0" dirty="0">
                <a:solidFill>
                  <a:schemeClr val="tx1"/>
                </a:solidFill>
                <a:effectLst/>
                <a:latin typeface="+mn-lt"/>
                <a:ea typeface="+mn-ea"/>
                <a:cs typeface="+mn-cs"/>
              </a:rPr>
              <a:t> das?’ prompt.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The text appears on the 2</a:t>
            </a:r>
            <a:r>
              <a:rPr lang="en-GB" sz="1200" b="0" i="0" u="none" strike="noStrike" kern="1200" baseline="30000" dirty="0">
                <a:solidFill>
                  <a:schemeClr val="tx1"/>
                </a:solidFill>
                <a:effectLst/>
                <a:latin typeface="+mn-lt"/>
                <a:ea typeface="+mn-ea"/>
                <a:cs typeface="+mn-cs"/>
              </a:rPr>
              <a:t>nd</a:t>
            </a:r>
            <a:r>
              <a:rPr lang="en-GB" sz="1200" b="0" i="0" u="none" strike="noStrike" kern="1200" baseline="0" dirty="0">
                <a:solidFill>
                  <a:schemeClr val="tx1"/>
                </a:solidFill>
                <a:effectLst/>
                <a:latin typeface="+mn-lt"/>
                <a:ea typeface="+mn-ea"/>
                <a:cs typeface="+mn-cs"/>
              </a:rPr>
              <a:t> click, and can be practised by all, as necessary.</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schön</a:t>
            </a:r>
            <a:r>
              <a:rPr lang="en-GB" sz="1200" b="0" i="0" u="none" strike="noStrike" kern="1200" dirty="0">
                <a:solidFill>
                  <a:schemeClr val="tx1"/>
                </a:solidFill>
                <a:effectLst/>
                <a:latin typeface="+mn-lt"/>
                <a:ea typeface="+mn-ea"/>
                <a:cs typeface="+mn-cs"/>
              </a:rPr>
              <a:t> [164]</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696656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früh</a:t>
            </a:r>
            <a:r>
              <a:rPr lang="en-GB" sz="1200" b="0" i="0" u="none" strike="noStrike" kern="1200" dirty="0">
                <a:solidFill>
                  <a:schemeClr val="tx1"/>
                </a:solidFill>
                <a:effectLst/>
                <a:latin typeface="+mn-lt"/>
                <a:ea typeface="+mn-ea"/>
                <a:cs typeface="+mn-cs"/>
              </a:rPr>
              <a:t> [322]</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220630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10/12/2019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10/12/2019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10/12/2019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10/12/2019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10/12/2019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10/12/2019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10/12/2019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8.png"/><Relationship Id="rId7" Type="http://schemas.openxmlformats.org/officeDocument/2006/relationships/image" Target="../media/image11.tiff"/><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0.tiff"/><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4.png"/><Relationship Id="rId7"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1.tiff"/><Relationship Id="rId11" Type="http://schemas.openxmlformats.org/officeDocument/2006/relationships/image" Target="../media/image16.png"/><Relationship Id="rId5" Type="http://schemas.openxmlformats.org/officeDocument/2006/relationships/image" Target="../media/image10.tif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audio" Target="../media/audio12.wav"/><Relationship Id="rId2" Type="http://schemas.openxmlformats.org/officeDocument/2006/relationships/notesSlide" Target="../notesSlides/notesSlide30.xml"/><Relationship Id="rId16" Type="http://schemas.openxmlformats.org/officeDocument/2006/relationships/audio" Target="../media/audio11.wav"/><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audio" Target="../media/audio6.wav"/><Relationship Id="rId5" Type="http://schemas.openxmlformats.org/officeDocument/2006/relationships/audio" Target="../media/audio1.wav"/><Relationship Id="rId15" Type="http://schemas.openxmlformats.org/officeDocument/2006/relationships/audio" Target="../media/audio10.wav"/><Relationship Id="rId10" Type="http://schemas.openxmlformats.org/officeDocument/2006/relationships/audio" Target="../media/audio5.wav"/><Relationship Id="rId19" Type="http://schemas.openxmlformats.org/officeDocument/2006/relationships/audio" Target="../media/audio13.wav"/><Relationship Id="rId4" Type="http://schemas.openxmlformats.org/officeDocument/2006/relationships/image" Target="../media/image32.png"/><Relationship Id="rId9" Type="http://schemas.openxmlformats.org/officeDocument/2006/relationships/audio" Target="../media/audio4.wav"/><Relationship Id="rId14" Type="http://schemas.openxmlformats.org/officeDocument/2006/relationships/audio" Target="../media/audio9.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416ACD7-98EC-DE49-972E-2020897CCB2E}"/>
              </a:ext>
            </a:extLst>
          </p:cNvPr>
          <p:cNvSpPr>
            <a:spLocks noGrp="1"/>
          </p:cNvSpPr>
          <p:nvPr>
            <p:ph type="title"/>
          </p:nvPr>
        </p:nvSpPr>
        <p:spPr>
          <a:xfrm>
            <a:off x="168926" y="2395093"/>
            <a:ext cx="10515600" cy="1325563"/>
          </a:xfrm>
        </p:spPr>
        <p:txBody>
          <a:bodyPr>
            <a:normAutofit/>
          </a:bodyPr>
          <a:lstStyle/>
          <a:p>
            <a:pPr lvl="0">
              <a:lnSpc>
                <a:spcPct val="100000"/>
              </a:lnSpc>
              <a:spcBef>
                <a:spcPts val="0"/>
              </a:spcBef>
              <a:defRPr/>
            </a:pPr>
            <a:r>
              <a:rPr lang="en-GB" sz="4000" b="1" dirty="0">
                <a:solidFill>
                  <a:prstClr val="white"/>
                </a:solidFill>
                <a:latin typeface="Century Gothic" panose="020B0502020202020204" pitchFamily="34" charset="0"/>
                <a:ea typeface="+mn-ea"/>
                <a:cs typeface="+mn-cs"/>
              </a:rPr>
              <a:t>Vocabulary</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8926" y="532432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Title 3">
            <a:extLst>
              <a:ext uri="{FF2B5EF4-FFF2-40B4-BE49-F238E27FC236}">
                <a16:creationId xmlns:a16="http://schemas.microsoft.com/office/drawing/2014/main" id="{4E44F462-E1EA-574C-A9D8-C9BAA9CB46AF}"/>
              </a:ext>
            </a:extLst>
          </p:cNvPr>
          <p:cNvSpPr txBox="1">
            <a:spLocks/>
          </p:cNvSpPr>
          <p:nvPr/>
        </p:nvSpPr>
        <p:spPr>
          <a:xfrm>
            <a:off x="168926" y="6115747"/>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10/12/2019</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976926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AF7AAF-C949-AC40-A415-F541344DF76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8829" y="2618007"/>
            <a:ext cx="3374342" cy="3626997"/>
          </a:xfrm>
          <a:prstGeom prst="rect">
            <a:avLst/>
          </a:prstGeom>
        </p:spPr>
      </p:pic>
      <p:sp>
        <p:nvSpPr>
          <p:cNvPr id="5" name="TextBox 4">
            <a:extLst>
              <a:ext uri="{FF2B5EF4-FFF2-40B4-BE49-F238E27FC236}">
                <a16:creationId xmlns:a16="http://schemas.microsoft.com/office/drawing/2014/main" id="{00D4F3E8-3DC7-B549-ABDD-DB26076FAC91}"/>
              </a:ext>
            </a:extLst>
          </p:cNvPr>
          <p:cNvSpPr txBox="1"/>
          <p:nvPr/>
        </p:nvSpPr>
        <p:spPr>
          <a:xfrm>
            <a:off x="4378072" y="921503"/>
            <a:ext cx="3405099" cy="1938992"/>
          </a:xfrm>
          <a:prstGeom prst="rect">
            <a:avLst/>
          </a:prstGeom>
          <a:noFill/>
        </p:spPr>
        <p:txBody>
          <a:bodyPr wrap="none" rtlCol="0">
            <a:spAutoFit/>
          </a:bodyPr>
          <a:lstStyle/>
          <a:p>
            <a:r>
              <a:rPr lang="en-US" sz="12000" dirty="0" err="1">
                <a:solidFill>
                  <a:srgbClr val="203864"/>
                </a:solidFill>
              </a:rPr>
              <a:t>spät</a:t>
            </a:r>
            <a:endParaRPr lang="en-US" sz="12000" dirty="0">
              <a:solidFill>
                <a:srgbClr val="203864"/>
              </a:solidFill>
            </a:endParaRPr>
          </a:p>
        </p:txBody>
      </p:sp>
      <p:pic>
        <p:nvPicPr>
          <p:cNvPr id="6" name="Picture 5">
            <a:extLst>
              <a:ext uri="{FF2B5EF4-FFF2-40B4-BE49-F238E27FC236}">
                <a16:creationId xmlns:a16="http://schemas.microsoft.com/office/drawing/2014/main" id="{1D7B32AE-0EA3-2C43-9DF5-57523B6A22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3">
            <a:extLst>
              <a:ext uri="{FF2B5EF4-FFF2-40B4-BE49-F238E27FC236}">
                <a16:creationId xmlns:a16="http://schemas.microsoft.com/office/drawing/2014/main" id="{FF68ED89-5953-F147-92C9-889BB01990F9}"/>
              </a:ext>
            </a:extLst>
          </p:cNvPr>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50206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45" name="Picture 44">
            <a:extLst>
              <a:ext uri="{FF2B5EF4-FFF2-40B4-BE49-F238E27FC236}">
                <a16:creationId xmlns:a16="http://schemas.microsoft.com/office/drawing/2014/main" id="{5BB80EDB-1F36-A341-B17F-32B5A9E3E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004" y="855687"/>
            <a:ext cx="2603495" cy="3986212"/>
          </a:xfrm>
          <a:prstGeom prst="rect">
            <a:avLst/>
          </a:prstGeom>
        </p:spPr>
      </p:pic>
      <p:sp>
        <p:nvSpPr>
          <p:cNvPr id="56" name="Rectangle 55">
            <a:extLst>
              <a:ext uri="{FF2B5EF4-FFF2-40B4-BE49-F238E27FC236}">
                <a16:creationId xmlns:a16="http://schemas.microsoft.com/office/drawing/2014/main" id="{87D3E52C-A50B-3E4F-BFF4-C0CD16787566}"/>
              </a:ext>
            </a:extLst>
          </p:cNvPr>
          <p:cNvSpPr/>
          <p:nvPr/>
        </p:nvSpPr>
        <p:spPr>
          <a:xfrm>
            <a:off x="4089734" y="4841899"/>
            <a:ext cx="3877985" cy="923330"/>
          </a:xfrm>
          <a:prstGeom prst="rect">
            <a:avLst/>
          </a:prstGeom>
        </p:spPr>
        <p:txBody>
          <a:bodyPr wrap="non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Kirche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37" name="Picture 36">
            <a:extLst>
              <a:ext uri="{FF2B5EF4-FFF2-40B4-BE49-F238E27FC236}">
                <a16:creationId xmlns:a16="http://schemas.microsoft.com/office/drawing/2014/main" id="{4FC9705E-27B5-3141-8D7A-EB9F5806B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6803" y="836474"/>
            <a:ext cx="2603495" cy="3986212"/>
          </a:xfrm>
          <a:prstGeom prst="rect">
            <a:avLst/>
          </a:prstGeom>
        </p:spPr>
      </p:pic>
      <p:pic>
        <p:nvPicPr>
          <p:cNvPr id="40" name="Picture 39">
            <a:extLst>
              <a:ext uri="{FF2B5EF4-FFF2-40B4-BE49-F238E27FC236}">
                <a16:creationId xmlns:a16="http://schemas.microsoft.com/office/drawing/2014/main" id="{CFAA0E7A-CBE6-DF41-984B-7FEEBE008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250" y="836474"/>
            <a:ext cx="2603495" cy="3986212"/>
          </a:xfrm>
          <a:prstGeom prst="rect">
            <a:avLst/>
          </a:prstGeom>
        </p:spPr>
      </p:pic>
      <p:sp>
        <p:nvSpPr>
          <p:cNvPr id="41" name="Rectangle 40">
            <a:extLst>
              <a:ext uri="{FF2B5EF4-FFF2-40B4-BE49-F238E27FC236}">
                <a16:creationId xmlns:a16="http://schemas.microsoft.com/office/drawing/2014/main" id="{C16A9CA0-7FE6-3F4A-8E66-4D3D172CB5DB}"/>
              </a:ext>
            </a:extLst>
          </p:cNvPr>
          <p:cNvSpPr/>
          <p:nvPr/>
        </p:nvSpPr>
        <p:spPr>
          <a:xfrm>
            <a:off x="4089734" y="4822686"/>
            <a:ext cx="3877985" cy="923330"/>
          </a:xfrm>
          <a:prstGeom prst="rect">
            <a:avLst/>
          </a:prstGeom>
        </p:spPr>
        <p:txBody>
          <a:bodyPr wrap="non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4087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7CC6847-7C10-D949-86BC-E12B81469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9866" y="1868879"/>
            <a:ext cx="1852263" cy="1336716"/>
          </a:xfrm>
          <a:prstGeom prst="rect">
            <a:avLst/>
          </a:prstGeom>
        </p:spPr>
      </p:pic>
      <p:sp>
        <p:nvSpPr>
          <p:cNvPr id="61" name="Rectangle 60">
            <a:extLst>
              <a:ext uri="{FF2B5EF4-FFF2-40B4-BE49-F238E27FC236}">
                <a16:creationId xmlns:a16="http://schemas.microsoft.com/office/drawing/2014/main" id="{79324613-4686-C045-A6F2-69431DF8C927}"/>
              </a:ext>
            </a:extLst>
          </p:cNvPr>
          <p:cNvSpPr/>
          <p:nvPr/>
        </p:nvSpPr>
        <p:spPr>
          <a:xfrm>
            <a:off x="4143506" y="3747912"/>
            <a:ext cx="3791685"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Familie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37" name="Picture 36">
            <a:extLst>
              <a:ext uri="{FF2B5EF4-FFF2-40B4-BE49-F238E27FC236}">
                <a16:creationId xmlns:a16="http://schemas.microsoft.com/office/drawing/2014/main" id="{B114599E-C4B4-274D-AF25-D0B84ECD30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8DE7E5EB-BEF7-484B-A37F-5CFE3436499B}"/>
              </a:ext>
            </a:extLst>
          </p:cNvPr>
          <p:cNvSpPr>
            <a:spLocks noGrp="1"/>
          </p:cNvSpPr>
          <p:nvPr>
            <p:ph type="title"/>
          </p:nvPr>
        </p:nvSpPr>
        <p:spPr>
          <a:xfrm>
            <a:off x="0" y="58986"/>
            <a:ext cx="2891595" cy="1189300"/>
          </a:xfrm>
        </p:spPr>
        <p:txBody>
          <a:bodyPr/>
          <a:lstStyle/>
          <a:p>
            <a:pPr lvl="0">
              <a:lnSpc>
                <a:spcPct val="100000"/>
              </a:lnSpc>
              <a:spcBef>
                <a:spcPts val="0"/>
              </a:spcBef>
            </a:pPr>
            <a:r>
              <a:rPr lang="en-GB" sz="3600" b="1" dirty="0" err="1">
                <a:solidFill>
                  <a:prstClr val="white"/>
                </a:solidFill>
                <a:latin typeface="Century Gothic" panose="020B0502020202020204" pitchFamily="34" charset="0"/>
                <a:ea typeface="+mn-ea"/>
                <a:cs typeface="+mn-cs"/>
              </a:rPr>
              <a:t>Vokabeln</a:t>
            </a:r>
            <a:endParaRPr lang="en-US" dirty="0">
              <a:latin typeface="Century Gothic" panose="020B0502020202020204" pitchFamily="34" charset="0"/>
            </a:endParaRPr>
          </a:p>
        </p:txBody>
      </p:sp>
      <p:sp>
        <p:nvSpPr>
          <p:cNvPr id="41" name="Rectangle 40">
            <a:extLst>
              <a:ext uri="{FF2B5EF4-FFF2-40B4-BE49-F238E27FC236}">
                <a16:creationId xmlns:a16="http://schemas.microsoft.com/office/drawing/2014/main" id="{2DC3495E-A381-A242-ABC8-AFDB2CE5CA32}"/>
              </a:ext>
            </a:extLst>
          </p:cNvPr>
          <p:cNvSpPr/>
          <p:nvPr/>
        </p:nvSpPr>
        <p:spPr>
          <a:xfrm>
            <a:off x="4143506" y="3764629"/>
            <a:ext cx="698187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pic>
        <p:nvPicPr>
          <p:cNvPr id="42" name="Picture 41">
            <a:extLst>
              <a:ext uri="{FF2B5EF4-FFF2-40B4-BE49-F238E27FC236}">
                <a16:creationId xmlns:a16="http://schemas.microsoft.com/office/drawing/2014/main" id="{3CE8370E-B3CE-974B-9683-0A1E69BC20C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1595" y="1017502"/>
            <a:ext cx="2503822" cy="1718862"/>
          </a:xfrm>
          <a:prstGeom prst="rect">
            <a:avLst/>
          </a:prstGeom>
        </p:spPr>
      </p:pic>
      <p:grpSp>
        <p:nvGrpSpPr>
          <p:cNvPr id="11" name="Group 10">
            <a:extLst>
              <a:ext uri="{FF2B5EF4-FFF2-40B4-BE49-F238E27FC236}">
                <a16:creationId xmlns:a16="http://schemas.microsoft.com/office/drawing/2014/main" id="{C930EA2B-E548-AE4F-A11B-EC6792B0E659}"/>
              </a:ext>
            </a:extLst>
          </p:cNvPr>
          <p:cNvGrpSpPr/>
          <p:nvPr/>
        </p:nvGrpSpPr>
        <p:grpSpPr>
          <a:xfrm>
            <a:off x="7149016" y="608896"/>
            <a:ext cx="2794936" cy="2699943"/>
            <a:chOff x="8510328" y="308684"/>
            <a:chExt cx="2794936" cy="2699943"/>
          </a:xfrm>
        </p:grpSpPr>
        <p:pic>
          <p:nvPicPr>
            <p:cNvPr id="6" name="Picture 5">
              <a:extLst>
                <a:ext uri="{FF2B5EF4-FFF2-40B4-BE49-F238E27FC236}">
                  <a16:creationId xmlns:a16="http://schemas.microsoft.com/office/drawing/2014/main" id="{9E34ECAF-1440-8C4C-909E-0D5AA5DFE6FF}"/>
                </a:ext>
              </a:extLst>
            </p:cNvPr>
            <p:cNvPicPr>
              <a:picLocks noChangeAspect="1"/>
            </p:cNvPicPr>
            <p:nvPr/>
          </p:nvPicPr>
          <p:blipFill>
            <a:blip r:embed="rId6"/>
            <a:stretch>
              <a:fillRect/>
            </a:stretch>
          </p:blipFill>
          <p:spPr>
            <a:xfrm>
              <a:off x="8510328" y="308684"/>
              <a:ext cx="2794936" cy="1710613"/>
            </a:xfrm>
            <a:prstGeom prst="rect">
              <a:avLst/>
            </a:prstGeom>
            <a:ln>
              <a:noFill/>
            </a:ln>
          </p:spPr>
        </p:pic>
        <p:pic>
          <p:nvPicPr>
            <p:cNvPr id="7" name="Picture 6">
              <a:extLst>
                <a:ext uri="{FF2B5EF4-FFF2-40B4-BE49-F238E27FC236}">
                  <a16:creationId xmlns:a16="http://schemas.microsoft.com/office/drawing/2014/main" id="{F1FD4851-7459-784C-A818-D7C93A5AE688}"/>
                </a:ext>
              </a:extLst>
            </p:cNvPr>
            <p:cNvPicPr>
              <a:picLocks noChangeAspect="1"/>
            </p:cNvPicPr>
            <p:nvPr/>
          </p:nvPicPr>
          <p:blipFill>
            <a:blip r:embed="rId7"/>
            <a:stretch>
              <a:fillRect/>
            </a:stretch>
          </p:blipFill>
          <p:spPr>
            <a:xfrm>
              <a:off x="8725257" y="1883522"/>
              <a:ext cx="2186824" cy="1125105"/>
            </a:xfrm>
            <a:prstGeom prst="rect">
              <a:avLst/>
            </a:prstGeom>
            <a:ln>
              <a:noFill/>
            </a:ln>
          </p:spPr>
        </p:pic>
      </p:grpSp>
      <p:grpSp>
        <p:nvGrpSpPr>
          <p:cNvPr id="13" name="Group 12">
            <a:extLst>
              <a:ext uri="{FF2B5EF4-FFF2-40B4-BE49-F238E27FC236}">
                <a16:creationId xmlns:a16="http://schemas.microsoft.com/office/drawing/2014/main" id="{565D4F9A-4CEF-EE49-A6E1-9AB632B3CE34}"/>
              </a:ext>
            </a:extLst>
          </p:cNvPr>
          <p:cNvGrpSpPr/>
          <p:nvPr/>
        </p:nvGrpSpPr>
        <p:grpSpPr>
          <a:xfrm>
            <a:off x="2174278" y="3379057"/>
            <a:ext cx="1500437" cy="2319077"/>
            <a:chOff x="838811" y="3418163"/>
            <a:chExt cx="1500437" cy="2319077"/>
          </a:xfrm>
        </p:grpSpPr>
        <p:pic>
          <p:nvPicPr>
            <p:cNvPr id="8" name="Picture 7">
              <a:extLst>
                <a:ext uri="{FF2B5EF4-FFF2-40B4-BE49-F238E27FC236}">
                  <a16:creationId xmlns:a16="http://schemas.microsoft.com/office/drawing/2014/main" id="{8B0F24FE-3D7C-4140-9AD9-D73DE3D480F6}"/>
                </a:ext>
              </a:extLst>
            </p:cNvPr>
            <p:cNvPicPr>
              <a:picLocks noChangeAspect="1"/>
            </p:cNvPicPr>
            <p:nvPr/>
          </p:nvPicPr>
          <p:blipFill>
            <a:blip r:embed="rId8"/>
            <a:stretch>
              <a:fillRect/>
            </a:stretch>
          </p:blipFill>
          <p:spPr>
            <a:xfrm>
              <a:off x="838811" y="3418163"/>
              <a:ext cx="1500437" cy="1437919"/>
            </a:xfrm>
            <a:prstGeom prst="rect">
              <a:avLst/>
            </a:prstGeom>
          </p:spPr>
        </p:pic>
        <p:pic>
          <p:nvPicPr>
            <p:cNvPr id="9" name="Picture 8">
              <a:extLst>
                <a:ext uri="{FF2B5EF4-FFF2-40B4-BE49-F238E27FC236}">
                  <a16:creationId xmlns:a16="http://schemas.microsoft.com/office/drawing/2014/main" id="{D9F39F2C-2534-0847-88C9-E89E7322B55B}"/>
                </a:ext>
              </a:extLst>
            </p:cNvPr>
            <p:cNvPicPr>
              <a:picLocks noChangeAspect="1"/>
            </p:cNvPicPr>
            <p:nvPr/>
          </p:nvPicPr>
          <p:blipFill>
            <a:blip r:embed="rId9"/>
            <a:stretch>
              <a:fillRect/>
            </a:stretch>
          </p:blipFill>
          <p:spPr>
            <a:xfrm>
              <a:off x="1201778" y="4704572"/>
              <a:ext cx="774501" cy="1032668"/>
            </a:xfrm>
            <a:prstGeom prst="rect">
              <a:avLst/>
            </a:prstGeom>
          </p:spPr>
        </p:pic>
      </p:grpSp>
      <p:grpSp>
        <p:nvGrpSpPr>
          <p:cNvPr id="12" name="Group 11">
            <a:extLst>
              <a:ext uri="{FF2B5EF4-FFF2-40B4-BE49-F238E27FC236}">
                <a16:creationId xmlns:a16="http://schemas.microsoft.com/office/drawing/2014/main" id="{BDB0F758-86A8-BA41-B7B0-CBC5D1A6BB98}"/>
              </a:ext>
            </a:extLst>
          </p:cNvPr>
          <p:cNvGrpSpPr/>
          <p:nvPr/>
        </p:nvGrpSpPr>
        <p:grpSpPr>
          <a:xfrm>
            <a:off x="8766951" y="3749017"/>
            <a:ext cx="2447960" cy="2386269"/>
            <a:chOff x="8766951" y="3749017"/>
            <a:chExt cx="2447960" cy="2386269"/>
          </a:xfrm>
        </p:grpSpPr>
        <p:pic>
          <p:nvPicPr>
            <p:cNvPr id="44" name="Picture 43">
              <a:extLst>
                <a:ext uri="{FF2B5EF4-FFF2-40B4-BE49-F238E27FC236}">
                  <a16:creationId xmlns:a16="http://schemas.microsoft.com/office/drawing/2014/main" id="{76AFD839-24D3-EB4F-923C-B3372066E6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66951" y="3749017"/>
              <a:ext cx="1211040" cy="1215118"/>
            </a:xfrm>
            <a:prstGeom prst="rect">
              <a:avLst/>
            </a:prstGeom>
          </p:spPr>
        </p:pic>
        <p:pic>
          <p:nvPicPr>
            <p:cNvPr id="46" name="Picture 45">
              <a:extLst>
                <a:ext uri="{FF2B5EF4-FFF2-40B4-BE49-F238E27FC236}">
                  <a16:creationId xmlns:a16="http://schemas.microsoft.com/office/drawing/2014/main" id="{45916CA9-8DAB-8043-826E-F8D9C1C4B6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1078" y="5084296"/>
              <a:ext cx="1504997" cy="1050990"/>
            </a:xfrm>
            <a:prstGeom prst="rect">
              <a:avLst/>
            </a:prstGeom>
          </p:spPr>
        </p:pic>
        <p:pic>
          <p:nvPicPr>
            <p:cNvPr id="50" name="Picture 49">
              <a:extLst>
                <a:ext uri="{FF2B5EF4-FFF2-40B4-BE49-F238E27FC236}">
                  <a16:creationId xmlns:a16="http://schemas.microsoft.com/office/drawing/2014/main" id="{D7BA60B1-EFE3-CF4D-9DFF-A330E82E81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3576" y="3837240"/>
              <a:ext cx="1191335" cy="1213622"/>
            </a:xfrm>
            <a:prstGeom prst="rect">
              <a:avLst/>
            </a:prstGeom>
          </p:spPr>
        </p:pic>
      </p:grpSp>
    </p:spTree>
    <p:extLst>
      <p:ext uri="{BB962C8B-B14F-4D97-AF65-F5344CB8AC3E}">
        <p14:creationId xmlns:p14="http://schemas.microsoft.com/office/powerpoint/2010/main" val="19479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28" name="Picture 27">
            <a:extLst>
              <a:ext uri="{FF2B5EF4-FFF2-40B4-BE49-F238E27FC236}">
                <a16:creationId xmlns:a16="http://schemas.microsoft.com/office/drawing/2014/main" id="{FFE4788A-07BC-6549-B0ED-21882668C6E7}"/>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702883" y="1996440"/>
            <a:ext cx="2483900" cy="27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a:extLst>
              <a:ext uri="{FF2B5EF4-FFF2-40B4-BE49-F238E27FC236}">
                <a16:creationId xmlns:a16="http://schemas.microsoft.com/office/drawing/2014/main" id="{945A051C-2FCF-2743-83A5-A7261C77CF8E}"/>
              </a:ext>
            </a:extLst>
          </p:cNvPr>
          <p:cNvSpPr/>
          <p:nvPr/>
        </p:nvSpPr>
        <p:spPr>
          <a:xfrm>
            <a:off x="4563854" y="4739902"/>
            <a:ext cx="378766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Idee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A13E4E10-CBA8-5942-967B-E33D78DF135F}"/>
              </a:ext>
            </a:extLst>
          </p:cNvPr>
          <p:cNvSpPr/>
          <p:nvPr/>
        </p:nvSpPr>
        <p:spPr>
          <a:xfrm>
            <a:off x="3867009" y="4755404"/>
            <a:ext cx="1075758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2" name="Group 1">
            <a:extLst>
              <a:ext uri="{FF2B5EF4-FFF2-40B4-BE49-F238E27FC236}">
                <a16:creationId xmlns:a16="http://schemas.microsoft.com/office/drawing/2014/main" id="{30CEC78A-F338-B24C-A72D-301951A17848}"/>
              </a:ext>
            </a:extLst>
          </p:cNvPr>
          <p:cNvGrpSpPr/>
          <p:nvPr/>
        </p:nvGrpSpPr>
        <p:grpSpPr>
          <a:xfrm>
            <a:off x="4515568" y="1399576"/>
            <a:ext cx="2762460" cy="3355828"/>
            <a:chOff x="1853488" y="2634732"/>
            <a:chExt cx="2355000" cy="3102039"/>
          </a:xfrm>
        </p:grpSpPr>
        <p:pic>
          <p:nvPicPr>
            <p:cNvPr id="41" name="Picture 40">
              <a:extLst>
                <a:ext uri="{FF2B5EF4-FFF2-40B4-BE49-F238E27FC236}">
                  <a16:creationId xmlns:a16="http://schemas.microsoft.com/office/drawing/2014/main" id="{FD1E4A57-DA26-A94D-A586-28702814C5DE}"/>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41F836B2-40EF-9A4D-80B4-4265BB4BC048}"/>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8DF9429D-ACC0-C74F-ABB2-94E609E37C83}"/>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7240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pSp>
        <p:nvGrpSpPr>
          <p:cNvPr id="58" name="Group 57">
            <a:extLst>
              <a:ext uri="{FF2B5EF4-FFF2-40B4-BE49-F238E27FC236}">
                <a16:creationId xmlns:a16="http://schemas.microsoft.com/office/drawing/2014/main" id="{564DD685-A53F-3640-93C7-38636F142EF6}"/>
              </a:ext>
            </a:extLst>
          </p:cNvPr>
          <p:cNvGrpSpPr/>
          <p:nvPr/>
        </p:nvGrpSpPr>
        <p:grpSpPr>
          <a:xfrm>
            <a:off x="4185001" y="1523914"/>
            <a:ext cx="3462465" cy="2486204"/>
            <a:chOff x="3251919" y="4030977"/>
            <a:chExt cx="1905326" cy="1368109"/>
          </a:xfrm>
        </p:grpSpPr>
        <p:pic>
          <p:nvPicPr>
            <p:cNvPr id="52" name="Picture 51">
              <a:extLst>
                <a:ext uri="{FF2B5EF4-FFF2-40B4-BE49-F238E27FC236}">
                  <a16:creationId xmlns:a16="http://schemas.microsoft.com/office/drawing/2014/main" id="{C4FB46C3-A55E-0B49-88D2-933CDF39B4BB}"/>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53" name="Oval 52">
              <a:extLst>
                <a:ext uri="{FF2B5EF4-FFF2-40B4-BE49-F238E27FC236}">
                  <a16:creationId xmlns:a16="http://schemas.microsoft.com/office/drawing/2014/main" id="{2109D556-0462-BF41-A4CA-98EBFBCE57C9}"/>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9" name="Rectangle 58">
            <a:extLst>
              <a:ext uri="{FF2B5EF4-FFF2-40B4-BE49-F238E27FC236}">
                <a16:creationId xmlns:a16="http://schemas.microsoft.com/office/drawing/2014/main" id="{C820EF6C-8BF9-7148-9DB8-4D3B77B8381A}"/>
              </a:ext>
            </a:extLst>
          </p:cNvPr>
          <p:cNvSpPr/>
          <p:nvPr/>
        </p:nvSpPr>
        <p:spPr>
          <a:xfrm>
            <a:off x="3745089" y="4074034"/>
            <a:ext cx="499823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Woche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6D2F91E9-3D70-7840-9691-C34D6BED7A58}"/>
              </a:ext>
            </a:extLst>
          </p:cNvPr>
          <p:cNvSpPr/>
          <p:nvPr/>
        </p:nvSpPr>
        <p:spPr>
          <a:xfrm>
            <a:off x="3514412" y="4107136"/>
            <a:ext cx="9089068"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2" name="Group 1">
            <a:extLst>
              <a:ext uri="{FF2B5EF4-FFF2-40B4-BE49-F238E27FC236}">
                <a16:creationId xmlns:a16="http://schemas.microsoft.com/office/drawing/2014/main" id="{4D786538-ED9F-9540-BD06-BE957A3E0974}"/>
              </a:ext>
            </a:extLst>
          </p:cNvPr>
          <p:cNvGrpSpPr/>
          <p:nvPr/>
        </p:nvGrpSpPr>
        <p:grpSpPr>
          <a:xfrm>
            <a:off x="4115465" y="1543380"/>
            <a:ext cx="3601536" cy="2577094"/>
            <a:chOff x="9097028" y="2322501"/>
            <a:chExt cx="1911957" cy="1368109"/>
          </a:xfrm>
        </p:grpSpPr>
        <p:grpSp>
          <p:nvGrpSpPr>
            <p:cNvPr id="40" name="Group 39">
              <a:extLst>
                <a:ext uri="{FF2B5EF4-FFF2-40B4-BE49-F238E27FC236}">
                  <a16:creationId xmlns:a16="http://schemas.microsoft.com/office/drawing/2014/main" id="{FBE4F7AA-B696-A74C-A857-43BD9D81A639}"/>
                </a:ext>
              </a:extLst>
            </p:cNvPr>
            <p:cNvGrpSpPr/>
            <p:nvPr/>
          </p:nvGrpSpPr>
          <p:grpSpPr>
            <a:xfrm>
              <a:off x="9097028" y="2322501"/>
              <a:ext cx="1905326" cy="1368109"/>
              <a:chOff x="3251919" y="4030977"/>
              <a:chExt cx="1905326" cy="1368109"/>
            </a:xfrm>
          </p:grpSpPr>
          <p:pic>
            <p:nvPicPr>
              <p:cNvPr id="41" name="Picture 40">
                <a:extLst>
                  <a:ext uri="{FF2B5EF4-FFF2-40B4-BE49-F238E27FC236}">
                    <a16:creationId xmlns:a16="http://schemas.microsoft.com/office/drawing/2014/main" id="{77CA087D-2F2D-4849-A736-DAAA4E0F51C6}"/>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42" name="Oval 41">
                <a:extLst>
                  <a:ext uri="{FF2B5EF4-FFF2-40B4-BE49-F238E27FC236}">
                    <a16:creationId xmlns:a16="http://schemas.microsoft.com/office/drawing/2014/main" id="{09F3780E-8B1C-BB46-90B2-986C4D61B1BF}"/>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
          <p:nvSpPr>
            <p:cNvPr id="44" name="Oval 43">
              <a:extLst>
                <a:ext uri="{FF2B5EF4-FFF2-40B4-BE49-F238E27FC236}">
                  <a16:creationId xmlns:a16="http://schemas.microsoft.com/office/drawing/2014/main" id="{9F501176-97B1-C141-A7CA-41B92DCFB206}"/>
                </a:ext>
              </a:extLst>
            </p:cNvPr>
            <p:cNvSpPr/>
            <p:nvPr/>
          </p:nvSpPr>
          <p:spPr>
            <a:xfrm>
              <a:off x="9103659" y="272105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sp>
          <p:nvSpPr>
            <p:cNvPr id="46" name="Oval 45">
              <a:extLst>
                <a:ext uri="{FF2B5EF4-FFF2-40B4-BE49-F238E27FC236}">
                  <a16:creationId xmlns:a16="http://schemas.microsoft.com/office/drawing/2014/main" id="{A5C50720-5153-C548-B890-EDCEB4A001BE}"/>
                </a:ext>
              </a:extLst>
            </p:cNvPr>
            <p:cNvSpPr/>
            <p:nvPr/>
          </p:nvSpPr>
          <p:spPr>
            <a:xfrm>
              <a:off x="9097028" y="3167390"/>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Tree>
    <p:extLst>
      <p:ext uri="{BB962C8B-B14F-4D97-AF65-F5344CB8AC3E}">
        <p14:creationId xmlns:p14="http://schemas.microsoft.com/office/powerpoint/2010/main" val="24211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9" grpId="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pSp>
        <p:nvGrpSpPr>
          <p:cNvPr id="49" name="Group 48">
            <a:extLst>
              <a:ext uri="{FF2B5EF4-FFF2-40B4-BE49-F238E27FC236}">
                <a16:creationId xmlns:a16="http://schemas.microsoft.com/office/drawing/2014/main" id="{B06FC251-246F-274B-9A76-CC051081F0FC}"/>
              </a:ext>
            </a:extLst>
          </p:cNvPr>
          <p:cNvGrpSpPr/>
          <p:nvPr/>
        </p:nvGrpSpPr>
        <p:grpSpPr>
          <a:xfrm>
            <a:off x="4794252" y="1490770"/>
            <a:ext cx="2603495" cy="2966054"/>
            <a:chOff x="3870402" y="647965"/>
            <a:chExt cx="4190056" cy="4514539"/>
          </a:xfrm>
        </p:grpSpPr>
        <p:pic>
          <p:nvPicPr>
            <p:cNvPr id="47" name="Picture 46">
              <a:extLst>
                <a:ext uri="{FF2B5EF4-FFF2-40B4-BE49-F238E27FC236}">
                  <a16:creationId xmlns:a16="http://schemas.microsoft.com/office/drawing/2014/main" id="{2DC8A6A1-F8E7-3A49-A3DD-167DDB7CF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48" name="TextBox 47">
              <a:extLst>
                <a:ext uri="{FF2B5EF4-FFF2-40B4-BE49-F238E27FC236}">
                  <a16:creationId xmlns:a16="http://schemas.microsoft.com/office/drawing/2014/main" id="{0EDA1BF0-5BC8-8744-83DD-A78785567B93}"/>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sp>
        <p:nvSpPr>
          <p:cNvPr id="65" name="Rectangle 64">
            <a:extLst>
              <a:ext uri="{FF2B5EF4-FFF2-40B4-BE49-F238E27FC236}">
                <a16:creationId xmlns:a16="http://schemas.microsoft.com/office/drawing/2014/main" id="{551584A3-7CF2-2246-928A-020588BB9909}"/>
              </a:ext>
            </a:extLst>
          </p:cNvPr>
          <p:cNvSpPr/>
          <p:nvPr/>
        </p:nvSpPr>
        <p:spPr>
          <a:xfrm>
            <a:off x="4794252" y="4768115"/>
            <a:ext cx="283706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Liste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DCCD468C-1DC1-CC4B-9A93-C39C12E1CC23}"/>
              </a:ext>
            </a:extLst>
          </p:cNvPr>
          <p:cNvSpPr/>
          <p:nvPr/>
        </p:nvSpPr>
        <p:spPr>
          <a:xfrm>
            <a:off x="4103472" y="4768115"/>
            <a:ext cx="7055679"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1BD3D817-A981-8D4B-B31E-6FECDF4039DC}"/>
              </a:ext>
            </a:extLst>
          </p:cNvPr>
          <p:cNvGrpSpPr/>
          <p:nvPr/>
        </p:nvGrpSpPr>
        <p:grpSpPr>
          <a:xfrm>
            <a:off x="3340819" y="1483026"/>
            <a:ext cx="2603495" cy="2966054"/>
            <a:chOff x="3870402" y="647965"/>
            <a:chExt cx="4190056" cy="4514539"/>
          </a:xfrm>
        </p:grpSpPr>
        <p:pic>
          <p:nvPicPr>
            <p:cNvPr id="41" name="Picture 40">
              <a:extLst>
                <a:ext uri="{FF2B5EF4-FFF2-40B4-BE49-F238E27FC236}">
                  <a16:creationId xmlns:a16="http://schemas.microsoft.com/office/drawing/2014/main" id="{53EE4450-60A4-D147-843B-A8AC6C4A6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42" name="TextBox 41">
              <a:extLst>
                <a:ext uri="{FF2B5EF4-FFF2-40B4-BE49-F238E27FC236}">
                  <a16:creationId xmlns:a16="http://schemas.microsoft.com/office/drawing/2014/main" id="{326D3D7D-35B1-9740-8390-7189F662F548}"/>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grpSp>
        <p:nvGrpSpPr>
          <p:cNvPr id="44" name="Group 43">
            <a:extLst>
              <a:ext uri="{FF2B5EF4-FFF2-40B4-BE49-F238E27FC236}">
                <a16:creationId xmlns:a16="http://schemas.microsoft.com/office/drawing/2014/main" id="{257CEFC6-1AEE-EB4B-825B-18ED4A4DA6DD}"/>
              </a:ext>
            </a:extLst>
          </p:cNvPr>
          <p:cNvGrpSpPr/>
          <p:nvPr/>
        </p:nvGrpSpPr>
        <p:grpSpPr>
          <a:xfrm>
            <a:off x="6280020" y="1483026"/>
            <a:ext cx="2603495" cy="2966054"/>
            <a:chOff x="3870402" y="647965"/>
            <a:chExt cx="4190056" cy="4514539"/>
          </a:xfrm>
        </p:grpSpPr>
        <p:pic>
          <p:nvPicPr>
            <p:cNvPr id="46" name="Picture 45">
              <a:extLst>
                <a:ext uri="{FF2B5EF4-FFF2-40B4-BE49-F238E27FC236}">
                  <a16:creationId xmlns:a16="http://schemas.microsoft.com/office/drawing/2014/main" id="{C4CB1895-299D-B24C-B7AE-23723C588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50" name="TextBox 49">
              <a:extLst>
                <a:ext uri="{FF2B5EF4-FFF2-40B4-BE49-F238E27FC236}">
                  <a16:creationId xmlns:a16="http://schemas.microsoft.com/office/drawing/2014/main" id="{7AAE52DD-06B4-8D47-9CC2-BC551AFD8DE6}"/>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spTree>
    <p:extLst>
      <p:ext uri="{BB962C8B-B14F-4D97-AF65-F5344CB8AC3E}">
        <p14:creationId xmlns:p14="http://schemas.microsoft.com/office/powerpoint/2010/main" val="85118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pSp>
        <p:nvGrpSpPr>
          <p:cNvPr id="39" name="Group 38">
            <a:extLst>
              <a:ext uri="{FF2B5EF4-FFF2-40B4-BE49-F238E27FC236}">
                <a16:creationId xmlns:a16="http://schemas.microsoft.com/office/drawing/2014/main" id="{A9F508C4-62AF-B742-97B9-E266808F3BCD}"/>
              </a:ext>
            </a:extLst>
          </p:cNvPr>
          <p:cNvGrpSpPr/>
          <p:nvPr/>
        </p:nvGrpSpPr>
        <p:grpSpPr>
          <a:xfrm>
            <a:off x="4717265" y="3290558"/>
            <a:ext cx="2757468" cy="543914"/>
            <a:chOff x="6345850" y="2967451"/>
            <a:chExt cx="2757468" cy="543914"/>
          </a:xfrm>
        </p:grpSpPr>
        <p:pic>
          <p:nvPicPr>
            <p:cNvPr id="30" name="Picture 29">
              <a:extLst>
                <a:ext uri="{FF2B5EF4-FFF2-40B4-BE49-F238E27FC236}">
                  <a16:creationId xmlns:a16="http://schemas.microsoft.com/office/drawing/2014/main" id="{6FF03B62-6DEC-7040-B85F-1675B69EA2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31" name="Picture 30">
              <a:extLst>
                <a:ext uri="{FF2B5EF4-FFF2-40B4-BE49-F238E27FC236}">
                  <a16:creationId xmlns:a16="http://schemas.microsoft.com/office/drawing/2014/main" id="{89B95D85-3A26-424C-AE40-6EB6FF258C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32" name="Picture 31">
              <a:extLst>
                <a:ext uri="{FF2B5EF4-FFF2-40B4-BE49-F238E27FC236}">
                  <a16:creationId xmlns:a16="http://schemas.microsoft.com/office/drawing/2014/main" id="{CC537BD1-E1CA-B44C-9F4C-64E78F52B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33" name="Picture 32">
              <a:extLst>
                <a:ext uri="{FF2B5EF4-FFF2-40B4-BE49-F238E27FC236}">
                  <a16:creationId xmlns:a16="http://schemas.microsoft.com/office/drawing/2014/main" id="{F20A092C-F02A-E944-8ACD-5629D365F5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34" name="Picture 33">
              <a:extLst>
                <a:ext uri="{FF2B5EF4-FFF2-40B4-BE49-F238E27FC236}">
                  <a16:creationId xmlns:a16="http://schemas.microsoft.com/office/drawing/2014/main" id="{5DED68C4-DE77-104D-9B45-BE129FF78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35" name="Picture 34">
              <a:extLst>
                <a:ext uri="{FF2B5EF4-FFF2-40B4-BE49-F238E27FC236}">
                  <a16:creationId xmlns:a16="http://schemas.microsoft.com/office/drawing/2014/main" id="{DF0E3AFC-274D-B044-9712-1175A96ADF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36" name="Picture 35">
              <a:extLst>
                <a:ext uri="{FF2B5EF4-FFF2-40B4-BE49-F238E27FC236}">
                  <a16:creationId xmlns:a16="http://schemas.microsoft.com/office/drawing/2014/main" id="{BC4E704A-C52A-684D-AF38-7DE6DF8EB7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sp>
        <p:nvSpPr>
          <p:cNvPr id="62" name="Rectangle 61">
            <a:extLst>
              <a:ext uri="{FF2B5EF4-FFF2-40B4-BE49-F238E27FC236}">
                <a16:creationId xmlns:a16="http://schemas.microsoft.com/office/drawing/2014/main" id="{D3DFE5C4-387D-3947-B25B-A3C3B61EB273}"/>
              </a:ext>
            </a:extLst>
          </p:cNvPr>
          <p:cNvSpPr/>
          <p:nvPr/>
        </p:nvSpPr>
        <p:spPr>
          <a:xfrm>
            <a:off x="4124584" y="4103143"/>
            <a:ext cx="4625109"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Million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BA4DA4C5-065E-F744-8A1A-71478FCA27A5}"/>
              </a:ext>
            </a:extLst>
          </p:cNvPr>
          <p:cNvSpPr/>
          <p:nvPr/>
        </p:nvSpPr>
        <p:spPr>
          <a:xfrm>
            <a:off x="4124584" y="4103143"/>
            <a:ext cx="9312528"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32BC26DC-36AA-9541-A5C2-4E9B7ECF16D8}"/>
              </a:ext>
            </a:extLst>
          </p:cNvPr>
          <p:cNvGrpSpPr/>
          <p:nvPr/>
        </p:nvGrpSpPr>
        <p:grpSpPr>
          <a:xfrm>
            <a:off x="2966448" y="2361610"/>
            <a:ext cx="2757468" cy="543914"/>
            <a:chOff x="6345850" y="2967451"/>
            <a:chExt cx="2757468" cy="543914"/>
          </a:xfrm>
        </p:grpSpPr>
        <p:pic>
          <p:nvPicPr>
            <p:cNvPr id="41" name="Picture 40">
              <a:extLst>
                <a:ext uri="{FF2B5EF4-FFF2-40B4-BE49-F238E27FC236}">
                  <a16:creationId xmlns:a16="http://schemas.microsoft.com/office/drawing/2014/main" id="{F5DA8963-8ECE-7444-B87A-AF5D17F11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2" name="Picture 41">
              <a:extLst>
                <a:ext uri="{FF2B5EF4-FFF2-40B4-BE49-F238E27FC236}">
                  <a16:creationId xmlns:a16="http://schemas.microsoft.com/office/drawing/2014/main" id="{80D65C26-CDB5-224B-8CA7-4247D67FC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44" name="Picture 43">
              <a:extLst>
                <a:ext uri="{FF2B5EF4-FFF2-40B4-BE49-F238E27FC236}">
                  <a16:creationId xmlns:a16="http://schemas.microsoft.com/office/drawing/2014/main" id="{4FEA6759-EFC8-C445-968A-283E1A2EE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46" name="Picture 45">
              <a:extLst>
                <a:ext uri="{FF2B5EF4-FFF2-40B4-BE49-F238E27FC236}">
                  <a16:creationId xmlns:a16="http://schemas.microsoft.com/office/drawing/2014/main" id="{3EDC5C8A-3C0B-7A41-84FB-7E6021BF7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50" name="Picture 49">
              <a:extLst>
                <a:ext uri="{FF2B5EF4-FFF2-40B4-BE49-F238E27FC236}">
                  <a16:creationId xmlns:a16="http://schemas.microsoft.com/office/drawing/2014/main" id="{D0A6665A-310E-0F49-B2B4-0E1EB3562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51" name="Picture 50">
              <a:extLst>
                <a:ext uri="{FF2B5EF4-FFF2-40B4-BE49-F238E27FC236}">
                  <a16:creationId xmlns:a16="http://schemas.microsoft.com/office/drawing/2014/main" id="{CD4FD5C1-CB72-9C42-AC3D-EA738F88B7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54" name="Picture 53">
              <a:extLst>
                <a:ext uri="{FF2B5EF4-FFF2-40B4-BE49-F238E27FC236}">
                  <a16:creationId xmlns:a16="http://schemas.microsoft.com/office/drawing/2014/main" id="{66F1B57A-A17C-A244-BE76-515423558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55" name="Group 54">
            <a:extLst>
              <a:ext uri="{FF2B5EF4-FFF2-40B4-BE49-F238E27FC236}">
                <a16:creationId xmlns:a16="http://schemas.microsoft.com/office/drawing/2014/main" id="{31A7E961-AC3F-EC4C-8DEC-358F8D94EEB4}"/>
              </a:ext>
            </a:extLst>
          </p:cNvPr>
          <p:cNvGrpSpPr/>
          <p:nvPr/>
        </p:nvGrpSpPr>
        <p:grpSpPr>
          <a:xfrm>
            <a:off x="6133107" y="2325391"/>
            <a:ext cx="2757468" cy="543914"/>
            <a:chOff x="6345850" y="2967451"/>
            <a:chExt cx="2757468" cy="543914"/>
          </a:xfrm>
        </p:grpSpPr>
        <p:pic>
          <p:nvPicPr>
            <p:cNvPr id="66" name="Picture 65">
              <a:extLst>
                <a:ext uri="{FF2B5EF4-FFF2-40B4-BE49-F238E27FC236}">
                  <a16:creationId xmlns:a16="http://schemas.microsoft.com/office/drawing/2014/main" id="{27A39249-1583-CB48-B664-9A19526D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67" name="Picture 66">
              <a:extLst>
                <a:ext uri="{FF2B5EF4-FFF2-40B4-BE49-F238E27FC236}">
                  <a16:creationId xmlns:a16="http://schemas.microsoft.com/office/drawing/2014/main" id="{56CE33EE-5DB9-B44E-A837-FB489D814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68" name="Picture 67">
              <a:extLst>
                <a:ext uri="{FF2B5EF4-FFF2-40B4-BE49-F238E27FC236}">
                  <a16:creationId xmlns:a16="http://schemas.microsoft.com/office/drawing/2014/main" id="{AC0730C3-7F20-6142-856C-6086DCED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69" name="Picture 68">
              <a:extLst>
                <a:ext uri="{FF2B5EF4-FFF2-40B4-BE49-F238E27FC236}">
                  <a16:creationId xmlns:a16="http://schemas.microsoft.com/office/drawing/2014/main" id="{FB8C9C8D-4FB3-A942-96DE-EA9477B89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70" name="Picture 69">
              <a:extLst>
                <a:ext uri="{FF2B5EF4-FFF2-40B4-BE49-F238E27FC236}">
                  <a16:creationId xmlns:a16="http://schemas.microsoft.com/office/drawing/2014/main" id="{180759FA-F47C-C440-83BC-C1855EC12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71" name="Picture 70">
              <a:extLst>
                <a:ext uri="{FF2B5EF4-FFF2-40B4-BE49-F238E27FC236}">
                  <a16:creationId xmlns:a16="http://schemas.microsoft.com/office/drawing/2014/main" id="{B644B482-799D-6A4B-8D9A-9EF094725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72" name="Picture 71">
              <a:extLst>
                <a:ext uri="{FF2B5EF4-FFF2-40B4-BE49-F238E27FC236}">
                  <a16:creationId xmlns:a16="http://schemas.microsoft.com/office/drawing/2014/main" id="{3F1DFE78-6B83-1F46-9F7F-3F9B6D001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73" name="Group 72">
            <a:extLst>
              <a:ext uri="{FF2B5EF4-FFF2-40B4-BE49-F238E27FC236}">
                <a16:creationId xmlns:a16="http://schemas.microsoft.com/office/drawing/2014/main" id="{7858474F-994A-AB4B-802A-0170C1492784}"/>
              </a:ext>
            </a:extLst>
          </p:cNvPr>
          <p:cNvGrpSpPr/>
          <p:nvPr/>
        </p:nvGrpSpPr>
        <p:grpSpPr>
          <a:xfrm>
            <a:off x="4735819" y="3290259"/>
            <a:ext cx="2757468" cy="543914"/>
            <a:chOff x="6345850" y="2967451"/>
            <a:chExt cx="2757468" cy="543914"/>
          </a:xfrm>
        </p:grpSpPr>
        <p:pic>
          <p:nvPicPr>
            <p:cNvPr id="74" name="Picture 73">
              <a:extLst>
                <a:ext uri="{FF2B5EF4-FFF2-40B4-BE49-F238E27FC236}">
                  <a16:creationId xmlns:a16="http://schemas.microsoft.com/office/drawing/2014/main" id="{3F2C2242-8B1B-3840-87C7-B1C972F7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75" name="Picture 74">
              <a:extLst>
                <a:ext uri="{FF2B5EF4-FFF2-40B4-BE49-F238E27FC236}">
                  <a16:creationId xmlns:a16="http://schemas.microsoft.com/office/drawing/2014/main" id="{61123945-DF03-9845-A025-4CD9A110F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76" name="Picture 75">
              <a:extLst>
                <a:ext uri="{FF2B5EF4-FFF2-40B4-BE49-F238E27FC236}">
                  <a16:creationId xmlns:a16="http://schemas.microsoft.com/office/drawing/2014/main" id="{ED4E3CD1-E4B3-D242-9C36-582CBCD9B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77" name="Picture 76">
              <a:extLst>
                <a:ext uri="{FF2B5EF4-FFF2-40B4-BE49-F238E27FC236}">
                  <a16:creationId xmlns:a16="http://schemas.microsoft.com/office/drawing/2014/main" id="{99EC6755-CFE5-874A-AB03-CC672940E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78" name="Picture 77">
              <a:extLst>
                <a:ext uri="{FF2B5EF4-FFF2-40B4-BE49-F238E27FC236}">
                  <a16:creationId xmlns:a16="http://schemas.microsoft.com/office/drawing/2014/main" id="{57FBE61C-A7D1-DC4D-A14D-65E8F9B6D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79" name="Picture 78">
              <a:extLst>
                <a:ext uri="{FF2B5EF4-FFF2-40B4-BE49-F238E27FC236}">
                  <a16:creationId xmlns:a16="http://schemas.microsoft.com/office/drawing/2014/main" id="{EDA08E07-0309-804C-8D85-378EC0ADE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80" name="Picture 79">
              <a:extLst>
                <a:ext uri="{FF2B5EF4-FFF2-40B4-BE49-F238E27FC236}">
                  <a16:creationId xmlns:a16="http://schemas.microsoft.com/office/drawing/2014/main" id="{D0CE0ADA-9D37-184D-A768-0CE54E18D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38" name="Group 37">
            <a:extLst>
              <a:ext uri="{FF2B5EF4-FFF2-40B4-BE49-F238E27FC236}">
                <a16:creationId xmlns:a16="http://schemas.microsoft.com/office/drawing/2014/main" id="{31A7E961-AC3F-EC4C-8DEC-358F8D94EEB4}"/>
              </a:ext>
            </a:extLst>
          </p:cNvPr>
          <p:cNvGrpSpPr/>
          <p:nvPr/>
        </p:nvGrpSpPr>
        <p:grpSpPr>
          <a:xfrm>
            <a:off x="4592716" y="1441721"/>
            <a:ext cx="2757468" cy="543914"/>
            <a:chOff x="6345850" y="2967451"/>
            <a:chExt cx="2757468" cy="543914"/>
          </a:xfrm>
        </p:grpSpPr>
        <p:pic>
          <p:nvPicPr>
            <p:cNvPr id="43" name="Picture 42">
              <a:extLst>
                <a:ext uri="{FF2B5EF4-FFF2-40B4-BE49-F238E27FC236}">
                  <a16:creationId xmlns:a16="http://schemas.microsoft.com/office/drawing/2014/main" id="{27A39249-1583-CB48-B664-9A19526D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5" name="Picture 44">
              <a:extLst>
                <a:ext uri="{FF2B5EF4-FFF2-40B4-BE49-F238E27FC236}">
                  <a16:creationId xmlns:a16="http://schemas.microsoft.com/office/drawing/2014/main" id="{56CE33EE-5DB9-B44E-A837-FB489D814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47" name="Picture 46">
              <a:extLst>
                <a:ext uri="{FF2B5EF4-FFF2-40B4-BE49-F238E27FC236}">
                  <a16:creationId xmlns:a16="http://schemas.microsoft.com/office/drawing/2014/main" id="{AC0730C3-7F20-6142-856C-6086DCED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48" name="Picture 47">
              <a:extLst>
                <a:ext uri="{FF2B5EF4-FFF2-40B4-BE49-F238E27FC236}">
                  <a16:creationId xmlns:a16="http://schemas.microsoft.com/office/drawing/2014/main" id="{FB8C9C8D-4FB3-A942-96DE-EA9477B89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49" name="Picture 48">
              <a:extLst>
                <a:ext uri="{FF2B5EF4-FFF2-40B4-BE49-F238E27FC236}">
                  <a16:creationId xmlns:a16="http://schemas.microsoft.com/office/drawing/2014/main" id="{180759FA-F47C-C440-83BC-C1855EC12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52" name="Picture 51">
              <a:extLst>
                <a:ext uri="{FF2B5EF4-FFF2-40B4-BE49-F238E27FC236}">
                  <a16:creationId xmlns:a16="http://schemas.microsoft.com/office/drawing/2014/main" id="{B644B482-799D-6A4B-8D9A-9EF094725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53" name="Picture 52">
              <a:extLst>
                <a:ext uri="{FF2B5EF4-FFF2-40B4-BE49-F238E27FC236}">
                  <a16:creationId xmlns:a16="http://schemas.microsoft.com/office/drawing/2014/main" id="{3F1DFE78-6B83-1F46-9F7F-3F9B6D001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spTree>
    <p:extLst>
      <p:ext uri="{BB962C8B-B14F-4D97-AF65-F5344CB8AC3E}">
        <p14:creationId xmlns:p14="http://schemas.microsoft.com/office/powerpoint/2010/main" val="277180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3" name="Picture 42">
            <a:extLst>
              <a:ext uri="{FF2B5EF4-FFF2-40B4-BE49-F238E27FC236}">
                <a16:creationId xmlns:a16="http://schemas.microsoft.com/office/drawing/2014/main" id="{077EBBAE-46C7-B341-B53C-B43C9256F4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821" y="1390722"/>
            <a:ext cx="1470354" cy="2345121"/>
          </a:xfrm>
          <a:prstGeom prst="rect">
            <a:avLst/>
          </a:prstGeom>
        </p:spPr>
      </p:pic>
      <p:sp>
        <p:nvSpPr>
          <p:cNvPr id="60" name="Rectangle 59">
            <a:extLst>
              <a:ext uri="{FF2B5EF4-FFF2-40B4-BE49-F238E27FC236}">
                <a16:creationId xmlns:a16="http://schemas.microsoft.com/office/drawing/2014/main" id="{920CD833-F644-6B4F-9F83-E50B899F75B7}"/>
              </a:ext>
            </a:extLst>
          </p:cNvPr>
          <p:cNvSpPr/>
          <p:nvPr/>
        </p:nvSpPr>
        <p:spPr>
          <a:xfrm>
            <a:off x="4679681" y="4069126"/>
            <a:ext cx="3529335"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Kerze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0C36E2F3-8F3E-F34E-9BEF-4A59D5B3EE1A}"/>
              </a:ext>
            </a:extLst>
          </p:cNvPr>
          <p:cNvSpPr/>
          <p:nvPr/>
        </p:nvSpPr>
        <p:spPr>
          <a:xfrm>
            <a:off x="4298681" y="4069126"/>
            <a:ext cx="4591418"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a:t>
            </a:r>
            <a:endParaRPr lang="en-US" sz="5400" dirty="0">
              <a:solidFill>
                <a:srgbClr val="115076"/>
              </a:solidFill>
              <a:latin typeface="Century Gothic" panose="020B0502020202020204" pitchFamily="34" charset="0"/>
            </a:endParaRPr>
          </a:p>
        </p:txBody>
      </p:sp>
      <p:pic>
        <p:nvPicPr>
          <p:cNvPr id="7" name="Picture 6">
            <a:extLst>
              <a:ext uri="{FF2B5EF4-FFF2-40B4-BE49-F238E27FC236}">
                <a16:creationId xmlns:a16="http://schemas.microsoft.com/office/drawing/2014/main" id="{D6B2F9D5-04A8-CA47-8A6D-229AE8BA6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434" y="1245273"/>
            <a:ext cx="3571206" cy="2678404"/>
          </a:xfrm>
          <a:prstGeom prst="rect">
            <a:avLst/>
          </a:prstGeom>
        </p:spPr>
      </p:pic>
      <p:sp>
        <p:nvSpPr>
          <p:cNvPr id="8"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30892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0" grpId="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21" name="Picture 20">
            <a:extLst>
              <a:ext uri="{FF2B5EF4-FFF2-40B4-BE49-F238E27FC236}">
                <a16:creationId xmlns:a16="http://schemas.microsoft.com/office/drawing/2014/main" id="{2744F4EF-D909-E940-B822-6C74FAF5A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209" y="1220648"/>
            <a:ext cx="2544946" cy="2931075"/>
          </a:xfrm>
          <a:prstGeom prst="rect">
            <a:avLst/>
          </a:prstGeom>
        </p:spPr>
      </p:pic>
      <p:sp>
        <p:nvSpPr>
          <p:cNvPr id="64" name="Rectangle 63">
            <a:extLst>
              <a:ext uri="{FF2B5EF4-FFF2-40B4-BE49-F238E27FC236}">
                <a16:creationId xmlns:a16="http://schemas.microsoft.com/office/drawing/2014/main" id="{40A2A2C8-2D02-F34E-B89A-F8F31DCE6337}"/>
              </a:ext>
            </a:extLst>
          </p:cNvPr>
          <p:cNvSpPr/>
          <p:nvPr/>
        </p:nvSpPr>
        <p:spPr>
          <a:xfrm>
            <a:off x="3622565" y="4208380"/>
            <a:ext cx="5246511" cy="923330"/>
          </a:xfrm>
          <a:prstGeom prst="rect">
            <a:avLst/>
          </a:prstGeom>
        </p:spPr>
        <p:txBody>
          <a:bodyPr wrap="square">
            <a:spAutoFit/>
          </a:bodyPr>
          <a:lstStyle/>
          <a:p>
            <a:pPr algn="ctr"/>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Glocke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67" name="Picture 66">
            <a:extLst>
              <a:ext uri="{FF2B5EF4-FFF2-40B4-BE49-F238E27FC236}">
                <a16:creationId xmlns:a16="http://schemas.microsoft.com/office/drawing/2014/main" id="{4237D10B-C7E2-4D45-948C-36E710811B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964" y="1220648"/>
            <a:ext cx="4557436" cy="3038291"/>
          </a:xfrm>
          <a:prstGeom prst="rect">
            <a:avLst/>
          </a:prstGeom>
        </p:spPr>
      </p:pic>
      <p:sp>
        <p:nvSpPr>
          <p:cNvPr id="68" name="Rectangle 67">
            <a:extLst>
              <a:ext uri="{FF2B5EF4-FFF2-40B4-BE49-F238E27FC236}">
                <a16:creationId xmlns:a16="http://schemas.microsoft.com/office/drawing/2014/main" id="{CE5F5F59-367B-D44C-A7CD-E129DC2F3EE3}"/>
              </a:ext>
            </a:extLst>
          </p:cNvPr>
          <p:cNvSpPr/>
          <p:nvPr/>
        </p:nvSpPr>
        <p:spPr>
          <a:xfrm>
            <a:off x="4325684" y="4224665"/>
            <a:ext cx="631055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07203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38" name="Picture 37">
            <a:extLst>
              <a:ext uri="{FF2B5EF4-FFF2-40B4-BE49-F238E27FC236}">
                <a16:creationId xmlns:a16="http://schemas.microsoft.com/office/drawing/2014/main" id="{8FA173AC-049C-154E-AF30-55C7A88C4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261" y="0"/>
            <a:ext cx="1574800" cy="3327400"/>
          </a:xfrm>
          <a:prstGeom prst="rect">
            <a:avLst/>
          </a:prstGeom>
        </p:spPr>
      </p:pic>
      <p:sp>
        <p:nvSpPr>
          <p:cNvPr id="37" name="Rectangle 36">
            <a:extLst>
              <a:ext uri="{FF2B5EF4-FFF2-40B4-BE49-F238E27FC236}">
                <a16:creationId xmlns:a16="http://schemas.microsoft.com/office/drawing/2014/main" id="{49A0DC0F-655C-A643-8190-6B9FEC4BCC19}"/>
              </a:ext>
            </a:extLst>
          </p:cNvPr>
          <p:cNvSpPr/>
          <p:nvPr/>
        </p:nvSpPr>
        <p:spPr>
          <a:xfrm>
            <a:off x="4489225" y="4806574"/>
            <a:ext cx="4136872"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Kugel </a:t>
            </a:r>
            <a:endParaRPr lang="en-US" sz="5400" dirty="0">
              <a:solidFill>
                <a:srgbClr val="115076"/>
              </a:solidFill>
              <a:latin typeface="Century Gothic" panose="020B0502020202020204" pitchFamily="34" charset="0"/>
            </a:endParaRPr>
          </a:p>
        </p:txBody>
      </p:sp>
      <p:sp>
        <p:nvSpPr>
          <p:cNvPr id="40" name="Rectangle 39">
            <a:extLst>
              <a:ext uri="{FF2B5EF4-FFF2-40B4-BE49-F238E27FC236}">
                <a16:creationId xmlns:a16="http://schemas.microsoft.com/office/drawing/2014/main" id="{0233FCCB-A2FE-2846-8BCD-642432A3F4B9}"/>
              </a:ext>
            </a:extLst>
          </p:cNvPr>
          <p:cNvSpPr/>
          <p:nvPr/>
        </p:nvSpPr>
        <p:spPr>
          <a:xfrm>
            <a:off x="4485950" y="4806574"/>
            <a:ext cx="11015933"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pic>
        <p:nvPicPr>
          <p:cNvPr id="5" name="Picture 4">
            <a:extLst>
              <a:ext uri="{FF2B5EF4-FFF2-40B4-BE49-F238E27FC236}">
                <a16:creationId xmlns:a16="http://schemas.microsoft.com/office/drawing/2014/main" id="{1A7D936F-5F2F-1446-B574-C62E8B56E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4106" y="0"/>
            <a:ext cx="8128000" cy="4648200"/>
          </a:xfrm>
          <a:prstGeom prst="rect">
            <a:avLst/>
          </a:prstGeom>
        </p:spPr>
      </p:pic>
    </p:spTree>
    <p:extLst>
      <p:ext uri="{BB962C8B-B14F-4D97-AF65-F5344CB8AC3E}">
        <p14:creationId xmlns:p14="http://schemas.microsoft.com/office/powerpoint/2010/main" val="28356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772" y="1010609"/>
            <a:ext cx="10515600" cy="1325563"/>
          </a:xfrm>
        </p:spPr>
        <p:txBody>
          <a:bodyPr>
            <a:normAutofit fontScale="90000"/>
          </a:bodyPr>
          <a:lstStyle/>
          <a:p>
            <a:pPr lvl="0" algn="ctr">
              <a:lnSpc>
                <a:spcPct val="100000"/>
              </a:lnSpc>
              <a:spcBef>
                <a:spcPts val="0"/>
              </a:spcBef>
              <a:defRPr/>
            </a:pPr>
            <a:r>
              <a:rPr lang="en-GB" sz="12800" b="1" dirty="0" err="1">
                <a:solidFill>
                  <a:srgbClr val="5B9BD5">
                    <a:lumMod val="50000"/>
                  </a:srgbClr>
                </a:solidFill>
                <a:ea typeface="+mn-ea"/>
                <a:cs typeface="+mn-cs"/>
              </a:rPr>
              <a:t>bekommen</a:t>
            </a:r>
            <a:br>
              <a:rPr lang="en-GB" sz="11500" b="1" dirty="0">
                <a:solidFill>
                  <a:srgbClr val="5B9BD5">
                    <a:lumMod val="50000"/>
                  </a:srgbClr>
                </a:solidFill>
                <a:ea typeface="+mn-ea"/>
                <a:cs typeface="+mn-cs"/>
              </a:rPr>
            </a:br>
            <a:endParaRPr lang="en-GB" dirty="0"/>
          </a:p>
        </p:txBody>
      </p:sp>
      <p:sp>
        <p:nvSpPr>
          <p:cNvPr id="7" name="TextBox 6"/>
          <p:cNvSpPr txBox="1"/>
          <p:nvPr/>
        </p:nvSpPr>
        <p:spPr>
          <a:xfrm>
            <a:off x="-666428" y="2189978"/>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3200" dirty="0">
                <a:solidFill>
                  <a:srgbClr val="5B9BD5">
                    <a:lumMod val="50000"/>
                  </a:srgbClr>
                </a:solidFill>
                <a:latin typeface="Century Gothic" panose="020B0502020202020204" pitchFamily="34" charset="0"/>
              </a:rPr>
              <a:t>get / receive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lang="en-GB" sz="3200" dirty="0">
                <a:solidFill>
                  <a:srgbClr val="5B9BD5">
                    <a:lumMod val="50000"/>
                  </a:srgbClr>
                </a:solidFill>
                <a:latin typeface="Century Gothic" panose="020B0502020202020204" pitchFamily="34" charset="0"/>
              </a:rPr>
              <a:t>getting / receiving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1286360" y="3389273"/>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err="1">
                <a:solidFill>
                  <a:srgbClr val="5B9BD5">
                    <a:lumMod val="50000"/>
                  </a:srgbClr>
                </a:solidFill>
                <a:latin typeface="Century Gothic" panose="020B0502020202020204" pitchFamily="34" charset="0"/>
              </a:rPr>
              <a:t>bekommt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25650" y="5281066"/>
            <a:ext cx="1142153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gets / receives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is </a:t>
            </a:r>
            <a:r>
              <a:rPr lang="en-GB" sz="3200" dirty="0">
                <a:solidFill>
                  <a:srgbClr val="5B9BD5">
                    <a:lumMod val="50000"/>
                  </a:srgbClr>
                </a:solidFill>
                <a:latin typeface="Century Gothic" panose="020B0502020202020204" pitchFamily="34" charset="0"/>
              </a:rPr>
              <a:t>getting / receiving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5381DCA9-EB78-F34F-998E-6B9F3E2BB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9862" y="2950692"/>
            <a:ext cx="2901878" cy="2067984"/>
          </a:xfrm>
          <a:prstGeom prst="rect">
            <a:avLst/>
          </a:prstGeom>
        </p:spPr>
      </p:pic>
    </p:spTree>
    <p:extLst>
      <p:ext uri="{BB962C8B-B14F-4D97-AF65-F5344CB8AC3E}">
        <p14:creationId xmlns:p14="http://schemas.microsoft.com/office/powerpoint/2010/main" val="122865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45" name="Picture 44">
            <a:extLst>
              <a:ext uri="{FF2B5EF4-FFF2-40B4-BE49-F238E27FC236}">
                <a16:creationId xmlns:a16="http://schemas.microsoft.com/office/drawing/2014/main" id="{5BB80EDB-1F36-A341-B17F-32B5A9E3E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004" y="855687"/>
            <a:ext cx="2603495" cy="3986212"/>
          </a:xfrm>
          <a:prstGeom prst="rect">
            <a:avLst/>
          </a:prstGeom>
        </p:spPr>
      </p:pic>
      <p:sp>
        <p:nvSpPr>
          <p:cNvPr id="56" name="Rectangle 55">
            <a:extLst>
              <a:ext uri="{FF2B5EF4-FFF2-40B4-BE49-F238E27FC236}">
                <a16:creationId xmlns:a16="http://schemas.microsoft.com/office/drawing/2014/main" id="{87D3E52C-A50B-3E4F-BFF4-C0CD16787566}"/>
              </a:ext>
            </a:extLst>
          </p:cNvPr>
          <p:cNvSpPr/>
          <p:nvPr/>
        </p:nvSpPr>
        <p:spPr>
          <a:xfrm>
            <a:off x="4157004" y="4880325"/>
            <a:ext cx="4801314" cy="923330"/>
          </a:xfrm>
          <a:prstGeom prst="rect">
            <a:avLst/>
          </a:prstGeom>
        </p:spPr>
        <p:txBody>
          <a:bodyPr wrap="non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Kirche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37" name="Picture 36">
            <a:extLst>
              <a:ext uri="{FF2B5EF4-FFF2-40B4-BE49-F238E27FC236}">
                <a16:creationId xmlns:a16="http://schemas.microsoft.com/office/drawing/2014/main" id="{4FC9705E-27B5-3141-8D7A-EB9F5806B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760" y="894113"/>
            <a:ext cx="2603495" cy="3986212"/>
          </a:xfrm>
          <a:prstGeom prst="rect">
            <a:avLst/>
          </a:prstGeom>
        </p:spPr>
      </p:pic>
      <p:sp>
        <p:nvSpPr>
          <p:cNvPr id="41" name="Rectangle 40">
            <a:extLst>
              <a:ext uri="{FF2B5EF4-FFF2-40B4-BE49-F238E27FC236}">
                <a16:creationId xmlns:a16="http://schemas.microsoft.com/office/drawing/2014/main" id="{C16A9CA0-7FE6-3F4A-8E66-4D3D172CB5DB}"/>
              </a:ext>
            </a:extLst>
          </p:cNvPr>
          <p:cNvSpPr/>
          <p:nvPr/>
        </p:nvSpPr>
        <p:spPr>
          <a:xfrm>
            <a:off x="4157004" y="4860664"/>
            <a:ext cx="3877985" cy="923330"/>
          </a:xfrm>
          <a:prstGeom prst="rect">
            <a:avLst/>
          </a:prstGeom>
        </p:spPr>
        <p:txBody>
          <a:bodyPr wrap="non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
        <p:nvSpPr>
          <p:cNvPr id="8" name="Rounded Rectangle 7">
            <a:extLst>
              <a:ext uri="{FF2B5EF4-FFF2-40B4-BE49-F238E27FC236}">
                <a16:creationId xmlns:a16="http://schemas.microsoft.com/office/drawing/2014/main" id="{FF9D5FC3-2828-4A20-AB45-539B08625342}"/>
              </a:ext>
            </a:extLst>
          </p:cNvPr>
          <p:cNvSpPr/>
          <p:nvPr/>
        </p:nvSpPr>
        <p:spPr>
          <a:xfrm>
            <a:off x="10485120" y="158831"/>
            <a:ext cx="1514821" cy="4080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Antworten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4686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41" grpId="0"/>
      <p:bldP spid="4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9324613-4686-C045-A6F2-69431DF8C927}"/>
              </a:ext>
            </a:extLst>
          </p:cNvPr>
          <p:cNvSpPr/>
          <p:nvPr/>
        </p:nvSpPr>
        <p:spPr>
          <a:xfrm>
            <a:off x="4044641" y="4709358"/>
            <a:ext cx="4493541"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Familie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37" name="Picture 36">
            <a:extLst>
              <a:ext uri="{FF2B5EF4-FFF2-40B4-BE49-F238E27FC236}">
                <a16:creationId xmlns:a16="http://schemas.microsoft.com/office/drawing/2014/main" id="{B114599E-C4B4-274D-AF25-D0B84ECD3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770B3F4D-4EBF-CD41-AB13-D89FA70F9E42}"/>
              </a:ext>
            </a:extLst>
          </p:cNvPr>
          <p:cNvSpPr>
            <a:spLocks noGrp="1"/>
          </p:cNvSpPr>
          <p:nvPr>
            <p:ph type="title"/>
          </p:nvPr>
        </p:nvSpPr>
        <p:spPr>
          <a:xfrm>
            <a:off x="0" y="209935"/>
            <a:ext cx="10515600" cy="797922"/>
          </a:xfrm>
        </p:spPr>
        <p:txBody>
          <a:bodyPr/>
          <a:lstStyle/>
          <a:p>
            <a:pPr lvl="0">
              <a:lnSpc>
                <a:spcPct val="100000"/>
              </a:lnSpc>
              <a:spcBef>
                <a:spcPts val="0"/>
              </a:spcBef>
            </a:pPr>
            <a:r>
              <a:rPr lang="en-GB" sz="3600" b="1" dirty="0" err="1">
                <a:solidFill>
                  <a:prstClr val="white"/>
                </a:solidFill>
                <a:latin typeface="Century Gothic" panose="020B0502020202020204" pitchFamily="34" charset="0"/>
                <a:ea typeface="+mn-ea"/>
                <a:cs typeface="+mn-cs"/>
              </a:rPr>
              <a:t>Vokabeln</a:t>
            </a:r>
            <a:endParaRPr lang="en-US" dirty="0">
              <a:latin typeface="Century Gothic" panose="020B0502020202020204" pitchFamily="34" charset="0"/>
            </a:endParaRPr>
          </a:p>
        </p:txBody>
      </p:sp>
      <p:sp>
        <p:nvSpPr>
          <p:cNvPr id="41" name="Rectangle 40">
            <a:extLst>
              <a:ext uri="{FF2B5EF4-FFF2-40B4-BE49-F238E27FC236}">
                <a16:creationId xmlns:a16="http://schemas.microsoft.com/office/drawing/2014/main" id="{2DC3495E-A381-A242-ABC8-AFDB2CE5CA32}"/>
              </a:ext>
            </a:extLst>
          </p:cNvPr>
          <p:cNvSpPr/>
          <p:nvPr/>
        </p:nvSpPr>
        <p:spPr>
          <a:xfrm>
            <a:off x="4037682" y="4709358"/>
            <a:ext cx="9295651"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pic>
        <p:nvPicPr>
          <p:cNvPr id="42" name="Picture 41">
            <a:extLst>
              <a:ext uri="{FF2B5EF4-FFF2-40B4-BE49-F238E27FC236}">
                <a16:creationId xmlns:a16="http://schemas.microsoft.com/office/drawing/2014/main" id="{3CE8370E-B3CE-974B-9683-0A1E69BC20C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5548" y="1159866"/>
            <a:ext cx="2503822" cy="1718862"/>
          </a:xfrm>
          <a:prstGeom prst="rect">
            <a:avLst/>
          </a:prstGeom>
        </p:spPr>
      </p:pic>
      <p:grpSp>
        <p:nvGrpSpPr>
          <p:cNvPr id="11" name="Group 10">
            <a:extLst>
              <a:ext uri="{FF2B5EF4-FFF2-40B4-BE49-F238E27FC236}">
                <a16:creationId xmlns:a16="http://schemas.microsoft.com/office/drawing/2014/main" id="{C930EA2B-E548-AE4F-A11B-EC6792B0E659}"/>
              </a:ext>
            </a:extLst>
          </p:cNvPr>
          <p:cNvGrpSpPr/>
          <p:nvPr/>
        </p:nvGrpSpPr>
        <p:grpSpPr>
          <a:xfrm>
            <a:off x="7149016" y="608896"/>
            <a:ext cx="2794936" cy="2699943"/>
            <a:chOff x="8510328" y="308684"/>
            <a:chExt cx="2794936" cy="2699943"/>
          </a:xfrm>
        </p:grpSpPr>
        <p:pic>
          <p:nvPicPr>
            <p:cNvPr id="6" name="Picture 5">
              <a:extLst>
                <a:ext uri="{FF2B5EF4-FFF2-40B4-BE49-F238E27FC236}">
                  <a16:creationId xmlns:a16="http://schemas.microsoft.com/office/drawing/2014/main" id="{9E34ECAF-1440-8C4C-909E-0D5AA5DFE6FF}"/>
                </a:ext>
              </a:extLst>
            </p:cNvPr>
            <p:cNvPicPr>
              <a:picLocks noChangeAspect="1"/>
            </p:cNvPicPr>
            <p:nvPr/>
          </p:nvPicPr>
          <p:blipFill>
            <a:blip r:embed="rId5"/>
            <a:stretch>
              <a:fillRect/>
            </a:stretch>
          </p:blipFill>
          <p:spPr>
            <a:xfrm>
              <a:off x="8510328" y="308684"/>
              <a:ext cx="2794936" cy="1710613"/>
            </a:xfrm>
            <a:prstGeom prst="rect">
              <a:avLst/>
            </a:prstGeom>
            <a:ln>
              <a:noFill/>
            </a:ln>
          </p:spPr>
        </p:pic>
        <p:pic>
          <p:nvPicPr>
            <p:cNvPr id="7" name="Picture 6">
              <a:extLst>
                <a:ext uri="{FF2B5EF4-FFF2-40B4-BE49-F238E27FC236}">
                  <a16:creationId xmlns:a16="http://schemas.microsoft.com/office/drawing/2014/main" id="{F1FD4851-7459-784C-A818-D7C93A5AE688}"/>
                </a:ext>
              </a:extLst>
            </p:cNvPr>
            <p:cNvPicPr>
              <a:picLocks noChangeAspect="1"/>
            </p:cNvPicPr>
            <p:nvPr/>
          </p:nvPicPr>
          <p:blipFill>
            <a:blip r:embed="rId6"/>
            <a:stretch>
              <a:fillRect/>
            </a:stretch>
          </p:blipFill>
          <p:spPr>
            <a:xfrm>
              <a:off x="8725257" y="1883522"/>
              <a:ext cx="2186824" cy="1125105"/>
            </a:xfrm>
            <a:prstGeom prst="rect">
              <a:avLst/>
            </a:prstGeom>
            <a:ln>
              <a:noFill/>
            </a:ln>
          </p:spPr>
        </p:pic>
      </p:grpSp>
      <p:grpSp>
        <p:nvGrpSpPr>
          <p:cNvPr id="13" name="Group 12">
            <a:extLst>
              <a:ext uri="{FF2B5EF4-FFF2-40B4-BE49-F238E27FC236}">
                <a16:creationId xmlns:a16="http://schemas.microsoft.com/office/drawing/2014/main" id="{565D4F9A-4CEF-EE49-A6E1-9AB632B3CE34}"/>
              </a:ext>
            </a:extLst>
          </p:cNvPr>
          <p:cNvGrpSpPr/>
          <p:nvPr/>
        </p:nvGrpSpPr>
        <p:grpSpPr>
          <a:xfrm>
            <a:off x="2174278" y="3379057"/>
            <a:ext cx="1500437" cy="2319077"/>
            <a:chOff x="838811" y="3418163"/>
            <a:chExt cx="1500437" cy="2319077"/>
          </a:xfrm>
        </p:grpSpPr>
        <p:pic>
          <p:nvPicPr>
            <p:cNvPr id="8" name="Picture 7">
              <a:extLst>
                <a:ext uri="{FF2B5EF4-FFF2-40B4-BE49-F238E27FC236}">
                  <a16:creationId xmlns:a16="http://schemas.microsoft.com/office/drawing/2014/main" id="{8B0F24FE-3D7C-4140-9AD9-D73DE3D480F6}"/>
                </a:ext>
              </a:extLst>
            </p:cNvPr>
            <p:cNvPicPr>
              <a:picLocks noChangeAspect="1"/>
            </p:cNvPicPr>
            <p:nvPr/>
          </p:nvPicPr>
          <p:blipFill>
            <a:blip r:embed="rId7"/>
            <a:stretch>
              <a:fillRect/>
            </a:stretch>
          </p:blipFill>
          <p:spPr>
            <a:xfrm>
              <a:off x="838811" y="3418163"/>
              <a:ext cx="1500437" cy="1437919"/>
            </a:xfrm>
            <a:prstGeom prst="rect">
              <a:avLst/>
            </a:prstGeom>
          </p:spPr>
        </p:pic>
        <p:pic>
          <p:nvPicPr>
            <p:cNvPr id="9" name="Picture 8">
              <a:extLst>
                <a:ext uri="{FF2B5EF4-FFF2-40B4-BE49-F238E27FC236}">
                  <a16:creationId xmlns:a16="http://schemas.microsoft.com/office/drawing/2014/main" id="{D9F39F2C-2534-0847-88C9-E89E7322B55B}"/>
                </a:ext>
              </a:extLst>
            </p:cNvPr>
            <p:cNvPicPr>
              <a:picLocks noChangeAspect="1"/>
            </p:cNvPicPr>
            <p:nvPr/>
          </p:nvPicPr>
          <p:blipFill>
            <a:blip r:embed="rId8"/>
            <a:stretch>
              <a:fillRect/>
            </a:stretch>
          </p:blipFill>
          <p:spPr>
            <a:xfrm>
              <a:off x="1201778" y="4704572"/>
              <a:ext cx="774501" cy="1032668"/>
            </a:xfrm>
            <a:prstGeom prst="rect">
              <a:avLst/>
            </a:prstGeom>
          </p:spPr>
        </p:pic>
      </p:grpSp>
      <p:grpSp>
        <p:nvGrpSpPr>
          <p:cNvPr id="12" name="Group 11">
            <a:extLst>
              <a:ext uri="{FF2B5EF4-FFF2-40B4-BE49-F238E27FC236}">
                <a16:creationId xmlns:a16="http://schemas.microsoft.com/office/drawing/2014/main" id="{BDB0F758-86A8-BA41-B7B0-CBC5D1A6BB98}"/>
              </a:ext>
            </a:extLst>
          </p:cNvPr>
          <p:cNvGrpSpPr/>
          <p:nvPr/>
        </p:nvGrpSpPr>
        <p:grpSpPr>
          <a:xfrm>
            <a:off x="8766951" y="3749017"/>
            <a:ext cx="2447960" cy="2386269"/>
            <a:chOff x="8766951" y="3749017"/>
            <a:chExt cx="2447960" cy="2386269"/>
          </a:xfrm>
        </p:grpSpPr>
        <p:pic>
          <p:nvPicPr>
            <p:cNvPr id="44" name="Picture 43">
              <a:extLst>
                <a:ext uri="{FF2B5EF4-FFF2-40B4-BE49-F238E27FC236}">
                  <a16:creationId xmlns:a16="http://schemas.microsoft.com/office/drawing/2014/main" id="{76AFD839-24D3-EB4F-923C-B3372066E6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66951" y="3749017"/>
              <a:ext cx="1211040" cy="1215118"/>
            </a:xfrm>
            <a:prstGeom prst="rect">
              <a:avLst/>
            </a:prstGeom>
          </p:spPr>
        </p:pic>
        <p:pic>
          <p:nvPicPr>
            <p:cNvPr id="46" name="Picture 45">
              <a:extLst>
                <a:ext uri="{FF2B5EF4-FFF2-40B4-BE49-F238E27FC236}">
                  <a16:creationId xmlns:a16="http://schemas.microsoft.com/office/drawing/2014/main" id="{45916CA9-8DAB-8043-826E-F8D9C1C4B6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71078" y="5084296"/>
              <a:ext cx="1504997" cy="1050990"/>
            </a:xfrm>
            <a:prstGeom prst="rect">
              <a:avLst/>
            </a:prstGeom>
          </p:spPr>
        </p:pic>
        <p:pic>
          <p:nvPicPr>
            <p:cNvPr id="50" name="Picture 49">
              <a:extLst>
                <a:ext uri="{FF2B5EF4-FFF2-40B4-BE49-F238E27FC236}">
                  <a16:creationId xmlns:a16="http://schemas.microsoft.com/office/drawing/2014/main" id="{D7BA60B1-EFE3-CF4D-9DFF-A330E82E81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23576" y="3837240"/>
              <a:ext cx="1191335" cy="1213622"/>
            </a:xfrm>
            <a:prstGeom prst="rect">
              <a:avLst/>
            </a:prstGeom>
          </p:spPr>
        </p:pic>
      </p:grpSp>
    </p:spTree>
    <p:extLst>
      <p:ext uri="{BB962C8B-B14F-4D97-AF65-F5344CB8AC3E}">
        <p14:creationId xmlns:p14="http://schemas.microsoft.com/office/powerpoint/2010/main" val="281393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1" grpId="0"/>
      <p:bldP spid="4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3" name="Rectangle 62">
            <a:extLst>
              <a:ext uri="{FF2B5EF4-FFF2-40B4-BE49-F238E27FC236}">
                <a16:creationId xmlns:a16="http://schemas.microsoft.com/office/drawing/2014/main" id="{945A051C-2FCF-2743-83A5-A7261C77CF8E}"/>
              </a:ext>
            </a:extLst>
          </p:cNvPr>
          <p:cNvSpPr/>
          <p:nvPr/>
        </p:nvSpPr>
        <p:spPr>
          <a:xfrm>
            <a:off x="3745089" y="4541782"/>
            <a:ext cx="3537969"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Idee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A13E4E10-CBA8-5942-967B-E33D78DF135F}"/>
              </a:ext>
            </a:extLst>
          </p:cNvPr>
          <p:cNvSpPr/>
          <p:nvPr/>
        </p:nvSpPr>
        <p:spPr>
          <a:xfrm>
            <a:off x="3745089" y="4541782"/>
            <a:ext cx="839790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2" name="Group 1">
            <a:extLst>
              <a:ext uri="{FF2B5EF4-FFF2-40B4-BE49-F238E27FC236}">
                <a16:creationId xmlns:a16="http://schemas.microsoft.com/office/drawing/2014/main" id="{30CEC78A-F338-B24C-A72D-301951A17848}"/>
              </a:ext>
            </a:extLst>
          </p:cNvPr>
          <p:cNvGrpSpPr/>
          <p:nvPr/>
        </p:nvGrpSpPr>
        <p:grpSpPr>
          <a:xfrm>
            <a:off x="4214652" y="1276211"/>
            <a:ext cx="2946485" cy="3429490"/>
            <a:chOff x="1853488" y="2634732"/>
            <a:chExt cx="2355000" cy="3102039"/>
          </a:xfrm>
        </p:grpSpPr>
        <p:pic>
          <p:nvPicPr>
            <p:cNvPr id="41" name="Picture 40">
              <a:extLst>
                <a:ext uri="{FF2B5EF4-FFF2-40B4-BE49-F238E27FC236}">
                  <a16:creationId xmlns:a16="http://schemas.microsoft.com/office/drawing/2014/main" id="{FD1E4A57-DA26-A94D-A586-28702814C5DE}"/>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41F836B2-40EF-9A4D-80B4-4265BB4BC048}"/>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8DF9429D-ACC0-C74F-ABB2-94E609E37C83}"/>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560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7" grpId="0"/>
      <p:bldP spid="3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9" name="Rectangle 58">
            <a:extLst>
              <a:ext uri="{FF2B5EF4-FFF2-40B4-BE49-F238E27FC236}">
                <a16:creationId xmlns:a16="http://schemas.microsoft.com/office/drawing/2014/main" id="{C820EF6C-8BF9-7148-9DB8-4D3B77B8381A}"/>
              </a:ext>
            </a:extLst>
          </p:cNvPr>
          <p:cNvSpPr/>
          <p:nvPr/>
        </p:nvSpPr>
        <p:spPr>
          <a:xfrm>
            <a:off x="3745089" y="4812878"/>
            <a:ext cx="564591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Woche</a:t>
            </a:r>
            <a:r>
              <a:rPr lang="en-GB" sz="5400" b="1" dirty="0" err="1">
                <a:solidFill>
                  <a:srgbClr val="DAA520"/>
                </a:solidFill>
                <a:latin typeface="Century Gothic" panose="020B0502020202020204" pitchFamily="34" charset="0"/>
              </a:rPr>
              <a:t>n</a:t>
            </a:r>
            <a:endParaRPr lang="en-US" sz="5400" b="1" dirty="0">
              <a:solidFill>
                <a:srgbClr val="DAA520"/>
              </a:solidFill>
              <a:latin typeface="Century Gothic" panose="020B0502020202020204" pitchFamily="34" charset="0"/>
            </a:endParaRPr>
          </a:p>
        </p:txBody>
      </p:sp>
      <p:sp>
        <p:nvSpPr>
          <p:cNvPr id="37" name="Rectangle 36">
            <a:extLst>
              <a:ext uri="{FF2B5EF4-FFF2-40B4-BE49-F238E27FC236}">
                <a16:creationId xmlns:a16="http://schemas.microsoft.com/office/drawing/2014/main" id="{6D2F91E9-3D70-7840-9691-C34D6BED7A58}"/>
              </a:ext>
            </a:extLst>
          </p:cNvPr>
          <p:cNvSpPr/>
          <p:nvPr/>
        </p:nvSpPr>
        <p:spPr>
          <a:xfrm>
            <a:off x="3745089" y="4812878"/>
            <a:ext cx="779038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2" name="Group 1">
            <a:extLst>
              <a:ext uri="{FF2B5EF4-FFF2-40B4-BE49-F238E27FC236}">
                <a16:creationId xmlns:a16="http://schemas.microsoft.com/office/drawing/2014/main" id="{4D786538-ED9F-9540-BD06-BE957A3E0974}"/>
              </a:ext>
            </a:extLst>
          </p:cNvPr>
          <p:cNvGrpSpPr/>
          <p:nvPr/>
        </p:nvGrpSpPr>
        <p:grpSpPr>
          <a:xfrm>
            <a:off x="4343400" y="1643803"/>
            <a:ext cx="3604111" cy="3169075"/>
            <a:chOff x="9097028" y="2322501"/>
            <a:chExt cx="1911957" cy="1368109"/>
          </a:xfrm>
        </p:grpSpPr>
        <p:grpSp>
          <p:nvGrpSpPr>
            <p:cNvPr id="40" name="Group 39">
              <a:extLst>
                <a:ext uri="{FF2B5EF4-FFF2-40B4-BE49-F238E27FC236}">
                  <a16:creationId xmlns:a16="http://schemas.microsoft.com/office/drawing/2014/main" id="{FBE4F7AA-B696-A74C-A857-43BD9D81A639}"/>
                </a:ext>
              </a:extLst>
            </p:cNvPr>
            <p:cNvGrpSpPr/>
            <p:nvPr/>
          </p:nvGrpSpPr>
          <p:grpSpPr>
            <a:xfrm>
              <a:off x="9097028" y="2322501"/>
              <a:ext cx="1905326" cy="1368109"/>
              <a:chOff x="3251919" y="4030977"/>
              <a:chExt cx="1905326" cy="1368109"/>
            </a:xfrm>
          </p:grpSpPr>
          <p:pic>
            <p:nvPicPr>
              <p:cNvPr id="41" name="Picture 40">
                <a:extLst>
                  <a:ext uri="{FF2B5EF4-FFF2-40B4-BE49-F238E27FC236}">
                    <a16:creationId xmlns:a16="http://schemas.microsoft.com/office/drawing/2014/main" id="{77CA087D-2F2D-4849-A736-DAAA4E0F51C6}"/>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42" name="Oval 41">
                <a:extLst>
                  <a:ext uri="{FF2B5EF4-FFF2-40B4-BE49-F238E27FC236}">
                    <a16:creationId xmlns:a16="http://schemas.microsoft.com/office/drawing/2014/main" id="{09F3780E-8B1C-BB46-90B2-986C4D61B1BF}"/>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
          <p:nvSpPr>
            <p:cNvPr id="44" name="Oval 43">
              <a:extLst>
                <a:ext uri="{FF2B5EF4-FFF2-40B4-BE49-F238E27FC236}">
                  <a16:creationId xmlns:a16="http://schemas.microsoft.com/office/drawing/2014/main" id="{9F501176-97B1-C141-A7CA-41B92DCFB206}"/>
                </a:ext>
              </a:extLst>
            </p:cNvPr>
            <p:cNvSpPr/>
            <p:nvPr/>
          </p:nvSpPr>
          <p:spPr>
            <a:xfrm>
              <a:off x="9103659" y="272105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sp>
          <p:nvSpPr>
            <p:cNvPr id="46" name="Oval 45">
              <a:extLst>
                <a:ext uri="{FF2B5EF4-FFF2-40B4-BE49-F238E27FC236}">
                  <a16:creationId xmlns:a16="http://schemas.microsoft.com/office/drawing/2014/main" id="{A5C50720-5153-C548-B890-EDCEB4A001BE}"/>
                </a:ext>
              </a:extLst>
            </p:cNvPr>
            <p:cNvSpPr/>
            <p:nvPr/>
          </p:nvSpPr>
          <p:spPr>
            <a:xfrm>
              <a:off x="9097028" y="3167390"/>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Tree>
    <p:extLst>
      <p:ext uri="{BB962C8B-B14F-4D97-AF65-F5344CB8AC3E}">
        <p14:creationId xmlns:p14="http://schemas.microsoft.com/office/powerpoint/2010/main" val="16872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37" grpId="0"/>
      <p:bldP spid="3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5" name="Rectangle 64">
            <a:extLst>
              <a:ext uri="{FF2B5EF4-FFF2-40B4-BE49-F238E27FC236}">
                <a16:creationId xmlns:a16="http://schemas.microsoft.com/office/drawing/2014/main" id="{551584A3-7CF2-2246-928A-020588BB9909}"/>
              </a:ext>
            </a:extLst>
          </p:cNvPr>
          <p:cNvSpPr/>
          <p:nvPr/>
        </p:nvSpPr>
        <p:spPr>
          <a:xfrm>
            <a:off x="4077740" y="4768115"/>
            <a:ext cx="468815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Liste</a:t>
            </a:r>
            <a:r>
              <a:rPr lang="en-GB" sz="5400" b="1" dirty="0">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DCCD468C-1DC1-CC4B-9A93-C39C12E1CC23}"/>
              </a:ext>
            </a:extLst>
          </p:cNvPr>
          <p:cNvSpPr/>
          <p:nvPr/>
        </p:nvSpPr>
        <p:spPr>
          <a:xfrm>
            <a:off x="4077740" y="4768115"/>
            <a:ext cx="430784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1BD3D817-A981-8D4B-B31E-6FECDF4039DC}"/>
              </a:ext>
            </a:extLst>
          </p:cNvPr>
          <p:cNvGrpSpPr/>
          <p:nvPr/>
        </p:nvGrpSpPr>
        <p:grpSpPr>
          <a:xfrm>
            <a:off x="3340819" y="1483026"/>
            <a:ext cx="2603495" cy="2966054"/>
            <a:chOff x="3870402" y="647965"/>
            <a:chExt cx="4190056" cy="4514539"/>
          </a:xfrm>
        </p:grpSpPr>
        <p:pic>
          <p:nvPicPr>
            <p:cNvPr id="41" name="Picture 40">
              <a:extLst>
                <a:ext uri="{FF2B5EF4-FFF2-40B4-BE49-F238E27FC236}">
                  <a16:creationId xmlns:a16="http://schemas.microsoft.com/office/drawing/2014/main" id="{53EE4450-60A4-D147-843B-A8AC6C4A6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42" name="TextBox 41">
              <a:extLst>
                <a:ext uri="{FF2B5EF4-FFF2-40B4-BE49-F238E27FC236}">
                  <a16:creationId xmlns:a16="http://schemas.microsoft.com/office/drawing/2014/main" id="{326D3D7D-35B1-9740-8390-7189F662F548}"/>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grpSp>
        <p:nvGrpSpPr>
          <p:cNvPr id="44" name="Group 43">
            <a:extLst>
              <a:ext uri="{FF2B5EF4-FFF2-40B4-BE49-F238E27FC236}">
                <a16:creationId xmlns:a16="http://schemas.microsoft.com/office/drawing/2014/main" id="{257CEFC6-1AEE-EB4B-825B-18ED4A4DA6DD}"/>
              </a:ext>
            </a:extLst>
          </p:cNvPr>
          <p:cNvGrpSpPr/>
          <p:nvPr/>
        </p:nvGrpSpPr>
        <p:grpSpPr>
          <a:xfrm>
            <a:off x="6280020" y="1483026"/>
            <a:ext cx="2603495" cy="2966054"/>
            <a:chOff x="3870402" y="647965"/>
            <a:chExt cx="4190056" cy="4514539"/>
          </a:xfrm>
        </p:grpSpPr>
        <p:pic>
          <p:nvPicPr>
            <p:cNvPr id="46" name="Picture 45">
              <a:extLst>
                <a:ext uri="{FF2B5EF4-FFF2-40B4-BE49-F238E27FC236}">
                  <a16:creationId xmlns:a16="http://schemas.microsoft.com/office/drawing/2014/main" id="{C4CB1895-299D-B24C-B7AE-23723C588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50" name="TextBox 49">
              <a:extLst>
                <a:ext uri="{FF2B5EF4-FFF2-40B4-BE49-F238E27FC236}">
                  <a16:creationId xmlns:a16="http://schemas.microsoft.com/office/drawing/2014/main" id="{7AAE52DD-06B4-8D47-9CC2-BC551AFD8DE6}"/>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spTree>
    <p:extLst>
      <p:ext uri="{BB962C8B-B14F-4D97-AF65-F5344CB8AC3E}">
        <p14:creationId xmlns:p14="http://schemas.microsoft.com/office/powerpoint/2010/main" val="164296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37" grpId="0"/>
      <p:bldP spid="3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2" name="Rectangle 61">
            <a:extLst>
              <a:ext uri="{FF2B5EF4-FFF2-40B4-BE49-F238E27FC236}">
                <a16:creationId xmlns:a16="http://schemas.microsoft.com/office/drawing/2014/main" id="{D3DFE5C4-387D-3947-B25B-A3C3B61EB273}"/>
              </a:ext>
            </a:extLst>
          </p:cNvPr>
          <p:cNvSpPr/>
          <p:nvPr/>
        </p:nvSpPr>
        <p:spPr>
          <a:xfrm>
            <a:off x="3912155" y="4765231"/>
            <a:ext cx="5589844"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Million</a:t>
            </a:r>
            <a:r>
              <a:rPr lang="en-GB" sz="5400" b="1" dirty="0" err="1">
                <a:solidFill>
                  <a:srgbClr val="DAA520"/>
                </a:solidFill>
                <a:latin typeface="Century Gothic" panose="020B0502020202020204" pitchFamily="34" charset="0"/>
              </a:rPr>
              <a:t>en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BA4DA4C5-065E-F744-8A1A-71478FCA27A5}"/>
              </a:ext>
            </a:extLst>
          </p:cNvPr>
          <p:cNvSpPr/>
          <p:nvPr/>
        </p:nvSpPr>
        <p:spPr>
          <a:xfrm>
            <a:off x="3876183" y="4765231"/>
            <a:ext cx="917810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32BC26DC-36AA-9541-A5C2-4E9B7ECF16D8}"/>
              </a:ext>
            </a:extLst>
          </p:cNvPr>
          <p:cNvGrpSpPr/>
          <p:nvPr/>
        </p:nvGrpSpPr>
        <p:grpSpPr>
          <a:xfrm>
            <a:off x="3250894" y="2274677"/>
            <a:ext cx="2757468" cy="543914"/>
            <a:chOff x="6345850" y="2967451"/>
            <a:chExt cx="2757468" cy="543914"/>
          </a:xfrm>
        </p:grpSpPr>
        <p:pic>
          <p:nvPicPr>
            <p:cNvPr id="41" name="Picture 40">
              <a:extLst>
                <a:ext uri="{FF2B5EF4-FFF2-40B4-BE49-F238E27FC236}">
                  <a16:creationId xmlns:a16="http://schemas.microsoft.com/office/drawing/2014/main" id="{F5DA8963-8ECE-7444-B87A-AF5D17F11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2" name="Picture 41">
              <a:extLst>
                <a:ext uri="{FF2B5EF4-FFF2-40B4-BE49-F238E27FC236}">
                  <a16:creationId xmlns:a16="http://schemas.microsoft.com/office/drawing/2014/main" id="{80D65C26-CDB5-224B-8CA7-4247D67FC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44" name="Picture 43">
              <a:extLst>
                <a:ext uri="{FF2B5EF4-FFF2-40B4-BE49-F238E27FC236}">
                  <a16:creationId xmlns:a16="http://schemas.microsoft.com/office/drawing/2014/main" id="{4FEA6759-EFC8-C445-968A-283E1A2EE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46" name="Picture 45">
              <a:extLst>
                <a:ext uri="{FF2B5EF4-FFF2-40B4-BE49-F238E27FC236}">
                  <a16:creationId xmlns:a16="http://schemas.microsoft.com/office/drawing/2014/main" id="{3EDC5C8A-3C0B-7A41-84FB-7E6021BF7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50" name="Picture 49">
              <a:extLst>
                <a:ext uri="{FF2B5EF4-FFF2-40B4-BE49-F238E27FC236}">
                  <a16:creationId xmlns:a16="http://schemas.microsoft.com/office/drawing/2014/main" id="{D0A6665A-310E-0F49-B2B4-0E1EB3562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51" name="Picture 50">
              <a:extLst>
                <a:ext uri="{FF2B5EF4-FFF2-40B4-BE49-F238E27FC236}">
                  <a16:creationId xmlns:a16="http://schemas.microsoft.com/office/drawing/2014/main" id="{CD4FD5C1-CB72-9C42-AC3D-EA738F88B7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54" name="Picture 53">
              <a:extLst>
                <a:ext uri="{FF2B5EF4-FFF2-40B4-BE49-F238E27FC236}">
                  <a16:creationId xmlns:a16="http://schemas.microsoft.com/office/drawing/2014/main" id="{66F1B57A-A17C-A244-BE76-515423558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55" name="Group 54">
            <a:extLst>
              <a:ext uri="{FF2B5EF4-FFF2-40B4-BE49-F238E27FC236}">
                <a16:creationId xmlns:a16="http://schemas.microsoft.com/office/drawing/2014/main" id="{31A7E961-AC3F-EC4C-8DEC-358F8D94EEB4}"/>
              </a:ext>
            </a:extLst>
          </p:cNvPr>
          <p:cNvGrpSpPr/>
          <p:nvPr/>
        </p:nvGrpSpPr>
        <p:grpSpPr>
          <a:xfrm>
            <a:off x="6449188" y="2058702"/>
            <a:ext cx="2757468" cy="543914"/>
            <a:chOff x="6345850" y="2967451"/>
            <a:chExt cx="2757468" cy="543914"/>
          </a:xfrm>
        </p:grpSpPr>
        <p:pic>
          <p:nvPicPr>
            <p:cNvPr id="66" name="Picture 65">
              <a:extLst>
                <a:ext uri="{FF2B5EF4-FFF2-40B4-BE49-F238E27FC236}">
                  <a16:creationId xmlns:a16="http://schemas.microsoft.com/office/drawing/2014/main" id="{27A39249-1583-CB48-B664-9A19526D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67" name="Picture 66">
              <a:extLst>
                <a:ext uri="{FF2B5EF4-FFF2-40B4-BE49-F238E27FC236}">
                  <a16:creationId xmlns:a16="http://schemas.microsoft.com/office/drawing/2014/main" id="{56CE33EE-5DB9-B44E-A837-FB489D814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68" name="Picture 67">
              <a:extLst>
                <a:ext uri="{FF2B5EF4-FFF2-40B4-BE49-F238E27FC236}">
                  <a16:creationId xmlns:a16="http://schemas.microsoft.com/office/drawing/2014/main" id="{AC0730C3-7F20-6142-856C-6086DCED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69" name="Picture 68">
              <a:extLst>
                <a:ext uri="{FF2B5EF4-FFF2-40B4-BE49-F238E27FC236}">
                  <a16:creationId xmlns:a16="http://schemas.microsoft.com/office/drawing/2014/main" id="{FB8C9C8D-4FB3-A942-96DE-EA9477B89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70" name="Picture 69">
              <a:extLst>
                <a:ext uri="{FF2B5EF4-FFF2-40B4-BE49-F238E27FC236}">
                  <a16:creationId xmlns:a16="http://schemas.microsoft.com/office/drawing/2014/main" id="{180759FA-F47C-C440-83BC-C1855EC12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71" name="Picture 70">
              <a:extLst>
                <a:ext uri="{FF2B5EF4-FFF2-40B4-BE49-F238E27FC236}">
                  <a16:creationId xmlns:a16="http://schemas.microsoft.com/office/drawing/2014/main" id="{B644B482-799D-6A4B-8D9A-9EF094725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72" name="Picture 71">
              <a:extLst>
                <a:ext uri="{FF2B5EF4-FFF2-40B4-BE49-F238E27FC236}">
                  <a16:creationId xmlns:a16="http://schemas.microsoft.com/office/drawing/2014/main" id="{3F1DFE78-6B83-1F46-9F7F-3F9B6D001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73" name="Group 72">
            <a:extLst>
              <a:ext uri="{FF2B5EF4-FFF2-40B4-BE49-F238E27FC236}">
                <a16:creationId xmlns:a16="http://schemas.microsoft.com/office/drawing/2014/main" id="{7858474F-994A-AB4B-802A-0170C1492784}"/>
              </a:ext>
            </a:extLst>
          </p:cNvPr>
          <p:cNvGrpSpPr/>
          <p:nvPr/>
        </p:nvGrpSpPr>
        <p:grpSpPr>
          <a:xfrm>
            <a:off x="5118376" y="3023959"/>
            <a:ext cx="2757468" cy="543914"/>
            <a:chOff x="6345850" y="2967451"/>
            <a:chExt cx="2757468" cy="543914"/>
          </a:xfrm>
        </p:grpSpPr>
        <p:pic>
          <p:nvPicPr>
            <p:cNvPr id="74" name="Picture 73">
              <a:extLst>
                <a:ext uri="{FF2B5EF4-FFF2-40B4-BE49-F238E27FC236}">
                  <a16:creationId xmlns:a16="http://schemas.microsoft.com/office/drawing/2014/main" id="{3F2C2242-8B1B-3840-87C7-B1C972F7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75" name="Picture 74">
              <a:extLst>
                <a:ext uri="{FF2B5EF4-FFF2-40B4-BE49-F238E27FC236}">
                  <a16:creationId xmlns:a16="http://schemas.microsoft.com/office/drawing/2014/main" id="{61123945-DF03-9845-A025-4CD9A110F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76" name="Picture 75">
              <a:extLst>
                <a:ext uri="{FF2B5EF4-FFF2-40B4-BE49-F238E27FC236}">
                  <a16:creationId xmlns:a16="http://schemas.microsoft.com/office/drawing/2014/main" id="{ED4E3CD1-E4B3-D242-9C36-582CBCD9B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77" name="Picture 76">
              <a:extLst>
                <a:ext uri="{FF2B5EF4-FFF2-40B4-BE49-F238E27FC236}">
                  <a16:creationId xmlns:a16="http://schemas.microsoft.com/office/drawing/2014/main" id="{99EC6755-CFE5-874A-AB03-CC672940E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78" name="Picture 77">
              <a:extLst>
                <a:ext uri="{FF2B5EF4-FFF2-40B4-BE49-F238E27FC236}">
                  <a16:creationId xmlns:a16="http://schemas.microsoft.com/office/drawing/2014/main" id="{57FBE61C-A7D1-DC4D-A14D-65E8F9B6D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79" name="Picture 78">
              <a:extLst>
                <a:ext uri="{FF2B5EF4-FFF2-40B4-BE49-F238E27FC236}">
                  <a16:creationId xmlns:a16="http://schemas.microsoft.com/office/drawing/2014/main" id="{EDA08E07-0309-804C-8D85-378EC0ADE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80" name="Picture 79">
              <a:extLst>
                <a:ext uri="{FF2B5EF4-FFF2-40B4-BE49-F238E27FC236}">
                  <a16:creationId xmlns:a16="http://schemas.microsoft.com/office/drawing/2014/main" id="{D0CE0ADA-9D37-184D-A768-0CE54E18D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30" name="Group 29">
            <a:extLst>
              <a:ext uri="{FF2B5EF4-FFF2-40B4-BE49-F238E27FC236}">
                <a16:creationId xmlns:a16="http://schemas.microsoft.com/office/drawing/2014/main" id="{7858474F-994A-AB4B-802A-0170C1492784}"/>
              </a:ext>
            </a:extLst>
          </p:cNvPr>
          <p:cNvGrpSpPr/>
          <p:nvPr/>
        </p:nvGrpSpPr>
        <p:grpSpPr>
          <a:xfrm>
            <a:off x="4679960" y="3848342"/>
            <a:ext cx="2757468" cy="543914"/>
            <a:chOff x="6345850" y="2967451"/>
            <a:chExt cx="2757468" cy="543914"/>
          </a:xfrm>
        </p:grpSpPr>
        <p:pic>
          <p:nvPicPr>
            <p:cNvPr id="31" name="Picture 30">
              <a:extLst>
                <a:ext uri="{FF2B5EF4-FFF2-40B4-BE49-F238E27FC236}">
                  <a16:creationId xmlns:a16="http://schemas.microsoft.com/office/drawing/2014/main" id="{3F2C2242-8B1B-3840-87C7-B1C972F7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32" name="Picture 31">
              <a:extLst>
                <a:ext uri="{FF2B5EF4-FFF2-40B4-BE49-F238E27FC236}">
                  <a16:creationId xmlns:a16="http://schemas.microsoft.com/office/drawing/2014/main" id="{61123945-DF03-9845-A025-4CD9A110F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33" name="Picture 32">
              <a:extLst>
                <a:ext uri="{FF2B5EF4-FFF2-40B4-BE49-F238E27FC236}">
                  <a16:creationId xmlns:a16="http://schemas.microsoft.com/office/drawing/2014/main" id="{ED4E3CD1-E4B3-D242-9C36-582CBCD9B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34" name="Picture 33">
              <a:extLst>
                <a:ext uri="{FF2B5EF4-FFF2-40B4-BE49-F238E27FC236}">
                  <a16:creationId xmlns:a16="http://schemas.microsoft.com/office/drawing/2014/main" id="{99EC6755-CFE5-874A-AB03-CC672940E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35" name="Picture 34">
              <a:extLst>
                <a:ext uri="{FF2B5EF4-FFF2-40B4-BE49-F238E27FC236}">
                  <a16:creationId xmlns:a16="http://schemas.microsoft.com/office/drawing/2014/main" id="{57FBE61C-A7D1-DC4D-A14D-65E8F9B6D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36" name="Picture 35">
              <a:extLst>
                <a:ext uri="{FF2B5EF4-FFF2-40B4-BE49-F238E27FC236}">
                  <a16:creationId xmlns:a16="http://schemas.microsoft.com/office/drawing/2014/main" id="{EDA08E07-0309-804C-8D85-378EC0ADE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38" name="Picture 37">
              <a:extLst>
                <a:ext uri="{FF2B5EF4-FFF2-40B4-BE49-F238E27FC236}">
                  <a16:creationId xmlns:a16="http://schemas.microsoft.com/office/drawing/2014/main" id="{D0CE0ADA-9D37-184D-A768-0CE54E18D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spTree>
    <p:extLst>
      <p:ext uri="{BB962C8B-B14F-4D97-AF65-F5344CB8AC3E}">
        <p14:creationId xmlns:p14="http://schemas.microsoft.com/office/powerpoint/2010/main" val="138701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37" grpId="0"/>
      <p:bldP spid="3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0" name="Rectangle 59">
            <a:extLst>
              <a:ext uri="{FF2B5EF4-FFF2-40B4-BE49-F238E27FC236}">
                <a16:creationId xmlns:a16="http://schemas.microsoft.com/office/drawing/2014/main" id="{920CD833-F644-6B4F-9F83-E50B899F75B7}"/>
              </a:ext>
            </a:extLst>
          </p:cNvPr>
          <p:cNvSpPr/>
          <p:nvPr/>
        </p:nvSpPr>
        <p:spPr>
          <a:xfrm>
            <a:off x="4114801" y="4785406"/>
            <a:ext cx="486809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Kerze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0C36E2F3-8F3E-F34E-9BEF-4A59D5B3EE1A}"/>
              </a:ext>
            </a:extLst>
          </p:cNvPr>
          <p:cNvSpPr/>
          <p:nvPr/>
        </p:nvSpPr>
        <p:spPr>
          <a:xfrm>
            <a:off x="4114801" y="4785452"/>
            <a:ext cx="5561961"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a:t>
            </a:r>
            <a:endParaRPr lang="en-US" sz="5400" dirty="0">
              <a:solidFill>
                <a:srgbClr val="115076"/>
              </a:solidFill>
              <a:latin typeface="Century Gothic" panose="020B0502020202020204" pitchFamily="34" charset="0"/>
            </a:endParaRPr>
          </a:p>
        </p:txBody>
      </p:sp>
      <p:pic>
        <p:nvPicPr>
          <p:cNvPr id="7" name="Picture 6">
            <a:extLst>
              <a:ext uri="{FF2B5EF4-FFF2-40B4-BE49-F238E27FC236}">
                <a16:creationId xmlns:a16="http://schemas.microsoft.com/office/drawing/2014/main" id="{D6B2F9D5-04A8-CA47-8A6D-229AE8BA6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863" y="1277379"/>
            <a:ext cx="4677340" cy="3508004"/>
          </a:xfrm>
          <a:prstGeom prst="rect">
            <a:avLst/>
          </a:prstGeom>
        </p:spPr>
      </p:pic>
      <p:sp>
        <p:nvSpPr>
          <p:cNvPr id="6"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260714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7" grpId="0"/>
      <p:bldP spid="3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4" name="Rectangle 63">
            <a:extLst>
              <a:ext uri="{FF2B5EF4-FFF2-40B4-BE49-F238E27FC236}">
                <a16:creationId xmlns:a16="http://schemas.microsoft.com/office/drawing/2014/main" id="{40A2A2C8-2D02-F34E-B89A-F8F31DCE6337}"/>
              </a:ext>
            </a:extLst>
          </p:cNvPr>
          <p:cNvSpPr/>
          <p:nvPr/>
        </p:nvSpPr>
        <p:spPr>
          <a:xfrm>
            <a:off x="4325728" y="4639565"/>
            <a:ext cx="5046413"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Glocke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67" name="Picture 66">
            <a:extLst>
              <a:ext uri="{FF2B5EF4-FFF2-40B4-BE49-F238E27FC236}">
                <a16:creationId xmlns:a16="http://schemas.microsoft.com/office/drawing/2014/main" id="{4237D10B-C7E2-4D45-948C-36E710811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5728" y="1293749"/>
            <a:ext cx="4159051" cy="2772701"/>
          </a:xfrm>
          <a:prstGeom prst="rect">
            <a:avLst/>
          </a:prstGeom>
        </p:spPr>
      </p:pic>
      <p:sp>
        <p:nvSpPr>
          <p:cNvPr id="68" name="Rectangle 67">
            <a:extLst>
              <a:ext uri="{FF2B5EF4-FFF2-40B4-BE49-F238E27FC236}">
                <a16:creationId xmlns:a16="http://schemas.microsoft.com/office/drawing/2014/main" id="{CE5F5F59-367B-D44C-A7CD-E129DC2F3EE3}"/>
              </a:ext>
            </a:extLst>
          </p:cNvPr>
          <p:cNvSpPr/>
          <p:nvPr/>
        </p:nvSpPr>
        <p:spPr>
          <a:xfrm>
            <a:off x="4325728" y="4639565"/>
            <a:ext cx="829298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14929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8" grpId="0"/>
      <p:bldP spid="6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D936F-5F2F-1446-B574-C62E8B56E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757" y="0"/>
            <a:ext cx="8128000" cy="4648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37" name="Rectangle 36">
            <a:extLst>
              <a:ext uri="{FF2B5EF4-FFF2-40B4-BE49-F238E27FC236}">
                <a16:creationId xmlns:a16="http://schemas.microsoft.com/office/drawing/2014/main" id="{49A0DC0F-655C-A643-8190-6B9FEC4BCC19}"/>
              </a:ext>
            </a:extLst>
          </p:cNvPr>
          <p:cNvSpPr/>
          <p:nvPr/>
        </p:nvSpPr>
        <p:spPr>
          <a:xfrm>
            <a:off x="4248009" y="4806910"/>
            <a:ext cx="472720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Kugel</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40" name="Rectangle 39">
            <a:extLst>
              <a:ext uri="{FF2B5EF4-FFF2-40B4-BE49-F238E27FC236}">
                <a16:creationId xmlns:a16="http://schemas.microsoft.com/office/drawing/2014/main" id="{0233FCCB-A2FE-2846-8BCD-642432A3F4B9}"/>
              </a:ext>
            </a:extLst>
          </p:cNvPr>
          <p:cNvSpPr/>
          <p:nvPr/>
        </p:nvSpPr>
        <p:spPr>
          <a:xfrm>
            <a:off x="4248009" y="4776430"/>
            <a:ext cx="9760903"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85783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4323DE-CE95-4C43-9DC5-C588B9E4B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386513"/>
          </a:xfrm>
          <a:prstGeom prst="rect">
            <a:avLst/>
          </a:prstGeom>
        </p:spPr>
      </p:pic>
      <p:grpSp>
        <p:nvGrpSpPr>
          <p:cNvPr id="13" name="Group 12">
            <a:extLst>
              <a:ext uri="{FF2B5EF4-FFF2-40B4-BE49-F238E27FC236}">
                <a16:creationId xmlns:a16="http://schemas.microsoft.com/office/drawing/2014/main" id="{E59EBCB3-71AE-8048-A820-301D0D7DC3E9}"/>
              </a:ext>
            </a:extLst>
          </p:cNvPr>
          <p:cNvGrpSpPr/>
          <p:nvPr/>
        </p:nvGrpSpPr>
        <p:grpSpPr>
          <a:xfrm>
            <a:off x="381794" y="108882"/>
            <a:ext cx="2738438" cy="3704946"/>
            <a:chOff x="624681" y="1929092"/>
            <a:chExt cx="2738438" cy="3704946"/>
          </a:xfrm>
        </p:grpSpPr>
        <p:pic>
          <p:nvPicPr>
            <p:cNvPr id="5" name="Picture 4">
              <a:extLst>
                <a:ext uri="{FF2B5EF4-FFF2-40B4-BE49-F238E27FC236}">
                  <a16:creationId xmlns:a16="http://schemas.microsoft.com/office/drawing/2014/main" id="{DF45E8C6-2090-344D-911E-9920128FA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81" y="1929092"/>
              <a:ext cx="2738438" cy="3704946"/>
            </a:xfrm>
            <a:prstGeom prst="rect">
              <a:avLst/>
            </a:prstGeom>
          </p:spPr>
        </p:pic>
        <p:sp>
          <p:nvSpPr>
            <p:cNvPr id="7" name="TextBox 6">
              <a:extLst>
                <a:ext uri="{FF2B5EF4-FFF2-40B4-BE49-F238E27FC236}">
                  <a16:creationId xmlns:a16="http://schemas.microsoft.com/office/drawing/2014/main" id="{FAFC2BEF-E4CE-0646-8D19-4F4CB79811B5}"/>
                </a:ext>
              </a:extLst>
            </p:cNvPr>
            <p:cNvSpPr txBox="1"/>
            <p:nvPr/>
          </p:nvSpPr>
          <p:spPr>
            <a:xfrm>
              <a:off x="1698960" y="3837088"/>
              <a:ext cx="615874" cy="1015663"/>
            </a:xfrm>
            <a:prstGeom prst="rect">
              <a:avLst/>
            </a:prstGeom>
            <a:noFill/>
          </p:spPr>
          <p:txBody>
            <a:bodyPr wrap="none" rtlCol="0">
              <a:spAutoFit/>
            </a:bodyPr>
            <a:lstStyle/>
            <a:p>
              <a:r>
                <a:rPr lang="en-US" sz="6000" b="1" dirty="0">
                  <a:solidFill>
                    <a:schemeClr val="bg1"/>
                  </a:solidFill>
                </a:rPr>
                <a:t>1</a:t>
              </a:r>
            </a:p>
          </p:txBody>
        </p:sp>
      </p:grpSp>
      <p:grpSp>
        <p:nvGrpSpPr>
          <p:cNvPr id="14" name="Group 13">
            <a:extLst>
              <a:ext uri="{FF2B5EF4-FFF2-40B4-BE49-F238E27FC236}">
                <a16:creationId xmlns:a16="http://schemas.microsoft.com/office/drawing/2014/main" id="{2BEAF38F-F373-EB43-A2B9-56B86B9297C5}"/>
              </a:ext>
            </a:extLst>
          </p:cNvPr>
          <p:cNvGrpSpPr/>
          <p:nvPr/>
        </p:nvGrpSpPr>
        <p:grpSpPr>
          <a:xfrm>
            <a:off x="9071768" y="146047"/>
            <a:ext cx="2738438" cy="3704946"/>
            <a:chOff x="8586788" y="1929092"/>
            <a:chExt cx="2738438" cy="3704946"/>
          </a:xfrm>
        </p:grpSpPr>
        <p:pic>
          <p:nvPicPr>
            <p:cNvPr id="6" name="Picture 5">
              <a:extLst>
                <a:ext uri="{FF2B5EF4-FFF2-40B4-BE49-F238E27FC236}">
                  <a16:creationId xmlns:a16="http://schemas.microsoft.com/office/drawing/2014/main" id="{CA0B294F-FF44-F749-9CB8-212634E5D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788" y="1929092"/>
              <a:ext cx="2738438" cy="3704946"/>
            </a:xfrm>
            <a:prstGeom prst="rect">
              <a:avLst/>
            </a:prstGeom>
          </p:spPr>
        </p:pic>
        <p:sp>
          <p:nvSpPr>
            <p:cNvPr id="8" name="TextBox 7">
              <a:extLst>
                <a:ext uri="{FF2B5EF4-FFF2-40B4-BE49-F238E27FC236}">
                  <a16:creationId xmlns:a16="http://schemas.microsoft.com/office/drawing/2014/main" id="{ADABFA1F-1D66-534A-96E4-64F722E09D50}"/>
                </a:ext>
              </a:extLst>
            </p:cNvPr>
            <p:cNvSpPr txBox="1"/>
            <p:nvPr/>
          </p:nvSpPr>
          <p:spPr>
            <a:xfrm>
              <a:off x="9171234" y="4044287"/>
              <a:ext cx="1571264" cy="769441"/>
            </a:xfrm>
            <a:prstGeom prst="rect">
              <a:avLst/>
            </a:prstGeom>
            <a:noFill/>
          </p:spPr>
          <p:txBody>
            <a:bodyPr wrap="none" rtlCol="0">
              <a:spAutoFit/>
            </a:bodyPr>
            <a:lstStyle/>
            <a:p>
              <a:r>
                <a:rPr lang="en-US" sz="4400" b="1" dirty="0">
                  <a:solidFill>
                    <a:schemeClr val="bg1"/>
                  </a:solidFill>
                </a:rPr>
                <a:t>VIELE</a:t>
              </a:r>
            </a:p>
          </p:txBody>
        </p:sp>
      </p:grpSp>
      <p:sp>
        <p:nvSpPr>
          <p:cNvPr id="15" name="TextBox 14">
            <a:extLst>
              <a:ext uri="{FF2B5EF4-FFF2-40B4-BE49-F238E27FC236}">
                <a16:creationId xmlns:a16="http://schemas.microsoft.com/office/drawing/2014/main" id="{D0761852-1F7E-2747-BFAE-16435BC76BB9}"/>
              </a:ext>
            </a:extLst>
          </p:cNvPr>
          <p:cNvSpPr txBox="1"/>
          <p:nvPr/>
        </p:nvSpPr>
        <p:spPr>
          <a:xfrm>
            <a:off x="4949137" y="1825531"/>
            <a:ext cx="1637402" cy="584775"/>
          </a:xfrm>
          <a:prstGeom prst="rect">
            <a:avLst/>
          </a:prstGeom>
          <a:noFill/>
        </p:spPr>
        <p:txBody>
          <a:bodyPr wrap="square" rtlCol="0">
            <a:spAutoFit/>
          </a:bodyPr>
          <a:lstStyle/>
          <a:p>
            <a:r>
              <a:rPr lang="en-GB" sz="3200" b="1" dirty="0" err="1">
                <a:solidFill>
                  <a:schemeClr val="accent5">
                    <a:lumMod val="50000"/>
                  </a:schemeClr>
                </a:solidFill>
              </a:rPr>
              <a:t>Fußball</a:t>
            </a:r>
            <a:endParaRPr lang="en-GB" sz="3200" b="1" dirty="0">
              <a:solidFill>
                <a:schemeClr val="accent5">
                  <a:lumMod val="50000"/>
                </a:schemeClr>
              </a:solidFill>
            </a:endParaRPr>
          </a:p>
        </p:txBody>
      </p:sp>
      <p:sp>
        <p:nvSpPr>
          <p:cNvPr id="16" name="TextBox 15">
            <a:extLst>
              <a:ext uri="{FF2B5EF4-FFF2-40B4-BE49-F238E27FC236}">
                <a16:creationId xmlns:a16="http://schemas.microsoft.com/office/drawing/2014/main" id="{A19065C7-C137-9C49-9434-02F0701F56FD}"/>
              </a:ext>
            </a:extLst>
          </p:cNvPr>
          <p:cNvSpPr txBox="1"/>
          <p:nvPr/>
        </p:nvSpPr>
        <p:spPr>
          <a:xfrm>
            <a:off x="5605460" y="327990"/>
            <a:ext cx="2238377" cy="584775"/>
          </a:xfrm>
          <a:prstGeom prst="rect">
            <a:avLst/>
          </a:prstGeom>
          <a:noFill/>
        </p:spPr>
        <p:txBody>
          <a:bodyPr wrap="square" rtlCol="0">
            <a:spAutoFit/>
          </a:bodyPr>
          <a:lstStyle/>
          <a:p>
            <a:r>
              <a:rPr lang="en-GB" sz="3200" b="1" dirty="0" err="1">
                <a:solidFill>
                  <a:schemeClr val="accent5">
                    <a:lumMod val="50000"/>
                  </a:schemeClr>
                </a:solidFill>
              </a:rPr>
              <a:t>Antworten</a:t>
            </a:r>
            <a:endParaRPr lang="en-GB" sz="3200" b="1" dirty="0">
              <a:solidFill>
                <a:schemeClr val="accent5">
                  <a:lumMod val="50000"/>
                </a:schemeClr>
              </a:solidFill>
            </a:endParaRPr>
          </a:p>
        </p:txBody>
      </p:sp>
      <p:sp>
        <p:nvSpPr>
          <p:cNvPr id="17" name="TextBox 16">
            <a:extLst>
              <a:ext uri="{FF2B5EF4-FFF2-40B4-BE49-F238E27FC236}">
                <a16:creationId xmlns:a16="http://schemas.microsoft.com/office/drawing/2014/main" id="{B871DA31-41E3-5743-ACAD-1F4070CF2068}"/>
              </a:ext>
            </a:extLst>
          </p:cNvPr>
          <p:cNvSpPr txBox="1"/>
          <p:nvPr/>
        </p:nvSpPr>
        <p:spPr>
          <a:xfrm>
            <a:off x="5767838" y="1056075"/>
            <a:ext cx="2238377" cy="584775"/>
          </a:xfrm>
          <a:prstGeom prst="rect">
            <a:avLst/>
          </a:prstGeom>
          <a:noFill/>
        </p:spPr>
        <p:txBody>
          <a:bodyPr wrap="square" rtlCol="0">
            <a:spAutoFit/>
          </a:bodyPr>
          <a:lstStyle/>
          <a:p>
            <a:r>
              <a:rPr lang="en-GB" sz="3200" b="1" dirty="0" err="1">
                <a:solidFill>
                  <a:schemeClr val="accent5">
                    <a:lumMod val="50000"/>
                  </a:schemeClr>
                </a:solidFill>
              </a:rPr>
              <a:t>Freunde</a:t>
            </a:r>
            <a:endParaRPr lang="en-GB" sz="3200" b="1" dirty="0">
              <a:solidFill>
                <a:schemeClr val="accent5">
                  <a:lumMod val="50000"/>
                </a:schemeClr>
              </a:solidFill>
            </a:endParaRPr>
          </a:p>
        </p:txBody>
      </p:sp>
      <p:sp>
        <p:nvSpPr>
          <p:cNvPr id="18" name="TextBox 17">
            <a:extLst>
              <a:ext uri="{FF2B5EF4-FFF2-40B4-BE49-F238E27FC236}">
                <a16:creationId xmlns:a16="http://schemas.microsoft.com/office/drawing/2014/main" id="{69C51B5B-723C-904F-ABF8-4CC285CF0558}"/>
              </a:ext>
            </a:extLst>
          </p:cNvPr>
          <p:cNvSpPr txBox="1"/>
          <p:nvPr/>
        </p:nvSpPr>
        <p:spPr>
          <a:xfrm>
            <a:off x="5605460" y="2738296"/>
            <a:ext cx="2238377" cy="584775"/>
          </a:xfrm>
          <a:prstGeom prst="rect">
            <a:avLst/>
          </a:prstGeom>
          <a:noFill/>
        </p:spPr>
        <p:txBody>
          <a:bodyPr wrap="square" rtlCol="0">
            <a:spAutoFit/>
          </a:bodyPr>
          <a:lstStyle/>
          <a:p>
            <a:r>
              <a:rPr lang="en-GB" sz="3200" b="1" dirty="0" err="1">
                <a:solidFill>
                  <a:schemeClr val="accent5">
                    <a:lumMod val="50000"/>
                  </a:schemeClr>
                </a:solidFill>
              </a:rPr>
              <a:t>Haustiere</a:t>
            </a:r>
            <a:endParaRPr lang="en-GB" sz="3200" b="1" dirty="0">
              <a:solidFill>
                <a:schemeClr val="accent5">
                  <a:lumMod val="50000"/>
                </a:schemeClr>
              </a:solidFill>
            </a:endParaRPr>
          </a:p>
        </p:txBody>
      </p:sp>
      <p:sp>
        <p:nvSpPr>
          <p:cNvPr id="19" name="TextBox 18">
            <a:extLst>
              <a:ext uri="{FF2B5EF4-FFF2-40B4-BE49-F238E27FC236}">
                <a16:creationId xmlns:a16="http://schemas.microsoft.com/office/drawing/2014/main" id="{CF3148CB-0490-4B4D-B64F-F2EB1A506D6C}"/>
              </a:ext>
            </a:extLst>
          </p:cNvPr>
          <p:cNvSpPr txBox="1"/>
          <p:nvPr/>
        </p:nvSpPr>
        <p:spPr>
          <a:xfrm>
            <a:off x="3147667" y="468608"/>
            <a:ext cx="2238377" cy="584775"/>
          </a:xfrm>
          <a:prstGeom prst="rect">
            <a:avLst/>
          </a:prstGeom>
          <a:noFill/>
        </p:spPr>
        <p:txBody>
          <a:bodyPr wrap="square" rtlCol="0">
            <a:spAutoFit/>
          </a:bodyPr>
          <a:lstStyle/>
          <a:p>
            <a:r>
              <a:rPr lang="en-GB" sz="3200" b="1" dirty="0">
                <a:solidFill>
                  <a:schemeClr val="accent5">
                    <a:lumMod val="50000"/>
                  </a:schemeClr>
                </a:solidFill>
              </a:rPr>
              <a:t>Welt</a:t>
            </a:r>
          </a:p>
        </p:txBody>
      </p:sp>
      <p:sp>
        <p:nvSpPr>
          <p:cNvPr id="20" name="TextBox 19">
            <a:extLst>
              <a:ext uri="{FF2B5EF4-FFF2-40B4-BE49-F238E27FC236}">
                <a16:creationId xmlns:a16="http://schemas.microsoft.com/office/drawing/2014/main" id="{3EE5D228-D8CE-7B49-A3C7-6F740A5CCAC5}"/>
              </a:ext>
            </a:extLst>
          </p:cNvPr>
          <p:cNvSpPr txBox="1"/>
          <p:nvPr/>
        </p:nvSpPr>
        <p:spPr>
          <a:xfrm>
            <a:off x="3285948" y="1053383"/>
            <a:ext cx="2238377" cy="584775"/>
          </a:xfrm>
          <a:prstGeom prst="rect">
            <a:avLst/>
          </a:prstGeom>
          <a:noFill/>
        </p:spPr>
        <p:txBody>
          <a:bodyPr wrap="square" rtlCol="0">
            <a:spAutoFit/>
          </a:bodyPr>
          <a:lstStyle/>
          <a:p>
            <a:r>
              <a:rPr lang="en-GB" sz="3200" b="1" dirty="0">
                <a:solidFill>
                  <a:schemeClr val="accent5">
                    <a:lumMod val="50000"/>
                  </a:schemeClr>
                </a:solidFill>
              </a:rPr>
              <a:t>Wort</a:t>
            </a:r>
          </a:p>
        </p:txBody>
      </p:sp>
      <p:sp>
        <p:nvSpPr>
          <p:cNvPr id="21" name="TextBox 20">
            <a:extLst>
              <a:ext uri="{FF2B5EF4-FFF2-40B4-BE49-F238E27FC236}">
                <a16:creationId xmlns:a16="http://schemas.microsoft.com/office/drawing/2014/main" id="{9A369596-12D3-E046-A922-B3B65A945B81}"/>
              </a:ext>
            </a:extLst>
          </p:cNvPr>
          <p:cNvSpPr txBox="1"/>
          <p:nvPr/>
        </p:nvSpPr>
        <p:spPr>
          <a:xfrm>
            <a:off x="6724648" y="1825530"/>
            <a:ext cx="2238377" cy="584775"/>
          </a:xfrm>
          <a:prstGeom prst="rect">
            <a:avLst/>
          </a:prstGeom>
          <a:noFill/>
        </p:spPr>
        <p:txBody>
          <a:bodyPr wrap="square" rtlCol="0">
            <a:spAutoFit/>
          </a:bodyPr>
          <a:lstStyle/>
          <a:p>
            <a:r>
              <a:rPr lang="en-GB" sz="3200" b="1" dirty="0">
                <a:solidFill>
                  <a:schemeClr val="accent5">
                    <a:lumMod val="50000"/>
                  </a:schemeClr>
                </a:solidFill>
              </a:rPr>
              <a:t>Haus</a:t>
            </a:r>
          </a:p>
        </p:txBody>
      </p:sp>
      <p:sp>
        <p:nvSpPr>
          <p:cNvPr id="22" name="TextBox 21">
            <a:extLst>
              <a:ext uri="{FF2B5EF4-FFF2-40B4-BE49-F238E27FC236}">
                <a16:creationId xmlns:a16="http://schemas.microsoft.com/office/drawing/2014/main" id="{5414DAAC-CE88-EE47-A46D-5C65BFDC67B8}"/>
              </a:ext>
            </a:extLst>
          </p:cNvPr>
          <p:cNvSpPr txBox="1"/>
          <p:nvPr/>
        </p:nvSpPr>
        <p:spPr>
          <a:xfrm>
            <a:off x="3120232" y="3651062"/>
            <a:ext cx="2238377" cy="584775"/>
          </a:xfrm>
          <a:prstGeom prst="rect">
            <a:avLst/>
          </a:prstGeom>
          <a:noFill/>
        </p:spPr>
        <p:txBody>
          <a:bodyPr wrap="square" rtlCol="0">
            <a:spAutoFit/>
          </a:bodyPr>
          <a:lstStyle/>
          <a:p>
            <a:r>
              <a:rPr lang="en-GB" sz="3200" b="1" dirty="0" err="1">
                <a:solidFill>
                  <a:schemeClr val="accent5">
                    <a:lumMod val="50000"/>
                  </a:schemeClr>
                </a:solidFill>
              </a:rPr>
              <a:t>Familie</a:t>
            </a:r>
            <a:endParaRPr lang="en-GB" sz="3200" b="1" dirty="0">
              <a:solidFill>
                <a:schemeClr val="accent5">
                  <a:lumMod val="50000"/>
                </a:schemeClr>
              </a:solidFill>
            </a:endParaRPr>
          </a:p>
        </p:txBody>
      </p:sp>
      <p:sp>
        <p:nvSpPr>
          <p:cNvPr id="23" name="TextBox 22">
            <a:extLst>
              <a:ext uri="{FF2B5EF4-FFF2-40B4-BE49-F238E27FC236}">
                <a16:creationId xmlns:a16="http://schemas.microsoft.com/office/drawing/2014/main" id="{EC2D31E4-C146-174E-B4F2-90BD56A0CA02}"/>
              </a:ext>
            </a:extLst>
          </p:cNvPr>
          <p:cNvSpPr txBox="1"/>
          <p:nvPr/>
        </p:nvSpPr>
        <p:spPr>
          <a:xfrm>
            <a:off x="5100237" y="3645746"/>
            <a:ext cx="2238377" cy="584775"/>
          </a:xfrm>
          <a:prstGeom prst="rect">
            <a:avLst/>
          </a:prstGeom>
          <a:noFill/>
        </p:spPr>
        <p:txBody>
          <a:bodyPr wrap="square" rtlCol="0">
            <a:spAutoFit/>
          </a:bodyPr>
          <a:lstStyle/>
          <a:p>
            <a:r>
              <a:rPr lang="en-GB" sz="3200" b="1" dirty="0" err="1">
                <a:solidFill>
                  <a:schemeClr val="accent5">
                    <a:lumMod val="50000"/>
                  </a:schemeClr>
                </a:solidFill>
              </a:rPr>
              <a:t>Ideen</a:t>
            </a:r>
            <a:endParaRPr lang="en-GB" sz="3200" b="1" dirty="0">
              <a:solidFill>
                <a:schemeClr val="accent5">
                  <a:lumMod val="50000"/>
                </a:schemeClr>
              </a:solidFill>
            </a:endParaRPr>
          </a:p>
        </p:txBody>
      </p:sp>
      <p:sp>
        <p:nvSpPr>
          <p:cNvPr id="24" name="TextBox 23">
            <a:extLst>
              <a:ext uri="{FF2B5EF4-FFF2-40B4-BE49-F238E27FC236}">
                <a16:creationId xmlns:a16="http://schemas.microsoft.com/office/drawing/2014/main" id="{208221BA-9830-EE43-AED8-9C95AD24802B}"/>
              </a:ext>
            </a:extLst>
          </p:cNvPr>
          <p:cNvSpPr txBox="1"/>
          <p:nvPr/>
        </p:nvSpPr>
        <p:spPr>
          <a:xfrm>
            <a:off x="3455076" y="2691541"/>
            <a:ext cx="2238377" cy="584775"/>
          </a:xfrm>
          <a:prstGeom prst="rect">
            <a:avLst/>
          </a:prstGeom>
          <a:noFill/>
        </p:spPr>
        <p:txBody>
          <a:bodyPr wrap="square" rtlCol="0">
            <a:spAutoFit/>
          </a:bodyPr>
          <a:lstStyle/>
          <a:p>
            <a:r>
              <a:rPr lang="en-GB" sz="3200" b="1" dirty="0">
                <a:solidFill>
                  <a:schemeClr val="accent5">
                    <a:lumMod val="50000"/>
                  </a:schemeClr>
                </a:solidFill>
              </a:rPr>
              <a:t>Lehrer</a:t>
            </a:r>
          </a:p>
        </p:txBody>
      </p:sp>
      <p:sp>
        <p:nvSpPr>
          <p:cNvPr id="25" name="TextBox 24">
            <a:extLst>
              <a:ext uri="{FF2B5EF4-FFF2-40B4-BE49-F238E27FC236}">
                <a16:creationId xmlns:a16="http://schemas.microsoft.com/office/drawing/2014/main" id="{BABB3F2F-9748-A64A-A862-C4DB6069AADF}"/>
              </a:ext>
            </a:extLst>
          </p:cNvPr>
          <p:cNvSpPr txBox="1"/>
          <p:nvPr/>
        </p:nvSpPr>
        <p:spPr>
          <a:xfrm>
            <a:off x="5358609" y="2694233"/>
            <a:ext cx="2238377" cy="584775"/>
          </a:xfrm>
          <a:prstGeom prst="rect">
            <a:avLst/>
          </a:prstGeom>
          <a:noFill/>
        </p:spPr>
        <p:txBody>
          <a:bodyPr wrap="square" rtlCol="0">
            <a:spAutoFit/>
          </a:bodyPr>
          <a:lstStyle/>
          <a:p>
            <a:r>
              <a:rPr lang="en-GB" sz="3200" b="1" dirty="0">
                <a:solidFill>
                  <a:schemeClr val="accent5">
                    <a:lumMod val="50000"/>
                  </a:schemeClr>
                </a:solidFill>
              </a:rPr>
              <a:t>Lehrer</a:t>
            </a:r>
          </a:p>
        </p:txBody>
      </p:sp>
    </p:spTree>
    <p:extLst>
      <p:ext uri="{BB962C8B-B14F-4D97-AF65-F5344CB8AC3E}">
        <p14:creationId xmlns:p14="http://schemas.microsoft.com/office/powerpoint/2010/main" val="410694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3.125E-6 3.7037E-6 L -0.29349 0.06689 " pathEditMode="relative" rAng="0" ptsTypes="AA">
                                      <p:cBhvr>
                                        <p:cTn id="10" dur="2000" fill="hold"/>
                                        <p:tgtEl>
                                          <p:spTgt spid="15"/>
                                        </p:tgtEl>
                                        <p:attrNameLst>
                                          <p:attrName>ppt_x</p:attrName>
                                          <p:attrName>ppt_y</p:attrName>
                                        </p:attrNameLst>
                                      </p:cBhvr>
                                      <p:rCtr x="-14674" y="3333"/>
                                    </p:animMotion>
                                  </p:childTnLst>
                                </p:cTn>
                              </p:par>
                            </p:childTnLst>
                          </p:cTn>
                        </p:par>
                        <p:par>
                          <p:cTn id="11" fill="hold">
                            <p:stCondLst>
                              <p:cond delay="2000"/>
                            </p:stCondLst>
                            <p:childTnLst>
                              <p:par>
                                <p:cTn id="12" presetID="1" presetClass="exit" presetSubtype="0" fill="hold" grpId="2" nodeType="after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1" nodeType="clickEffect">
                                  <p:stCondLst>
                                    <p:cond delay="0"/>
                                  </p:stCondLst>
                                  <p:childTnLst>
                                    <p:animMotion origin="layout" path="M -2.5E-6 7.40741E-7 L 0.30899 0.28032 " pathEditMode="relative" rAng="0" ptsTypes="AA">
                                      <p:cBhvr>
                                        <p:cTn id="21" dur="2000" fill="hold"/>
                                        <p:tgtEl>
                                          <p:spTgt spid="16"/>
                                        </p:tgtEl>
                                        <p:attrNameLst>
                                          <p:attrName>ppt_x</p:attrName>
                                          <p:attrName>ppt_y</p:attrName>
                                        </p:attrNameLst>
                                      </p:cBhvr>
                                      <p:rCtr x="15443" y="14005"/>
                                    </p:animMotion>
                                  </p:childTnLst>
                                </p:cTn>
                              </p:par>
                            </p:childTnLst>
                          </p:cTn>
                        </p:par>
                        <p:par>
                          <p:cTn id="22" fill="hold">
                            <p:stCondLst>
                              <p:cond delay="2000"/>
                            </p:stCondLst>
                            <p:childTnLst>
                              <p:par>
                                <p:cTn id="23" presetID="1" presetClass="exit" presetSubtype="0" fill="hold" grpId="2" nodeType="after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3.75E-6 2.22222E-6 L 0.30899 0.18981 " pathEditMode="relative" rAng="0" ptsTypes="AA">
                                      <p:cBhvr>
                                        <p:cTn id="32" dur="2000" fill="hold"/>
                                        <p:tgtEl>
                                          <p:spTgt spid="17"/>
                                        </p:tgtEl>
                                        <p:attrNameLst>
                                          <p:attrName>ppt_x</p:attrName>
                                          <p:attrName>ppt_y</p:attrName>
                                        </p:attrNameLst>
                                      </p:cBhvr>
                                      <p:rCtr x="15443" y="9491"/>
                                    </p:animMotion>
                                  </p:childTnLst>
                                </p:cTn>
                              </p:par>
                            </p:childTnLst>
                          </p:cTn>
                        </p:par>
                        <p:par>
                          <p:cTn id="33" fill="hold">
                            <p:stCondLst>
                              <p:cond delay="2000"/>
                            </p:stCondLst>
                            <p:childTnLst>
                              <p:par>
                                <p:cTn id="34" presetID="1" presetClass="exit" presetSubtype="0" fill="hold" grpId="2" nodeType="afterEffect">
                                  <p:stCondLst>
                                    <p:cond delay="0"/>
                                  </p:stCondLst>
                                  <p:childTnLst>
                                    <p:set>
                                      <p:cBhvr>
                                        <p:cTn id="35" dur="1" fill="hold">
                                          <p:stCondLst>
                                            <p:cond delay="0"/>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1" nodeType="clickEffect">
                                  <p:stCondLst>
                                    <p:cond delay="0"/>
                                  </p:stCondLst>
                                  <p:childTnLst>
                                    <p:animMotion origin="layout" path="M -2.5E-6 1.85185E-6 L 0.28399 -0.02246 " pathEditMode="relative" rAng="0" ptsTypes="AA">
                                      <p:cBhvr>
                                        <p:cTn id="43" dur="2000" fill="hold"/>
                                        <p:tgtEl>
                                          <p:spTgt spid="18"/>
                                        </p:tgtEl>
                                        <p:attrNameLst>
                                          <p:attrName>ppt_x</p:attrName>
                                          <p:attrName>ppt_y</p:attrName>
                                        </p:attrNameLst>
                                      </p:cBhvr>
                                      <p:rCtr x="14193" y="-1134"/>
                                    </p:animMotion>
                                  </p:childTnLst>
                                </p:cTn>
                              </p:par>
                            </p:childTnLst>
                          </p:cTn>
                        </p:par>
                        <p:par>
                          <p:cTn id="44" fill="hold">
                            <p:stCondLst>
                              <p:cond delay="2000"/>
                            </p:stCondLst>
                            <p:childTnLst>
                              <p:par>
                                <p:cTn id="45" presetID="1" presetClass="exit" presetSubtype="0" fill="hold" grpId="2" nodeType="after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1" nodeType="clickEffect">
                                  <p:stCondLst>
                                    <p:cond delay="0"/>
                                  </p:stCondLst>
                                  <p:childTnLst>
                                    <p:animMotion origin="layout" path="M 5.55112E-17 3.7037E-7 L -0.18125 0.26204 " pathEditMode="relative" rAng="0" ptsTypes="AA">
                                      <p:cBhvr>
                                        <p:cTn id="54" dur="2000" fill="hold"/>
                                        <p:tgtEl>
                                          <p:spTgt spid="19"/>
                                        </p:tgtEl>
                                        <p:attrNameLst>
                                          <p:attrName>ppt_x</p:attrName>
                                          <p:attrName>ppt_y</p:attrName>
                                        </p:attrNameLst>
                                      </p:cBhvr>
                                      <p:rCtr x="-9063" y="13102"/>
                                    </p:animMotion>
                                  </p:childTnLst>
                                </p:cTn>
                              </p:par>
                            </p:childTnLst>
                          </p:cTn>
                        </p:par>
                        <p:par>
                          <p:cTn id="55" fill="hold">
                            <p:stCondLst>
                              <p:cond delay="2000"/>
                            </p:stCondLst>
                            <p:childTnLst>
                              <p:par>
                                <p:cTn id="56" presetID="1" presetClass="exit" presetSubtype="0" fill="hold" grpId="2" nodeType="afterEffect">
                                  <p:stCondLst>
                                    <p:cond delay="0"/>
                                  </p:stCondLst>
                                  <p:childTnLst>
                                    <p:set>
                                      <p:cBhvr>
                                        <p:cTn id="57" dur="1" fill="hold">
                                          <p:stCondLst>
                                            <p:cond delay="0"/>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1" nodeType="clickEffect">
                                  <p:stCondLst>
                                    <p:cond delay="0"/>
                                  </p:stCondLst>
                                  <p:childTnLst>
                                    <p:animMotion origin="layout" path="M 1.875E-6 3.7037E-6 L -0.23151 0.19583 " pathEditMode="relative" rAng="0" ptsTypes="AA">
                                      <p:cBhvr>
                                        <p:cTn id="65" dur="2000" fill="hold"/>
                                        <p:tgtEl>
                                          <p:spTgt spid="20"/>
                                        </p:tgtEl>
                                        <p:attrNameLst>
                                          <p:attrName>ppt_x</p:attrName>
                                          <p:attrName>ppt_y</p:attrName>
                                        </p:attrNameLst>
                                      </p:cBhvr>
                                      <p:rCtr x="-11576" y="9792"/>
                                    </p:animMotion>
                                  </p:childTnLst>
                                </p:cTn>
                              </p:par>
                            </p:childTnLst>
                          </p:cTn>
                        </p:par>
                        <p:par>
                          <p:cTn id="66" fill="hold">
                            <p:stCondLst>
                              <p:cond delay="2000"/>
                            </p:stCondLst>
                            <p:childTnLst>
                              <p:par>
                                <p:cTn id="67" presetID="1" presetClass="exit" presetSubtype="0" fill="hold" grpId="2" nodeType="afterEffect">
                                  <p:stCondLst>
                                    <p:cond delay="0"/>
                                  </p:stCondLst>
                                  <p:childTnLst>
                                    <p:set>
                                      <p:cBhvr>
                                        <p:cTn id="68" dur="1" fill="hold">
                                          <p:stCondLst>
                                            <p:cond delay="0"/>
                                          </p:stCondLst>
                                        </p:cTn>
                                        <p:tgtEl>
                                          <p:spTgt spid="2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grpId="1" nodeType="clickEffect">
                                  <p:stCondLst>
                                    <p:cond delay="0"/>
                                  </p:stCondLst>
                                  <p:childTnLst>
                                    <p:animMotion origin="layout" path="M 6.25E-7 3.7037E-6 L -0.4957 0.06319 " pathEditMode="relative" rAng="0" ptsTypes="AA">
                                      <p:cBhvr>
                                        <p:cTn id="76" dur="2000" fill="hold"/>
                                        <p:tgtEl>
                                          <p:spTgt spid="21"/>
                                        </p:tgtEl>
                                        <p:attrNameLst>
                                          <p:attrName>ppt_x</p:attrName>
                                          <p:attrName>ppt_y</p:attrName>
                                        </p:attrNameLst>
                                      </p:cBhvr>
                                      <p:rCtr x="-24792" y="3148"/>
                                    </p:animMotion>
                                  </p:childTnLst>
                                </p:cTn>
                              </p:par>
                            </p:childTnLst>
                          </p:cTn>
                        </p:par>
                        <p:par>
                          <p:cTn id="77" fill="hold">
                            <p:stCondLst>
                              <p:cond delay="2000"/>
                            </p:stCondLst>
                            <p:childTnLst>
                              <p:par>
                                <p:cTn id="78" presetID="1" presetClass="exit" presetSubtype="0" fill="hold" grpId="2" nodeType="afterEffect">
                                  <p:stCondLst>
                                    <p:cond delay="0"/>
                                  </p:stCondLst>
                                  <p:childTnLst>
                                    <p:set>
                                      <p:cBhvr>
                                        <p:cTn id="79" dur="1" fill="hold">
                                          <p:stCondLst>
                                            <p:cond delay="0"/>
                                          </p:stCondLst>
                                        </p:cTn>
                                        <p:tgtEl>
                                          <p:spTgt spid="2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0" presetClass="path" presetSubtype="0" accel="50000" decel="50000" fill="hold" grpId="1" nodeType="clickEffect">
                                  <p:stCondLst>
                                    <p:cond delay="0"/>
                                  </p:stCondLst>
                                  <p:childTnLst>
                                    <p:animMotion origin="layout" path="M 3.54167E-6 0 L -0.20365 -0.2 " pathEditMode="relative" rAng="0" ptsTypes="AA">
                                      <p:cBhvr>
                                        <p:cTn id="87" dur="2000" fill="hold"/>
                                        <p:tgtEl>
                                          <p:spTgt spid="22"/>
                                        </p:tgtEl>
                                        <p:attrNameLst>
                                          <p:attrName>ppt_x</p:attrName>
                                          <p:attrName>ppt_y</p:attrName>
                                        </p:attrNameLst>
                                      </p:cBhvr>
                                      <p:rCtr x="-10182" y="-10000"/>
                                    </p:animMotion>
                                  </p:childTnLst>
                                </p:cTn>
                              </p:par>
                            </p:childTnLst>
                          </p:cTn>
                        </p:par>
                        <p:par>
                          <p:cTn id="88" fill="hold">
                            <p:stCondLst>
                              <p:cond delay="2000"/>
                            </p:stCondLst>
                            <p:childTnLst>
                              <p:par>
                                <p:cTn id="89" presetID="1" presetClass="exit" presetSubtype="0" fill="hold" grpId="2" nodeType="afterEffect">
                                  <p:stCondLst>
                                    <p:cond delay="0"/>
                                  </p:stCondLst>
                                  <p:childTnLst>
                                    <p:set>
                                      <p:cBhvr>
                                        <p:cTn id="90" dur="1" fill="hold">
                                          <p:stCondLst>
                                            <p:cond delay="0"/>
                                          </p:stCondLst>
                                        </p:cTn>
                                        <p:tgtEl>
                                          <p:spTgt spid="2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grpId="1" nodeType="clickEffect">
                                  <p:stCondLst>
                                    <p:cond delay="0"/>
                                  </p:stCondLst>
                                  <p:childTnLst>
                                    <p:animMotion origin="layout" path="M 3.75E-6 4.44444E-6 L 0.35 -0.16436 " pathEditMode="relative" rAng="0" ptsTypes="AA">
                                      <p:cBhvr>
                                        <p:cTn id="98" dur="2000" fill="hold"/>
                                        <p:tgtEl>
                                          <p:spTgt spid="23"/>
                                        </p:tgtEl>
                                        <p:attrNameLst>
                                          <p:attrName>ppt_x</p:attrName>
                                          <p:attrName>ppt_y</p:attrName>
                                        </p:attrNameLst>
                                      </p:cBhvr>
                                      <p:rCtr x="17500" y="-8218"/>
                                    </p:animMotion>
                                  </p:childTnLst>
                                </p:cTn>
                              </p:par>
                            </p:childTnLst>
                          </p:cTn>
                        </p:par>
                        <p:par>
                          <p:cTn id="99" fill="hold">
                            <p:stCondLst>
                              <p:cond delay="2000"/>
                            </p:stCondLst>
                            <p:childTnLst>
                              <p:par>
                                <p:cTn id="100" presetID="1" presetClass="exit" presetSubtype="0" fill="hold" grpId="2" nodeType="after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2" nodeType="clickEffect">
                                  <p:stCondLst>
                                    <p:cond delay="0"/>
                                  </p:stCondLst>
                                  <p:childTnLst>
                                    <p:set>
                                      <p:cBhvr>
                                        <p:cTn id="109" dur="1" fill="hold">
                                          <p:stCondLst>
                                            <p:cond delay="0"/>
                                          </p:stCondLst>
                                        </p:cTn>
                                        <p:tgtEl>
                                          <p:spTgt spid="25"/>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0" presetClass="path" presetSubtype="0" accel="50000" decel="50000" fill="hold" grpId="2" nodeType="clickEffect">
                                  <p:stCondLst>
                                    <p:cond delay="0"/>
                                  </p:stCondLst>
                                  <p:childTnLst>
                                    <p:animMotion origin="layout" path="M -2.08333E-7 -3.7037E-6 L -0.22904 -0.04282 " pathEditMode="relative" rAng="0" ptsTypes="AA">
                                      <p:cBhvr>
                                        <p:cTn id="113" dur="2000" fill="hold"/>
                                        <p:tgtEl>
                                          <p:spTgt spid="24"/>
                                        </p:tgtEl>
                                        <p:attrNameLst>
                                          <p:attrName>ppt_x</p:attrName>
                                          <p:attrName>ppt_y</p:attrName>
                                        </p:attrNameLst>
                                      </p:cBhvr>
                                      <p:rCtr x="-11458" y="-2153"/>
                                    </p:animMotion>
                                  </p:childTnLst>
                                </p:cTn>
                              </p:par>
                              <p:par>
                                <p:cTn id="114" presetID="42" presetClass="path" presetSubtype="0" accel="50000" decel="50000" fill="hold" grpId="1" nodeType="withEffect">
                                  <p:stCondLst>
                                    <p:cond delay="0"/>
                                  </p:stCondLst>
                                  <p:childTnLst>
                                    <p:animMotion origin="layout" path="M -2.08333E-7 3.33333E-6 L 0.3444 -0.04213 " pathEditMode="relative" rAng="0" ptsTypes="AA">
                                      <p:cBhvr>
                                        <p:cTn id="115" dur="2000" fill="hold"/>
                                        <p:tgtEl>
                                          <p:spTgt spid="25"/>
                                        </p:tgtEl>
                                        <p:attrNameLst>
                                          <p:attrName>ppt_x</p:attrName>
                                          <p:attrName>ppt_y</p:attrName>
                                        </p:attrNameLst>
                                      </p:cBhvr>
                                      <p:rCtr x="17214" y="-2106"/>
                                    </p:animMotion>
                                  </p:childTnLst>
                                </p:cTn>
                              </p:par>
                            </p:childTnLst>
                          </p:cTn>
                        </p:par>
                        <p:par>
                          <p:cTn id="116" fill="hold">
                            <p:stCondLst>
                              <p:cond delay="2000"/>
                            </p:stCondLst>
                            <p:childTnLst>
                              <p:par>
                                <p:cTn id="117" presetID="1" presetClass="exit" presetSubtype="0" fill="hold" grpId="1" nodeType="afterEffect">
                                  <p:stCondLst>
                                    <p:cond delay="0"/>
                                  </p:stCondLst>
                                  <p:childTnLst>
                                    <p:set>
                                      <p:cBhvr>
                                        <p:cTn id="118" dur="1" fill="hold">
                                          <p:stCondLst>
                                            <p:cond delay="0"/>
                                          </p:stCondLst>
                                        </p:cTn>
                                        <p:tgtEl>
                                          <p:spTgt spid="24"/>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838200" y="1104137"/>
            <a:ext cx="10515600" cy="1325563"/>
          </a:xfrm>
        </p:spPr>
        <p:txBody>
          <a:bodyPr>
            <a:normAutofit fontScale="90000"/>
          </a:bodyPr>
          <a:lstStyle/>
          <a:p>
            <a:pPr algn="ctr"/>
            <a:r>
              <a:rPr lang="en-GB" sz="12800" b="1" dirty="0" err="1">
                <a:solidFill>
                  <a:srgbClr val="5B9BD5">
                    <a:lumMod val="50000"/>
                  </a:srgbClr>
                </a:solidFill>
              </a:rPr>
              <a:t>bekommen</a:t>
            </a:r>
            <a:br>
              <a:rPr lang="en-GB" sz="9600" b="1" dirty="0">
                <a:solidFill>
                  <a:srgbClr val="5B9BD5">
                    <a:lumMod val="50000"/>
                  </a:srgbClr>
                </a:solidFill>
              </a:rPr>
            </a:br>
            <a:endParaRPr lang="en-GB" dirty="0"/>
          </a:p>
        </p:txBody>
      </p:sp>
      <p:sp>
        <p:nvSpPr>
          <p:cNvPr id="11" name="TextBox 10"/>
          <p:cNvSpPr txBox="1"/>
          <p:nvPr/>
        </p:nvSpPr>
        <p:spPr>
          <a:xfrm>
            <a:off x="3038170" y="2168684"/>
            <a:ext cx="815105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3200" dirty="0">
                <a:solidFill>
                  <a:srgbClr val="5B9BD5">
                    <a:lumMod val="50000"/>
                  </a:srgbClr>
                </a:solidFill>
                <a:latin typeface="Century Gothic" panose="020B0502020202020204" pitchFamily="34" charset="0"/>
              </a:rPr>
              <a:t>get /receive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lang="en-GB" sz="3200" noProof="0" dirty="0">
                <a:solidFill>
                  <a:srgbClr val="5B9BD5">
                    <a:lumMod val="50000"/>
                  </a:srgbClr>
                </a:solidFill>
                <a:latin typeface="Century Gothic" panose="020B0502020202020204" pitchFamily="34" charset="0"/>
              </a:rPr>
              <a:t>getting / receiving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2495652" y="50864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err="1">
                <a:solidFill>
                  <a:srgbClr val="5B9BD5">
                    <a:lumMod val="50000"/>
                  </a:srgbClr>
                </a:solidFill>
                <a:latin typeface="Century Gothic" panose="020B0502020202020204" pitchFamily="34" charset="0"/>
              </a:rPr>
              <a:t>bekommt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3120456" y="5044186"/>
            <a:ext cx="823334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gets / receives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is </a:t>
            </a:r>
            <a:r>
              <a:rPr lang="en-GB" sz="3200" dirty="0">
                <a:solidFill>
                  <a:srgbClr val="5B9BD5">
                    <a:lumMod val="50000"/>
                  </a:srgbClr>
                </a:solidFill>
                <a:latin typeface="Century Gothic" panose="020B0502020202020204" pitchFamily="34" charset="0"/>
              </a:rPr>
              <a:t>getting / receiving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55307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35796" y="323103"/>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14" name="Picture 13">
            <a:extLst>
              <a:ext uri="{FF2B5EF4-FFF2-40B4-BE49-F238E27FC236}">
                <a16:creationId xmlns:a16="http://schemas.microsoft.com/office/drawing/2014/main" id="{34EAF54D-9717-1948-8CA0-35CE67895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31" y="-154983"/>
            <a:ext cx="6193631" cy="6858000"/>
          </a:xfrm>
          <a:prstGeom prst="rect">
            <a:avLst/>
          </a:prstGeom>
        </p:spPr>
      </p:pic>
      <p:pic>
        <p:nvPicPr>
          <p:cNvPr id="18" name="Picture 17">
            <a:hlinkClick r:id="" action="ppaction://noaction">
              <a:snd r:embed="rId5" name="c. zuho%CC%88ren.wav"/>
            </a:hlinkClick>
            <a:extLst>
              <a:ext uri="{FF2B5EF4-FFF2-40B4-BE49-F238E27FC236}">
                <a16:creationId xmlns:a16="http://schemas.microsoft.com/office/drawing/2014/main" id="{A99994AA-B6B5-5543-B0FC-87CEE2CFE7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3033032" y="1836680"/>
            <a:ext cx="914401" cy="976440"/>
          </a:xfrm>
          <a:prstGeom prst="rect">
            <a:avLst/>
          </a:prstGeom>
        </p:spPr>
      </p:pic>
      <p:pic>
        <p:nvPicPr>
          <p:cNvPr id="23" name="Picture 22">
            <a:hlinkClick r:id="" action="ppaction://noaction">
              <a:snd r:embed="rId7" name="m. freiwillig.wav"/>
            </a:hlinkClick>
            <a:extLst>
              <a:ext uri="{FF2B5EF4-FFF2-40B4-BE49-F238E27FC236}">
                <a16:creationId xmlns:a16="http://schemas.microsoft.com/office/drawing/2014/main" id="{8B38CB2E-B422-9849-A221-4BB9848ED1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4296538" y="4904998"/>
            <a:ext cx="914401" cy="976440"/>
          </a:xfrm>
          <a:prstGeom prst="rect">
            <a:avLst/>
          </a:prstGeom>
        </p:spPr>
      </p:pic>
      <p:pic>
        <p:nvPicPr>
          <p:cNvPr id="30" name="Picture 29">
            <a:hlinkClick r:id="" action="ppaction://noaction">
              <a:snd r:embed="rId8" name="d. wiederhohlen.wav"/>
            </a:hlinkClick>
            <a:extLst>
              <a:ext uri="{FF2B5EF4-FFF2-40B4-BE49-F238E27FC236}">
                <a16:creationId xmlns:a16="http://schemas.microsoft.com/office/drawing/2014/main" id="{A04BBBBD-4BB8-924E-BA95-42D0E1EBBF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393369" y="2496430"/>
            <a:ext cx="914401" cy="976440"/>
          </a:xfrm>
          <a:prstGeom prst="rect">
            <a:avLst/>
          </a:prstGeom>
        </p:spPr>
      </p:pic>
      <p:pic>
        <p:nvPicPr>
          <p:cNvPr id="31" name="Picture 30">
            <a:hlinkClick r:id="" action="ppaction://noaction">
              <a:snd r:embed="rId9" name="h.ich wei%C3%9F nicht.wav"/>
            </a:hlinkClick>
            <a:extLst>
              <a:ext uri="{FF2B5EF4-FFF2-40B4-BE49-F238E27FC236}">
                <a16:creationId xmlns:a16="http://schemas.microsoft.com/office/drawing/2014/main" id="{5710C087-424D-734E-9E48-BE47EA71BA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015463" y="4215291"/>
            <a:ext cx="914401" cy="976440"/>
          </a:xfrm>
          <a:prstGeom prst="rect">
            <a:avLst/>
          </a:prstGeom>
        </p:spPr>
      </p:pic>
      <p:pic>
        <p:nvPicPr>
          <p:cNvPr id="32" name="Picture 31">
            <a:hlinkClick r:id="" action="ppaction://noaction">
              <a:snd r:embed="rId10" name="j. wer?.wav"/>
            </a:hlinkClick>
            <a:extLst>
              <a:ext uri="{FF2B5EF4-FFF2-40B4-BE49-F238E27FC236}">
                <a16:creationId xmlns:a16="http://schemas.microsoft.com/office/drawing/2014/main" id="{EF42312A-F0AE-A742-B9FB-DDE66F1EE1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3960284" y="3648810"/>
            <a:ext cx="914401" cy="976440"/>
          </a:xfrm>
          <a:prstGeom prst="rect">
            <a:avLst/>
          </a:prstGeom>
        </p:spPr>
      </p:pic>
      <p:pic>
        <p:nvPicPr>
          <p:cNvPr id="34" name="Picture 33">
            <a:hlinkClick r:id="" action="ppaction://noaction">
              <a:snd r:embed="rId11" name="i. das Wasser.wav"/>
            </a:hlinkClick>
            <a:extLst>
              <a:ext uri="{FF2B5EF4-FFF2-40B4-BE49-F238E27FC236}">
                <a16:creationId xmlns:a16="http://schemas.microsoft.com/office/drawing/2014/main" id="{6134A54E-B0F7-454F-A03F-A4B5C77ABC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3145887" y="4256000"/>
            <a:ext cx="914401" cy="976440"/>
          </a:xfrm>
          <a:prstGeom prst="rect">
            <a:avLst/>
          </a:prstGeom>
        </p:spPr>
      </p:pic>
      <p:pic>
        <p:nvPicPr>
          <p:cNvPr id="35" name="Picture 34">
            <a:hlinkClick r:id="" action="ppaction://noaction">
              <a:snd r:embed="rId12" name="e. fru%CC%88.wav"/>
            </a:hlinkClick>
            <a:extLst>
              <a:ext uri="{FF2B5EF4-FFF2-40B4-BE49-F238E27FC236}">
                <a16:creationId xmlns:a16="http://schemas.microsoft.com/office/drawing/2014/main" id="{A6D08AC1-4EE7-EE41-812E-81EA2F131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213800" y="2704005"/>
            <a:ext cx="914401" cy="976440"/>
          </a:xfrm>
          <a:prstGeom prst="rect">
            <a:avLst/>
          </a:prstGeom>
        </p:spPr>
      </p:pic>
      <p:pic>
        <p:nvPicPr>
          <p:cNvPr id="36" name="Picture 35">
            <a:hlinkClick r:id="" action="ppaction://noaction">
              <a:snd r:embed="rId13" name="g.hat.wav"/>
            </a:hlinkClick>
            <a:extLst>
              <a:ext uri="{FF2B5EF4-FFF2-40B4-BE49-F238E27FC236}">
                <a16:creationId xmlns:a16="http://schemas.microsoft.com/office/drawing/2014/main" id="{A4611F02-576C-6449-A095-DE90EAAD98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038904" y="3772654"/>
            <a:ext cx="914401" cy="976440"/>
          </a:xfrm>
          <a:prstGeom prst="rect">
            <a:avLst/>
          </a:prstGeom>
        </p:spPr>
      </p:pic>
      <p:pic>
        <p:nvPicPr>
          <p:cNvPr id="37" name="Picture 36">
            <a:hlinkClick r:id="" action="ppaction://noaction">
              <a:snd r:embed="rId14" name="l. kein.wav"/>
            </a:hlinkClick>
            <a:extLst>
              <a:ext uri="{FF2B5EF4-FFF2-40B4-BE49-F238E27FC236}">
                <a16:creationId xmlns:a16="http://schemas.microsoft.com/office/drawing/2014/main" id="{44AAED2C-02BC-4A40-B7D0-88CD729DF7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3127152" y="5351410"/>
            <a:ext cx="914401" cy="976440"/>
          </a:xfrm>
          <a:prstGeom prst="rect">
            <a:avLst/>
          </a:prstGeom>
        </p:spPr>
      </p:pic>
      <p:pic>
        <p:nvPicPr>
          <p:cNvPr id="22" name="Picture 21">
            <a:hlinkClick r:id="" action="ppaction://noaction">
              <a:snd r:embed="rId15" name="B. nicht wahr.wav"/>
            </a:hlinkClick>
            <a:extLst>
              <a:ext uri="{FF2B5EF4-FFF2-40B4-BE49-F238E27FC236}">
                <a16:creationId xmlns:a16="http://schemas.microsoft.com/office/drawing/2014/main" id="{A896F659-D163-E040-BCAD-6E3137CDEC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085044" y="1587742"/>
            <a:ext cx="914401" cy="976440"/>
          </a:xfrm>
          <a:prstGeom prst="rect">
            <a:avLst/>
          </a:prstGeom>
        </p:spPr>
      </p:pic>
      <p:pic>
        <p:nvPicPr>
          <p:cNvPr id="29" name="Picture 28">
            <a:hlinkClick r:id="" action="ppaction://noaction">
              <a:snd r:embed="rId16" name="f. haben.wav"/>
            </a:hlinkClick>
            <a:extLst>
              <a:ext uri="{FF2B5EF4-FFF2-40B4-BE49-F238E27FC236}">
                <a16:creationId xmlns:a16="http://schemas.microsoft.com/office/drawing/2014/main" id="{7A4BBDA1-24EE-C840-93C9-753ED8443A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999185" y="3186601"/>
            <a:ext cx="914401" cy="976440"/>
          </a:xfrm>
          <a:prstGeom prst="rect">
            <a:avLst/>
          </a:prstGeom>
        </p:spPr>
      </p:pic>
      <p:pic>
        <p:nvPicPr>
          <p:cNvPr id="33" name="Picture 32">
            <a:hlinkClick r:id="" action="ppaction://noaction">
              <a:snd r:embed="rId17" name="k.manchmal.wav"/>
            </a:hlinkClick>
            <a:extLst>
              <a:ext uri="{FF2B5EF4-FFF2-40B4-BE49-F238E27FC236}">
                <a16:creationId xmlns:a16="http://schemas.microsoft.com/office/drawing/2014/main" id="{2EF05BFD-91C1-CF4D-83D4-9CC41F7C3F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214564" y="4991067"/>
            <a:ext cx="914401" cy="976440"/>
          </a:xfrm>
          <a:prstGeom prst="rect">
            <a:avLst/>
          </a:prstGeom>
        </p:spPr>
      </p:pic>
      <p:pic>
        <p:nvPicPr>
          <p:cNvPr id="55" name="Picture 54">
            <a:extLst>
              <a:ext uri="{FF2B5EF4-FFF2-40B4-BE49-F238E27FC236}">
                <a16:creationId xmlns:a16="http://schemas.microsoft.com/office/drawing/2014/main" id="{8913DE3A-5EBD-084C-AA78-D7BFA496623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85033" y="-12561"/>
            <a:ext cx="2319469" cy="3441561"/>
          </a:xfrm>
          <a:prstGeom prst="rect">
            <a:avLst/>
          </a:prstGeom>
        </p:spPr>
      </p:pic>
      <p:grpSp>
        <p:nvGrpSpPr>
          <p:cNvPr id="57" name="Group 56">
            <a:extLst>
              <a:ext uri="{FF2B5EF4-FFF2-40B4-BE49-F238E27FC236}">
                <a16:creationId xmlns:a16="http://schemas.microsoft.com/office/drawing/2014/main" id="{CA9D3BF3-5F6B-9C40-A911-D83E9F3C9174}"/>
              </a:ext>
            </a:extLst>
          </p:cNvPr>
          <p:cNvGrpSpPr/>
          <p:nvPr/>
        </p:nvGrpSpPr>
        <p:grpSpPr>
          <a:xfrm>
            <a:off x="2575831" y="556004"/>
            <a:ext cx="914401" cy="976440"/>
            <a:chOff x="2575831" y="556004"/>
            <a:chExt cx="914401" cy="976440"/>
          </a:xfrm>
        </p:grpSpPr>
        <p:pic>
          <p:nvPicPr>
            <p:cNvPr id="28" name="Picture 27">
              <a:hlinkClick r:id="" action="ppaction://noaction">
                <a:snd r:embed="rId19" name="A. Zeigen.wav"/>
              </a:hlinkClick>
              <a:extLst>
                <a:ext uri="{FF2B5EF4-FFF2-40B4-BE49-F238E27FC236}">
                  <a16:creationId xmlns:a16="http://schemas.microsoft.com/office/drawing/2014/main" id="{87EFCA51-8598-1A46-974D-FD35601161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575831" y="556004"/>
              <a:ext cx="914401" cy="976440"/>
            </a:xfrm>
            <a:prstGeom prst="rect">
              <a:avLst/>
            </a:prstGeom>
          </p:spPr>
        </p:pic>
        <p:sp>
          <p:nvSpPr>
            <p:cNvPr id="56" name="TextBox 55">
              <a:extLst>
                <a:ext uri="{FF2B5EF4-FFF2-40B4-BE49-F238E27FC236}">
                  <a16:creationId xmlns:a16="http://schemas.microsoft.com/office/drawing/2014/main" id="{470EF4AF-BA2E-294E-ABDD-10D44BC38343}"/>
                </a:ext>
              </a:extLst>
            </p:cNvPr>
            <p:cNvSpPr txBox="1"/>
            <p:nvPr/>
          </p:nvSpPr>
          <p:spPr>
            <a:xfrm>
              <a:off x="2854937" y="881568"/>
              <a:ext cx="356188" cy="369332"/>
            </a:xfrm>
            <a:prstGeom prst="rect">
              <a:avLst/>
            </a:prstGeom>
            <a:noFill/>
          </p:spPr>
          <p:txBody>
            <a:bodyPr wrap="none" rtlCol="0">
              <a:spAutoFit/>
            </a:bodyPr>
            <a:lstStyle/>
            <a:p>
              <a:r>
                <a:rPr lang="en-US" b="1" dirty="0">
                  <a:solidFill>
                    <a:schemeClr val="bg1"/>
                  </a:solidFill>
                </a:rPr>
                <a:t>A</a:t>
              </a:r>
            </a:p>
          </p:txBody>
        </p:sp>
      </p:grpSp>
      <p:sp>
        <p:nvSpPr>
          <p:cNvPr id="58" name="TextBox 57">
            <a:extLst>
              <a:ext uri="{FF2B5EF4-FFF2-40B4-BE49-F238E27FC236}">
                <a16:creationId xmlns:a16="http://schemas.microsoft.com/office/drawing/2014/main" id="{EDEBBF6F-A65D-664D-8C2E-0AD1C26AE082}"/>
              </a:ext>
            </a:extLst>
          </p:cNvPr>
          <p:cNvSpPr txBox="1"/>
          <p:nvPr/>
        </p:nvSpPr>
        <p:spPr>
          <a:xfrm>
            <a:off x="2362355" y="1901011"/>
            <a:ext cx="319318" cy="369332"/>
          </a:xfrm>
          <a:prstGeom prst="rect">
            <a:avLst/>
          </a:prstGeom>
          <a:noFill/>
        </p:spPr>
        <p:txBody>
          <a:bodyPr wrap="none" rtlCol="0">
            <a:spAutoFit/>
          </a:bodyPr>
          <a:lstStyle/>
          <a:p>
            <a:r>
              <a:rPr lang="en-US" b="1" dirty="0">
                <a:solidFill>
                  <a:schemeClr val="bg1"/>
                </a:solidFill>
              </a:rPr>
              <a:t>B</a:t>
            </a:r>
          </a:p>
        </p:txBody>
      </p:sp>
      <p:sp>
        <p:nvSpPr>
          <p:cNvPr id="59" name="TextBox 58">
            <a:extLst>
              <a:ext uri="{FF2B5EF4-FFF2-40B4-BE49-F238E27FC236}">
                <a16:creationId xmlns:a16="http://schemas.microsoft.com/office/drawing/2014/main" id="{EC4D11EC-6B3A-824B-8F0F-7B3EEA55FF76}"/>
              </a:ext>
            </a:extLst>
          </p:cNvPr>
          <p:cNvSpPr txBox="1"/>
          <p:nvPr/>
        </p:nvSpPr>
        <p:spPr>
          <a:xfrm>
            <a:off x="3334932" y="2155823"/>
            <a:ext cx="364202" cy="369332"/>
          </a:xfrm>
          <a:prstGeom prst="rect">
            <a:avLst/>
          </a:prstGeom>
          <a:noFill/>
        </p:spPr>
        <p:txBody>
          <a:bodyPr wrap="none" rtlCol="0">
            <a:spAutoFit/>
          </a:bodyPr>
          <a:lstStyle/>
          <a:p>
            <a:r>
              <a:rPr lang="en-US" b="1" dirty="0">
                <a:solidFill>
                  <a:schemeClr val="bg1"/>
                </a:solidFill>
              </a:rPr>
              <a:t>C</a:t>
            </a:r>
          </a:p>
        </p:txBody>
      </p:sp>
      <p:sp>
        <p:nvSpPr>
          <p:cNvPr id="60" name="TextBox 59">
            <a:extLst>
              <a:ext uri="{FF2B5EF4-FFF2-40B4-BE49-F238E27FC236}">
                <a16:creationId xmlns:a16="http://schemas.microsoft.com/office/drawing/2014/main" id="{F593D185-62C2-9B41-8A1C-C890FEDD5AFB}"/>
              </a:ext>
            </a:extLst>
          </p:cNvPr>
          <p:cNvSpPr txBox="1"/>
          <p:nvPr/>
        </p:nvSpPr>
        <p:spPr>
          <a:xfrm>
            <a:off x="1658712" y="2817269"/>
            <a:ext cx="346570" cy="369332"/>
          </a:xfrm>
          <a:prstGeom prst="rect">
            <a:avLst/>
          </a:prstGeom>
          <a:noFill/>
        </p:spPr>
        <p:txBody>
          <a:bodyPr wrap="none" rtlCol="0">
            <a:spAutoFit/>
          </a:bodyPr>
          <a:lstStyle/>
          <a:p>
            <a:r>
              <a:rPr lang="en-US" b="1" dirty="0">
                <a:solidFill>
                  <a:schemeClr val="bg1"/>
                </a:solidFill>
              </a:rPr>
              <a:t>D</a:t>
            </a:r>
          </a:p>
        </p:txBody>
      </p:sp>
      <p:sp>
        <p:nvSpPr>
          <p:cNvPr id="61" name="TextBox 60">
            <a:extLst>
              <a:ext uri="{FF2B5EF4-FFF2-40B4-BE49-F238E27FC236}">
                <a16:creationId xmlns:a16="http://schemas.microsoft.com/office/drawing/2014/main" id="{B837C9F8-7A45-B248-866C-FA51ACDF732A}"/>
              </a:ext>
            </a:extLst>
          </p:cNvPr>
          <p:cNvSpPr txBox="1"/>
          <p:nvPr/>
        </p:nvSpPr>
        <p:spPr>
          <a:xfrm>
            <a:off x="2493803" y="3018947"/>
            <a:ext cx="304892" cy="369332"/>
          </a:xfrm>
          <a:prstGeom prst="rect">
            <a:avLst/>
          </a:prstGeom>
          <a:noFill/>
        </p:spPr>
        <p:txBody>
          <a:bodyPr wrap="none" rtlCol="0">
            <a:spAutoFit/>
          </a:bodyPr>
          <a:lstStyle/>
          <a:p>
            <a:r>
              <a:rPr lang="en-US" b="1" dirty="0">
                <a:solidFill>
                  <a:schemeClr val="bg1"/>
                </a:solidFill>
              </a:rPr>
              <a:t>E</a:t>
            </a:r>
          </a:p>
        </p:txBody>
      </p:sp>
      <p:sp>
        <p:nvSpPr>
          <p:cNvPr id="62" name="TextBox 61">
            <a:extLst>
              <a:ext uri="{FF2B5EF4-FFF2-40B4-BE49-F238E27FC236}">
                <a16:creationId xmlns:a16="http://schemas.microsoft.com/office/drawing/2014/main" id="{16D80E3B-4B5B-7A4F-9F62-10C644787079}"/>
              </a:ext>
            </a:extLst>
          </p:cNvPr>
          <p:cNvSpPr txBox="1"/>
          <p:nvPr/>
        </p:nvSpPr>
        <p:spPr>
          <a:xfrm>
            <a:off x="3266705" y="3490155"/>
            <a:ext cx="295274" cy="369332"/>
          </a:xfrm>
          <a:prstGeom prst="rect">
            <a:avLst/>
          </a:prstGeom>
          <a:noFill/>
        </p:spPr>
        <p:txBody>
          <a:bodyPr wrap="none" rtlCol="0">
            <a:spAutoFit/>
          </a:bodyPr>
          <a:lstStyle/>
          <a:p>
            <a:r>
              <a:rPr lang="en-US" b="1" dirty="0">
                <a:solidFill>
                  <a:schemeClr val="bg1"/>
                </a:solidFill>
              </a:rPr>
              <a:t>F</a:t>
            </a:r>
          </a:p>
        </p:txBody>
      </p:sp>
      <p:sp>
        <p:nvSpPr>
          <p:cNvPr id="63" name="TextBox 62">
            <a:extLst>
              <a:ext uri="{FF2B5EF4-FFF2-40B4-BE49-F238E27FC236}">
                <a16:creationId xmlns:a16="http://schemas.microsoft.com/office/drawing/2014/main" id="{D757DBEF-6BBD-414B-A803-99E8FEFA4D50}"/>
              </a:ext>
            </a:extLst>
          </p:cNvPr>
          <p:cNvSpPr txBox="1"/>
          <p:nvPr/>
        </p:nvSpPr>
        <p:spPr>
          <a:xfrm>
            <a:off x="1302396" y="4055990"/>
            <a:ext cx="378630" cy="369332"/>
          </a:xfrm>
          <a:prstGeom prst="rect">
            <a:avLst/>
          </a:prstGeom>
          <a:noFill/>
        </p:spPr>
        <p:txBody>
          <a:bodyPr wrap="none" rtlCol="0">
            <a:spAutoFit/>
          </a:bodyPr>
          <a:lstStyle/>
          <a:p>
            <a:r>
              <a:rPr lang="en-US" b="1" dirty="0">
                <a:solidFill>
                  <a:schemeClr val="bg1"/>
                </a:solidFill>
              </a:rPr>
              <a:t>G</a:t>
            </a:r>
          </a:p>
        </p:txBody>
      </p:sp>
      <p:sp>
        <p:nvSpPr>
          <p:cNvPr id="64" name="TextBox 63">
            <a:extLst>
              <a:ext uri="{FF2B5EF4-FFF2-40B4-BE49-F238E27FC236}">
                <a16:creationId xmlns:a16="http://schemas.microsoft.com/office/drawing/2014/main" id="{8FA5BCDC-36AD-5D4B-9925-C4A4A05AC0E1}"/>
              </a:ext>
            </a:extLst>
          </p:cNvPr>
          <p:cNvSpPr txBox="1"/>
          <p:nvPr/>
        </p:nvSpPr>
        <p:spPr>
          <a:xfrm>
            <a:off x="2279232" y="4525028"/>
            <a:ext cx="341760" cy="369332"/>
          </a:xfrm>
          <a:prstGeom prst="rect">
            <a:avLst/>
          </a:prstGeom>
          <a:noFill/>
        </p:spPr>
        <p:txBody>
          <a:bodyPr wrap="none" rtlCol="0">
            <a:spAutoFit/>
          </a:bodyPr>
          <a:lstStyle/>
          <a:p>
            <a:r>
              <a:rPr lang="en-US" b="1" dirty="0">
                <a:solidFill>
                  <a:schemeClr val="bg1"/>
                </a:solidFill>
              </a:rPr>
              <a:t>H</a:t>
            </a:r>
          </a:p>
        </p:txBody>
      </p:sp>
      <p:sp>
        <p:nvSpPr>
          <p:cNvPr id="65" name="TextBox 64">
            <a:extLst>
              <a:ext uri="{FF2B5EF4-FFF2-40B4-BE49-F238E27FC236}">
                <a16:creationId xmlns:a16="http://schemas.microsoft.com/office/drawing/2014/main" id="{6BD10AEE-D047-F84E-9CE6-FD9E93A6366D}"/>
              </a:ext>
            </a:extLst>
          </p:cNvPr>
          <p:cNvSpPr txBox="1"/>
          <p:nvPr/>
        </p:nvSpPr>
        <p:spPr>
          <a:xfrm>
            <a:off x="3406339" y="4574315"/>
            <a:ext cx="248786" cy="369332"/>
          </a:xfrm>
          <a:prstGeom prst="rect">
            <a:avLst/>
          </a:prstGeom>
          <a:noFill/>
        </p:spPr>
        <p:txBody>
          <a:bodyPr wrap="none" rtlCol="0">
            <a:spAutoFit/>
          </a:bodyPr>
          <a:lstStyle/>
          <a:p>
            <a:r>
              <a:rPr lang="en-US" b="1" dirty="0">
                <a:solidFill>
                  <a:schemeClr val="bg1"/>
                </a:solidFill>
              </a:rPr>
              <a:t>I</a:t>
            </a:r>
          </a:p>
        </p:txBody>
      </p:sp>
      <p:sp>
        <p:nvSpPr>
          <p:cNvPr id="66" name="TextBox 65">
            <a:extLst>
              <a:ext uri="{FF2B5EF4-FFF2-40B4-BE49-F238E27FC236}">
                <a16:creationId xmlns:a16="http://schemas.microsoft.com/office/drawing/2014/main" id="{A0F610B5-4361-A948-AD46-495748CD64A0}"/>
              </a:ext>
            </a:extLst>
          </p:cNvPr>
          <p:cNvSpPr txBox="1"/>
          <p:nvPr/>
        </p:nvSpPr>
        <p:spPr>
          <a:xfrm>
            <a:off x="4215609" y="3978375"/>
            <a:ext cx="295274" cy="369332"/>
          </a:xfrm>
          <a:prstGeom prst="rect">
            <a:avLst/>
          </a:prstGeom>
          <a:noFill/>
        </p:spPr>
        <p:txBody>
          <a:bodyPr wrap="none" rtlCol="0">
            <a:spAutoFit/>
          </a:bodyPr>
          <a:lstStyle/>
          <a:p>
            <a:r>
              <a:rPr lang="en-US" b="1" dirty="0">
                <a:solidFill>
                  <a:schemeClr val="bg1"/>
                </a:solidFill>
              </a:rPr>
              <a:t>J</a:t>
            </a:r>
          </a:p>
        </p:txBody>
      </p:sp>
      <p:sp>
        <p:nvSpPr>
          <p:cNvPr id="67" name="TextBox 66">
            <a:extLst>
              <a:ext uri="{FF2B5EF4-FFF2-40B4-BE49-F238E27FC236}">
                <a16:creationId xmlns:a16="http://schemas.microsoft.com/office/drawing/2014/main" id="{2AC3A3D7-72E0-4246-8CC3-C1DCC46FF4F8}"/>
              </a:ext>
            </a:extLst>
          </p:cNvPr>
          <p:cNvSpPr txBox="1"/>
          <p:nvPr/>
        </p:nvSpPr>
        <p:spPr>
          <a:xfrm>
            <a:off x="1490748" y="5294621"/>
            <a:ext cx="327334" cy="369332"/>
          </a:xfrm>
          <a:prstGeom prst="rect">
            <a:avLst/>
          </a:prstGeom>
          <a:noFill/>
        </p:spPr>
        <p:txBody>
          <a:bodyPr wrap="none" rtlCol="0">
            <a:spAutoFit/>
          </a:bodyPr>
          <a:lstStyle/>
          <a:p>
            <a:r>
              <a:rPr lang="en-US" b="1" dirty="0">
                <a:solidFill>
                  <a:schemeClr val="bg1"/>
                </a:solidFill>
              </a:rPr>
              <a:t>K</a:t>
            </a:r>
          </a:p>
        </p:txBody>
      </p:sp>
      <p:sp>
        <p:nvSpPr>
          <p:cNvPr id="68" name="TextBox 67">
            <a:extLst>
              <a:ext uri="{FF2B5EF4-FFF2-40B4-BE49-F238E27FC236}">
                <a16:creationId xmlns:a16="http://schemas.microsoft.com/office/drawing/2014/main" id="{6DBCAC48-1E75-2F4A-821C-9AC1C5E215C2}"/>
              </a:ext>
            </a:extLst>
          </p:cNvPr>
          <p:cNvSpPr txBox="1"/>
          <p:nvPr/>
        </p:nvSpPr>
        <p:spPr>
          <a:xfrm>
            <a:off x="3406258" y="5653555"/>
            <a:ext cx="285656" cy="369332"/>
          </a:xfrm>
          <a:prstGeom prst="rect">
            <a:avLst/>
          </a:prstGeom>
          <a:noFill/>
        </p:spPr>
        <p:txBody>
          <a:bodyPr wrap="none" rtlCol="0">
            <a:spAutoFit/>
          </a:bodyPr>
          <a:lstStyle/>
          <a:p>
            <a:r>
              <a:rPr lang="en-US" b="1" dirty="0">
                <a:solidFill>
                  <a:schemeClr val="bg1"/>
                </a:solidFill>
              </a:rPr>
              <a:t>L</a:t>
            </a:r>
          </a:p>
        </p:txBody>
      </p:sp>
      <p:sp>
        <p:nvSpPr>
          <p:cNvPr id="69" name="TextBox 68">
            <a:extLst>
              <a:ext uri="{FF2B5EF4-FFF2-40B4-BE49-F238E27FC236}">
                <a16:creationId xmlns:a16="http://schemas.microsoft.com/office/drawing/2014/main" id="{4089ED01-E9F9-BC44-A6AF-074F386F4FB3}"/>
              </a:ext>
            </a:extLst>
          </p:cNvPr>
          <p:cNvSpPr txBox="1"/>
          <p:nvPr/>
        </p:nvSpPr>
        <p:spPr>
          <a:xfrm>
            <a:off x="4555148" y="5219062"/>
            <a:ext cx="393056" cy="369332"/>
          </a:xfrm>
          <a:prstGeom prst="rect">
            <a:avLst/>
          </a:prstGeom>
          <a:noFill/>
        </p:spPr>
        <p:txBody>
          <a:bodyPr wrap="none" rtlCol="0">
            <a:spAutoFit/>
          </a:bodyPr>
          <a:lstStyle/>
          <a:p>
            <a:r>
              <a:rPr lang="en-US" b="1" dirty="0">
                <a:solidFill>
                  <a:schemeClr val="bg1"/>
                </a:solidFill>
              </a:rPr>
              <a:t>M</a:t>
            </a:r>
          </a:p>
        </p:txBody>
      </p:sp>
      <p:grpSp>
        <p:nvGrpSpPr>
          <p:cNvPr id="84" name="Group 83">
            <a:extLst>
              <a:ext uri="{FF2B5EF4-FFF2-40B4-BE49-F238E27FC236}">
                <a16:creationId xmlns:a16="http://schemas.microsoft.com/office/drawing/2014/main" id="{F9E7110B-B8EF-A14B-95CD-F2AAD287C7C3}"/>
              </a:ext>
            </a:extLst>
          </p:cNvPr>
          <p:cNvGrpSpPr/>
          <p:nvPr/>
        </p:nvGrpSpPr>
        <p:grpSpPr>
          <a:xfrm>
            <a:off x="5701759" y="2443165"/>
            <a:ext cx="914401" cy="976440"/>
            <a:chOff x="5701759" y="2443165"/>
            <a:chExt cx="914401" cy="976440"/>
          </a:xfrm>
        </p:grpSpPr>
        <p:pic>
          <p:nvPicPr>
            <p:cNvPr id="43" name="Picture 42">
              <a:extLst>
                <a:ext uri="{FF2B5EF4-FFF2-40B4-BE49-F238E27FC236}">
                  <a16:creationId xmlns:a16="http://schemas.microsoft.com/office/drawing/2014/main" id="{57B1204D-32B2-B947-9153-F1703CAC4C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5701759" y="2443165"/>
              <a:ext cx="914401" cy="976440"/>
            </a:xfrm>
            <a:prstGeom prst="rect">
              <a:avLst/>
            </a:prstGeom>
          </p:spPr>
        </p:pic>
        <p:sp>
          <p:nvSpPr>
            <p:cNvPr id="70" name="TextBox 69">
              <a:extLst>
                <a:ext uri="{FF2B5EF4-FFF2-40B4-BE49-F238E27FC236}">
                  <a16:creationId xmlns:a16="http://schemas.microsoft.com/office/drawing/2014/main" id="{979AF553-DB0A-D948-AEA1-5A2568AAAA4E}"/>
                </a:ext>
              </a:extLst>
            </p:cNvPr>
            <p:cNvSpPr txBox="1"/>
            <p:nvPr/>
          </p:nvSpPr>
          <p:spPr>
            <a:xfrm>
              <a:off x="5971334" y="2746719"/>
              <a:ext cx="356188" cy="369332"/>
            </a:xfrm>
            <a:prstGeom prst="rect">
              <a:avLst/>
            </a:prstGeom>
            <a:noFill/>
          </p:spPr>
          <p:txBody>
            <a:bodyPr wrap="square" rtlCol="0">
              <a:spAutoFit/>
            </a:bodyPr>
            <a:lstStyle/>
            <a:p>
              <a:r>
                <a:rPr lang="en-US" b="1" dirty="0">
                  <a:solidFill>
                    <a:schemeClr val="bg1"/>
                  </a:solidFill>
                </a:rPr>
                <a:t>3</a:t>
              </a:r>
            </a:p>
          </p:txBody>
        </p:sp>
      </p:grpSp>
      <p:grpSp>
        <p:nvGrpSpPr>
          <p:cNvPr id="83" name="Group 82">
            <a:extLst>
              <a:ext uri="{FF2B5EF4-FFF2-40B4-BE49-F238E27FC236}">
                <a16:creationId xmlns:a16="http://schemas.microsoft.com/office/drawing/2014/main" id="{E577A9E9-40EE-CB4E-8661-8301054BB762}"/>
              </a:ext>
            </a:extLst>
          </p:cNvPr>
          <p:cNvGrpSpPr/>
          <p:nvPr/>
        </p:nvGrpSpPr>
        <p:grpSpPr>
          <a:xfrm>
            <a:off x="4745745" y="2372170"/>
            <a:ext cx="914401" cy="976440"/>
            <a:chOff x="4745745" y="2372170"/>
            <a:chExt cx="914401" cy="976440"/>
          </a:xfrm>
        </p:grpSpPr>
        <p:pic>
          <p:nvPicPr>
            <p:cNvPr id="42" name="Picture 41">
              <a:extLst>
                <a:ext uri="{FF2B5EF4-FFF2-40B4-BE49-F238E27FC236}">
                  <a16:creationId xmlns:a16="http://schemas.microsoft.com/office/drawing/2014/main" id="{05F6240D-869D-2845-8494-491BC82566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4745745" y="2372170"/>
              <a:ext cx="914401" cy="976440"/>
            </a:xfrm>
            <a:prstGeom prst="rect">
              <a:avLst/>
            </a:prstGeom>
          </p:spPr>
        </p:pic>
        <p:sp>
          <p:nvSpPr>
            <p:cNvPr id="71" name="TextBox 70">
              <a:extLst>
                <a:ext uri="{FF2B5EF4-FFF2-40B4-BE49-F238E27FC236}">
                  <a16:creationId xmlns:a16="http://schemas.microsoft.com/office/drawing/2014/main" id="{952754AD-7754-324F-8DFD-EEEC38B926E3}"/>
                </a:ext>
              </a:extLst>
            </p:cNvPr>
            <p:cNvSpPr txBox="1"/>
            <p:nvPr/>
          </p:nvSpPr>
          <p:spPr>
            <a:xfrm>
              <a:off x="5032845" y="2704005"/>
              <a:ext cx="314510" cy="369332"/>
            </a:xfrm>
            <a:prstGeom prst="rect">
              <a:avLst/>
            </a:prstGeom>
            <a:noFill/>
          </p:spPr>
          <p:txBody>
            <a:bodyPr wrap="none" rtlCol="0">
              <a:spAutoFit/>
            </a:bodyPr>
            <a:lstStyle/>
            <a:p>
              <a:r>
                <a:rPr lang="en-US" b="1" dirty="0">
                  <a:solidFill>
                    <a:schemeClr val="bg1"/>
                  </a:solidFill>
                </a:rPr>
                <a:t>3</a:t>
              </a:r>
            </a:p>
          </p:txBody>
        </p:sp>
      </p:grpSp>
      <p:grpSp>
        <p:nvGrpSpPr>
          <p:cNvPr id="85" name="Group 84">
            <a:extLst>
              <a:ext uri="{FF2B5EF4-FFF2-40B4-BE49-F238E27FC236}">
                <a16:creationId xmlns:a16="http://schemas.microsoft.com/office/drawing/2014/main" id="{8FC31D5F-AF83-0241-8958-545C0E7D3BF8}"/>
              </a:ext>
            </a:extLst>
          </p:cNvPr>
          <p:cNvGrpSpPr/>
          <p:nvPr/>
        </p:nvGrpSpPr>
        <p:grpSpPr>
          <a:xfrm>
            <a:off x="6588583" y="2340489"/>
            <a:ext cx="914401" cy="976440"/>
            <a:chOff x="6588583" y="2340489"/>
            <a:chExt cx="914401" cy="976440"/>
          </a:xfrm>
        </p:grpSpPr>
        <p:pic>
          <p:nvPicPr>
            <p:cNvPr id="44" name="Picture 43">
              <a:extLst>
                <a:ext uri="{FF2B5EF4-FFF2-40B4-BE49-F238E27FC236}">
                  <a16:creationId xmlns:a16="http://schemas.microsoft.com/office/drawing/2014/main" id="{5FABD7B7-114D-2641-8DFF-809EC35AA7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588583" y="2340489"/>
              <a:ext cx="914401" cy="976440"/>
            </a:xfrm>
            <a:prstGeom prst="rect">
              <a:avLst/>
            </a:prstGeom>
          </p:spPr>
        </p:pic>
        <p:sp>
          <p:nvSpPr>
            <p:cNvPr id="72" name="TextBox 71">
              <a:extLst>
                <a:ext uri="{FF2B5EF4-FFF2-40B4-BE49-F238E27FC236}">
                  <a16:creationId xmlns:a16="http://schemas.microsoft.com/office/drawing/2014/main" id="{2EF36598-A311-C54A-ACCF-85BCF03D26B2}"/>
                </a:ext>
              </a:extLst>
            </p:cNvPr>
            <p:cNvSpPr txBox="1"/>
            <p:nvPr/>
          </p:nvSpPr>
          <p:spPr>
            <a:xfrm>
              <a:off x="6921502" y="2675724"/>
              <a:ext cx="356188" cy="369332"/>
            </a:xfrm>
            <a:prstGeom prst="rect">
              <a:avLst/>
            </a:prstGeom>
            <a:noFill/>
          </p:spPr>
          <p:txBody>
            <a:bodyPr wrap="square" rtlCol="0">
              <a:spAutoFit/>
            </a:bodyPr>
            <a:lstStyle/>
            <a:p>
              <a:r>
                <a:rPr lang="en-US" b="1" dirty="0">
                  <a:solidFill>
                    <a:schemeClr val="bg1"/>
                  </a:solidFill>
                </a:rPr>
                <a:t>3</a:t>
              </a:r>
            </a:p>
          </p:txBody>
        </p:sp>
      </p:grpSp>
      <p:grpSp>
        <p:nvGrpSpPr>
          <p:cNvPr id="86" name="Group 85">
            <a:extLst>
              <a:ext uri="{FF2B5EF4-FFF2-40B4-BE49-F238E27FC236}">
                <a16:creationId xmlns:a16="http://schemas.microsoft.com/office/drawing/2014/main" id="{865DE322-0D2F-004C-960B-19C82E9DE0CB}"/>
              </a:ext>
            </a:extLst>
          </p:cNvPr>
          <p:cNvGrpSpPr/>
          <p:nvPr/>
        </p:nvGrpSpPr>
        <p:grpSpPr>
          <a:xfrm>
            <a:off x="5568958" y="3928299"/>
            <a:ext cx="914401" cy="976440"/>
            <a:chOff x="5610375" y="3574866"/>
            <a:chExt cx="914401" cy="976440"/>
          </a:xfrm>
        </p:grpSpPr>
        <p:pic>
          <p:nvPicPr>
            <p:cNvPr id="45" name="Picture 44">
              <a:extLst>
                <a:ext uri="{FF2B5EF4-FFF2-40B4-BE49-F238E27FC236}">
                  <a16:creationId xmlns:a16="http://schemas.microsoft.com/office/drawing/2014/main" id="{E361152A-51CB-404E-808A-2F7251B7AD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5610375" y="3574866"/>
              <a:ext cx="914401" cy="976440"/>
            </a:xfrm>
            <a:prstGeom prst="rect">
              <a:avLst/>
            </a:prstGeom>
          </p:spPr>
        </p:pic>
        <p:sp>
          <p:nvSpPr>
            <p:cNvPr id="73" name="TextBox 72">
              <a:extLst>
                <a:ext uri="{FF2B5EF4-FFF2-40B4-BE49-F238E27FC236}">
                  <a16:creationId xmlns:a16="http://schemas.microsoft.com/office/drawing/2014/main" id="{0885ACE0-1234-0E4B-909F-D7D7BC567740}"/>
                </a:ext>
              </a:extLst>
            </p:cNvPr>
            <p:cNvSpPr txBox="1"/>
            <p:nvPr/>
          </p:nvSpPr>
          <p:spPr>
            <a:xfrm>
              <a:off x="5909455" y="3886668"/>
              <a:ext cx="356188" cy="369332"/>
            </a:xfrm>
            <a:prstGeom prst="rect">
              <a:avLst/>
            </a:prstGeom>
            <a:noFill/>
          </p:spPr>
          <p:txBody>
            <a:bodyPr wrap="square" rtlCol="0">
              <a:spAutoFit/>
            </a:bodyPr>
            <a:lstStyle/>
            <a:p>
              <a:r>
                <a:rPr lang="en-US" b="1" dirty="0">
                  <a:solidFill>
                    <a:schemeClr val="bg1"/>
                  </a:solidFill>
                </a:rPr>
                <a:t>1</a:t>
              </a:r>
            </a:p>
          </p:txBody>
        </p:sp>
      </p:grpSp>
      <p:grpSp>
        <p:nvGrpSpPr>
          <p:cNvPr id="87" name="Group 86">
            <a:extLst>
              <a:ext uri="{FF2B5EF4-FFF2-40B4-BE49-F238E27FC236}">
                <a16:creationId xmlns:a16="http://schemas.microsoft.com/office/drawing/2014/main" id="{ED58803B-EEE9-B54F-AE5C-2D93E8704734}"/>
              </a:ext>
            </a:extLst>
          </p:cNvPr>
          <p:cNvGrpSpPr/>
          <p:nvPr/>
        </p:nvGrpSpPr>
        <p:grpSpPr>
          <a:xfrm>
            <a:off x="6432465" y="3962370"/>
            <a:ext cx="914401" cy="976440"/>
            <a:chOff x="6473882" y="3608937"/>
            <a:chExt cx="914401" cy="976440"/>
          </a:xfrm>
        </p:grpSpPr>
        <p:pic>
          <p:nvPicPr>
            <p:cNvPr id="46" name="Picture 45">
              <a:extLst>
                <a:ext uri="{FF2B5EF4-FFF2-40B4-BE49-F238E27FC236}">
                  <a16:creationId xmlns:a16="http://schemas.microsoft.com/office/drawing/2014/main" id="{713AB305-A9FB-4B4B-BE88-5286EA388B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473882" y="3608937"/>
              <a:ext cx="914401" cy="976440"/>
            </a:xfrm>
            <a:prstGeom prst="rect">
              <a:avLst/>
            </a:prstGeom>
          </p:spPr>
        </p:pic>
        <p:sp>
          <p:nvSpPr>
            <p:cNvPr id="74" name="TextBox 73">
              <a:extLst>
                <a:ext uri="{FF2B5EF4-FFF2-40B4-BE49-F238E27FC236}">
                  <a16:creationId xmlns:a16="http://schemas.microsoft.com/office/drawing/2014/main" id="{8070368C-516C-2E40-A8BD-B545E714BC47}"/>
                </a:ext>
              </a:extLst>
            </p:cNvPr>
            <p:cNvSpPr txBox="1"/>
            <p:nvPr/>
          </p:nvSpPr>
          <p:spPr>
            <a:xfrm>
              <a:off x="6764029" y="3919594"/>
              <a:ext cx="356188" cy="369332"/>
            </a:xfrm>
            <a:prstGeom prst="rect">
              <a:avLst/>
            </a:prstGeom>
            <a:noFill/>
          </p:spPr>
          <p:txBody>
            <a:bodyPr wrap="square" rtlCol="0">
              <a:spAutoFit/>
            </a:bodyPr>
            <a:lstStyle/>
            <a:p>
              <a:r>
                <a:rPr lang="en-US" b="1" dirty="0">
                  <a:solidFill>
                    <a:schemeClr val="bg1"/>
                  </a:solidFill>
                </a:rPr>
                <a:t>3</a:t>
              </a:r>
            </a:p>
          </p:txBody>
        </p:sp>
      </p:grpSp>
      <p:grpSp>
        <p:nvGrpSpPr>
          <p:cNvPr id="88" name="Group 87">
            <a:extLst>
              <a:ext uri="{FF2B5EF4-FFF2-40B4-BE49-F238E27FC236}">
                <a16:creationId xmlns:a16="http://schemas.microsoft.com/office/drawing/2014/main" id="{B7DC9B24-6C27-0C48-963A-4A5BD6D75270}"/>
              </a:ext>
            </a:extLst>
          </p:cNvPr>
          <p:cNvGrpSpPr/>
          <p:nvPr/>
        </p:nvGrpSpPr>
        <p:grpSpPr>
          <a:xfrm>
            <a:off x="7286874" y="3962370"/>
            <a:ext cx="914401" cy="976440"/>
            <a:chOff x="7328291" y="3608937"/>
            <a:chExt cx="914401" cy="976440"/>
          </a:xfrm>
        </p:grpSpPr>
        <p:pic>
          <p:nvPicPr>
            <p:cNvPr id="47" name="Picture 46">
              <a:extLst>
                <a:ext uri="{FF2B5EF4-FFF2-40B4-BE49-F238E27FC236}">
                  <a16:creationId xmlns:a16="http://schemas.microsoft.com/office/drawing/2014/main" id="{06C85F8D-1786-9444-8407-4EA04F2829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328291" y="3608937"/>
              <a:ext cx="914401" cy="976440"/>
            </a:xfrm>
            <a:prstGeom prst="rect">
              <a:avLst/>
            </a:prstGeom>
          </p:spPr>
        </p:pic>
        <p:sp>
          <p:nvSpPr>
            <p:cNvPr id="75" name="TextBox 74">
              <a:extLst>
                <a:ext uri="{FF2B5EF4-FFF2-40B4-BE49-F238E27FC236}">
                  <a16:creationId xmlns:a16="http://schemas.microsoft.com/office/drawing/2014/main" id="{F16D9381-BC13-2140-95AC-101DCC42412F}"/>
                </a:ext>
              </a:extLst>
            </p:cNvPr>
            <p:cNvSpPr txBox="1"/>
            <p:nvPr/>
          </p:nvSpPr>
          <p:spPr>
            <a:xfrm>
              <a:off x="7618438" y="3919594"/>
              <a:ext cx="356188" cy="369332"/>
            </a:xfrm>
            <a:prstGeom prst="rect">
              <a:avLst/>
            </a:prstGeom>
            <a:noFill/>
          </p:spPr>
          <p:txBody>
            <a:bodyPr wrap="square" rtlCol="0">
              <a:spAutoFit/>
            </a:bodyPr>
            <a:lstStyle/>
            <a:p>
              <a:r>
                <a:rPr lang="en-US" b="1" dirty="0">
                  <a:solidFill>
                    <a:schemeClr val="bg1"/>
                  </a:solidFill>
                </a:rPr>
                <a:t>5</a:t>
              </a:r>
            </a:p>
          </p:txBody>
        </p:sp>
      </p:grpSp>
      <p:grpSp>
        <p:nvGrpSpPr>
          <p:cNvPr id="89" name="Group 88">
            <a:extLst>
              <a:ext uri="{FF2B5EF4-FFF2-40B4-BE49-F238E27FC236}">
                <a16:creationId xmlns:a16="http://schemas.microsoft.com/office/drawing/2014/main" id="{E7C9DC4A-F0FD-8449-8315-0196683DC6E4}"/>
              </a:ext>
            </a:extLst>
          </p:cNvPr>
          <p:cNvGrpSpPr/>
          <p:nvPr/>
        </p:nvGrpSpPr>
        <p:grpSpPr>
          <a:xfrm>
            <a:off x="8112868" y="3962370"/>
            <a:ext cx="914401" cy="976440"/>
            <a:chOff x="8154285" y="3608937"/>
            <a:chExt cx="914401" cy="976440"/>
          </a:xfrm>
        </p:grpSpPr>
        <p:pic>
          <p:nvPicPr>
            <p:cNvPr id="48" name="Picture 47">
              <a:extLst>
                <a:ext uri="{FF2B5EF4-FFF2-40B4-BE49-F238E27FC236}">
                  <a16:creationId xmlns:a16="http://schemas.microsoft.com/office/drawing/2014/main" id="{24929E6F-A301-E442-91D3-11FE64012E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8154285" y="3608937"/>
              <a:ext cx="914401" cy="976440"/>
            </a:xfrm>
            <a:prstGeom prst="rect">
              <a:avLst/>
            </a:prstGeom>
          </p:spPr>
        </p:pic>
        <p:sp>
          <p:nvSpPr>
            <p:cNvPr id="76" name="TextBox 75">
              <a:extLst>
                <a:ext uri="{FF2B5EF4-FFF2-40B4-BE49-F238E27FC236}">
                  <a16:creationId xmlns:a16="http://schemas.microsoft.com/office/drawing/2014/main" id="{1815E228-4FA0-AE4C-A32F-9D5B25DA775D}"/>
                </a:ext>
              </a:extLst>
            </p:cNvPr>
            <p:cNvSpPr txBox="1"/>
            <p:nvPr/>
          </p:nvSpPr>
          <p:spPr>
            <a:xfrm>
              <a:off x="8456622" y="3919594"/>
              <a:ext cx="356188" cy="369332"/>
            </a:xfrm>
            <a:prstGeom prst="rect">
              <a:avLst/>
            </a:prstGeom>
            <a:noFill/>
          </p:spPr>
          <p:txBody>
            <a:bodyPr wrap="square" rtlCol="0">
              <a:spAutoFit/>
            </a:bodyPr>
            <a:lstStyle/>
            <a:p>
              <a:r>
                <a:rPr lang="en-US" b="1" dirty="0">
                  <a:solidFill>
                    <a:schemeClr val="bg1"/>
                  </a:solidFill>
                </a:rPr>
                <a:t>1</a:t>
              </a:r>
            </a:p>
          </p:txBody>
        </p:sp>
      </p:grpSp>
      <p:grpSp>
        <p:nvGrpSpPr>
          <p:cNvPr id="90" name="Group 89">
            <a:extLst>
              <a:ext uri="{FF2B5EF4-FFF2-40B4-BE49-F238E27FC236}">
                <a16:creationId xmlns:a16="http://schemas.microsoft.com/office/drawing/2014/main" id="{A4A0DFA8-58D4-964F-8746-EFD38B26A8B9}"/>
              </a:ext>
            </a:extLst>
          </p:cNvPr>
          <p:cNvGrpSpPr/>
          <p:nvPr/>
        </p:nvGrpSpPr>
        <p:grpSpPr>
          <a:xfrm>
            <a:off x="8951052" y="3969473"/>
            <a:ext cx="914401" cy="976440"/>
            <a:chOff x="8992469" y="3616040"/>
            <a:chExt cx="914401" cy="976440"/>
          </a:xfrm>
        </p:grpSpPr>
        <p:pic>
          <p:nvPicPr>
            <p:cNvPr id="49" name="Picture 48">
              <a:extLst>
                <a:ext uri="{FF2B5EF4-FFF2-40B4-BE49-F238E27FC236}">
                  <a16:creationId xmlns:a16="http://schemas.microsoft.com/office/drawing/2014/main" id="{44B4A2A5-4611-B54A-B762-2ACE3EAFA0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8992469" y="3616040"/>
              <a:ext cx="914401" cy="976440"/>
            </a:xfrm>
            <a:prstGeom prst="rect">
              <a:avLst/>
            </a:prstGeom>
          </p:spPr>
        </p:pic>
        <p:sp>
          <p:nvSpPr>
            <p:cNvPr id="77" name="TextBox 76">
              <a:extLst>
                <a:ext uri="{FF2B5EF4-FFF2-40B4-BE49-F238E27FC236}">
                  <a16:creationId xmlns:a16="http://schemas.microsoft.com/office/drawing/2014/main" id="{8C5C2443-DEC1-8C4A-A35A-D72E8081CA65}"/>
                </a:ext>
              </a:extLst>
            </p:cNvPr>
            <p:cNvSpPr txBox="1"/>
            <p:nvPr/>
          </p:nvSpPr>
          <p:spPr>
            <a:xfrm>
              <a:off x="9216072" y="3919594"/>
              <a:ext cx="531099" cy="369332"/>
            </a:xfrm>
            <a:prstGeom prst="rect">
              <a:avLst/>
            </a:prstGeom>
            <a:noFill/>
          </p:spPr>
          <p:txBody>
            <a:bodyPr wrap="square" rtlCol="0">
              <a:spAutoFit/>
            </a:bodyPr>
            <a:lstStyle/>
            <a:p>
              <a:r>
                <a:rPr lang="en-US" b="1" dirty="0">
                  <a:solidFill>
                    <a:schemeClr val="bg1"/>
                  </a:solidFill>
                </a:rPr>
                <a:t>10</a:t>
              </a:r>
            </a:p>
          </p:txBody>
        </p:sp>
      </p:grpSp>
      <p:grpSp>
        <p:nvGrpSpPr>
          <p:cNvPr id="91" name="Group 90">
            <a:extLst>
              <a:ext uri="{FF2B5EF4-FFF2-40B4-BE49-F238E27FC236}">
                <a16:creationId xmlns:a16="http://schemas.microsoft.com/office/drawing/2014/main" id="{793E0047-9EB8-AB4D-9367-E1F5D5A5032D}"/>
              </a:ext>
            </a:extLst>
          </p:cNvPr>
          <p:cNvGrpSpPr/>
          <p:nvPr/>
        </p:nvGrpSpPr>
        <p:grpSpPr>
          <a:xfrm>
            <a:off x="9672655" y="3916829"/>
            <a:ext cx="914401" cy="976440"/>
            <a:chOff x="9714072" y="3563396"/>
            <a:chExt cx="914401" cy="976440"/>
          </a:xfrm>
        </p:grpSpPr>
        <p:pic>
          <p:nvPicPr>
            <p:cNvPr id="50" name="Picture 49">
              <a:extLst>
                <a:ext uri="{FF2B5EF4-FFF2-40B4-BE49-F238E27FC236}">
                  <a16:creationId xmlns:a16="http://schemas.microsoft.com/office/drawing/2014/main" id="{DFD829BF-02D3-A548-B797-0E7112ABB4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9714072" y="3563396"/>
              <a:ext cx="914401" cy="976440"/>
            </a:xfrm>
            <a:prstGeom prst="rect">
              <a:avLst/>
            </a:prstGeom>
          </p:spPr>
        </p:pic>
        <p:sp>
          <p:nvSpPr>
            <p:cNvPr id="78" name="TextBox 77">
              <a:extLst>
                <a:ext uri="{FF2B5EF4-FFF2-40B4-BE49-F238E27FC236}">
                  <a16:creationId xmlns:a16="http://schemas.microsoft.com/office/drawing/2014/main" id="{2F57787D-E5FB-494B-8631-118B5F0CAE97}"/>
                </a:ext>
              </a:extLst>
            </p:cNvPr>
            <p:cNvSpPr txBox="1"/>
            <p:nvPr/>
          </p:nvSpPr>
          <p:spPr>
            <a:xfrm>
              <a:off x="10016686" y="3889881"/>
              <a:ext cx="356188" cy="369332"/>
            </a:xfrm>
            <a:prstGeom prst="rect">
              <a:avLst/>
            </a:prstGeom>
            <a:noFill/>
          </p:spPr>
          <p:txBody>
            <a:bodyPr wrap="square" rtlCol="0">
              <a:spAutoFit/>
            </a:bodyPr>
            <a:lstStyle/>
            <a:p>
              <a:r>
                <a:rPr lang="en-US" b="1" dirty="0">
                  <a:solidFill>
                    <a:schemeClr val="bg1"/>
                  </a:solidFill>
                </a:rPr>
                <a:t>7</a:t>
              </a:r>
            </a:p>
          </p:txBody>
        </p:sp>
      </p:grpSp>
      <p:grpSp>
        <p:nvGrpSpPr>
          <p:cNvPr id="92" name="Group 91">
            <a:extLst>
              <a:ext uri="{FF2B5EF4-FFF2-40B4-BE49-F238E27FC236}">
                <a16:creationId xmlns:a16="http://schemas.microsoft.com/office/drawing/2014/main" id="{4DBD720E-E402-1E40-9E87-812B212F0F78}"/>
              </a:ext>
            </a:extLst>
          </p:cNvPr>
          <p:cNvGrpSpPr/>
          <p:nvPr/>
        </p:nvGrpSpPr>
        <p:grpSpPr>
          <a:xfrm>
            <a:off x="10498649" y="3928299"/>
            <a:ext cx="914401" cy="976440"/>
            <a:chOff x="10540066" y="3574866"/>
            <a:chExt cx="914401" cy="976440"/>
          </a:xfrm>
        </p:grpSpPr>
        <p:pic>
          <p:nvPicPr>
            <p:cNvPr id="51" name="Picture 50">
              <a:extLst>
                <a:ext uri="{FF2B5EF4-FFF2-40B4-BE49-F238E27FC236}">
                  <a16:creationId xmlns:a16="http://schemas.microsoft.com/office/drawing/2014/main" id="{B2F5416A-B3F0-204E-9978-6356C943AD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0540066" y="3574866"/>
              <a:ext cx="914401" cy="976440"/>
            </a:xfrm>
            <a:prstGeom prst="rect">
              <a:avLst/>
            </a:prstGeom>
          </p:spPr>
        </p:pic>
        <p:sp>
          <p:nvSpPr>
            <p:cNvPr id="79" name="TextBox 78">
              <a:extLst>
                <a:ext uri="{FF2B5EF4-FFF2-40B4-BE49-F238E27FC236}">
                  <a16:creationId xmlns:a16="http://schemas.microsoft.com/office/drawing/2014/main" id="{8260B5DC-0B29-F54A-8F53-9A4BEB3BFE68}"/>
                </a:ext>
              </a:extLst>
            </p:cNvPr>
            <p:cNvSpPr txBox="1"/>
            <p:nvPr/>
          </p:nvSpPr>
          <p:spPr>
            <a:xfrm>
              <a:off x="10863376" y="3878420"/>
              <a:ext cx="356188" cy="369332"/>
            </a:xfrm>
            <a:prstGeom prst="rect">
              <a:avLst/>
            </a:prstGeom>
            <a:noFill/>
          </p:spPr>
          <p:txBody>
            <a:bodyPr wrap="square" rtlCol="0">
              <a:spAutoFit/>
            </a:bodyPr>
            <a:lstStyle/>
            <a:p>
              <a:r>
                <a:rPr lang="en-US" b="1" dirty="0">
                  <a:solidFill>
                    <a:schemeClr val="bg1"/>
                  </a:solidFill>
                </a:rPr>
                <a:t>2</a:t>
              </a:r>
            </a:p>
          </p:txBody>
        </p:sp>
      </p:grpSp>
      <p:grpSp>
        <p:nvGrpSpPr>
          <p:cNvPr id="93" name="Group 92">
            <a:extLst>
              <a:ext uri="{FF2B5EF4-FFF2-40B4-BE49-F238E27FC236}">
                <a16:creationId xmlns:a16="http://schemas.microsoft.com/office/drawing/2014/main" id="{B0E4C905-9106-4649-83A6-8F828BE03AA8}"/>
              </a:ext>
            </a:extLst>
          </p:cNvPr>
          <p:cNvGrpSpPr/>
          <p:nvPr/>
        </p:nvGrpSpPr>
        <p:grpSpPr>
          <a:xfrm>
            <a:off x="6284627" y="5416471"/>
            <a:ext cx="914401" cy="976440"/>
            <a:chOff x="6199428" y="4915508"/>
            <a:chExt cx="914401" cy="976440"/>
          </a:xfrm>
        </p:grpSpPr>
        <p:pic>
          <p:nvPicPr>
            <p:cNvPr id="52" name="Picture 51">
              <a:extLst>
                <a:ext uri="{FF2B5EF4-FFF2-40B4-BE49-F238E27FC236}">
                  <a16:creationId xmlns:a16="http://schemas.microsoft.com/office/drawing/2014/main" id="{82B36D9F-B35E-E14D-949C-FF99873C3C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199428" y="4915508"/>
              <a:ext cx="914401" cy="976440"/>
            </a:xfrm>
            <a:prstGeom prst="rect">
              <a:avLst/>
            </a:prstGeom>
          </p:spPr>
        </p:pic>
        <p:sp>
          <p:nvSpPr>
            <p:cNvPr id="80" name="TextBox 79">
              <a:extLst>
                <a:ext uri="{FF2B5EF4-FFF2-40B4-BE49-F238E27FC236}">
                  <a16:creationId xmlns:a16="http://schemas.microsoft.com/office/drawing/2014/main" id="{DAD624C9-E87A-9347-ABCD-41C0996FEB43}"/>
                </a:ext>
              </a:extLst>
            </p:cNvPr>
            <p:cNvSpPr txBox="1"/>
            <p:nvPr/>
          </p:nvSpPr>
          <p:spPr>
            <a:xfrm>
              <a:off x="6509369" y="5219062"/>
              <a:ext cx="356188" cy="369332"/>
            </a:xfrm>
            <a:prstGeom prst="rect">
              <a:avLst/>
            </a:prstGeom>
            <a:noFill/>
          </p:spPr>
          <p:txBody>
            <a:bodyPr wrap="square" rtlCol="0">
              <a:spAutoFit/>
            </a:bodyPr>
            <a:lstStyle/>
            <a:p>
              <a:r>
                <a:rPr lang="en-US" b="1" dirty="0">
                  <a:solidFill>
                    <a:schemeClr val="bg1"/>
                  </a:solidFill>
                </a:rPr>
                <a:t>6</a:t>
              </a:r>
            </a:p>
          </p:txBody>
        </p:sp>
      </p:grpSp>
      <p:grpSp>
        <p:nvGrpSpPr>
          <p:cNvPr id="94" name="Group 93">
            <a:extLst>
              <a:ext uri="{FF2B5EF4-FFF2-40B4-BE49-F238E27FC236}">
                <a16:creationId xmlns:a16="http://schemas.microsoft.com/office/drawing/2014/main" id="{D0392909-0BC4-574D-B550-E5872ADC296F}"/>
              </a:ext>
            </a:extLst>
          </p:cNvPr>
          <p:cNvGrpSpPr/>
          <p:nvPr/>
        </p:nvGrpSpPr>
        <p:grpSpPr>
          <a:xfrm>
            <a:off x="7085745" y="5416471"/>
            <a:ext cx="914401" cy="976440"/>
            <a:chOff x="7000546" y="4915508"/>
            <a:chExt cx="914401" cy="976440"/>
          </a:xfrm>
        </p:grpSpPr>
        <p:pic>
          <p:nvPicPr>
            <p:cNvPr id="53" name="Picture 52">
              <a:extLst>
                <a:ext uri="{FF2B5EF4-FFF2-40B4-BE49-F238E27FC236}">
                  <a16:creationId xmlns:a16="http://schemas.microsoft.com/office/drawing/2014/main" id="{EFC0F259-6E96-B245-9D2B-DA57B49CD1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000546" y="4915508"/>
              <a:ext cx="914401" cy="976440"/>
            </a:xfrm>
            <a:prstGeom prst="rect">
              <a:avLst/>
            </a:prstGeom>
          </p:spPr>
        </p:pic>
        <p:sp>
          <p:nvSpPr>
            <p:cNvPr id="81" name="TextBox 80">
              <a:extLst>
                <a:ext uri="{FF2B5EF4-FFF2-40B4-BE49-F238E27FC236}">
                  <a16:creationId xmlns:a16="http://schemas.microsoft.com/office/drawing/2014/main" id="{6E515938-E8DC-B24B-9363-797280A39084}"/>
                </a:ext>
              </a:extLst>
            </p:cNvPr>
            <p:cNvSpPr txBox="1"/>
            <p:nvPr/>
          </p:nvSpPr>
          <p:spPr>
            <a:xfrm>
              <a:off x="7294081" y="5232440"/>
              <a:ext cx="356188" cy="369332"/>
            </a:xfrm>
            <a:prstGeom prst="rect">
              <a:avLst/>
            </a:prstGeom>
            <a:noFill/>
          </p:spPr>
          <p:txBody>
            <a:bodyPr wrap="square" rtlCol="0">
              <a:spAutoFit/>
            </a:bodyPr>
            <a:lstStyle/>
            <a:p>
              <a:r>
                <a:rPr lang="en-US" b="1" dirty="0">
                  <a:solidFill>
                    <a:schemeClr val="bg1"/>
                  </a:solidFill>
                </a:rPr>
                <a:t>3</a:t>
              </a:r>
            </a:p>
          </p:txBody>
        </p:sp>
      </p:grpSp>
      <p:grpSp>
        <p:nvGrpSpPr>
          <p:cNvPr id="95" name="Group 94">
            <a:extLst>
              <a:ext uri="{FF2B5EF4-FFF2-40B4-BE49-F238E27FC236}">
                <a16:creationId xmlns:a16="http://schemas.microsoft.com/office/drawing/2014/main" id="{2F950FD9-4B1B-AA46-8891-6565262BF33E}"/>
              </a:ext>
            </a:extLst>
          </p:cNvPr>
          <p:cNvGrpSpPr/>
          <p:nvPr/>
        </p:nvGrpSpPr>
        <p:grpSpPr>
          <a:xfrm>
            <a:off x="8000146" y="5401087"/>
            <a:ext cx="914401" cy="976440"/>
            <a:chOff x="7914947" y="4900124"/>
            <a:chExt cx="914401" cy="976440"/>
          </a:xfrm>
        </p:grpSpPr>
        <p:pic>
          <p:nvPicPr>
            <p:cNvPr id="54" name="Picture 53">
              <a:extLst>
                <a:ext uri="{FF2B5EF4-FFF2-40B4-BE49-F238E27FC236}">
                  <a16:creationId xmlns:a16="http://schemas.microsoft.com/office/drawing/2014/main" id="{6C098A4A-A6F7-2D4A-A1AD-D26F6E746F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914947" y="4900124"/>
              <a:ext cx="914401" cy="976440"/>
            </a:xfrm>
            <a:prstGeom prst="rect">
              <a:avLst/>
            </a:prstGeom>
          </p:spPr>
        </p:pic>
        <p:sp>
          <p:nvSpPr>
            <p:cNvPr id="82" name="TextBox 81">
              <a:extLst>
                <a:ext uri="{FF2B5EF4-FFF2-40B4-BE49-F238E27FC236}">
                  <a16:creationId xmlns:a16="http://schemas.microsoft.com/office/drawing/2014/main" id="{0CC8F632-CD8C-9C4F-BD48-C7CBE4F8937C}"/>
                </a:ext>
              </a:extLst>
            </p:cNvPr>
            <p:cNvSpPr txBox="1"/>
            <p:nvPr/>
          </p:nvSpPr>
          <p:spPr>
            <a:xfrm>
              <a:off x="8208482" y="5219062"/>
              <a:ext cx="356188" cy="369332"/>
            </a:xfrm>
            <a:prstGeom prst="rect">
              <a:avLst/>
            </a:prstGeom>
            <a:noFill/>
          </p:spPr>
          <p:txBody>
            <a:bodyPr wrap="square" rtlCol="0">
              <a:spAutoFit/>
            </a:bodyPr>
            <a:lstStyle/>
            <a:p>
              <a:r>
                <a:rPr lang="en-US" b="1" dirty="0">
                  <a:solidFill>
                    <a:schemeClr val="bg1"/>
                  </a:solidFill>
                </a:rPr>
                <a:t>3</a:t>
              </a:r>
            </a:p>
          </p:txBody>
        </p:sp>
      </p:grpSp>
      <p:grpSp>
        <p:nvGrpSpPr>
          <p:cNvPr id="97" name="Group 96">
            <a:extLst>
              <a:ext uri="{FF2B5EF4-FFF2-40B4-BE49-F238E27FC236}">
                <a16:creationId xmlns:a16="http://schemas.microsoft.com/office/drawing/2014/main" id="{6D5849FE-8B66-1444-9A05-1996F1ACC212}"/>
              </a:ext>
            </a:extLst>
          </p:cNvPr>
          <p:cNvGrpSpPr/>
          <p:nvPr/>
        </p:nvGrpSpPr>
        <p:grpSpPr>
          <a:xfrm>
            <a:off x="4745744" y="2379326"/>
            <a:ext cx="914401" cy="976440"/>
            <a:chOff x="4745745" y="2372170"/>
            <a:chExt cx="914401" cy="976440"/>
          </a:xfrm>
        </p:grpSpPr>
        <p:pic>
          <p:nvPicPr>
            <p:cNvPr id="98" name="Picture 97">
              <a:extLst>
                <a:ext uri="{FF2B5EF4-FFF2-40B4-BE49-F238E27FC236}">
                  <a16:creationId xmlns:a16="http://schemas.microsoft.com/office/drawing/2014/main" id="{FC809C80-EDD0-CD43-B66F-3ACF6154F2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4745745" y="2372170"/>
              <a:ext cx="914401" cy="976440"/>
            </a:xfrm>
            <a:prstGeom prst="rect">
              <a:avLst/>
            </a:prstGeom>
          </p:spPr>
        </p:pic>
        <p:sp>
          <p:nvSpPr>
            <p:cNvPr id="99" name="TextBox 98">
              <a:extLst>
                <a:ext uri="{FF2B5EF4-FFF2-40B4-BE49-F238E27FC236}">
                  <a16:creationId xmlns:a16="http://schemas.microsoft.com/office/drawing/2014/main" id="{8F6D816F-5FCE-524E-8100-49DFBCA441B5}"/>
                </a:ext>
              </a:extLst>
            </p:cNvPr>
            <p:cNvSpPr txBox="1"/>
            <p:nvPr/>
          </p:nvSpPr>
          <p:spPr>
            <a:xfrm>
              <a:off x="5080484" y="2629557"/>
              <a:ext cx="258404" cy="461665"/>
            </a:xfrm>
            <a:prstGeom prst="rect">
              <a:avLst/>
            </a:prstGeom>
            <a:noFill/>
          </p:spPr>
          <p:txBody>
            <a:bodyPr wrap="none" rtlCol="0">
              <a:spAutoFit/>
            </a:bodyPr>
            <a:lstStyle/>
            <a:p>
              <a:r>
                <a:rPr lang="en-US" sz="2400" b="1" dirty="0">
                  <a:solidFill>
                    <a:schemeClr val="bg1"/>
                  </a:solidFill>
                </a:rPr>
                <a:t>i</a:t>
              </a:r>
            </a:p>
          </p:txBody>
        </p:sp>
      </p:grpSp>
      <p:grpSp>
        <p:nvGrpSpPr>
          <p:cNvPr id="100" name="Group 99">
            <a:extLst>
              <a:ext uri="{FF2B5EF4-FFF2-40B4-BE49-F238E27FC236}">
                <a16:creationId xmlns:a16="http://schemas.microsoft.com/office/drawing/2014/main" id="{14ECE8A2-EA11-F24F-B956-93871034102F}"/>
              </a:ext>
            </a:extLst>
          </p:cNvPr>
          <p:cNvGrpSpPr/>
          <p:nvPr/>
        </p:nvGrpSpPr>
        <p:grpSpPr>
          <a:xfrm>
            <a:off x="5701758" y="2440204"/>
            <a:ext cx="914401" cy="976440"/>
            <a:chOff x="5701759" y="2443165"/>
            <a:chExt cx="914401" cy="976440"/>
          </a:xfrm>
        </p:grpSpPr>
        <p:pic>
          <p:nvPicPr>
            <p:cNvPr id="101" name="Picture 100">
              <a:extLst>
                <a:ext uri="{FF2B5EF4-FFF2-40B4-BE49-F238E27FC236}">
                  <a16:creationId xmlns:a16="http://schemas.microsoft.com/office/drawing/2014/main" id="{0499E732-A3C0-7540-A228-EFA263EA63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5701759" y="2443165"/>
              <a:ext cx="914401" cy="976440"/>
            </a:xfrm>
            <a:prstGeom prst="rect">
              <a:avLst/>
            </a:prstGeom>
          </p:spPr>
        </p:pic>
        <p:sp>
          <p:nvSpPr>
            <p:cNvPr id="102" name="TextBox 101">
              <a:extLst>
                <a:ext uri="{FF2B5EF4-FFF2-40B4-BE49-F238E27FC236}">
                  <a16:creationId xmlns:a16="http://schemas.microsoft.com/office/drawing/2014/main" id="{35B081EE-9ED0-5E48-8B14-77D6E2CEEB9D}"/>
                </a:ext>
              </a:extLst>
            </p:cNvPr>
            <p:cNvSpPr txBox="1"/>
            <p:nvPr/>
          </p:nvSpPr>
          <p:spPr>
            <a:xfrm>
              <a:off x="5971335" y="2686839"/>
              <a:ext cx="356188" cy="461665"/>
            </a:xfrm>
            <a:prstGeom prst="rect">
              <a:avLst/>
            </a:prstGeom>
            <a:noFill/>
          </p:spPr>
          <p:txBody>
            <a:bodyPr wrap="square" rtlCol="0">
              <a:spAutoFit/>
            </a:bodyPr>
            <a:lstStyle/>
            <a:p>
              <a:r>
                <a:rPr lang="en-US" sz="2400" b="1" dirty="0">
                  <a:solidFill>
                    <a:schemeClr val="bg1"/>
                  </a:solidFill>
                </a:rPr>
                <a:t>c</a:t>
              </a:r>
            </a:p>
          </p:txBody>
        </p:sp>
      </p:grpSp>
      <p:grpSp>
        <p:nvGrpSpPr>
          <p:cNvPr id="103" name="Group 102">
            <a:extLst>
              <a:ext uri="{FF2B5EF4-FFF2-40B4-BE49-F238E27FC236}">
                <a16:creationId xmlns:a16="http://schemas.microsoft.com/office/drawing/2014/main" id="{A4B0DE65-863E-A54E-896A-B768E2CFD0D5}"/>
              </a:ext>
            </a:extLst>
          </p:cNvPr>
          <p:cNvGrpSpPr/>
          <p:nvPr/>
        </p:nvGrpSpPr>
        <p:grpSpPr>
          <a:xfrm>
            <a:off x="6609113" y="2355873"/>
            <a:ext cx="914401" cy="976440"/>
            <a:chOff x="6588583" y="2340489"/>
            <a:chExt cx="914401" cy="976440"/>
          </a:xfrm>
        </p:grpSpPr>
        <p:pic>
          <p:nvPicPr>
            <p:cNvPr id="104" name="Picture 103">
              <a:extLst>
                <a:ext uri="{FF2B5EF4-FFF2-40B4-BE49-F238E27FC236}">
                  <a16:creationId xmlns:a16="http://schemas.microsoft.com/office/drawing/2014/main" id="{E2BE7D0E-3306-E547-A4C8-4395C2D068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588583" y="2340489"/>
              <a:ext cx="914401" cy="976440"/>
            </a:xfrm>
            <a:prstGeom prst="rect">
              <a:avLst/>
            </a:prstGeom>
          </p:spPr>
        </p:pic>
        <p:sp>
          <p:nvSpPr>
            <p:cNvPr id="105" name="TextBox 104">
              <a:extLst>
                <a:ext uri="{FF2B5EF4-FFF2-40B4-BE49-F238E27FC236}">
                  <a16:creationId xmlns:a16="http://schemas.microsoft.com/office/drawing/2014/main" id="{E4669D07-35BF-5A4A-8C36-870DF7B58806}"/>
                </a:ext>
              </a:extLst>
            </p:cNvPr>
            <p:cNvSpPr txBox="1"/>
            <p:nvPr/>
          </p:nvSpPr>
          <p:spPr>
            <a:xfrm>
              <a:off x="6861897" y="2601820"/>
              <a:ext cx="356188" cy="461665"/>
            </a:xfrm>
            <a:prstGeom prst="rect">
              <a:avLst/>
            </a:prstGeom>
            <a:noFill/>
          </p:spPr>
          <p:txBody>
            <a:bodyPr wrap="square" rtlCol="0">
              <a:spAutoFit/>
            </a:bodyPr>
            <a:lstStyle/>
            <a:p>
              <a:r>
                <a:rPr lang="en-US" sz="2400" b="1" dirty="0">
                  <a:solidFill>
                    <a:schemeClr val="bg1"/>
                  </a:solidFill>
                </a:rPr>
                <a:t>h</a:t>
              </a:r>
            </a:p>
          </p:txBody>
        </p:sp>
      </p:grpSp>
      <p:grpSp>
        <p:nvGrpSpPr>
          <p:cNvPr id="106" name="Group 105">
            <a:extLst>
              <a:ext uri="{FF2B5EF4-FFF2-40B4-BE49-F238E27FC236}">
                <a16:creationId xmlns:a16="http://schemas.microsoft.com/office/drawing/2014/main" id="{DE99F6AB-C0CD-8141-9486-65FCBBC91D70}"/>
              </a:ext>
            </a:extLst>
          </p:cNvPr>
          <p:cNvGrpSpPr/>
          <p:nvPr/>
        </p:nvGrpSpPr>
        <p:grpSpPr>
          <a:xfrm>
            <a:off x="5558677" y="3935455"/>
            <a:ext cx="914401" cy="976440"/>
            <a:chOff x="5610375" y="3574866"/>
            <a:chExt cx="914401" cy="976440"/>
          </a:xfrm>
        </p:grpSpPr>
        <p:pic>
          <p:nvPicPr>
            <p:cNvPr id="107" name="Picture 106">
              <a:extLst>
                <a:ext uri="{FF2B5EF4-FFF2-40B4-BE49-F238E27FC236}">
                  <a16:creationId xmlns:a16="http://schemas.microsoft.com/office/drawing/2014/main" id="{6E308A52-7B9B-B84E-830B-E0774BC681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5610375" y="3574866"/>
              <a:ext cx="914401" cy="976440"/>
            </a:xfrm>
            <a:prstGeom prst="rect">
              <a:avLst/>
            </a:prstGeom>
          </p:spPr>
        </p:pic>
        <p:sp>
          <p:nvSpPr>
            <p:cNvPr id="108" name="TextBox 107">
              <a:extLst>
                <a:ext uri="{FF2B5EF4-FFF2-40B4-BE49-F238E27FC236}">
                  <a16:creationId xmlns:a16="http://schemas.microsoft.com/office/drawing/2014/main" id="{284F7A68-10E4-FE40-9B5A-2412F6EE0296}"/>
                </a:ext>
              </a:extLst>
            </p:cNvPr>
            <p:cNvSpPr txBox="1"/>
            <p:nvPr/>
          </p:nvSpPr>
          <p:spPr>
            <a:xfrm>
              <a:off x="5865501" y="3826514"/>
              <a:ext cx="356188" cy="461665"/>
            </a:xfrm>
            <a:prstGeom prst="rect">
              <a:avLst/>
            </a:prstGeom>
            <a:noFill/>
          </p:spPr>
          <p:txBody>
            <a:bodyPr wrap="square" rtlCol="0">
              <a:spAutoFit/>
            </a:bodyPr>
            <a:lstStyle/>
            <a:p>
              <a:r>
                <a:rPr lang="en-US" sz="2400" b="1" dirty="0">
                  <a:solidFill>
                    <a:schemeClr val="bg1"/>
                  </a:solidFill>
                </a:rPr>
                <a:t>w</a:t>
              </a:r>
            </a:p>
          </p:txBody>
        </p:sp>
      </p:grpSp>
      <p:grpSp>
        <p:nvGrpSpPr>
          <p:cNvPr id="109" name="Group 108">
            <a:extLst>
              <a:ext uri="{FF2B5EF4-FFF2-40B4-BE49-F238E27FC236}">
                <a16:creationId xmlns:a16="http://schemas.microsoft.com/office/drawing/2014/main" id="{2CA76B7A-FAE2-9944-8176-2F2DC118BD9A}"/>
              </a:ext>
            </a:extLst>
          </p:cNvPr>
          <p:cNvGrpSpPr/>
          <p:nvPr/>
        </p:nvGrpSpPr>
        <p:grpSpPr>
          <a:xfrm>
            <a:off x="6438333" y="3966884"/>
            <a:ext cx="914401" cy="976440"/>
            <a:chOff x="6473882" y="3608937"/>
            <a:chExt cx="914401" cy="976440"/>
          </a:xfrm>
        </p:grpSpPr>
        <p:pic>
          <p:nvPicPr>
            <p:cNvPr id="110" name="Picture 109">
              <a:extLst>
                <a:ext uri="{FF2B5EF4-FFF2-40B4-BE49-F238E27FC236}">
                  <a16:creationId xmlns:a16="http://schemas.microsoft.com/office/drawing/2014/main" id="{DFB138F7-75F6-3F43-8F47-7318ED6CBA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473882" y="3608937"/>
              <a:ext cx="914401" cy="976440"/>
            </a:xfrm>
            <a:prstGeom prst="rect">
              <a:avLst/>
            </a:prstGeom>
          </p:spPr>
        </p:pic>
        <p:sp>
          <p:nvSpPr>
            <p:cNvPr id="111" name="TextBox 110">
              <a:extLst>
                <a:ext uri="{FF2B5EF4-FFF2-40B4-BE49-F238E27FC236}">
                  <a16:creationId xmlns:a16="http://schemas.microsoft.com/office/drawing/2014/main" id="{B9983E09-15B4-B249-B0EC-80EE53B5ADB8}"/>
                </a:ext>
              </a:extLst>
            </p:cNvPr>
            <p:cNvSpPr txBox="1"/>
            <p:nvPr/>
          </p:nvSpPr>
          <p:spPr>
            <a:xfrm>
              <a:off x="6749358" y="3858666"/>
              <a:ext cx="356188" cy="461665"/>
            </a:xfrm>
            <a:prstGeom prst="rect">
              <a:avLst/>
            </a:prstGeom>
            <a:noFill/>
          </p:spPr>
          <p:txBody>
            <a:bodyPr wrap="square" rtlCol="0">
              <a:spAutoFit/>
            </a:bodyPr>
            <a:lstStyle/>
            <a:p>
              <a:r>
                <a:rPr lang="en-US" sz="2400" b="1" dirty="0" err="1">
                  <a:solidFill>
                    <a:schemeClr val="bg1"/>
                  </a:solidFill>
                </a:rPr>
                <a:t>ü</a:t>
              </a:r>
              <a:endParaRPr lang="en-US" sz="2400" b="1" dirty="0">
                <a:solidFill>
                  <a:schemeClr val="bg1"/>
                </a:solidFill>
              </a:endParaRPr>
            </a:p>
          </p:txBody>
        </p:sp>
      </p:grpSp>
      <p:grpSp>
        <p:nvGrpSpPr>
          <p:cNvPr id="112" name="Group 111">
            <a:extLst>
              <a:ext uri="{FF2B5EF4-FFF2-40B4-BE49-F238E27FC236}">
                <a16:creationId xmlns:a16="http://schemas.microsoft.com/office/drawing/2014/main" id="{D3ECBC2C-B7FD-3E4A-911B-50D26B83F262}"/>
              </a:ext>
            </a:extLst>
          </p:cNvPr>
          <p:cNvGrpSpPr/>
          <p:nvPr/>
        </p:nvGrpSpPr>
        <p:grpSpPr>
          <a:xfrm>
            <a:off x="7281006" y="3997333"/>
            <a:ext cx="914401" cy="976440"/>
            <a:chOff x="7328291" y="3608937"/>
            <a:chExt cx="914401" cy="976440"/>
          </a:xfrm>
        </p:grpSpPr>
        <p:pic>
          <p:nvPicPr>
            <p:cNvPr id="113" name="Picture 112">
              <a:extLst>
                <a:ext uri="{FF2B5EF4-FFF2-40B4-BE49-F238E27FC236}">
                  <a16:creationId xmlns:a16="http://schemas.microsoft.com/office/drawing/2014/main" id="{4FA79380-AF37-1B42-ADD4-BC56F98CCD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328291" y="3608937"/>
              <a:ext cx="914401" cy="976440"/>
            </a:xfrm>
            <a:prstGeom prst="rect">
              <a:avLst/>
            </a:prstGeom>
          </p:spPr>
        </p:pic>
        <p:sp>
          <p:nvSpPr>
            <p:cNvPr id="114" name="TextBox 113">
              <a:extLst>
                <a:ext uri="{FF2B5EF4-FFF2-40B4-BE49-F238E27FC236}">
                  <a16:creationId xmlns:a16="http://schemas.microsoft.com/office/drawing/2014/main" id="{4DE6EDEA-50AF-8B4F-AF27-0AEAF4945417}"/>
                </a:ext>
              </a:extLst>
            </p:cNvPr>
            <p:cNvSpPr txBox="1"/>
            <p:nvPr/>
          </p:nvSpPr>
          <p:spPr>
            <a:xfrm>
              <a:off x="7618910" y="3828217"/>
              <a:ext cx="356188" cy="461665"/>
            </a:xfrm>
            <a:prstGeom prst="rect">
              <a:avLst/>
            </a:prstGeom>
            <a:noFill/>
          </p:spPr>
          <p:txBody>
            <a:bodyPr wrap="square" rtlCol="0">
              <a:spAutoFit/>
            </a:bodyPr>
            <a:lstStyle/>
            <a:p>
              <a:r>
                <a:rPr lang="en-US" sz="2400" b="1" dirty="0">
                  <a:solidFill>
                    <a:schemeClr val="bg1"/>
                  </a:solidFill>
                </a:rPr>
                <a:t>n</a:t>
              </a:r>
            </a:p>
          </p:txBody>
        </p:sp>
      </p:grpSp>
      <p:grpSp>
        <p:nvGrpSpPr>
          <p:cNvPr id="115" name="Group 114">
            <a:extLst>
              <a:ext uri="{FF2B5EF4-FFF2-40B4-BE49-F238E27FC236}">
                <a16:creationId xmlns:a16="http://schemas.microsoft.com/office/drawing/2014/main" id="{E9F6FA74-67DF-F444-B92E-9163BF1CD6B0}"/>
              </a:ext>
            </a:extLst>
          </p:cNvPr>
          <p:cNvGrpSpPr/>
          <p:nvPr/>
        </p:nvGrpSpPr>
        <p:grpSpPr>
          <a:xfrm>
            <a:off x="8136098" y="3983602"/>
            <a:ext cx="914401" cy="976440"/>
            <a:chOff x="8154285" y="3608937"/>
            <a:chExt cx="914401" cy="976440"/>
          </a:xfrm>
        </p:grpSpPr>
        <p:pic>
          <p:nvPicPr>
            <p:cNvPr id="116" name="Picture 115">
              <a:extLst>
                <a:ext uri="{FF2B5EF4-FFF2-40B4-BE49-F238E27FC236}">
                  <a16:creationId xmlns:a16="http://schemas.microsoft.com/office/drawing/2014/main" id="{9EBADDD6-885B-D74B-88A0-E2CAD74FE2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8154285" y="3608937"/>
              <a:ext cx="914401" cy="976440"/>
            </a:xfrm>
            <a:prstGeom prst="rect">
              <a:avLst/>
            </a:prstGeom>
          </p:spPr>
        </p:pic>
        <p:sp>
          <p:nvSpPr>
            <p:cNvPr id="117" name="TextBox 116">
              <a:extLst>
                <a:ext uri="{FF2B5EF4-FFF2-40B4-BE49-F238E27FC236}">
                  <a16:creationId xmlns:a16="http://schemas.microsoft.com/office/drawing/2014/main" id="{1E1745B5-D3D7-3846-9CA0-7288436E9871}"/>
                </a:ext>
              </a:extLst>
            </p:cNvPr>
            <p:cNvSpPr txBox="1"/>
            <p:nvPr/>
          </p:nvSpPr>
          <p:spPr>
            <a:xfrm>
              <a:off x="8454365" y="3863357"/>
              <a:ext cx="356188" cy="461665"/>
            </a:xfrm>
            <a:prstGeom prst="rect">
              <a:avLst/>
            </a:prstGeom>
            <a:noFill/>
          </p:spPr>
          <p:txBody>
            <a:bodyPr wrap="square" rtlCol="0">
              <a:spAutoFit/>
            </a:bodyPr>
            <a:lstStyle/>
            <a:p>
              <a:r>
                <a:rPr lang="en-US" sz="2400" b="1" dirty="0">
                  <a:solidFill>
                    <a:schemeClr val="bg1"/>
                  </a:solidFill>
                </a:rPr>
                <a:t>s</a:t>
              </a:r>
            </a:p>
          </p:txBody>
        </p:sp>
      </p:grpSp>
      <p:grpSp>
        <p:nvGrpSpPr>
          <p:cNvPr id="118" name="Group 117">
            <a:extLst>
              <a:ext uri="{FF2B5EF4-FFF2-40B4-BE49-F238E27FC236}">
                <a16:creationId xmlns:a16="http://schemas.microsoft.com/office/drawing/2014/main" id="{D8B9DBA3-DFEB-8449-91CF-E40E9A1CFC4F}"/>
              </a:ext>
            </a:extLst>
          </p:cNvPr>
          <p:cNvGrpSpPr/>
          <p:nvPr/>
        </p:nvGrpSpPr>
        <p:grpSpPr>
          <a:xfrm>
            <a:off x="8969948" y="3980792"/>
            <a:ext cx="914401" cy="976440"/>
            <a:chOff x="8992469" y="3616040"/>
            <a:chExt cx="914401" cy="976440"/>
          </a:xfrm>
        </p:grpSpPr>
        <p:pic>
          <p:nvPicPr>
            <p:cNvPr id="119" name="Picture 118">
              <a:extLst>
                <a:ext uri="{FF2B5EF4-FFF2-40B4-BE49-F238E27FC236}">
                  <a16:creationId xmlns:a16="http://schemas.microsoft.com/office/drawing/2014/main" id="{525EBD54-ED4D-5B47-83CB-95F89437A7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8992469" y="3616040"/>
              <a:ext cx="914401" cy="976440"/>
            </a:xfrm>
            <a:prstGeom prst="rect">
              <a:avLst/>
            </a:prstGeom>
          </p:spPr>
        </p:pic>
        <p:sp>
          <p:nvSpPr>
            <p:cNvPr id="120" name="TextBox 119">
              <a:extLst>
                <a:ext uri="{FF2B5EF4-FFF2-40B4-BE49-F238E27FC236}">
                  <a16:creationId xmlns:a16="http://schemas.microsoft.com/office/drawing/2014/main" id="{AC74E6DD-883C-1843-B055-30A0E60B4210}"/>
                </a:ext>
              </a:extLst>
            </p:cNvPr>
            <p:cNvSpPr txBox="1"/>
            <p:nvPr/>
          </p:nvSpPr>
          <p:spPr>
            <a:xfrm>
              <a:off x="9245340" y="3890069"/>
              <a:ext cx="531099" cy="461665"/>
            </a:xfrm>
            <a:prstGeom prst="rect">
              <a:avLst/>
            </a:prstGeom>
            <a:noFill/>
          </p:spPr>
          <p:txBody>
            <a:bodyPr wrap="square" rtlCol="0">
              <a:spAutoFit/>
            </a:bodyPr>
            <a:lstStyle/>
            <a:p>
              <a:r>
                <a:rPr lang="en-US" sz="2400" b="1" dirty="0">
                  <a:solidFill>
                    <a:schemeClr val="bg1"/>
                  </a:solidFill>
                </a:rPr>
                <a:t>c</a:t>
              </a:r>
            </a:p>
          </p:txBody>
        </p:sp>
      </p:grpSp>
      <p:grpSp>
        <p:nvGrpSpPr>
          <p:cNvPr id="121" name="Group 120">
            <a:extLst>
              <a:ext uri="{FF2B5EF4-FFF2-40B4-BE49-F238E27FC236}">
                <a16:creationId xmlns:a16="http://schemas.microsoft.com/office/drawing/2014/main" id="{CD12213D-491B-9A45-81EE-98FB1D039732}"/>
              </a:ext>
            </a:extLst>
          </p:cNvPr>
          <p:cNvGrpSpPr/>
          <p:nvPr/>
        </p:nvGrpSpPr>
        <p:grpSpPr>
          <a:xfrm>
            <a:off x="9680447" y="3936295"/>
            <a:ext cx="914401" cy="976440"/>
            <a:chOff x="9714072" y="3563396"/>
            <a:chExt cx="914401" cy="976440"/>
          </a:xfrm>
        </p:grpSpPr>
        <p:pic>
          <p:nvPicPr>
            <p:cNvPr id="122" name="Picture 121">
              <a:extLst>
                <a:ext uri="{FF2B5EF4-FFF2-40B4-BE49-F238E27FC236}">
                  <a16:creationId xmlns:a16="http://schemas.microsoft.com/office/drawing/2014/main" id="{B3B4D250-2D35-DE47-88DA-E546712E7C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9714072" y="3563396"/>
              <a:ext cx="914401" cy="976440"/>
            </a:xfrm>
            <a:prstGeom prst="rect">
              <a:avLst/>
            </a:prstGeom>
          </p:spPr>
        </p:pic>
        <p:sp>
          <p:nvSpPr>
            <p:cNvPr id="123" name="TextBox 122">
              <a:extLst>
                <a:ext uri="{FF2B5EF4-FFF2-40B4-BE49-F238E27FC236}">
                  <a16:creationId xmlns:a16="http://schemas.microsoft.com/office/drawing/2014/main" id="{8B936666-CCBE-9949-BF0F-F26FF530E1DC}"/>
                </a:ext>
              </a:extLst>
            </p:cNvPr>
            <p:cNvSpPr txBox="1"/>
            <p:nvPr/>
          </p:nvSpPr>
          <p:spPr>
            <a:xfrm>
              <a:off x="10002394" y="3801317"/>
              <a:ext cx="356188" cy="461665"/>
            </a:xfrm>
            <a:prstGeom prst="rect">
              <a:avLst/>
            </a:prstGeom>
            <a:noFill/>
          </p:spPr>
          <p:txBody>
            <a:bodyPr wrap="square" rtlCol="0">
              <a:spAutoFit/>
            </a:bodyPr>
            <a:lstStyle/>
            <a:p>
              <a:r>
                <a:rPr lang="en-US" sz="2400" b="1" dirty="0">
                  <a:solidFill>
                    <a:schemeClr val="bg1"/>
                  </a:solidFill>
                </a:rPr>
                <a:t>h</a:t>
              </a:r>
            </a:p>
          </p:txBody>
        </p:sp>
      </p:grpSp>
      <p:grpSp>
        <p:nvGrpSpPr>
          <p:cNvPr id="124" name="Group 123">
            <a:extLst>
              <a:ext uri="{FF2B5EF4-FFF2-40B4-BE49-F238E27FC236}">
                <a16:creationId xmlns:a16="http://schemas.microsoft.com/office/drawing/2014/main" id="{5BEE4BD0-FB31-C14D-B943-483B467CE9AC}"/>
              </a:ext>
            </a:extLst>
          </p:cNvPr>
          <p:cNvGrpSpPr/>
          <p:nvPr/>
        </p:nvGrpSpPr>
        <p:grpSpPr>
          <a:xfrm>
            <a:off x="10507452" y="3948966"/>
            <a:ext cx="914401" cy="976440"/>
            <a:chOff x="10540066" y="3574866"/>
            <a:chExt cx="914401" cy="976440"/>
          </a:xfrm>
        </p:grpSpPr>
        <p:pic>
          <p:nvPicPr>
            <p:cNvPr id="125" name="Picture 124">
              <a:extLst>
                <a:ext uri="{FF2B5EF4-FFF2-40B4-BE49-F238E27FC236}">
                  <a16:creationId xmlns:a16="http://schemas.microsoft.com/office/drawing/2014/main" id="{34CBD03B-7A0B-224F-9322-DA905C1290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0540066" y="3574866"/>
              <a:ext cx="914401" cy="976440"/>
            </a:xfrm>
            <a:prstGeom prst="rect">
              <a:avLst/>
            </a:prstGeom>
          </p:spPr>
        </p:pic>
        <p:sp>
          <p:nvSpPr>
            <p:cNvPr id="126" name="TextBox 125">
              <a:extLst>
                <a:ext uri="{FF2B5EF4-FFF2-40B4-BE49-F238E27FC236}">
                  <a16:creationId xmlns:a16="http://schemas.microsoft.com/office/drawing/2014/main" id="{3274A375-A937-5B46-A8C9-7C5037D843F8}"/>
                </a:ext>
              </a:extLst>
            </p:cNvPr>
            <p:cNvSpPr txBox="1"/>
            <p:nvPr/>
          </p:nvSpPr>
          <p:spPr>
            <a:xfrm>
              <a:off x="10819172" y="3806594"/>
              <a:ext cx="356188" cy="461665"/>
            </a:xfrm>
            <a:prstGeom prst="rect">
              <a:avLst/>
            </a:prstGeom>
            <a:noFill/>
          </p:spPr>
          <p:txBody>
            <a:bodyPr wrap="square" rtlCol="0">
              <a:spAutoFit/>
            </a:bodyPr>
            <a:lstStyle/>
            <a:p>
              <a:r>
                <a:rPr lang="en-US" sz="2400" b="1" dirty="0">
                  <a:solidFill>
                    <a:schemeClr val="bg1"/>
                  </a:solidFill>
                </a:rPr>
                <a:t>e</a:t>
              </a:r>
            </a:p>
          </p:txBody>
        </p:sp>
      </p:grpSp>
      <p:grpSp>
        <p:nvGrpSpPr>
          <p:cNvPr id="127" name="Group 126">
            <a:extLst>
              <a:ext uri="{FF2B5EF4-FFF2-40B4-BE49-F238E27FC236}">
                <a16:creationId xmlns:a16="http://schemas.microsoft.com/office/drawing/2014/main" id="{AA01BF43-9316-9C47-AD81-54635C6CA873}"/>
              </a:ext>
            </a:extLst>
          </p:cNvPr>
          <p:cNvGrpSpPr/>
          <p:nvPr/>
        </p:nvGrpSpPr>
        <p:grpSpPr>
          <a:xfrm>
            <a:off x="6283720" y="5416471"/>
            <a:ext cx="914401" cy="976440"/>
            <a:chOff x="6199428" y="4915508"/>
            <a:chExt cx="914401" cy="976440"/>
          </a:xfrm>
        </p:grpSpPr>
        <p:pic>
          <p:nvPicPr>
            <p:cNvPr id="128" name="Picture 127">
              <a:extLst>
                <a:ext uri="{FF2B5EF4-FFF2-40B4-BE49-F238E27FC236}">
                  <a16:creationId xmlns:a16="http://schemas.microsoft.com/office/drawing/2014/main" id="{213A1862-ED83-7943-8044-646D9C9CC4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199428" y="4915508"/>
              <a:ext cx="914401" cy="976440"/>
            </a:xfrm>
            <a:prstGeom prst="rect">
              <a:avLst/>
            </a:prstGeom>
          </p:spPr>
        </p:pic>
        <p:sp>
          <p:nvSpPr>
            <p:cNvPr id="129" name="TextBox 128">
              <a:extLst>
                <a:ext uri="{FF2B5EF4-FFF2-40B4-BE49-F238E27FC236}">
                  <a16:creationId xmlns:a16="http://schemas.microsoft.com/office/drawing/2014/main" id="{9122A1B8-9A99-D246-8205-01CB788B65A5}"/>
                </a:ext>
              </a:extLst>
            </p:cNvPr>
            <p:cNvSpPr txBox="1"/>
            <p:nvPr/>
          </p:nvSpPr>
          <p:spPr>
            <a:xfrm>
              <a:off x="6422308" y="5175598"/>
              <a:ext cx="356188" cy="461665"/>
            </a:xfrm>
            <a:prstGeom prst="rect">
              <a:avLst/>
            </a:prstGeom>
            <a:noFill/>
          </p:spPr>
          <p:txBody>
            <a:bodyPr wrap="square" rtlCol="0">
              <a:spAutoFit/>
            </a:bodyPr>
            <a:lstStyle/>
            <a:p>
              <a:r>
                <a:rPr lang="en-US" sz="2400" b="1" dirty="0">
                  <a:solidFill>
                    <a:schemeClr val="bg1"/>
                  </a:solidFill>
                </a:rPr>
                <a:t>m</a:t>
              </a:r>
            </a:p>
          </p:txBody>
        </p:sp>
      </p:grpSp>
      <p:grpSp>
        <p:nvGrpSpPr>
          <p:cNvPr id="130" name="Group 129">
            <a:extLst>
              <a:ext uri="{FF2B5EF4-FFF2-40B4-BE49-F238E27FC236}">
                <a16:creationId xmlns:a16="http://schemas.microsoft.com/office/drawing/2014/main" id="{9C94F6D6-0E0C-6947-9F4E-DA74B2833068}"/>
              </a:ext>
            </a:extLst>
          </p:cNvPr>
          <p:cNvGrpSpPr/>
          <p:nvPr/>
        </p:nvGrpSpPr>
        <p:grpSpPr>
          <a:xfrm>
            <a:off x="7095600" y="5420985"/>
            <a:ext cx="914401" cy="976440"/>
            <a:chOff x="7000546" y="4915508"/>
            <a:chExt cx="914401" cy="976440"/>
          </a:xfrm>
        </p:grpSpPr>
        <p:pic>
          <p:nvPicPr>
            <p:cNvPr id="131" name="Picture 130">
              <a:extLst>
                <a:ext uri="{FF2B5EF4-FFF2-40B4-BE49-F238E27FC236}">
                  <a16:creationId xmlns:a16="http://schemas.microsoft.com/office/drawing/2014/main" id="{0994FA4B-00E8-D142-A0A6-8C1D048A42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000546" y="4915508"/>
              <a:ext cx="914401" cy="976440"/>
            </a:xfrm>
            <a:prstGeom prst="rect">
              <a:avLst/>
            </a:prstGeom>
          </p:spPr>
        </p:pic>
        <p:sp>
          <p:nvSpPr>
            <p:cNvPr id="132" name="TextBox 131">
              <a:extLst>
                <a:ext uri="{FF2B5EF4-FFF2-40B4-BE49-F238E27FC236}">
                  <a16:creationId xmlns:a16="http://schemas.microsoft.com/office/drawing/2014/main" id="{1548B866-446D-0246-A60F-433C35380023}"/>
                </a:ext>
              </a:extLst>
            </p:cNvPr>
            <p:cNvSpPr txBox="1"/>
            <p:nvPr/>
          </p:nvSpPr>
          <p:spPr>
            <a:xfrm>
              <a:off x="7355063" y="5168381"/>
              <a:ext cx="356188" cy="461665"/>
            </a:xfrm>
            <a:prstGeom prst="rect">
              <a:avLst/>
            </a:prstGeom>
            <a:noFill/>
          </p:spPr>
          <p:txBody>
            <a:bodyPr wrap="square" rtlCol="0">
              <a:spAutoFit/>
            </a:bodyPr>
            <a:lstStyle/>
            <a:p>
              <a:r>
                <a:rPr lang="en-US" sz="2400" b="1" dirty="0">
                  <a:solidFill>
                    <a:schemeClr val="bg1"/>
                  </a:solidFill>
                </a:rPr>
                <a:t>i</a:t>
              </a:r>
            </a:p>
          </p:txBody>
        </p:sp>
      </p:grpSp>
      <p:grpSp>
        <p:nvGrpSpPr>
          <p:cNvPr id="133" name="Group 132">
            <a:extLst>
              <a:ext uri="{FF2B5EF4-FFF2-40B4-BE49-F238E27FC236}">
                <a16:creationId xmlns:a16="http://schemas.microsoft.com/office/drawing/2014/main" id="{F5117BAB-1253-7C4F-8CE9-A26E6610C01E}"/>
              </a:ext>
            </a:extLst>
          </p:cNvPr>
          <p:cNvGrpSpPr/>
          <p:nvPr/>
        </p:nvGrpSpPr>
        <p:grpSpPr>
          <a:xfrm>
            <a:off x="8014574" y="5393218"/>
            <a:ext cx="914401" cy="976440"/>
            <a:chOff x="7914947" y="4900124"/>
            <a:chExt cx="914401" cy="976440"/>
          </a:xfrm>
        </p:grpSpPr>
        <p:pic>
          <p:nvPicPr>
            <p:cNvPr id="134" name="Picture 133">
              <a:extLst>
                <a:ext uri="{FF2B5EF4-FFF2-40B4-BE49-F238E27FC236}">
                  <a16:creationId xmlns:a16="http://schemas.microsoft.com/office/drawing/2014/main" id="{6F5366C6-CF60-C244-8B07-C3FA722482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914947" y="4900124"/>
              <a:ext cx="914401" cy="976440"/>
            </a:xfrm>
            <a:prstGeom prst="rect">
              <a:avLst/>
            </a:prstGeom>
          </p:spPr>
        </p:pic>
        <p:sp>
          <p:nvSpPr>
            <p:cNvPr id="135" name="TextBox 134">
              <a:extLst>
                <a:ext uri="{FF2B5EF4-FFF2-40B4-BE49-F238E27FC236}">
                  <a16:creationId xmlns:a16="http://schemas.microsoft.com/office/drawing/2014/main" id="{5CB4B9D0-1E1E-6F42-90B6-F9FD2C32D3A6}"/>
                </a:ext>
              </a:extLst>
            </p:cNvPr>
            <p:cNvSpPr txBox="1"/>
            <p:nvPr/>
          </p:nvSpPr>
          <p:spPr>
            <a:xfrm>
              <a:off x="8238552" y="5143572"/>
              <a:ext cx="356188" cy="461665"/>
            </a:xfrm>
            <a:prstGeom prst="rect">
              <a:avLst/>
            </a:prstGeom>
            <a:noFill/>
          </p:spPr>
          <p:txBody>
            <a:bodyPr wrap="square" rtlCol="0">
              <a:spAutoFit/>
            </a:bodyPr>
            <a:lstStyle/>
            <a:p>
              <a:r>
                <a:rPr lang="en-US" sz="2400" b="1" dirty="0">
                  <a:solidFill>
                    <a:schemeClr val="bg1"/>
                  </a:solidFill>
                </a:rPr>
                <a:t>r</a:t>
              </a:r>
            </a:p>
          </p:txBody>
        </p:sp>
      </p:grpSp>
      <p:sp>
        <p:nvSpPr>
          <p:cNvPr id="136" name="TextBox 135">
            <a:extLst>
              <a:ext uri="{FF2B5EF4-FFF2-40B4-BE49-F238E27FC236}">
                <a16:creationId xmlns:a16="http://schemas.microsoft.com/office/drawing/2014/main" id="{D1188D90-E6DB-4245-9416-D240C75AAA39}"/>
              </a:ext>
            </a:extLst>
          </p:cNvPr>
          <p:cNvSpPr txBox="1"/>
          <p:nvPr/>
        </p:nvSpPr>
        <p:spPr>
          <a:xfrm>
            <a:off x="5010536" y="1971122"/>
            <a:ext cx="373820" cy="400110"/>
          </a:xfrm>
          <a:prstGeom prst="rect">
            <a:avLst/>
          </a:prstGeom>
          <a:noFill/>
          <a:ln>
            <a:solidFill>
              <a:srgbClr val="C00000"/>
            </a:solidFill>
          </a:ln>
        </p:spPr>
        <p:txBody>
          <a:bodyPr wrap="none" rtlCol="0">
            <a:spAutoFit/>
          </a:bodyPr>
          <a:lstStyle/>
          <a:p>
            <a:r>
              <a:rPr lang="en-US" sz="2000" b="1" dirty="0">
                <a:solidFill>
                  <a:srgbClr val="C00000"/>
                </a:solidFill>
              </a:rPr>
              <a:t>A</a:t>
            </a:r>
          </a:p>
        </p:txBody>
      </p:sp>
      <p:sp>
        <p:nvSpPr>
          <p:cNvPr id="137" name="TextBox 136">
            <a:extLst>
              <a:ext uri="{FF2B5EF4-FFF2-40B4-BE49-F238E27FC236}">
                <a16:creationId xmlns:a16="http://schemas.microsoft.com/office/drawing/2014/main" id="{10F494DF-AC4C-DB43-AC2F-6BA2D23A219D}"/>
              </a:ext>
            </a:extLst>
          </p:cNvPr>
          <p:cNvSpPr txBox="1"/>
          <p:nvPr/>
        </p:nvSpPr>
        <p:spPr>
          <a:xfrm>
            <a:off x="5971333" y="2032938"/>
            <a:ext cx="333746" cy="400110"/>
          </a:xfrm>
          <a:prstGeom prst="rect">
            <a:avLst/>
          </a:prstGeom>
          <a:noFill/>
          <a:ln>
            <a:solidFill>
              <a:srgbClr val="C00000"/>
            </a:solidFill>
          </a:ln>
        </p:spPr>
        <p:txBody>
          <a:bodyPr wrap="none" rtlCol="0">
            <a:spAutoFit/>
          </a:bodyPr>
          <a:lstStyle/>
          <a:p>
            <a:r>
              <a:rPr lang="en-US" sz="2000" b="1" dirty="0">
                <a:solidFill>
                  <a:srgbClr val="C00000"/>
                </a:solidFill>
              </a:rPr>
              <a:t>B</a:t>
            </a:r>
          </a:p>
        </p:txBody>
      </p:sp>
      <p:sp>
        <p:nvSpPr>
          <p:cNvPr id="138" name="TextBox 137">
            <a:extLst>
              <a:ext uri="{FF2B5EF4-FFF2-40B4-BE49-F238E27FC236}">
                <a16:creationId xmlns:a16="http://schemas.microsoft.com/office/drawing/2014/main" id="{20B7BAB2-4E31-1E40-9D2A-33CBFD47C5E9}"/>
              </a:ext>
            </a:extLst>
          </p:cNvPr>
          <p:cNvSpPr txBox="1"/>
          <p:nvPr/>
        </p:nvSpPr>
        <p:spPr>
          <a:xfrm>
            <a:off x="6852398" y="1934469"/>
            <a:ext cx="385042" cy="400110"/>
          </a:xfrm>
          <a:prstGeom prst="rect">
            <a:avLst/>
          </a:prstGeom>
          <a:noFill/>
          <a:ln>
            <a:solidFill>
              <a:srgbClr val="C00000"/>
            </a:solidFill>
          </a:ln>
        </p:spPr>
        <p:txBody>
          <a:bodyPr wrap="none" rtlCol="0">
            <a:spAutoFit/>
          </a:bodyPr>
          <a:lstStyle/>
          <a:p>
            <a:r>
              <a:rPr lang="en-US" sz="2000" b="1" dirty="0">
                <a:solidFill>
                  <a:srgbClr val="C00000"/>
                </a:solidFill>
              </a:rPr>
              <a:t>C</a:t>
            </a:r>
          </a:p>
        </p:txBody>
      </p:sp>
      <p:sp>
        <p:nvSpPr>
          <p:cNvPr id="142" name="TextBox 141">
            <a:extLst>
              <a:ext uri="{FF2B5EF4-FFF2-40B4-BE49-F238E27FC236}">
                <a16:creationId xmlns:a16="http://schemas.microsoft.com/office/drawing/2014/main" id="{AA9C1DC5-A622-2248-93DB-C715676922E4}"/>
              </a:ext>
            </a:extLst>
          </p:cNvPr>
          <p:cNvSpPr txBox="1"/>
          <p:nvPr/>
        </p:nvSpPr>
        <p:spPr>
          <a:xfrm>
            <a:off x="5829407" y="3541303"/>
            <a:ext cx="364202" cy="400110"/>
          </a:xfrm>
          <a:prstGeom prst="rect">
            <a:avLst/>
          </a:prstGeom>
          <a:noFill/>
          <a:ln>
            <a:solidFill>
              <a:srgbClr val="C00000"/>
            </a:solidFill>
          </a:ln>
        </p:spPr>
        <p:txBody>
          <a:bodyPr wrap="none" rtlCol="0">
            <a:spAutoFit/>
          </a:bodyPr>
          <a:lstStyle/>
          <a:p>
            <a:r>
              <a:rPr lang="en-US" sz="2000" b="1" dirty="0">
                <a:solidFill>
                  <a:srgbClr val="C00000"/>
                </a:solidFill>
              </a:rPr>
              <a:t>D</a:t>
            </a:r>
          </a:p>
        </p:txBody>
      </p:sp>
      <p:sp>
        <p:nvSpPr>
          <p:cNvPr id="143" name="TextBox 142">
            <a:extLst>
              <a:ext uri="{FF2B5EF4-FFF2-40B4-BE49-F238E27FC236}">
                <a16:creationId xmlns:a16="http://schemas.microsoft.com/office/drawing/2014/main" id="{49F8BC25-2E5B-2E48-BDC4-7088AF6F8035}"/>
              </a:ext>
            </a:extLst>
          </p:cNvPr>
          <p:cNvSpPr txBox="1"/>
          <p:nvPr/>
        </p:nvSpPr>
        <p:spPr>
          <a:xfrm>
            <a:off x="6716262" y="3562083"/>
            <a:ext cx="317716" cy="400110"/>
          </a:xfrm>
          <a:prstGeom prst="rect">
            <a:avLst/>
          </a:prstGeom>
          <a:noFill/>
          <a:ln>
            <a:solidFill>
              <a:srgbClr val="C00000"/>
            </a:solidFill>
          </a:ln>
        </p:spPr>
        <p:txBody>
          <a:bodyPr wrap="none" rtlCol="0">
            <a:spAutoFit/>
          </a:bodyPr>
          <a:lstStyle/>
          <a:p>
            <a:r>
              <a:rPr lang="en-US" sz="2000" b="1" dirty="0">
                <a:solidFill>
                  <a:srgbClr val="C00000"/>
                </a:solidFill>
              </a:rPr>
              <a:t>E</a:t>
            </a:r>
          </a:p>
        </p:txBody>
      </p:sp>
      <p:sp>
        <p:nvSpPr>
          <p:cNvPr id="144" name="TextBox 143">
            <a:extLst>
              <a:ext uri="{FF2B5EF4-FFF2-40B4-BE49-F238E27FC236}">
                <a16:creationId xmlns:a16="http://schemas.microsoft.com/office/drawing/2014/main" id="{FD522C02-1DC7-2B41-954F-41E78871012F}"/>
              </a:ext>
            </a:extLst>
          </p:cNvPr>
          <p:cNvSpPr txBox="1"/>
          <p:nvPr/>
        </p:nvSpPr>
        <p:spPr>
          <a:xfrm>
            <a:off x="7548558" y="3565382"/>
            <a:ext cx="308098" cy="400110"/>
          </a:xfrm>
          <a:prstGeom prst="rect">
            <a:avLst/>
          </a:prstGeom>
          <a:noFill/>
          <a:ln>
            <a:solidFill>
              <a:srgbClr val="C00000"/>
            </a:solidFill>
          </a:ln>
        </p:spPr>
        <p:txBody>
          <a:bodyPr wrap="none" rtlCol="0">
            <a:spAutoFit/>
          </a:bodyPr>
          <a:lstStyle/>
          <a:p>
            <a:r>
              <a:rPr lang="en-US" sz="2000" b="1" dirty="0">
                <a:solidFill>
                  <a:srgbClr val="C00000"/>
                </a:solidFill>
              </a:rPr>
              <a:t>F</a:t>
            </a:r>
          </a:p>
        </p:txBody>
      </p:sp>
      <p:sp>
        <p:nvSpPr>
          <p:cNvPr id="145" name="TextBox 144">
            <a:extLst>
              <a:ext uri="{FF2B5EF4-FFF2-40B4-BE49-F238E27FC236}">
                <a16:creationId xmlns:a16="http://schemas.microsoft.com/office/drawing/2014/main" id="{04C2E4F7-ED5C-DA4F-B88E-D88AF46B7AC0}"/>
              </a:ext>
            </a:extLst>
          </p:cNvPr>
          <p:cNvSpPr txBox="1"/>
          <p:nvPr/>
        </p:nvSpPr>
        <p:spPr>
          <a:xfrm>
            <a:off x="8357524" y="3555157"/>
            <a:ext cx="399468" cy="400110"/>
          </a:xfrm>
          <a:prstGeom prst="rect">
            <a:avLst/>
          </a:prstGeom>
          <a:noFill/>
          <a:ln>
            <a:solidFill>
              <a:srgbClr val="C00000"/>
            </a:solidFill>
          </a:ln>
        </p:spPr>
        <p:txBody>
          <a:bodyPr wrap="none" rtlCol="0">
            <a:spAutoFit/>
          </a:bodyPr>
          <a:lstStyle/>
          <a:p>
            <a:r>
              <a:rPr lang="en-US" sz="2000" b="1" dirty="0">
                <a:solidFill>
                  <a:srgbClr val="C00000"/>
                </a:solidFill>
              </a:rPr>
              <a:t>G</a:t>
            </a:r>
          </a:p>
        </p:txBody>
      </p:sp>
      <p:sp>
        <p:nvSpPr>
          <p:cNvPr id="146" name="TextBox 145">
            <a:extLst>
              <a:ext uri="{FF2B5EF4-FFF2-40B4-BE49-F238E27FC236}">
                <a16:creationId xmlns:a16="http://schemas.microsoft.com/office/drawing/2014/main" id="{40A8703F-DEDF-4A41-9F63-3AE7A50C535A}"/>
              </a:ext>
            </a:extLst>
          </p:cNvPr>
          <p:cNvSpPr txBox="1"/>
          <p:nvPr/>
        </p:nvSpPr>
        <p:spPr>
          <a:xfrm>
            <a:off x="9224862" y="3548856"/>
            <a:ext cx="359394" cy="400110"/>
          </a:xfrm>
          <a:prstGeom prst="rect">
            <a:avLst/>
          </a:prstGeom>
          <a:noFill/>
          <a:ln>
            <a:solidFill>
              <a:srgbClr val="C00000"/>
            </a:solidFill>
          </a:ln>
        </p:spPr>
        <p:txBody>
          <a:bodyPr wrap="none" rtlCol="0">
            <a:spAutoFit/>
          </a:bodyPr>
          <a:lstStyle/>
          <a:p>
            <a:r>
              <a:rPr lang="en-US" sz="2000" b="1" dirty="0">
                <a:solidFill>
                  <a:srgbClr val="C00000"/>
                </a:solidFill>
              </a:rPr>
              <a:t>H</a:t>
            </a:r>
          </a:p>
        </p:txBody>
      </p:sp>
      <p:sp>
        <p:nvSpPr>
          <p:cNvPr id="147" name="TextBox 146">
            <a:extLst>
              <a:ext uri="{FF2B5EF4-FFF2-40B4-BE49-F238E27FC236}">
                <a16:creationId xmlns:a16="http://schemas.microsoft.com/office/drawing/2014/main" id="{1231F0A8-F372-B04C-8177-989EC0EA65DE}"/>
              </a:ext>
            </a:extLst>
          </p:cNvPr>
          <p:cNvSpPr txBox="1"/>
          <p:nvPr/>
        </p:nvSpPr>
        <p:spPr>
          <a:xfrm>
            <a:off x="10009246" y="3535964"/>
            <a:ext cx="256802" cy="400110"/>
          </a:xfrm>
          <a:prstGeom prst="rect">
            <a:avLst/>
          </a:prstGeom>
          <a:noFill/>
          <a:ln>
            <a:solidFill>
              <a:srgbClr val="C00000"/>
            </a:solidFill>
          </a:ln>
        </p:spPr>
        <p:txBody>
          <a:bodyPr wrap="none" rtlCol="0">
            <a:spAutoFit/>
          </a:bodyPr>
          <a:lstStyle/>
          <a:p>
            <a:r>
              <a:rPr lang="en-US" sz="2000" b="1" dirty="0">
                <a:solidFill>
                  <a:srgbClr val="C00000"/>
                </a:solidFill>
              </a:rPr>
              <a:t>I</a:t>
            </a:r>
          </a:p>
        </p:txBody>
      </p:sp>
      <p:sp>
        <p:nvSpPr>
          <p:cNvPr id="148" name="TextBox 147">
            <a:extLst>
              <a:ext uri="{FF2B5EF4-FFF2-40B4-BE49-F238E27FC236}">
                <a16:creationId xmlns:a16="http://schemas.microsoft.com/office/drawing/2014/main" id="{BAEB32DE-B75B-D945-923B-11A5270BCCF9}"/>
              </a:ext>
            </a:extLst>
          </p:cNvPr>
          <p:cNvSpPr txBox="1"/>
          <p:nvPr/>
        </p:nvSpPr>
        <p:spPr>
          <a:xfrm>
            <a:off x="10801800" y="3556196"/>
            <a:ext cx="308098" cy="400110"/>
          </a:xfrm>
          <a:prstGeom prst="rect">
            <a:avLst/>
          </a:prstGeom>
          <a:noFill/>
          <a:ln>
            <a:solidFill>
              <a:srgbClr val="C00000"/>
            </a:solidFill>
          </a:ln>
        </p:spPr>
        <p:txBody>
          <a:bodyPr wrap="none" rtlCol="0">
            <a:spAutoFit/>
          </a:bodyPr>
          <a:lstStyle/>
          <a:p>
            <a:r>
              <a:rPr lang="en-US" sz="2000" b="1" dirty="0">
                <a:solidFill>
                  <a:srgbClr val="C00000"/>
                </a:solidFill>
              </a:rPr>
              <a:t>J</a:t>
            </a:r>
          </a:p>
        </p:txBody>
      </p:sp>
      <p:sp>
        <p:nvSpPr>
          <p:cNvPr id="149" name="TextBox 148">
            <a:extLst>
              <a:ext uri="{FF2B5EF4-FFF2-40B4-BE49-F238E27FC236}">
                <a16:creationId xmlns:a16="http://schemas.microsoft.com/office/drawing/2014/main" id="{6590F9D6-06DB-034B-9DB6-1788494702CE}"/>
              </a:ext>
            </a:extLst>
          </p:cNvPr>
          <p:cNvSpPr txBox="1"/>
          <p:nvPr/>
        </p:nvSpPr>
        <p:spPr>
          <a:xfrm>
            <a:off x="6571078" y="5010179"/>
            <a:ext cx="343364" cy="400110"/>
          </a:xfrm>
          <a:prstGeom prst="rect">
            <a:avLst/>
          </a:prstGeom>
          <a:noFill/>
          <a:ln>
            <a:solidFill>
              <a:srgbClr val="C00000"/>
            </a:solidFill>
          </a:ln>
        </p:spPr>
        <p:txBody>
          <a:bodyPr wrap="none" rtlCol="0">
            <a:spAutoFit/>
          </a:bodyPr>
          <a:lstStyle/>
          <a:p>
            <a:r>
              <a:rPr lang="en-US" sz="2000" b="1" dirty="0">
                <a:solidFill>
                  <a:srgbClr val="C00000"/>
                </a:solidFill>
              </a:rPr>
              <a:t>K</a:t>
            </a:r>
          </a:p>
        </p:txBody>
      </p:sp>
      <p:sp>
        <p:nvSpPr>
          <p:cNvPr id="151" name="TextBox 150">
            <a:extLst>
              <a:ext uri="{FF2B5EF4-FFF2-40B4-BE49-F238E27FC236}">
                <a16:creationId xmlns:a16="http://schemas.microsoft.com/office/drawing/2014/main" id="{6BF64CBD-AFB6-4940-BC13-AA0AD7CA9A35}"/>
              </a:ext>
            </a:extLst>
          </p:cNvPr>
          <p:cNvSpPr txBox="1"/>
          <p:nvPr/>
        </p:nvSpPr>
        <p:spPr>
          <a:xfrm>
            <a:off x="7389520" y="5017103"/>
            <a:ext cx="296876" cy="400110"/>
          </a:xfrm>
          <a:prstGeom prst="rect">
            <a:avLst/>
          </a:prstGeom>
          <a:noFill/>
          <a:ln>
            <a:solidFill>
              <a:srgbClr val="C00000"/>
            </a:solidFill>
          </a:ln>
        </p:spPr>
        <p:txBody>
          <a:bodyPr wrap="none" rtlCol="0">
            <a:spAutoFit/>
          </a:bodyPr>
          <a:lstStyle/>
          <a:p>
            <a:r>
              <a:rPr lang="en-US" sz="2000" b="1" dirty="0">
                <a:solidFill>
                  <a:srgbClr val="C00000"/>
                </a:solidFill>
              </a:rPr>
              <a:t>L</a:t>
            </a:r>
          </a:p>
        </p:txBody>
      </p:sp>
      <p:sp>
        <p:nvSpPr>
          <p:cNvPr id="152" name="TextBox 151">
            <a:extLst>
              <a:ext uri="{FF2B5EF4-FFF2-40B4-BE49-F238E27FC236}">
                <a16:creationId xmlns:a16="http://schemas.microsoft.com/office/drawing/2014/main" id="{DFA91E87-F581-CF46-95DC-14A24EF1B763}"/>
              </a:ext>
            </a:extLst>
          </p:cNvPr>
          <p:cNvSpPr txBox="1"/>
          <p:nvPr/>
        </p:nvSpPr>
        <p:spPr>
          <a:xfrm>
            <a:off x="8251525" y="4990730"/>
            <a:ext cx="373820" cy="400110"/>
          </a:xfrm>
          <a:prstGeom prst="rect">
            <a:avLst/>
          </a:prstGeom>
          <a:noFill/>
          <a:ln>
            <a:solidFill>
              <a:srgbClr val="C00000"/>
            </a:solidFill>
          </a:ln>
        </p:spPr>
        <p:txBody>
          <a:bodyPr wrap="square" rtlCol="0">
            <a:spAutoFit/>
          </a:bodyPr>
          <a:lstStyle/>
          <a:p>
            <a:r>
              <a:rPr lang="en-US" sz="2000" b="1" dirty="0">
                <a:solidFill>
                  <a:srgbClr val="C00000"/>
                </a:solidFill>
              </a:rPr>
              <a:t>M</a:t>
            </a:r>
          </a:p>
        </p:txBody>
      </p:sp>
    </p:spTree>
    <p:extLst>
      <p:ext uri="{BB962C8B-B14F-4D97-AF65-F5344CB8AC3E}">
        <p14:creationId xmlns:p14="http://schemas.microsoft.com/office/powerpoint/2010/main" val="187002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83"/>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84"/>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10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85"/>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10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86"/>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87"/>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8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11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89"/>
                                        </p:tgtEl>
                                        <p:attrNameLst>
                                          <p:attrName>style.visibility</p:attrName>
                                        </p:attrNameLst>
                                      </p:cBhvr>
                                      <p:to>
                                        <p:strVal val="hidden"/>
                                      </p:to>
                                    </p:set>
                                  </p:childTnLst>
                                </p:cTn>
                              </p:par>
                              <p:par>
                                <p:cTn id="121" presetID="1" presetClass="entr" presetSubtype="0" fill="hold" nodeType="withEffect">
                                  <p:stCondLst>
                                    <p:cond delay="0"/>
                                  </p:stCondLst>
                                  <p:childTnLst>
                                    <p:set>
                                      <p:cBhvr>
                                        <p:cTn id="122" dur="1" fill="hold">
                                          <p:stCondLst>
                                            <p:cond delay="0"/>
                                          </p:stCondLst>
                                        </p:cTn>
                                        <p:tgtEl>
                                          <p:spTgt spid="11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90"/>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11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91"/>
                                        </p:tgtEl>
                                        <p:attrNameLst>
                                          <p:attrName>style.visibility</p:attrName>
                                        </p:attrNameLst>
                                      </p:cBhvr>
                                      <p:to>
                                        <p:strVal val="hidden"/>
                                      </p:to>
                                    </p:set>
                                  </p:childTnLst>
                                </p:cTn>
                              </p:par>
                              <p:par>
                                <p:cTn id="133" presetID="1" presetClass="entr" presetSubtype="0" fill="hold" nodeType="withEffect">
                                  <p:stCondLst>
                                    <p:cond delay="0"/>
                                  </p:stCondLst>
                                  <p:childTnLst>
                                    <p:set>
                                      <p:cBhvr>
                                        <p:cTn id="134" dur="1" fill="hold">
                                          <p:stCondLst>
                                            <p:cond delay="0"/>
                                          </p:stCondLst>
                                        </p:cTn>
                                        <p:tgtEl>
                                          <p:spTgt spid="12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92"/>
                                        </p:tgtEl>
                                        <p:attrNameLst>
                                          <p:attrName>style.visibility</p:attrName>
                                        </p:attrNameLst>
                                      </p:cBhvr>
                                      <p:to>
                                        <p:strVal val="hidden"/>
                                      </p:to>
                                    </p:set>
                                  </p:childTnLst>
                                </p:cTn>
                              </p:par>
                              <p:par>
                                <p:cTn id="139" presetID="1" presetClass="entr" presetSubtype="0" fill="hold" nodeType="withEffect">
                                  <p:stCondLst>
                                    <p:cond delay="0"/>
                                  </p:stCondLst>
                                  <p:childTnLst>
                                    <p:set>
                                      <p:cBhvr>
                                        <p:cTn id="140" dur="1" fill="hold">
                                          <p:stCondLst>
                                            <p:cond delay="0"/>
                                          </p:stCondLst>
                                        </p:cTn>
                                        <p:tgtEl>
                                          <p:spTgt spid="12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93"/>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12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94"/>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130"/>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95"/>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P spid="138" grpId="0" animBg="1"/>
      <p:bldP spid="142" grpId="0" animBg="1"/>
      <p:bldP spid="143" grpId="0" animBg="1"/>
      <p:bldP spid="144" grpId="0" animBg="1"/>
      <p:bldP spid="145" grpId="0" animBg="1"/>
      <p:bldP spid="146" grpId="0" animBg="1"/>
      <p:bldP spid="147" grpId="0" animBg="1"/>
      <p:bldP spid="148" grpId="0" animBg="1"/>
      <p:bldP spid="149" grpId="0" animBg="1"/>
      <p:bldP spid="151" grpId="0" animBg="1"/>
      <p:bldP spid="1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rgbClr val="5B9BD5">
                    <a:lumMod val="50000"/>
                  </a:srgbClr>
                </a:solidFill>
              </a:rPr>
              <a:t>bekommt</a:t>
            </a:r>
            <a:endParaRPr lang="en-GB" sz="11500" dirty="0"/>
          </a:p>
        </p:txBody>
      </p:sp>
      <p:sp>
        <p:nvSpPr>
          <p:cNvPr id="4" name="TextBox 3"/>
          <p:cNvSpPr txBox="1"/>
          <p:nvPr/>
        </p:nvSpPr>
        <p:spPr>
          <a:xfrm>
            <a:off x="0" y="2177384"/>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gets / receives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is </a:t>
            </a:r>
            <a:r>
              <a:rPr lang="en-GB" sz="3200" dirty="0">
                <a:solidFill>
                  <a:srgbClr val="5B9BD5">
                    <a:lumMod val="50000"/>
                  </a:srgbClr>
                </a:solidFill>
                <a:latin typeface="Century Gothic" panose="020B0502020202020204" pitchFamily="34" charset="0"/>
              </a:rPr>
              <a:t>getting / receiving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3993377"/>
            <a:ext cx="12192000"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5B9BD5">
                    <a:lumMod val="50000"/>
                  </a:srgbClr>
                </a:solidFill>
                <a:latin typeface="Century Gothic" panose="020B0502020202020204" pitchFamily="34" charset="0"/>
              </a:rPr>
              <a:t>Die Frau</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lang="en-GB" sz="5400" b="1" dirty="0" err="1">
                <a:solidFill>
                  <a:srgbClr val="EEC100"/>
                </a:solidFill>
                <a:latin typeface="Century Gothic" panose="020B0502020202020204" pitchFamily="34" charset="0"/>
                <a:cs typeface="Calibri" panose="020F0502020204030204" pitchFamily="34" charset="0"/>
              </a:rPr>
              <a:t>bekommt</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ein</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Buch. </a:t>
            </a:r>
            <a:endParaRPr kumimoji="0" lang="fr-FR" sz="5400" b="0"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7" name="TextBox 6"/>
          <p:cNvSpPr txBox="1"/>
          <p:nvPr/>
        </p:nvSpPr>
        <p:spPr>
          <a:xfrm>
            <a:off x="2780632" y="5039817"/>
            <a:ext cx="788220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The woman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3200" b="1" dirty="0">
                <a:solidFill>
                  <a:srgbClr val="EEC100"/>
                </a:solidFill>
                <a:latin typeface="Century Gothic" panose="020B0502020202020204" pitchFamily="34" charset="0"/>
                <a:cs typeface="Calibri" panose="020F0502020204030204" pitchFamily="34" charset="0"/>
              </a:rPr>
              <a:t>gets</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a:t>
            </a:r>
            <a:r>
              <a:rPr lang="en-GB" sz="3200" b="1" dirty="0">
                <a:solidFill>
                  <a:srgbClr val="EEC100"/>
                </a:solidFill>
                <a:latin typeface="Century Gothic" panose="020B0502020202020204" pitchFamily="34" charset="0"/>
                <a:cs typeface="Calibri" panose="020F0502020204030204" pitchFamily="34" charset="0"/>
              </a:rPr>
              <a:t>getting</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book.]</a:t>
            </a:r>
          </a:p>
        </p:txBody>
      </p:sp>
    </p:spTree>
    <p:extLst>
      <p:ext uri="{BB962C8B-B14F-4D97-AF65-F5344CB8AC3E}">
        <p14:creationId xmlns:p14="http://schemas.microsoft.com/office/powerpoint/2010/main" val="19247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7586"/>
            <a:ext cx="10515600" cy="1325563"/>
          </a:xfrm>
        </p:spPr>
        <p:txBody>
          <a:bodyPr>
            <a:normAutofit fontScale="90000"/>
          </a:bodyPr>
          <a:lstStyle/>
          <a:p>
            <a:pPr algn="ctr"/>
            <a:r>
              <a:rPr lang="en-GB" sz="12800" b="1" dirty="0" err="1">
                <a:solidFill>
                  <a:srgbClr val="5B9BD5">
                    <a:lumMod val="50000"/>
                  </a:srgbClr>
                </a:solidFill>
              </a:rPr>
              <a:t>bekommen</a:t>
            </a:r>
            <a:br>
              <a:rPr lang="en-GB" sz="9600" b="1" dirty="0">
                <a:solidFill>
                  <a:srgbClr val="5B9BD5">
                    <a:lumMod val="50000"/>
                  </a:srgbClr>
                </a:solidFill>
              </a:rPr>
            </a:br>
            <a:endParaRPr lang="en-GB" dirty="0"/>
          </a:p>
        </p:txBody>
      </p:sp>
      <p:sp>
        <p:nvSpPr>
          <p:cNvPr id="4" name="TextBox 3"/>
          <p:cNvSpPr txBox="1"/>
          <p:nvPr/>
        </p:nvSpPr>
        <p:spPr>
          <a:xfrm>
            <a:off x="0" y="2176662"/>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3200" dirty="0">
                <a:solidFill>
                  <a:srgbClr val="5B9BD5">
                    <a:lumMod val="50000"/>
                  </a:srgbClr>
                </a:solidFill>
                <a:latin typeface="Century Gothic" panose="020B0502020202020204" pitchFamily="34" charset="0"/>
              </a:rPr>
              <a:t>get / receive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lang="en-GB" sz="3200" dirty="0">
                <a:solidFill>
                  <a:srgbClr val="5B9BD5">
                    <a:lumMod val="50000"/>
                  </a:srgbClr>
                </a:solidFill>
                <a:latin typeface="Century Gothic" panose="020B0502020202020204" pitchFamily="34" charset="0"/>
              </a:rPr>
              <a:t>getting / receiving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3944012"/>
            <a:ext cx="12192000"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5400" dirty="0">
                <a:solidFill>
                  <a:srgbClr val="5B9BD5">
                    <a:lumMod val="50000"/>
                  </a:srgbClr>
                </a:solidFill>
                <a:latin typeface="Century Gothic" panose="020B0502020202020204" pitchFamily="34" charset="0"/>
              </a:rPr>
              <a:t>Die Frau</a:t>
            </a:r>
            <a:r>
              <a:rPr kumimoji="0" lang="de-DE"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kann ein Buch </a:t>
            </a:r>
            <a:r>
              <a:rPr lang="de-DE" sz="5400" b="1" dirty="0">
                <a:solidFill>
                  <a:srgbClr val="EEC100"/>
                </a:solidFill>
                <a:latin typeface="Century Gothic" panose="020B0502020202020204" pitchFamily="34" charset="0"/>
                <a:cs typeface="Calibri" panose="020F0502020204030204" pitchFamily="34" charset="0"/>
              </a:rPr>
              <a:t>bekommen</a:t>
            </a:r>
            <a:r>
              <a:rPr kumimoji="0" lang="de-DE"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7" name="TextBox 6"/>
          <p:cNvSpPr txBox="1"/>
          <p:nvPr/>
        </p:nvSpPr>
        <p:spPr>
          <a:xfrm>
            <a:off x="2940914" y="5053048"/>
            <a:ext cx="71019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The woman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can </a:t>
            </a:r>
            <a:r>
              <a:rPr lang="en-GB" sz="3200" b="1" dirty="0">
                <a:solidFill>
                  <a:srgbClr val="EEC100"/>
                </a:solidFill>
                <a:latin typeface="Century Gothic" panose="020B0502020202020204" pitchFamily="34" charset="0"/>
                <a:cs typeface="Calibri" panose="020F0502020204030204" pitchFamily="34" charset="0"/>
              </a:rPr>
              <a:t>get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book.]</a:t>
            </a:r>
          </a:p>
        </p:txBody>
      </p:sp>
    </p:spTree>
    <p:extLst>
      <p:ext uri="{BB962C8B-B14F-4D97-AF65-F5344CB8AC3E}">
        <p14:creationId xmlns:p14="http://schemas.microsoft.com/office/powerpoint/2010/main" val="156851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838200" y="826968"/>
            <a:ext cx="10515600" cy="1325563"/>
          </a:xfrm>
        </p:spPr>
        <p:txBody>
          <a:bodyPr>
            <a:noAutofit/>
          </a:bodyPr>
          <a:lstStyle/>
          <a:p>
            <a:pPr algn="ctr"/>
            <a:r>
              <a:rPr lang="en-GB" sz="11500" b="1" dirty="0" err="1">
                <a:solidFill>
                  <a:srgbClr val="5B9BD5">
                    <a:lumMod val="50000"/>
                  </a:srgbClr>
                </a:solidFill>
              </a:rPr>
              <a:t>bekommt</a:t>
            </a:r>
            <a:endParaRPr lang="en-GB" sz="11500" dirty="0"/>
          </a:p>
        </p:txBody>
      </p:sp>
      <p:sp>
        <p:nvSpPr>
          <p:cNvPr id="4" name="TextBox 3"/>
          <p:cNvSpPr txBox="1"/>
          <p:nvPr/>
        </p:nvSpPr>
        <p:spPr>
          <a:xfrm>
            <a:off x="3231770" y="2168684"/>
            <a:ext cx="786501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gets / receives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is getting/  receiving]</a:t>
            </a:r>
          </a:p>
        </p:txBody>
      </p:sp>
      <p:sp>
        <p:nvSpPr>
          <p:cNvPr id="7" name="Action Button: Help 6" descr="question mark action button">
            <a:hlinkClick r:id="" action="ppaction://noaction" highlightClick="1"/>
          </p:cNvPr>
          <p:cNvSpPr/>
          <p:nvPr/>
        </p:nvSpPr>
        <p:spPr>
          <a:xfrm>
            <a:off x="2495652"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838200" y="4084109"/>
            <a:ext cx="10646044"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5B9BD5">
                    <a:lumMod val="50000"/>
                  </a:srgbClr>
                </a:solidFill>
                <a:latin typeface="Century Gothic" panose="020B0502020202020204" pitchFamily="34" charset="0"/>
              </a:rPr>
              <a:t>Die Frau</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_________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Buch.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4060431" y="4032502"/>
            <a:ext cx="3799438"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err="1">
                <a:solidFill>
                  <a:srgbClr val="EEC100"/>
                </a:solidFill>
                <a:latin typeface="Century Gothic" panose="020B0502020202020204" pitchFamily="34" charset="0"/>
                <a:cs typeface="Calibri" panose="020F0502020204030204" pitchFamily="34" charset="0"/>
              </a:rPr>
              <a:t>bekommt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3218482" y="5048165"/>
            <a:ext cx="897351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The woman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3200" b="1" noProof="0" dirty="0">
                <a:solidFill>
                  <a:srgbClr val="EEC100"/>
                </a:solidFill>
                <a:latin typeface="Century Gothic" panose="020B0502020202020204" pitchFamily="34" charset="0"/>
                <a:cs typeface="Calibri" panose="020F0502020204030204" pitchFamily="34" charset="0"/>
              </a:rPr>
              <a:t>gets</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a:t>
            </a:r>
            <a:r>
              <a:rPr lang="en-GB" sz="3200" b="1" dirty="0">
                <a:solidFill>
                  <a:srgbClr val="EEC100"/>
                </a:solidFill>
                <a:latin typeface="Century Gothic" panose="020B0502020202020204" pitchFamily="34" charset="0"/>
                <a:cs typeface="Calibri" panose="020F0502020204030204" pitchFamily="34" charset="0"/>
              </a:rPr>
              <a:t>getting</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book.]</a:t>
            </a:r>
          </a:p>
        </p:txBody>
      </p:sp>
    </p:spTree>
    <p:extLst>
      <p:ext uri="{BB962C8B-B14F-4D97-AF65-F5344CB8AC3E}">
        <p14:creationId xmlns:p14="http://schemas.microsoft.com/office/powerpoint/2010/main" val="134781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880310" y="828399"/>
            <a:ext cx="10515600" cy="1325563"/>
          </a:xfrm>
        </p:spPr>
        <p:txBody>
          <a:bodyPr>
            <a:noAutofit/>
          </a:bodyPr>
          <a:lstStyle/>
          <a:p>
            <a:pPr algn="ctr"/>
            <a:r>
              <a:rPr lang="en-GB" sz="11500" b="1" dirty="0" err="1">
                <a:solidFill>
                  <a:srgbClr val="5B9BD5">
                    <a:lumMod val="50000"/>
                  </a:srgbClr>
                </a:solidFill>
              </a:rPr>
              <a:t>bekommen</a:t>
            </a:r>
            <a:endParaRPr lang="en-GB" sz="11500" dirty="0"/>
          </a:p>
        </p:txBody>
      </p:sp>
      <p:sp>
        <p:nvSpPr>
          <p:cNvPr id="4" name="TextBox 3"/>
          <p:cNvSpPr txBox="1"/>
          <p:nvPr/>
        </p:nvSpPr>
        <p:spPr>
          <a:xfrm>
            <a:off x="3462566" y="2153962"/>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read | reading]</a:t>
            </a:r>
          </a:p>
        </p:txBody>
      </p:sp>
      <p:sp>
        <p:nvSpPr>
          <p:cNvPr id="9" name="Action Button: Help 8" descr="question mark action button">
            <a:hlinkClick r:id="" action="ppaction://noaction" highlightClick="1"/>
          </p:cNvPr>
          <p:cNvSpPr/>
          <p:nvPr/>
        </p:nvSpPr>
        <p:spPr>
          <a:xfrm>
            <a:off x="2495652" y="5053048"/>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117460" y="3953231"/>
            <a:ext cx="11957080"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5400" dirty="0">
                <a:solidFill>
                  <a:srgbClr val="5B9BD5">
                    <a:lumMod val="50000"/>
                  </a:srgbClr>
                </a:solidFill>
                <a:latin typeface="Century Gothic" panose="020B0502020202020204" pitchFamily="34" charset="0"/>
              </a:rPr>
              <a:t>Die Frau </a:t>
            </a:r>
            <a:r>
              <a:rPr kumimoji="0" lang="de-DE"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kann ein Buch _____</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______.</a:t>
            </a:r>
          </a:p>
        </p:txBody>
      </p:sp>
      <p:sp>
        <p:nvSpPr>
          <p:cNvPr id="10" name="Rectangle 9">
            <a:extLst>
              <a:ext uri="{FF2B5EF4-FFF2-40B4-BE49-F238E27FC236}">
                <a16:creationId xmlns:a16="http://schemas.microsoft.com/office/drawing/2014/main" id="{3095B070-9F18-1047-AD42-62F8B79E04A2}"/>
              </a:ext>
            </a:extLst>
          </p:cNvPr>
          <p:cNvSpPr/>
          <p:nvPr/>
        </p:nvSpPr>
        <p:spPr>
          <a:xfrm>
            <a:off x="7893928" y="3924274"/>
            <a:ext cx="409278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5400" b="1" dirty="0">
                <a:solidFill>
                  <a:srgbClr val="EEC100"/>
                </a:solidFill>
                <a:latin typeface="Century Gothic" panose="020B0502020202020204" pitchFamily="34" charset="0"/>
                <a:cs typeface="Calibri" panose="020F0502020204030204" pitchFamily="34" charset="0"/>
              </a:rPr>
              <a:t>bekommen</a:t>
            </a:r>
            <a:endParaRPr kumimoji="0" lang="en-GB" sz="5400" b="0" i="0" u="none" strike="noStrike" kern="1200" cap="none" spc="0" normalizeH="0" baseline="0" noProof="0" dirty="0">
              <a:ln>
                <a:noFill/>
              </a:ln>
              <a:solidFill>
                <a:srgbClr val="EEC100"/>
              </a:solidFill>
              <a:effectLst/>
              <a:uLnTx/>
              <a:uFillTx/>
              <a:latin typeface="Century Gothic" panose="020F0302020204030204"/>
            </a:endParaRPr>
          </a:p>
        </p:txBody>
      </p:sp>
      <p:sp>
        <p:nvSpPr>
          <p:cNvPr id="7" name="TextBox 6"/>
          <p:cNvSpPr txBox="1"/>
          <p:nvPr/>
        </p:nvSpPr>
        <p:spPr>
          <a:xfrm>
            <a:off x="3250366" y="4999671"/>
            <a:ext cx="644598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The woman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can </a:t>
            </a:r>
            <a:r>
              <a:rPr lang="en-GB" sz="3200" b="1" dirty="0">
                <a:solidFill>
                  <a:srgbClr val="EEC100"/>
                </a:solidFill>
                <a:latin typeface="Century Gothic" panose="020B0502020202020204" pitchFamily="34" charset="0"/>
                <a:cs typeface="Calibri" panose="020F0502020204030204" pitchFamily="34" charset="0"/>
              </a:rPr>
              <a:t>get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book.]</a:t>
            </a:r>
          </a:p>
        </p:txBody>
      </p:sp>
    </p:spTree>
    <p:extLst>
      <p:ext uri="{BB962C8B-B14F-4D97-AF65-F5344CB8AC3E}">
        <p14:creationId xmlns:p14="http://schemas.microsoft.com/office/powerpoint/2010/main" val="290722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EB33C8-786E-1C44-B5D6-DC14375908A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2261" y="2143649"/>
            <a:ext cx="2750768" cy="4146680"/>
          </a:xfrm>
          <a:prstGeom prst="rect">
            <a:avLst/>
          </a:prstGeom>
        </p:spPr>
      </p:pic>
      <p:sp>
        <p:nvSpPr>
          <p:cNvPr id="5" name="TextBox 4">
            <a:extLst>
              <a:ext uri="{FF2B5EF4-FFF2-40B4-BE49-F238E27FC236}">
                <a16:creationId xmlns:a16="http://schemas.microsoft.com/office/drawing/2014/main" id="{F6A4386B-D992-6341-8359-F0DF03A15E62}"/>
              </a:ext>
            </a:extLst>
          </p:cNvPr>
          <p:cNvSpPr txBox="1"/>
          <p:nvPr/>
        </p:nvSpPr>
        <p:spPr>
          <a:xfrm>
            <a:off x="4239036" y="729016"/>
            <a:ext cx="4661854" cy="1938992"/>
          </a:xfrm>
          <a:prstGeom prst="rect">
            <a:avLst/>
          </a:prstGeom>
          <a:noFill/>
        </p:spPr>
        <p:txBody>
          <a:bodyPr wrap="none" rtlCol="0">
            <a:spAutoFit/>
          </a:bodyPr>
          <a:lstStyle/>
          <a:p>
            <a:r>
              <a:rPr lang="en-US" sz="12000" dirty="0" err="1">
                <a:solidFill>
                  <a:srgbClr val="203864"/>
                </a:solidFill>
              </a:rPr>
              <a:t>schön</a:t>
            </a:r>
            <a:endParaRPr lang="en-US" sz="12000" dirty="0">
              <a:solidFill>
                <a:srgbClr val="203864"/>
              </a:solidFill>
            </a:endParaRPr>
          </a:p>
        </p:txBody>
      </p:sp>
      <p:pic>
        <p:nvPicPr>
          <p:cNvPr id="6" name="Picture 5">
            <a:extLst>
              <a:ext uri="{FF2B5EF4-FFF2-40B4-BE49-F238E27FC236}">
                <a16:creationId xmlns:a16="http://schemas.microsoft.com/office/drawing/2014/main" id="{F2B423D1-14F9-5E44-857B-9974635F5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3">
            <a:extLst>
              <a:ext uri="{FF2B5EF4-FFF2-40B4-BE49-F238E27FC236}">
                <a16:creationId xmlns:a16="http://schemas.microsoft.com/office/drawing/2014/main" id="{71880EC7-8A1B-C645-A27A-F734A0CEB589}"/>
              </a:ext>
            </a:extLst>
          </p:cNvPr>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154460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C60508-4B7B-0C40-A1F7-7DA6811AA90B}"/>
              </a:ext>
            </a:extLst>
          </p:cNvPr>
          <p:cNvSpPr txBox="1"/>
          <p:nvPr/>
        </p:nvSpPr>
        <p:spPr>
          <a:xfrm>
            <a:off x="3745089" y="3747953"/>
            <a:ext cx="2524199" cy="830997"/>
          </a:xfrm>
          <a:prstGeom prst="rect">
            <a:avLst/>
          </a:prstGeom>
          <a:solidFill>
            <a:srgbClr val="FFCC00"/>
          </a:solidFill>
        </p:spPr>
        <p:txBody>
          <a:bodyPr wrap="square" rtlCol="0">
            <a:spAutoFit/>
          </a:bodyPr>
          <a:lstStyle/>
          <a:p>
            <a:pPr algn="ctr"/>
            <a:r>
              <a:rPr lang="en-GB" sz="4800" dirty="0">
                <a:solidFill>
                  <a:srgbClr val="002060"/>
                </a:solidFill>
              </a:rPr>
              <a:t>05:30!!!</a:t>
            </a:r>
          </a:p>
        </p:txBody>
      </p:sp>
      <p:pic>
        <p:nvPicPr>
          <p:cNvPr id="5" name="Picture 4">
            <a:extLst>
              <a:ext uri="{FF2B5EF4-FFF2-40B4-BE49-F238E27FC236}">
                <a16:creationId xmlns:a16="http://schemas.microsoft.com/office/drawing/2014/main" id="{26D49457-C67F-BA4D-8757-9EE41CA0F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7015" y="3225856"/>
            <a:ext cx="1904369" cy="1895905"/>
          </a:xfrm>
          <a:prstGeom prst="rect">
            <a:avLst/>
          </a:prstGeom>
        </p:spPr>
      </p:pic>
      <p:sp>
        <p:nvSpPr>
          <p:cNvPr id="6" name="TextBox 5">
            <a:extLst>
              <a:ext uri="{FF2B5EF4-FFF2-40B4-BE49-F238E27FC236}">
                <a16:creationId xmlns:a16="http://schemas.microsoft.com/office/drawing/2014/main" id="{5980C7B5-62D2-924A-8078-981C0450E61A}"/>
              </a:ext>
            </a:extLst>
          </p:cNvPr>
          <p:cNvSpPr txBox="1"/>
          <p:nvPr/>
        </p:nvSpPr>
        <p:spPr>
          <a:xfrm>
            <a:off x="5154840" y="1286864"/>
            <a:ext cx="3004349" cy="1938992"/>
          </a:xfrm>
          <a:prstGeom prst="rect">
            <a:avLst/>
          </a:prstGeom>
          <a:noFill/>
        </p:spPr>
        <p:txBody>
          <a:bodyPr wrap="none" rtlCol="0">
            <a:spAutoFit/>
          </a:bodyPr>
          <a:lstStyle/>
          <a:p>
            <a:r>
              <a:rPr lang="en-US" sz="12000" dirty="0" err="1">
                <a:solidFill>
                  <a:srgbClr val="203864"/>
                </a:solidFill>
              </a:rPr>
              <a:t>früh</a:t>
            </a:r>
            <a:endParaRPr lang="en-US" sz="12000" dirty="0">
              <a:solidFill>
                <a:srgbClr val="203864"/>
              </a:solidFill>
            </a:endParaRPr>
          </a:p>
        </p:txBody>
      </p:sp>
      <p:pic>
        <p:nvPicPr>
          <p:cNvPr id="7" name="Picture 6">
            <a:extLst>
              <a:ext uri="{FF2B5EF4-FFF2-40B4-BE49-F238E27FC236}">
                <a16:creationId xmlns:a16="http://schemas.microsoft.com/office/drawing/2014/main" id="{AF0F6479-3426-9241-A5D9-6E5D2EF795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3">
            <a:extLst>
              <a:ext uri="{FF2B5EF4-FFF2-40B4-BE49-F238E27FC236}">
                <a16:creationId xmlns:a16="http://schemas.microsoft.com/office/drawing/2014/main" id="{9F87BB45-A03C-1449-9E5E-598CD5F9C235}"/>
              </a:ext>
            </a:extLst>
          </p:cNvPr>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385380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39147C7E-68DD-47C5-8118-3F179FB41A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5</TotalTime>
  <Words>1016</Words>
  <Application>Microsoft Macintosh PowerPoint</Application>
  <PresentationFormat>Widescreen</PresentationFormat>
  <Paragraphs>313</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vt:lpstr>
      <vt:lpstr>Calibri</vt:lpstr>
      <vt:lpstr>Calibri Light</vt:lpstr>
      <vt:lpstr>Century Gothic</vt:lpstr>
      <vt:lpstr>Wingdings</vt:lpstr>
      <vt:lpstr>Office Theme</vt:lpstr>
      <vt:lpstr>Vocabulary</vt:lpstr>
      <vt:lpstr>bekommen </vt:lpstr>
      <vt:lpstr>bekommen </vt:lpstr>
      <vt:lpstr>bekommt</vt:lpstr>
      <vt:lpstr>bekommen </vt:lpstr>
      <vt:lpstr>bekommt</vt:lpstr>
      <vt:lpstr>bekommen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PowerPoint Presentation</vt:lpstr>
      <vt:lpstr>Vokabeln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 </dc:title>
  <dc:creator>Inge Alferink</dc:creator>
  <cp:lastModifiedBy>Helen Thomas</cp:lastModifiedBy>
  <cp:revision>4</cp:revision>
  <dcterms:created xsi:type="dcterms:W3CDTF">2019-12-02T10:59:31Z</dcterms:created>
  <dcterms:modified xsi:type="dcterms:W3CDTF">2019-12-10T15:48:04Z</dcterms:modified>
</cp:coreProperties>
</file>