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77674" autoAdjust="0"/>
  </p:normalViewPr>
  <p:slideViewPr>
    <p:cSldViewPr snapToGrid="0">
      <p:cViewPr varScale="1">
        <p:scale>
          <a:sx n="89" d="100"/>
          <a:sy n="89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AB42D-247E-4943-BB00-B7FD6D7073D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286C4-F2EF-4179-9605-68A3609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1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66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1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55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5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8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4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7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Material</a:t>
            </a:r>
            <a:r>
              <a:rPr lang="en-GB" sz="11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licensed as </a:t>
            </a:r>
            <a:r>
              <a:rPr lang="en-GB" sz="1100" b="1" u="sng" dirty="0" smtClean="0">
                <a:solidFill>
                  <a:srgbClr val="FFFFFF"/>
                </a:solidFill>
                <a:latin typeface="Tw Cen MT" panose="020B0602020104020603" pitchFamily="34" charset="0"/>
                <a:hlinkClick r:id="rId16"/>
              </a:rPr>
              <a:t>CC BY-NC-SA 4.0</a:t>
            </a:r>
            <a:r>
              <a:rPr lang="en-GB" sz="1100" dirty="0" smtClean="0">
                <a:latin typeface="Tw Cen MT" panose="020B0602020104020603" pitchFamily="34" charset="0"/>
              </a:rPr>
              <a:t/>
            </a:r>
            <a:br>
              <a:rPr lang="en-GB" sz="1100" dirty="0" smtClean="0">
                <a:latin typeface="Tw Cen MT" panose="020B0602020104020603" pitchFamily="34" charset="0"/>
              </a:rPr>
            </a:br>
            <a:endParaRPr lang="en-GB" sz="1100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6577" y="6526075"/>
            <a:ext cx="229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</a:rPr>
              <a:t>Nick Avery</a:t>
            </a:r>
            <a:endParaRPr lang="en-GB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9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let.com/gb/459422109/y7-spanish-term-21-week-5-flash-cards/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hyperlink" Target="https://quizlet.com/gb/493264690/y7-spanish-term-22-week-2-days-of-the-week-flash-cards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3n203z351?locale=en" TargetMode="External"/><Relationship Id="rId11" Type="http://schemas.openxmlformats.org/officeDocument/2006/relationships/hyperlink" Target="http://www.ncelp.org/audio/SY7T2-2W2b" TargetMode="External"/><Relationship Id="rId5" Type="http://schemas.openxmlformats.org/officeDocument/2006/relationships/hyperlink" Target="http://www.ncelp.org/audio/SY7T2-2W2a" TargetMode="External"/><Relationship Id="rId15" Type="http://schemas.openxmlformats.org/officeDocument/2006/relationships/hyperlink" Target="https://quizlet.com/gb/491213995/y7-spanish-term-22-week-2-flash-cards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hyperlink" Target="https://quizlet.com/gb/457557383/year-7-spanish-term-12-week-7-flash-cards/" TargetMode="External"/><Relationship Id="rId14" Type="http://schemas.openxmlformats.org/officeDocument/2006/relationships/hyperlink" Target="https://resources.ncelp.org/concern/resources/vq27zn64s?local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89818"/>
            <a:ext cx="6649156" cy="86712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8"/>
          <p:cNvSpPr txBox="1">
            <a:spLocks noGrp="1"/>
          </p:cNvSpPr>
          <p:nvPr>
            <p:ph type="title"/>
          </p:nvPr>
        </p:nvSpPr>
        <p:spPr>
          <a:xfrm>
            <a:off x="92597" y="201397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>
                <a:solidFill>
                  <a:schemeClr val="lt1"/>
                </a:solidFill>
              </a:rPr>
              <a:t>Deberes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209" name="Google Shape;209;p8" descr="Smiley face with headphon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41342" y="105601"/>
            <a:ext cx="1401221" cy="1401221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8"/>
          <p:cNvSpPr txBox="1"/>
          <p:nvPr/>
        </p:nvSpPr>
        <p:spPr>
          <a:xfrm>
            <a:off x="-186636" y="1204646"/>
            <a:ext cx="97507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Vocabulary Learning Homework (Term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2.2,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Week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3)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8"/>
          <p:cNvSpPr txBox="1"/>
          <p:nvPr/>
        </p:nvSpPr>
        <p:spPr>
          <a:xfrm>
            <a:off x="175149" y="1971779"/>
            <a:ext cx="489170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Audio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file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 1 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(days of the week):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12" name="Google Shape;212;p8"/>
          <p:cNvSpPr txBox="1"/>
          <p:nvPr/>
        </p:nvSpPr>
        <p:spPr>
          <a:xfrm>
            <a:off x="175149" y="2815069"/>
            <a:ext cx="30753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QR code 1: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14" name="Google Shape;214;p8"/>
          <p:cNvSpPr txBox="1"/>
          <p:nvPr/>
        </p:nvSpPr>
        <p:spPr>
          <a:xfrm>
            <a:off x="175149" y="3658359"/>
            <a:ext cx="339258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Student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worksheet 1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15" name="Google Shape;215;p8"/>
          <p:cNvSpPr txBox="1"/>
          <p:nvPr/>
        </p:nvSpPr>
        <p:spPr>
          <a:xfrm>
            <a:off x="175149" y="4337646"/>
            <a:ext cx="255535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7"/>
              </a:rPr>
              <a:t>Quizlet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7"/>
              </a:rPr>
              <a:t>link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6" name="Google Shape;216;p8"/>
          <p:cNvSpPr/>
          <p:nvPr/>
        </p:nvSpPr>
        <p:spPr>
          <a:xfrm>
            <a:off x="175149" y="5373936"/>
            <a:ext cx="11066804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 addition, revisit:	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8"/>
              </a:rPr>
              <a:t>Term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8"/>
              </a:rPr>
              <a:t>2.1,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8"/>
              </a:rPr>
              <a:t>Week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8"/>
              </a:rPr>
              <a:t>5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			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9"/>
              </a:rPr>
              <a:t>Term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9"/>
              </a:rPr>
              <a:t>1.2,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9"/>
              </a:rPr>
              <a:t>Week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 panose="020B0502020202020204" pitchFamily="34" charset="0"/>
                <a:ea typeface="Century Gothic"/>
                <a:cs typeface="Century Gothic"/>
                <a:sym typeface="Century Gothic"/>
                <a:hlinkClick r:id="rId9"/>
              </a:rPr>
              <a:t>7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7" name="Google Shape;217;p8" descr="the letter Q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641925" y="4800601"/>
            <a:ext cx="1300638" cy="130063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211;p8"/>
          <p:cNvSpPr txBox="1"/>
          <p:nvPr/>
        </p:nvSpPr>
        <p:spPr>
          <a:xfrm>
            <a:off x="7064149" y="1974799"/>
            <a:ext cx="48784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11"/>
              </a:rPr>
              <a:t>Audio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11"/>
              </a:rPr>
              <a:t>file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11"/>
              </a:rPr>
              <a:t> 2 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(othe</a:t>
            </a:r>
            <a:r>
              <a:rPr lang="en-GB" sz="2400" dirty="0" smtClean="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 vocabulary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):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Google Shape;212;p8"/>
          <p:cNvSpPr txBox="1"/>
          <p:nvPr/>
        </p:nvSpPr>
        <p:spPr>
          <a:xfrm>
            <a:off x="7064149" y="2851809"/>
            <a:ext cx="30753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QR code 2: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647" y="2576828"/>
            <a:ext cx="1010343" cy="1010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966" y="2576828"/>
            <a:ext cx="968779" cy="968779"/>
          </a:xfrm>
          <a:prstGeom prst="rect">
            <a:avLst/>
          </a:prstGeom>
        </p:spPr>
      </p:pic>
      <p:sp>
        <p:nvSpPr>
          <p:cNvPr id="17" name="Google Shape;214;p8"/>
          <p:cNvSpPr txBox="1"/>
          <p:nvPr/>
        </p:nvSpPr>
        <p:spPr>
          <a:xfrm>
            <a:off x="7064149" y="3728819"/>
            <a:ext cx="335157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14"/>
              </a:rPr>
              <a:t>Student worksheet 2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Google Shape;215;p8"/>
          <p:cNvSpPr txBox="1"/>
          <p:nvPr/>
        </p:nvSpPr>
        <p:spPr>
          <a:xfrm>
            <a:off x="7064149" y="4434526"/>
            <a:ext cx="222127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15"/>
              </a:rPr>
              <a:t>Quizlet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  <a:hlinkClick r:id="rId15"/>
              </a:rPr>
              <a:t>link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035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ources (not bold NA).pptx" id="{C04240F7-4567-42F4-A6A9-1F35289C3A03}" vid="{11C110E3-9438-4B77-B542-C85A197C3B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65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Tw Cen MT</vt:lpstr>
      <vt:lpstr>1_Office Theme</vt:lpstr>
      <vt:lpstr>Deberes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Deberes</dc:title>
  <dc:creator>Nicholas Avery</dc:creator>
  <cp:lastModifiedBy>Nicholas Avery</cp:lastModifiedBy>
  <cp:revision>6</cp:revision>
  <dcterms:created xsi:type="dcterms:W3CDTF">2020-03-06T10:22:33Z</dcterms:created>
  <dcterms:modified xsi:type="dcterms:W3CDTF">2020-03-29T17:19:20Z</dcterms:modified>
</cp:coreProperties>
</file>