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9"/>
  </p:notesMasterIdLst>
  <p:sldIdLst>
    <p:sldId id="258" r:id="rId3"/>
    <p:sldId id="383" r:id="rId4"/>
    <p:sldId id="352" r:id="rId5"/>
    <p:sldId id="369" r:id="rId6"/>
    <p:sldId id="354" r:id="rId7"/>
    <p:sldId id="355" r:id="rId8"/>
    <p:sldId id="356" r:id="rId9"/>
    <p:sldId id="357" r:id="rId10"/>
    <p:sldId id="349" r:id="rId11"/>
    <p:sldId id="350" r:id="rId12"/>
    <p:sldId id="351" r:id="rId13"/>
    <p:sldId id="379" r:id="rId14"/>
    <p:sldId id="316" r:id="rId15"/>
    <p:sldId id="332" r:id="rId16"/>
    <p:sldId id="361" r:id="rId17"/>
    <p:sldId id="333" r:id="rId18"/>
    <p:sldId id="363" r:id="rId19"/>
    <p:sldId id="375" r:id="rId20"/>
    <p:sldId id="345" r:id="rId21"/>
    <p:sldId id="342" r:id="rId22"/>
    <p:sldId id="346" r:id="rId23"/>
    <p:sldId id="338" r:id="rId24"/>
    <p:sldId id="335" r:id="rId25"/>
    <p:sldId id="390" r:id="rId26"/>
    <p:sldId id="391" r:id="rId27"/>
    <p:sldId id="348" r:id="rId28"/>
    <p:sldId id="392" r:id="rId29"/>
    <p:sldId id="393" r:id="rId30"/>
    <p:sldId id="395" r:id="rId31"/>
    <p:sldId id="394" r:id="rId32"/>
    <p:sldId id="359" r:id="rId33"/>
    <p:sldId id="360" r:id="rId34"/>
    <p:sldId id="380" r:id="rId35"/>
    <p:sldId id="317" r:id="rId36"/>
    <p:sldId id="327" r:id="rId37"/>
    <p:sldId id="330" r:id="rId38"/>
    <p:sldId id="334" r:id="rId39"/>
    <p:sldId id="365" r:id="rId40"/>
    <p:sldId id="366" r:id="rId41"/>
    <p:sldId id="367" r:id="rId42"/>
    <p:sldId id="376" r:id="rId43"/>
    <p:sldId id="377" r:id="rId44"/>
    <p:sldId id="362" r:id="rId45"/>
    <p:sldId id="321" r:id="rId46"/>
    <p:sldId id="322" r:id="rId47"/>
    <p:sldId id="381" r:id="rId48"/>
    <p:sldId id="388" r:id="rId49"/>
    <p:sldId id="382" r:id="rId50"/>
    <p:sldId id="389" r:id="rId51"/>
    <p:sldId id="336" r:id="rId52"/>
    <p:sldId id="347" r:id="rId53"/>
    <p:sldId id="386" r:id="rId54"/>
    <p:sldId id="387" r:id="rId55"/>
    <p:sldId id="448" r:id="rId56"/>
    <p:sldId id="396" r:id="rId57"/>
    <p:sldId id="325"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Natalie Finlayson" initials="NF" lastIdx="1" clrIdx="1">
    <p:extLst>
      <p:ext uri="{19B8F6BF-5375-455C-9EA6-DF929625EA0E}">
        <p15:presenceInfo xmlns:p15="http://schemas.microsoft.com/office/powerpoint/2012/main" userId="Natalie Finlayson" providerId="None"/>
      </p:ext>
    </p:extLst>
  </p:cmAuthor>
  <p:cmAuthor id="3" name="Catherine Morris" initials="CM" lastIdx="1" clrIdx="2">
    <p:extLst>
      <p:ext uri="{19B8F6BF-5375-455C-9EA6-DF929625EA0E}">
        <p15:presenceInfo xmlns:p15="http://schemas.microsoft.com/office/powerpoint/2012/main" userId="Catherine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6" autoAdjust="0"/>
    <p:restoredTop sz="79600" autoAdjust="0"/>
  </p:normalViewPr>
  <p:slideViewPr>
    <p:cSldViewPr snapToGrid="0">
      <p:cViewPr varScale="1">
        <p:scale>
          <a:sx n="55" d="100"/>
          <a:sy n="55" d="100"/>
        </p:scale>
        <p:origin x="1172" y="32"/>
      </p:cViewPr>
      <p:guideLst>
        <p:guide orient="horz" pos="2160"/>
        <p:guide pos="3840"/>
      </p:guideLst>
    </p:cSldViewPr>
  </p:slideViewPr>
  <p:outlineViewPr>
    <p:cViewPr>
      <p:scale>
        <a:sx n="33" d="100"/>
        <a:sy n="33" d="100"/>
      </p:scale>
      <p:origin x="0" y="-4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8D962-33F1-454E-A9A2-85DEA356DFEA}" type="datetimeFigureOut">
              <a:rPr lang="fr-FR" smtClean="0"/>
              <a:t>11/10/2022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C4FBA-223D-4630-B168-CB26C0B4A9CD}" type="slidenum">
              <a:rPr lang="fr-FR" smtClean="0"/>
              <a:t>‹#›</a:t>
            </a:fld>
            <a:endParaRPr lang="fr-FR"/>
          </a:p>
        </p:txBody>
      </p:sp>
    </p:spTree>
    <p:extLst>
      <p:ext uri="{BB962C8B-B14F-4D97-AF65-F5344CB8AC3E}">
        <p14:creationId xmlns:p14="http://schemas.microsoft.com/office/powerpoint/2010/main" val="458237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Revision of SSCs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Revision of –RE verbs (verbs like </a:t>
            </a:r>
            <a:r>
              <a:rPr lang="en-GB" sz="1200" b="0" i="1" u="none" strike="noStrike" kern="1200" baseline="0" dirty="0">
                <a:solidFill>
                  <a:schemeClr val="tx1"/>
                </a:solidFill>
                <a:effectLst/>
                <a:latin typeface="+mn-lt"/>
                <a:ea typeface="+mn-ea"/>
                <a:cs typeface="+mn-cs"/>
              </a:rPr>
              <a:t>entendre, </a:t>
            </a:r>
            <a:r>
              <a:rPr lang="en-GB" sz="1200" b="0" i="0" u="none" strike="noStrike" kern="1200" baseline="0" dirty="0">
                <a:solidFill>
                  <a:schemeClr val="tx1"/>
                </a:solidFill>
                <a:effectLst/>
                <a:latin typeface="+mn-lt"/>
                <a:ea typeface="+mn-ea"/>
                <a:cs typeface="+mn-cs"/>
              </a:rPr>
              <a:t>verbs like </a:t>
            </a:r>
            <a:r>
              <a:rPr lang="en-GB" sz="1200" b="0" i="1" u="none" strike="noStrike" kern="1200" baseline="0" dirty="0">
                <a:solidFill>
                  <a:schemeClr val="tx1"/>
                </a:solidFill>
                <a:effectLst/>
                <a:latin typeface="+mn-lt"/>
                <a:ea typeface="+mn-ea"/>
                <a:cs typeface="+mn-cs"/>
              </a:rPr>
              <a:t>prendre</a:t>
            </a:r>
            <a:r>
              <a:rPr lang="en-GB" sz="1200" b="0" i="0" u="none" strike="noStrike" kern="1200" baseline="0" dirty="0">
                <a:solidFill>
                  <a:schemeClr val="tx1"/>
                </a:solidFill>
                <a:effectLst/>
                <a:latin typeface="+mn-lt"/>
                <a:ea typeface="+mn-ea"/>
                <a:cs typeface="+mn-cs"/>
              </a:rPr>
              <a:t>, verbs like </a:t>
            </a:r>
            <a:r>
              <a:rPr lang="en-GB" sz="1200" b="0" i="1" u="none" strike="noStrike" kern="1200" baseline="0" dirty="0">
                <a:solidFill>
                  <a:schemeClr val="tx1"/>
                </a:solidFill>
                <a:effectLst/>
                <a:latin typeface="+mn-lt"/>
                <a:ea typeface="+mn-ea"/>
                <a:cs typeface="+mn-cs"/>
              </a:rPr>
              <a:t>lire, </a:t>
            </a:r>
            <a:r>
              <a:rPr lang="en-GB" sz="1200" b="0" i="0" u="none" strike="noStrike" kern="1200" baseline="0" dirty="0">
                <a:solidFill>
                  <a:schemeClr val="tx1"/>
                </a:solidFill>
                <a:effectLst/>
                <a:latin typeface="+mn-lt"/>
                <a:ea typeface="+mn-ea"/>
                <a:cs typeface="+mn-cs"/>
              </a:rPr>
              <a:t>verbs like </a:t>
            </a:r>
            <a:r>
              <a:rPr lang="en-GB" sz="1200" b="0" i="1" u="none" strike="noStrike" kern="1200" baseline="0" dirty="0" err="1">
                <a:solidFill>
                  <a:schemeClr val="tx1"/>
                </a:solidFill>
                <a:effectLst/>
                <a:latin typeface="+mn-lt"/>
                <a:ea typeface="+mn-ea"/>
                <a:cs typeface="+mn-cs"/>
              </a:rPr>
              <a:t>écrire</a:t>
            </a:r>
            <a:r>
              <a:rPr lang="en-GB" sz="1200" b="0" i="0" u="none" strike="noStrike" kern="1200" baseline="0" dirty="0">
                <a:solidFill>
                  <a:schemeClr val="tx1"/>
                </a:solidFill>
                <a:effectLst/>
                <a:latin typeface="+mn-lt"/>
                <a:ea typeface="+mn-ea"/>
                <a:cs typeface="+mn-cs"/>
              </a:rPr>
              <a:t>)</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prstClr val="white"/>
                </a:solidFill>
                <a:effectLst/>
                <a:latin typeface="+mn-lt"/>
                <a:ea typeface="+mn-ea"/>
                <a:cs typeface="+mn-cs"/>
              </a:rPr>
              <a:t>Revision of a</a:t>
            </a:r>
            <a:r>
              <a:rPr lang="en-GB" sz="1200" dirty="0">
                <a:solidFill>
                  <a:prstClr val="white"/>
                </a:solidFill>
              </a:rPr>
              <a:t>djective agreement patterns for gender (1-5) and number (1-3)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calme</a:t>
            </a:r>
            <a:r>
              <a:rPr lang="en-GB" sz="1200" b="0" i="0" u="none" strike="noStrike" kern="1200" cap="none" dirty="0">
                <a:solidFill>
                  <a:schemeClr val="tx1"/>
                </a:solidFill>
                <a:effectLst/>
                <a:latin typeface="+mn-lt"/>
                <a:ea typeface="Calibri"/>
                <a:cs typeface="Calibri"/>
                <a:sym typeface="Calibri"/>
              </a:rPr>
              <a:t> [1731], content [1841], </a:t>
            </a:r>
            <a:r>
              <a:rPr lang="en-GB" sz="1200" b="0" i="0" u="none" strike="noStrike" kern="1200" cap="none" dirty="0" err="1">
                <a:solidFill>
                  <a:schemeClr val="tx1"/>
                </a:solidFill>
                <a:effectLst/>
                <a:latin typeface="+mn-lt"/>
                <a:ea typeface="Calibri"/>
                <a:cs typeface="Calibri"/>
                <a:sym typeface="Calibri"/>
              </a:rPr>
              <a:t>malade</a:t>
            </a:r>
            <a:r>
              <a:rPr lang="en-GB" sz="1200" b="0" i="0" u="none" strike="noStrike" kern="1200" cap="none" dirty="0">
                <a:solidFill>
                  <a:schemeClr val="tx1"/>
                </a:solidFill>
                <a:effectLst/>
                <a:latin typeface="+mn-lt"/>
                <a:ea typeface="Calibri"/>
                <a:cs typeface="Calibri"/>
                <a:sym typeface="Calibri"/>
              </a:rPr>
              <a:t> [1066], </a:t>
            </a:r>
            <a:r>
              <a:rPr lang="en-GB" sz="1200" b="0" i="0" u="none" strike="noStrike" kern="1200" cap="none" dirty="0" err="1">
                <a:solidFill>
                  <a:schemeClr val="tx1"/>
                </a:solidFill>
                <a:effectLst/>
                <a:latin typeface="+mn-lt"/>
                <a:ea typeface="Calibri"/>
                <a:cs typeface="Calibri"/>
                <a:sym typeface="Calibri"/>
              </a:rPr>
              <a:t>méchant</a:t>
            </a:r>
            <a:r>
              <a:rPr lang="en-GB" sz="1200" b="0" i="0" u="none" strike="noStrike" kern="1200" cap="none" dirty="0">
                <a:solidFill>
                  <a:schemeClr val="tx1"/>
                </a:solidFill>
                <a:effectLst/>
                <a:latin typeface="+mn-lt"/>
                <a:ea typeface="Calibri"/>
                <a:cs typeface="Calibri"/>
                <a:sym typeface="Calibri"/>
              </a:rPr>
              <a:t> [3184], triste [1843], chambre [633], idée [239], </a:t>
            </a:r>
            <a:r>
              <a:rPr lang="en-GB" sz="1200" b="0" i="0" u="none" strike="noStrike" kern="1200" cap="none" dirty="0" err="1">
                <a:solidFill>
                  <a:schemeClr val="tx1"/>
                </a:solidFill>
                <a:effectLst/>
                <a:latin typeface="+mn-lt"/>
                <a:ea typeface="Calibri"/>
                <a:cs typeface="Calibri"/>
                <a:sym typeface="Calibri"/>
              </a:rPr>
              <a:t>rapide</a:t>
            </a:r>
            <a:r>
              <a:rPr lang="en-GB" sz="1200" b="0" i="0" u="none" strike="noStrike" kern="1200" cap="none" dirty="0">
                <a:solidFill>
                  <a:schemeClr val="tx1"/>
                </a:solidFill>
                <a:effectLst/>
                <a:latin typeface="+mn-lt"/>
                <a:ea typeface="Calibri"/>
                <a:cs typeface="Calibri"/>
                <a:sym typeface="Calibri"/>
              </a:rPr>
              <a:t> [672], </a:t>
            </a:r>
            <a:r>
              <a:rPr lang="en-GB" sz="1200" b="0" i="0" u="none" strike="noStrike" kern="1200" cap="none" dirty="0" err="1">
                <a:solidFill>
                  <a:schemeClr val="tx1"/>
                </a:solidFill>
                <a:effectLst/>
                <a:latin typeface="+mn-lt"/>
                <a:ea typeface="Calibri"/>
                <a:cs typeface="Calibri"/>
                <a:sym typeface="Calibri"/>
              </a:rPr>
              <a:t>dr</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ôle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[2166], fille [629],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personne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[84], garçon [1599], lit [1837], comme¹ [32], couleur [1211],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ciel</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[1538],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rêve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[1313], vague [1493], voyage [904],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numéro</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[766],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mauvais</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[274],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cocher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[&gt;5000], raison [72],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exemple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[259],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préféré</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[preferer 597],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histoire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[263], tableau [1456], silence [1281], sage [2643], strict [1859],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aussi</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[44], dans [11],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problè</a:t>
            </a:r>
            <a:r>
              <a:rPr lang="en-GB" sz="1200" b="0" i="0" u="none" strike="noStrike" kern="1200" cap="none" dirty="0" err="1">
                <a:solidFill>
                  <a:schemeClr val="tx1"/>
                </a:solidFill>
                <a:effectLst/>
                <a:latin typeface="+mn-lt"/>
                <a:ea typeface="Calibri"/>
                <a:cs typeface="Calibri"/>
                <a:sym typeface="Calibri"/>
              </a:rPr>
              <a:t>me</a:t>
            </a:r>
            <a:r>
              <a:rPr lang="en-GB" sz="1200" b="0" i="0" u="none" strike="noStrike" kern="1200" cap="none" dirty="0">
                <a:solidFill>
                  <a:schemeClr val="tx1"/>
                </a:solidFill>
                <a:effectLst/>
                <a:latin typeface="+mn-lt"/>
                <a:ea typeface="Calibri"/>
                <a:cs typeface="Calibri"/>
                <a:sym typeface="Calibri"/>
              </a:rPr>
              <a:t> [188], pour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¹ [10]</a:t>
            </a:r>
            <a:r>
              <a:rPr lang="en-GB" sz="1200" b="0" i="0" u="none" strike="noStrike" kern="1200" cap="none" dirty="0">
                <a:solidFill>
                  <a:schemeClr val="tx1"/>
                </a:solidFill>
                <a:effectLst/>
                <a:latin typeface="+mn-lt"/>
                <a:ea typeface="Calibri"/>
                <a:cs typeface="Calibri"/>
                <a:sym typeface="Calibri"/>
              </a:rPr>
              <a:t>, difficile [296], effort [388], </a:t>
            </a:r>
            <a:r>
              <a:rPr lang="en-GB" sz="1200" b="0" i="0" u="none" strike="noStrike" kern="1200" cap="none" dirty="0" err="1">
                <a:solidFill>
                  <a:schemeClr val="tx1"/>
                </a:solidFill>
                <a:effectLst/>
                <a:latin typeface="+mn-lt"/>
                <a:ea typeface="Calibri"/>
                <a:cs typeface="Calibri"/>
                <a:sym typeface="Calibri"/>
              </a:rPr>
              <a:t>d’accord</a:t>
            </a:r>
            <a:r>
              <a:rPr lang="en-GB" sz="1200" b="0" i="0" u="none" strike="noStrike" kern="1200" cap="none" dirty="0">
                <a:solidFill>
                  <a:schemeClr val="tx1"/>
                </a:solidFill>
                <a:effectLst/>
                <a:latin typeface="+mn-lt"/>
                <a:ea typeface="Calibri"/>
                <a:cs typeface="Calibri"/>
                <a:sym typeface="Calibri"/>
              </a:rPr>
              <a:t> [736], attention [482],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île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[1245],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tuer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[591],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fils</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[735], guerre [266],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contre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[121], comme² [32], monde [77], politique [128], verité [907],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erreur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[612], facile [822],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algérien</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algérienne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[4163], langue [712],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combien</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[800], matière [562], science [1114], nom [171],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parce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que, bureau [273],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équipe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[814], sous [122], sur [16], derrière [805],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devant</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[198], entre [55], rue [598],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bâtiment</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[1952], haut [264], madame [294], monsieur [79], billet [1916], aider [413],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désolé</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[&gt;5000],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cœur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[568], temps [65], pour² [10], si¹ [34]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2/3 </a:t>
            </a:r>
            <a:r>
              <a:rPr lang="en-US" b="0" dirty="0"/>
              <a:t>for printing.</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46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3/3 </a:t>
            </a:r>
            <a:r>
              <a:rPr lang="en-US" b="0" dirty="0"/>
              <a:t>for printing.</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7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Aural recognition of revisited vocabulary and connecting it with meaning</a:t>
            </a:r>
            <a:endParaRPr lang="en-US" b="1" dirty="0"/>
          </a:p>
          <a:p>
            <a:endParaRPr lang="en-US" b="1" dirty="0"/>
          </a:p>
          <a:p>
            <a:r>
              <a:rPr lang="en-US" b="1" dirty="0"/>
              <a:t>Procedure:</a:t>
            </a:r>
          </a:p>
          <a:p>
            <a:r>
              <a:rPr lang="en-US" b="0" dirty="0"/>
              <a:t>1. Click the numbers to play audio.</a:t>
            </a:r>
          </a:p>
          <a:p>
            <a:r>
              <a:rPr lang="en-US" b="0" dirty="0"/>
              <a:t>2. Students tick the English that matches the word they hear.</a:t>
            </a:r>
          </a:p>
          <a:p>
            <a:r>
              <a:rPr lang="en-US" b="0" dirty="0"/>
              <a:t>3. Click to reveal answers.</a:t>
            </a:r>
          </a:p>
          <a:p>
            <a:endParaRPr lang="en-US" b="0" dirty="0"/>
          </a:p>
          <a:p>
            <a:r>
              <a:rPr lang="en-US" b="1" dirty="0"/>
              <a:t>Transcript:</a:t>
            </a:r>
          </a:p>
          <a:p>
            <a:pPr marL="0" indent="0">
              <a:buNone/>
            </a:pPr>
            <a:r>
              <a:rPr lang="en-US" b="0" dirty="0"/>
              <a:t>1. </a:t>
            </a:r>
            <a:r>
              <a:rPr lang="en-US" b="0" dirty="0" err="1"/>
              <a:t>calme</a:t>
            </a:r>
            <a:endParaRPr lang="en-US" b="0" dirty="0"/>
          </a:p>
          <a:p>
            <a:pPr marL="0" indent="0">
              <a:buNone/>
            </a:pPr>
            <a:r>
              <a:rPr lang="en-US" b="0" dirty="0"/>
              <a:t>2. </a:t>
            </a:r>
            <a:r>
              <a:rPr lang="en-US" b="0" dirty="0" err="1"/>
              <a:t>l’histoire</a:t>
            </a:r>
            <a:endParaRPr lang="en-US" b="0" dirty="0"/>
          </a:p>
          <a:p>
            <a:pPr marL="0" indent="0">
              <a:buNone/>
            </a:pPr>
            <a:r>
              <a:rPr lang="en-US" b="0" dirty="0"/>
              <a:t>3. la raison</a:t>
            </a:r>
          </a:p>
          <a:p>
            <a:pPr marL="0" indent="0">
              <a:buNone/>
            </a:pPr>
            <a:r>
              <a:rPr lang="en-US" b="0" dirty="0"/>
              <a:t>4. sous</a:t>
            </a:r>
          </a:p>
          <a:p>
            <a:pPr marL="0" indent="0">
              <a:buNone/>
            </a:pPr>
            <a:r>
              <a:rPr lang="en-US" b="0" dirty="0"/>
              <a:t>5. pour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Written recognition of revisited vocabulary. Strengthening semantic networks by identifying synonymous words and phrases.</a:t>
            </a:r>
            <a:endParaRPr lang="en-US" b="1" dirty="0"/>
          </a:p>
          <a:p>
            <a:endParaRPr lang="en-US" b="1" dirty="0"/>
          </a:p>
          <a:p>
            <a:r>
              <a:rPr lang="en-US" b="1" dirty="0"/>
              <a:t>Procedure:</a:t>
            </a:r>
          </a:p>
          <a:p>
            <a:r>
              <a:rPr lang="en-US" b="0" dirty="0"/>
              <a:t>1. Students match the pairs of synonyms.</a:t>
            </a:r>
          </a:p>
          <a:p>
            <a:r>
              <a:rPr lang="en-US" b="0" dirty="0"/>
              <a:t>2. Click to reveal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Recap of patterns for adjectival agreement.</a:t>
            </a:r>
            <a:endParaRPr lang="en-US" b="1" dirty="0"/>
          </a:p>
          <a:p>
            <a:endParaRPr lang="en-US" b="1" dirty="0"/>
          </a:p>
          <a:p>
            <a:r>
              <a:rPr lang="en-US" b="1" dirty="0"/>
              <a:t>Procedure:</a:t>
            </a:r>
          </a:p>
          <a:p>
            <a:r>
              <a:rPr lang="en-US" b="0" dirty="0"/>
              <a:t>1. Click to reveal singular adjectives.</a:t>
            </a:r>
          </a:p>
          <a:p>
            <a:r>
              <a:rPr lang="en-US" b="0" dirty="0"/>
              <a:t>2. Elicit the missing masculine or feminine forms, paying special attention when/if there are differences in pronunciation.</a:t>
            </a:r>
          </a:p>
          <a:p>
            <a:r>
              <a:rPr lang="en-US" b="0" dirty="0"/>
              <a:t>3. Click to reveal the answers.</a:t>
            </a:r>
          </a:p>
          <a:p>
            <a:r>
              <a:rPr lang="en-US" b="0" dirty="0"/>
              <a:t>4. Click to reveal plural adjectives.</a:t>
            </a:r>
          </a:p>
          <a:p>
            <a:r>
              <a:rPr lang="en-US" b="0" dirty="0"/>
              <a:t>5. Elicit the missing masculine or feminine forms, paying special attention when/if there are differences in pronunciation.</a:t>
            </a:r>
          </a:p>
          <a:p>
            <a:r>
              <a:rPr lang="en-US" b="0" dirty="0"/>
              <a:t>6. Click to reveal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45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Recap of pre-nominal adjectives.</a:t>
            </a:r>
            <a:endParaRPr lang="en-US" b="1" dirty="0"/>
          </a:p>
          <a:p>
            <a:endParaRPr lang="en-US" b="1" dirty="0"/>
          </a:p>
          <a:p>
            <a:r>
              <a:rPr lang="en-US" b="1" dirty="0"/>
              <a:t>Procedure:</a:t>
            </a:r>
          </a:p>
          <a:p>
            <a:r>
              <a:rPr lang="en-US" b="0" dirty="0"/>
              <a:t>1. Click to reveal the explanations and examples, eliciting recall as far as possible.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957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recognition of masculine, feminine, and plural forms of post-nominal adjectives and connecting these with meaning.</a:t>
            </a:r>
            <a:endParaRPr lang="en-US" b="1" dirty="0"/>
          </a:p>
          <a:p>
            <a:endParaRPr lang="en-US" b="1" dirty="0"/>
          </a:p>
          <a:p>
            <a:r>
              <a:rPr lang="en-US" b="1" dirty="0"/>
              <a:t>Procedure:</a:t>
            </a:r>
          </a:p>
          <a:p>
            <a:r>
              <a:rPr lang="en-US" b="0" dirty="0"/>
              <a:t>1. Explain the task using the example as a model. Ensure that the students understand that some adjectives sound the same in different forms, so there will be two possibilities for some answers.</a:t>
            </a:r>
          </a:p>
          <a:p>
            <a:r>
              <a:rPr lang="en-US" b="0" dirty="0"/>
              <a:t>2. Click the numbers on the left to play the audio with the noun obscured.</a:t>
            </a:r>
          </a:p>
          <a:p>
            <a:r>
              <a:rPr lang="en-US" b="0" dirty="0"/>
              <a:t>3. Students listen and tick which item(s) the adjective they hear could refer to.</a:t>
            </a:r>
          </a:p>
          <a:p>
            <a:r>
              <a:rPr lang="en-US" b="0" dirty="0"/>
              <a:t>4. Click to reveal answers.</a:t>
            </a:r>
          </a:p>
          <a:p>
            <a:r>
              <a:rPr lang="en-US" b="0" dirty="0"/>
              <a:t>5. Click the numbers on the right to play the full audio.</a:t>
            </a:r>
          </a:p>
          <a:p>
            <a:endParaRPr lang="en-US" b="0" dirty="0"/>
          </a:p>
          <a:p>
            <a:r>
              <a:rPr lang="en-US" b="1" dirty="0"/>
              <a:t>Transcript:</a:t>
            </a:r>
            <a:endParaRPr lang="fr-FR" sz="1200" dirty="0">
              <a:solidFill>
                <a:srgbClr val="002060"/>
              </a:solidFill>
              <a:latin typeface="Century Gothic" panose="020B0502020202020204" pitchFamily="34" charset="0"/>
            </a:endParaRPr>
          </a:p>
          <a:p>
            <a:pPr marL="0" lvl="0" indent="0">
              <a:lnSpc>
                <a:spcPct val="150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Je vais donner [les journaux] internationaux au collège.</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r>
              <a:rPr lang="fr-FR" dirty="0">
                <a:effectLst/>
                <a:latin typeface="Century Gothic" panose="020B0502020202020204" pitchFamily="34" charset="0"/>
              </a:rPr>
              <a:t>2. Je veux prendre [la recette] italienne.</a:t>
            </a:r>
            <a:r>
              <a:rPr lang="fr-FR" dirty="0">
                <a:effectLst/>
              </a:rPr>
              <a:t> </a:t>
            </a:r>
          </a:p>
          <a:p>
            <a:pPr marL="0" lvl="0" indent="0">
              <a:lnSpc>
                <a:spcPct val="150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Je vais envoyer [les journaux] français à Abdel.</a:t>
            </a:r>
            <a:b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Je vais envoyer [le film] français à Abdel.</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Je veux montrer [la recette] algérienne à Maman.</a:t>
            </a:r>
            <a:b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Je veux étudier [le film] local.</a:t>
            </a:r>
            <a:b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Je veux étudier [la recette] locale.</a:t>
            </a:r>
            <a:r>
              <a:rPr lang="fr-FR" dirty="0">
                <a:effectLst/>
              </a:rPr>
              <a: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747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1/2.</a:t>
            </a:r>
          </a:p>
          <a:p>
            <a:endParaRPr lang="en-US" b="1" dirty="0"/>
          </a:p>
          <a:p>
            <a:r>
              <a:rPr lang="en-US" b="1" dirty="0"/>
              <a:t>Aim: </a:t>
            </a:r>
            <a:r>
              <a:rPr lang="en-US" b="0" dirty="0"/>
              <a:t>Written recognition of masculine, feminine, and plural forms of pre-nominal adjectives and connecting these with meaning</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Explain the task using the example as a model. Ensure that the students understand that some adjectives look the same in different forms, so there will be two possibilities for some answers.</a:t>
            </a:r>
          </a:p>
          <a:p>
            <a:r>
              <a:rPr lang="en-US" b="0" dirty="0"/>
              <a:t>2. Students write which item(s) the adjective could refer to, including the articles. </a:t>
            </a:r>
          </a:p>
          <a:p>
            <a:r>
              <a:rPr lang="en-US" b="0" dirty="0"/>
              <a:t>3. Check answers using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213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73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NB: Slide 20 provides a more challenging version of this activity, in which students are asked to provide the French in a random order.</a:t>
            </a:r>
          </a:p>
          <a:p>
            <a:endParaRPr lang="en-US" b="1" dirty="0"/>
          </a:p>
          <a:p>
            <a:r>
              <a:rPr lang="en-US" b="1" dirty="0"/>
              <a:t>Aim: </a:t>
            </a:r>
            <a:r>
              <a:rPr lang="en-US" b="0" dirty="0"/>
              <a:t>To recap the formation of </a:t>
            </a:r>
            <a:r>
              <a:rPr lang="en-US" b="0" i="0" dirty="0"/>
              <a:t>verbs like </a:t>
            </a:r>
            <a:r>
              <a:rPr lang="en-US" b="0" i="1" dirty="0"/>
              <a:t>entendre</a:t>
            </a:r>
            <a:r>
              <a:rPr lang="en-US" b="0" i="0" dirty="0"/>
              <a:t> and verbs like </a:t>
            </a:r>
            <a:r>
              <a:rPr lang="en-US" b="0" i="1" dirty="0"/>
              <a:t>prendre</a:t>
            </a:r>
            <a:r>
              <a:rPr lang="en-US" b="0" i="0" dirty="0"/>
              <a:t> for all persons</a:t>
            </a:r>
            <a:endParaRPr lang="en-US" b="1" dirty="0"/>
          </a:p>
          <a:p>
            <a:endParaRPr lang="en-US" b="1" dirty="0"/>
          </a:p>
          <a:p>
            <a:r>
              <a:rPr lang="en-US" b="1" dirty="0"/>
              <a:t>Procedure:</a:t>
            </a:r>
          </a:p>
          <a:p>
            <a:pPr marL="228600" indent="-228600">
              <a:buAutoNum type="arabicPeriod"/>
            </a:pPr>
            <a:r>
              <a:rPr lang="en-US" b="0" dirty="0"/>
              <a:t>Click to reveal each part, eliciting the French.</a:t>
            </a:r>
          </a:p>
          <a:p>
            <a:pPr marL="0" indent="0">
              <a:buNone/>
            </a:pPr>
            <a:endParaRPr lang="en-US" b="0" dirty="0"/>
          </a:p>
          <a:p>
            <a:pPr marL="0" indent="0">
              <a:buNone/>
            </a:pPr>
            <a:r>
              <a:rPr lang="en-US" b="0" dirty="0"/>
              <a:t>N.B. This is the first time students have seen the full paradigm of these verbs from </a:t>
            </a:r>
            <a:r>
              <a:rPr lang="en-US" b="0" i="1" dirty="0"/>
              <a:t>je </a:t>
            </a:r>
            <a:r>
              <a:rPr lang="en-US" b="0" i="0" dirty="0"/>
              <a:t>to </a:t>
            </a:r>
            <a:r>
              <a:rPr lang="en-US" b="0" i="1" dirty="0" err="1"/>
              <a:t>ils</a:t>
            </a:r>
            <a:r>
              <a:rPr lang="en-US" b="0" i="1" dirty="0"/>
              <a:t>/</a:t>
            </a:r>
            <a:r>
              <a:rPr lang="en-US" b="0" i="1" dirty="0" err="1"/>
              <a:t>elles</a:t>
            </a:r>
            <a:r>
              <a:rPr lang="en-US" b="0" i="1" dirty="0"/>
              <a:t>. </a:t>
            </a:r>
            <a:r>
              <a:rPr lang="en-US" b="0" i="0" dirty="0"/>
              <a:t>It is intended to be a quick-fire recap before working with the verbs in context.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28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and transcription of a selection of SSCs; to introduce students to the ‘environment’ theme of this lesson.</a:t>
            </a:r>
            <a:endParaRPr lang="en-US" b="1" dirty="0"/>
          </a:p>
          <a:p>
            <a:endParaRPr lang="en-US" b="1" dirty="0"/>
          </a:p>
          <a:p>
            <a:r>
              <a:rPr lang="en-US" b="1" dirty="0"/>
              <a:t>Procedure:</a:t>
            </a:r>
          </a:p>
          <a:p>
            <a:r>
              <a:rPr lang="en-US" b="0" dirty="0"/>
              <a:t>1. Click on the buttons to play audio.</a:t>
            </a:r>
          </a:p>
          <a:p>
            <a:r>
              <a:rPr lang="en-US" b="0" dirty="0"/>
              <a:t>2. Students listen and fill in the missing SSCs. As in the phonics test, the number of gaps tells students how many letters are missing.</a:t>
            </a:r>
          </a:p>
          <a:p>
            <a:r>
              <a:rPr lang="en-US" b="0" dirty="0"/>
              <a:t>3. Click to reveal answers (accepted alternatives given in the transcript below).</a:t>
            </a:r>
          </a:p>
          <a:p>
            <a:r>
              <a:rPr lang="en-US" b="0" dirty="0"/>
              <a:t>4. Click to hear the word again. Students repeat.</a:t>
            </a:r>
          </a:p>
          <a:p>
            <a:endParaRPr lang="en-US" b="0" dirty="0"/>
          </a:p>
          <a:p>
            <a:r>
              <a:rPr lang="en-US" b="1" dirty="0"/>
              <a:t>Transcript: [audio currently missing]</a:t>
            </a:r>
          </a:p>
          <a:p>
            <a:pPr marL="0" indent="0">
              <a:buNone/>
            </a:pPr>
            <a:r>
              <a:rPr lang="en-US" b="0" dirty="0"/>
              <a:t>1. </a:t>
            </a:r>
            <a:r>
              <a:rPr lang="en-US" b="0" dirty="0" err="1"/>
              <a:t>aéros</a:t>
            </a:r>
            <a:r>
              <a:rPr lang="en-US" b="1" dirty="0" err="1"/>
              <a:t>o</a:t>
            </a:r>
            <a:r>
              <a:rPr lang="en-US" b="0" dirty="0" err="1"/>
              <a:t>l</a:t>
            </a:r>
            <a:endParaRPr lang="en-US" b="0" dirty="0"/>
          </a:p>
          <a:p>
            <a:pPr marL="0" indent="0">
              <a:buNone/>
            </a:pPr>
            <a:r>
              <a:rPr lang="en-US" b="0" dirty="0"/>
              <a:t>2. </a:t>
            </a:r>
            <a:r>
              <a:rPr lang="en-US" b="0" dirty="0" err="1"/>
              <a:t>appar</a:t>
            </a:r>
            <a:r>
              <a:rPr lang="en-US" b="1" dirty="0" err="1"/>
              <a:t>eil</a:t>
            </a:r>
            <a:r>
              <a:rPr lang="en-US" b="0" dirty="0" err="1"/>
              <a:t>s</a:t>
            </a:r>
            <a:r>
              <a:rPr lang="en-US" b="0" dirty="0"/>
              <a:t> </a:t>
            </a:r>
            <a:r>
              <a:rPr lang="en-US" b="0" dirty="0" err="1"/>
              <a:t>électroniques</a:t>
            </a:r>
            <a:endParaRPr lang="en-US" b="0" dirty="0"/>
          </a:p>
          <a:p>
            <a:pPr marL="0" indent="0">
              <a:buNone/>
            </a:pPr>
            <a:r>
              <a:rPr lang="en-US" b="0" dirty="0"/>
              <a:t>3. </a:t>
            </a:r>
            <a:r>
              <a:rPr lang="en-US" b="0" dirty="0" err="1"/>
              <a:t>b</a:t>
            </a:r>
            <a:r>
              <a:rPr lang="en-US" b="1" dirty="0" err="1"/>
              <a:t>oi</a:t>
            </a:r>
            <a:r>
              <a:rPr lang="en-US" b="0" dirty="0" err="1"/>
              <a:t>s</a:t>
            </a:r>
            <a:endParaRPr lang="en-US" b="0" dirty="0"/>
          </a:p>
          <a:p>
            <a:pPr marL="0" indent="0">
              <a:buNone/>
            </a:pPr>
            <a:r>
              <a:rPr lang="en-US" b="0" dirty="0"/>
              <a:t>4. b</a:t>
            </a:r>
            <a:r>
              <a:rPr lang="en-US" b="1" dirty="0"/>
              <a:t>ou</a:t>
            </a:r>
            <a:r>
              <a:rPr lang="en-US" b="0" dirty="0"/>
              <a:t>chon</a:t>
            </a:r>
          </a:p>
          <a:p>
            <a:pPr marL="0" indent="0">
              <a:buNone/>
            </a:pPr>
            <a:r>
              <a:rPr lang="en-US" b="0" dirty="0"/>
              <a:t>5. </a:t>
            </a:r>
            <a:r>
              <a:rPr lang="en-US" b="0" dirty="0" err="1"/>
              <a:t>bout</a:t>
            </a:r>
            <a:r>
              <a:rPr lang="en-US" b="1" dirty="0" err="1"/>
              <a:t>eille</a:t>
            </a:r>
            <a:endParaRPr lang="en-US" b="1" dirty="0"/>
          </a:p>
          <a:p>
            <a:pPr marL="0" indent="0">
              <a:buNone/>
            </a:pPr>
            <a:r>
              <a:rPr lang="en-US" b="0" dirty="0"/>
              <a:t>6. </a:t>
            </a:r>
            <a:r>
              <a:rPr lang="en-US" b="0" dirty="0" err="1"/>
              <a:t>brin</a:t>
            </a:r>
            <a:r>
              <a:rPr lang="en-US" b="1" dirty="0" err="1"/>
              <a:t>dille</a:t>
            </a:r>
            <a:r>
              <a:rPr lang="en-US" b="0" dirty="0" err="1"/>
              <a:t>s</a:t>
            </a:r>
            <a:endParaRPr lang="en-US" b="0" dirty="0"/>
          </a:p>
          <a:p>
            <a:pPr marL="0" indent="0">
              <a:buNone/>
            </a:pPr>
            <a:r>
              <a:rPr lang="en-US" b="0" dirty="0"/>
              <a:t>7. </a:t>
            </a:r>
            <a:r>
              <a:rPr lang="en-US" b="0" dirty="0" err="1"/>
              <a:t>graines</a:t>
            </a:r>
            <a:r>
              <a:rPr lang="en-US" b="0" dirty="0"/>
              <a:t> de </a:t>
            </a:r>
            <a:r>
              <a:rPr lang="en-US" b="0" dirty="0" err="1"/>
              <a:t>citr</a:t>
            </a:r>
            <a:r>
              <a:rPr lang="en-US" b="1" dirty="0" err="1"/>
              <a:t>ouille</a:t>
            </a:r>
            <a:endParaRPr lang="en-US" b="1" dirty="0"/>
          </a:p>
          <a:p>
            <a:pPr marL="0" indent="0">
              <a:buNone/>
            </a:pPr>
            <a:r>
              <a:rPr lang="en-US" b="0" dirty="0"/>
              <a:t>8. </a:t>
            </a:r>
            <a:r>
              <a:rPr lang="en-US" b="0" dirty="0" err="1"/>
              <a:t>épl</a:t>
            </a:r>
            <a:r>
              <a:rPr lang="en-US" b="1" dirty="0" err="1"/>
              <a:t>u</a:t>
            </a:r>
            <a:r>
              <a:rPr lang="en-US" b="0" dirty="0" err="1"/>
              <a:t>chures</a:t>
            </a:r>
            <a:endParaRPr lang="en-US" b="0" dirty="0"/>
          </a:p>
          <a:p>
            <a:pPr marL="0" indent="0">
              <a:buNone/>
            </a:pPr>
            <a:r>
              <a:rPr lang="en-US" b="0" dirty="0"/>
              <a:t>9. </a:t>
            </a:r>
            <a:r>
              <a:rPr lang="en-US" b="0" dirty="0" err="1"/>
              <a:t>f</a:t>
            </a:r>
            <a:r>
              <a:rPr lang="en-US" b="1" dirty="0" err="1"/>
              <a:t>euille</a:t>
            </a:r>
            <a:r>
              <a:rPr lang="en-US" b="0" dirty="0" err="1"/>
              <a:t>s</a:t>
            </a:r>
            <a:endParaRPr lang="en-US" b="0" dirty="0"/>
          </a:p>
          <a:p>
            <a:pPr marL="0" indent="0">
              <a:buNone/>
            </a:pPr>
            <a:r>
              <a:rPr lang="en-US" b="0" dirty="0"/>
              <a:t>10. </a:t>
            </a:r>
            <a:r>
              <a:rPr lang="en-US" b="0" dirty="0" err="1"/>
              <a:t>m</a:t>
            </a:r>
            <a:r>
              <a:rPr lang="en-US" b="1" dirty="0" err="1"/>
              <a:t>eu</a:t>
            </a:r>
            <a:r>
              <a:rPr lang="en-US" b="0" dirty="0" err="1"/>
              <a:t>bles</a:t>
            </a:r>
            <a:endParaRPr lang="en-US" b="0" dirty="0"/>
          </a:p>
          <a:p>
            <a:pPr marL="0" indent="0">
              <a:buNone/>
            </a:pPr>
            <a:r>
              <a:rPr lang="en-US" b="0" dirty="0"/>
              <a:t>11. </a:t>
            </a:r>
            <a:r>
              <a:rPr lang="en-US" b="0" dirty="0" err="1"/>
              <a:t>n</a:t>
            </a:r>
            <a:r>
              <a:rPr lang="en-US" b="1" dirty="0" err="1"/>
              <a:t>oy</a:t>
            </a:r>
            <a:r>
              <a:rPr lang="en-US" b="0" dirty="0" err="1"/>
              <a:t>aux</a:t>
            </a:r>
            <a:r>
              <a:rPr lang="en-US" b="0" dirty="0"/>
              <a:t> de fruits</a:t>
            </a:r>
          </a:p>
          <a:p>
            <a:pPr marL="0" indent="0">
              <a:buNone/>
            </a:pPr>
            <a:r>
              <a:rPr lang="en-US" b="0" dirty="0"/>
              <a:t>12. </a:t>
            </a:r>
            <a:r>
              <a:rPr lang="en-US" b="0" dirty="0" err="1"/>
              <a:t>p</a:t>
            </a:r>
            <a:r>
              <a:rPr lang="en-US" b="1" dirty="0" err="1"/>
              <a:t>aille</a:t>
            </a:r>
            <a:r>
              <a:rPr lang="en-US" b="0" dirty="0" err="1"/>
              <a:t>s</a:t>
            </a:r>
            <a:endParaRPr lang="en-US" b="0" dirty="0"/>
          </a:p>
          <a:p>
            <a:pPr marL="0" indent="0">
              <a:buNone/>
            </a:pPr>
            <a:r>
              <a:rPr lang="en-US" b="0" dirty="0"/>
              <a:t>13. p</a:t>
            </a:r>
            <a:r>
              <a:rPr lang="en-US" b="1" dirty="0"/>
              <a:t>a</a:t>
            </a:r>
            <a:r>
              <a:rPr lang="en-US" b="0" dirty="0"/>
              <a:t>pier</a:t>
            </a:r>
          </a:p>
          <a:p>
            <a:pPr marL="0" indent="0">
              <a:buNone/>
            </a:pPr>
            <a:r>
              <a:rPr lang="en-US" b="0" dirty="0"/>
              <a:t>14. </a:t>
            </a:r>
            <a:r>
              <a:rPr lang="en-US" b="0" dirty="0" err="1"/>
              <a:t>r</a:t>
            </a:r>
            <a:r>
              <a:rPr lang="en-US" b="1" dirty="0" err="1"/>
              <a:t>e</a:t>
            </a:r>
            <a:r>
              <a:rPr lang="en-US" b="0" dirty="0" err="1"/>
              <a:t>cyclage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aseline="0" dirty="0"/>
              <a:t/>
            </a:r>
            <a:br>
              <a:rPr lang="en-GB" baseline="0" dirty="0"/>
            </a:br>
            <a:r>
              <a:rPr lang="en-GB" baseline="0" dirty="0" err="1"/>
              <a:t>déchet</a:t>
            </a:r>
            <a:r>
              <a:rPr lang="en-GB" baseline="0" dirty="0"/>
              <a:t> [2882], </a:t>
            </a:r>
            <a:r>
              <a:rPr lang="en-US" b="0" dirty="0" err="1"/>
              <a:t>aérosol</a:t>
            </a:r>
            <a:r>
              <a:rPr lang="en-US" b="0" baseline="0" dirty="0"/>
              <a:t> [&gt;5000], </a:t>
            </a:r>
            <a:r>
              <a:rPr lang="en-US" b="0" dirty="0" err="1"/>
              <a:t>appareil</a:t>
            </a:r>
            <a:r>
              <a:rPr lang="en-US" b="0" dirty="0"/>
              <a:t> [1420], </a:t>
            </a:r>
            <a:r>
              <a:rPr lang="en-US" b="0" dirty="0" err="1"/>
              <a:t>électronique</a:t>
            </a:r>
            <a:r>
              <a:rPr lang="en-US" b="0" dirty="0"/>
              <a:t> [2915], </a:t>
            </a:r>
            <a:r>
              <a:rPr lang="en-US" b="0" dirty="0" err="1"/>
              <a:t>bois</a:t>
            </a:r>
            <a:r>
              <a:rPr lang="en-US" b="0" baseline="0" dirty="0"/>
              <a:t> [1425], </a:t>
            </a:r>
            <a:r>
              <a:rPr lang="en-US" b="0" dirty="0"/>
              <a:t>bouchon [&gt;5000], </a:t>
            </a:r>
            <a:r>
              <a:rPr lang="en-US" b="0" dirty="0" err="1"/>
              <a:t>bouteille</a:t>
            </a:r>
            <a:r>
              <a:rPr lang="en-US" b="0" baseline="0" dirty="0"/>
              <a:t> [2979], </a:t>
            </a:r>
            <a:r>
              <a:rPr lang="en-US" b="0" dirty="0" err="1"/>
              <a:t>brindille</a:t>
            </a:r>
            <a:r>
              <a:rPr lang="en-US" b="0" dirty="0"/>
              <a:t> [&gt;5000], graine [&gt;5000], </a:t>
            </a:r>
            <a:r>
              <a:rPr lang="en-US" b="0" dirty="0" err="1"/>
              <a:t>citrouille</a:t>
            </a:r>
            <a:r>
              <a:rPr lang="en-US" b="0" baseline="0" dirty="0"/>
              <a:t> [&gt;5000], </a:t>
            </a:r>
            <a:r>
              <a:rPr lang="en-US" b="0" dirty="0" err="1"/>
              <a:t>épluchure</a:t>
            </a:r>
            <a:r>
              <a:rPr lang="en-US" b="0" dirty="0"/>
              <a:t> [&gt;5000], </a:t>
            </a:r>
            <a:r>
              <a:rPr lang="en-US" b="0" dirty="0" err="1"/>
              <a:t>feuille</a:t>
            </a:r>
            <a:r>
              <a:rPr lang="en-US" b="0" dirty="0"/>
              <a:t> [2440], </a:t>
            </a:r>
            <a:r>
              <a:rPr lang="en-US" b="0" dirty="0" err="1"/>
              <a:t>meuble</a:t>
            </a:r>
            <a:r>
              <a:rPr lang="en-US" b="0" dirty="0"/>
              <a:t> [3876], noyau [3832], </a:t>
            </a:r>
            <a:r>
              <a:rPr lang="en-US" b="0" dirty="0" err="1"/>
              <a:t>paille</a:t>
            </a:r>
            <a:r>
              <a:rPr lang="en-US" b="0" dirty="0"/>
              <a:t> [&gt;5000], papier [951], </a:t>
            </a:r>
            <a:r>
              <a:rPr lang="en-US" b="0" dirty="0" err="1"/>
              <a:t>recyclage</a:t>
            </a:r>
            <a:r>
              <a:rPr lang="en-US"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more challenging version of the activity on slide 19.</a:t>
            </a:r>
          </a:p>
          <a:p>
            <a:endParaRPr lang="en-US" b="1" dirty="0"/>
          </a:p>
          <a:p>
            <a:r>
              <a:rPr lang="en-US" b="1" dirty="0"/>
              <a:t>Aim: </a:t>
            </a:r>
            <a:r>
              <a:rPr lang="en-US" b="0" dirty="0"/>
              <a:t>To recap the formation of verbs like </a:t>
            </a:r>
            <a:r>
              <a:rPr lang="en-US" b="0" i="1" dirty="0"/>
              <a:t>entendre </a:t>
            </a:r>
            <a:r>
              <a:rPr lang="en-US" b="0" i="0" dirty="0"/>
              <a:t>and verbs like </a:t>
            </a:r>
            <a:r>
              <a:rPr lang="en-US" b="0" i="1" dirty="0"/>
              <a:t>prendre</a:t>
            </a:r>
            <a:r>
              <a:rPr lang="en-US" b="0" i="0" dirty="0"/>
              <a:t> for all persons.</a:t>
            </a:r>
            <a:endParaRPr lang="en-US" b="1" dirty="0"/>
          </a:p>
          <a:p>
            <a:endParaRPr lang="en-US" b="1" dirty="0"/>
          </a:p>
          <a:p>
            <a:r>
              <a:rPr lang="en-US" b="1" dirty="0"/>
              <a:t>Procedure:</a:t>
            </a:r>
          </a:p>
          <a:p>
            <a:r>
              <a:rPr lang="en-US" b="0" dirty="0"/>
              <a:t>1. Click to reveal each part, eliciting the French.  This time each part appears in a random order. A blue rectangle appears to indicate which part of the verb is required next.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r>
            <a:br>
              <a:rPr lang="en-US" b="0" dirty="0"/>
            </a:br>
            <a:r>
              <a:rPr lang="en-US" b="0" dirty="0"/>
              <a:t>N.B. This is the first time students have seen the full paradigm of these verbs from </a:t>
            </a:r>
            <a:r>
              <a:rPr lang="en-US" b="0" i="1" dirty="0"/>
              <a:t>je </a:t>
            </a:r>
            <a:r>
              <a:rPr lang="en-US" b="0" i="0" dirty="0"/>
              <a:t>to </a:t>
            </a:r>
            <a:r>
              <a:rPr lang="en-US" b="0" i="1" dirty="0" err="1"/>
              <a:t>ils</a:t>
            </a:r>
            <a:r>
              <a:rPr lang="en-US" b="0" i="1" dirty="0"/>
              <a:t>/</a:t>
            </a:r>
            <a:r>
              <a:rPr lang="en-US" b="0" i="1" dirty="0" err="1"/>
              <a:t>elles</a:t>
            </a:r>
            <a:r>
              <a:rPr lang="en-US" b="0" i="1" dirty="0"/>
              <a:t>. </a:t>
            </a:r>
            <a:r>
              <a:rPr lang="en-US" b="0" i="0" dirty="0"/>
              <a:t>It is intended to be a quick-fire recap before working with the verbs in context.</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3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a:t>
            </a:r>
          </a:p>
          <a:p>
            <a:endParaRPr lang="en-US" b="1" dirty="0"/>
          </a:p>
          <a:p>
            <a:r>
              <a:rPr lang="en-US" b="1" dirty="0"/>
              <a:t>NB: Slide 22 provides a more challenging version of this activity, in which students are asked to provide the French in a random order.</a:t>
            </a:r>
          </a:p>
          <a:p>
            <a:endParaRPr lang="en-US" b="1" dirty="0"/>
          </a:p>
          <a:p>
            <a:r>
              <a:rPr lang="en-US" b="1" dirty="0"/>
              <a:t>Aim: </a:t>
            </a:r>
            <a:r>
              <a:rPr lang="en-US" b="0" dirty="0"/>
              <a:t>To recap the formation of verbs like </a:t>
            </a:r>
            <a:r>
              <a:rPr lang="en-US" b="0" i="1" dirty="0"/>
              <a:t>lire</a:t>
            </a:r>
            <a:r>
              <a:rPr lang="en-US" b="0" i="0" dirty="0"/>
              <a:t> and verbs like </a:t>
            </a:r>
            <a:r>
              <a:rPr lang="en-US" b="0" i="1" dirty="0" err="1"/>
              <a:t>écrire</a:t>
            </a:r>
            <a:r>
              <a:rPr lang="en-US" b="0" i="0" dirty="0"/>
              <a:t> for all persons</a:t>
            </a:r>
            <a:endParaRPr lang="en-US" b="1" dirty="0"/>
          </a:p>
          <a:p>
            <a:endParaRPr lang="en-US" b="1" dirty="0"/>
          </a:p>
          <a:p>
            <a:r>
              <a:rPr lang="en-US" b="1" dirty="0"/>
              <a:t>Procedure:</a:t>
            </a:r>
          </a:p>
          <a:p>
            <a:r>
              <a:rPr lang="en-US" b="0" dirty="0"/>
              <a:t>1. Click to reveal each part, eliciting the French.</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N.B. This is the first time students have seen the full paradigm of these verbs from </a:t>
            </a:r>
            <a:r>
              <a:rPr lang="en-US" b="0" i="1" dirty="0"/>
              <a:t>je </a:t>
            </a:r>
            <a:r>
              <a:rPr lang="en-US" b="0" i="0" dirty="0"/>
              <a:t>to </a:t>
            </a:r>
            <a:r>
              <a:rPr lang="en-US" b="0" i="1" dirty="0" err="1"/>
              <a:t>ils</a:t>
            </a:r>
            <a:r>
              <a:rPr lang="en-US" b="0" i="1" dirty="0"/>
              <a:t>/</a:t>
            </a:r>
            <a:r>
              <a:rPr lang="en-US" b="0" i="1" dirty="0" err="1"/>
              <a:t>elles</a:t>
            </a:r>
            <a:r>
              <a:rPr lang="en-US" b="0" i="1" dirty="0"/>
              <a:t>. </a:t>
            </a:r>
            <a:r>
              <a:rPr lang="en-US" b="0" i="0" dirty="0"/>
              <a:t>It is intended to be a quick-fire recap before working with the verbs in context.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38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more challenging version of the activity on </a:t>
            </a:r>
            <a:r>
              <a:rPr lang="en-US" b="1"/>
              <a:t>slide 21.</a:t>
            </a:r>
            <a:endParaRPr lang="en-US" b="1" dirty="0"/>
          </a:p>
          <a:p>
            <a:endParaRPr lang="en-US" b="1" dirty="0"/>
          </a:p>
          <a:p>
            <a:r>
              <a:rPr lang="en-US" b="1" dirty="0"/>
              <a:t>Aim: </a:t>
            </a:r>
            <a:r>
              <a:rPr lang="en-US" b="0" dirty="0"/>
              <a:t>To recap the formation of verbs like </a:t>
            </a:r>
            <a:r>
              <a:rPr lang="en-US" b="0" i="1" dirty="0"/>
              <a:t>lire</a:t>
            </a:r>
            <a:r>
              <a:rPr lang="en-US" b="0" i="0" dirty="0"/>
              <a:t> and verbs like </a:t>
            </a:r>
            <a:r>
              <a:rPr lang="en-US" b="0" i="1" dirty="0" err="1"/>
              <a:t>écrire</a:t>
            </a:r>
            <a:r>
              <a:rPr lang="en-US" b="0" i="0" dirty="0"/>
              <a:t> for all persons.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to reveal each part, eliciting the French. This time each part appears in a random order. A blue rectangle appears to indicate which part of the verb is required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747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verbs like </a:t>
            </a:r>
            <a:r>
              <a:rPr lang="en-US" b="0" i="1" dirty="0"/>
              <a:t>entendre, </a:t>
            </a:r>
            <a:r>
              <a:rPr lang="en-US" b="0" i="0" dirty="0"/>
              <a:t>verbs like </a:t>
            </a:r>
            <a:r>
              <a:rPr lang="en-US" b="0" i="1" dirty="0"/>
              <a:t>prendre</a:t>
            </a:r>
            <a:r>
              <a:rPr lang="en-US" b="0" i="0" dirty="0"/>
              <a:t>, verbs like </a:t>
            </a:r>
            <a:r>
              <a:rPr lang="en-US" b="0" i="1" dirty="0"/>
              <a:t>lire</a:t>
            </a:r>
            <a:r>
              <a:rPr lang="en-US" b="0" i="0" dirty="0"/>
              <a:t>, and verbs like </a:t>
            </a:r>
            <a:r>
              <a:rPr lang="en-US" b="0" i="1" dirty="0" err="1"/>
              <a:t>écrire</a:t>
            </a:r>
            <a:r>
              <a:rPr lang="en-US" b="0" i="0" dirty="0"/>
              <a:t> in different persons.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Ensure students understanding which pronouns link with which people before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Nous</a:t>
            </a:r>
            <a:r>
              <a:rPr lang="en-US" b="0" dirty="0"/>
              <a:t> -</a:t>
            </a:r>
            <a:r>
              <a:rPr lang="en-US" b="1" dirty="0"/>
              <a:t> </a:t>
            </a:r>
            <a:r>
              <a:rPr lang="en-US" b="0" dirty="0"/>
              <a:t>Abdel and his friends, who are making a podcast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Il </a:t>
            </a:r>
            <a:r>
              <a:rPr lang="en-US" b="0" dirty="0"/>
              <a:t>-</a:t>
            </a:r>
            <a:r>
              <a:rPr lang="en-US" b="1" dirty="0"/>
              <a:t> </a:t>
            </a:r>
            <a:r>
              <a:rPr lang="en-US" b="0" dirty="0"/>
              <a:t>Karim, the interviewee they are translating for (Click to reveal bubble introducing Karim. Bubble disappears on second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Vous</a:t>
            </a:r>
            <a:r>
              <a:rPr lang="en-US" b="0" dirty="0"/>
              <a:t> - the listeners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Ils</a:t>
            </a:r>
            <a:r>
              <a:rPr lang="en-US" b="1" dirty="0"/>
              <a:t> </a:t>
            </a:r>
            <a:r>
              <a:rPr lang="en-US" b="0" dirty="0"/>
              <a:t>- The team Karim is working with to help animals affected by plastic pollution.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the numbers on the left to play audio with a beep obscuring the pronoun.</a:t>
            </a:r>
          </a:p>
          <a:p>
            <a:r>
              <a:rPr lang="en-US" b="0" dirty="0"/>
              <a:t>3. Students tick who is doing each activity.</a:t>
            </a:r>
          </a:p>
          <a:p>
            <a:r>
              <a:rPr lang="en-US" b="0" dirty="0"/>
              <a:t>4. Click to reveal answers.</a:t>
            </a:r>
          </a:p>
          <a:p>
            <a:r>
              <a:rPr lang="en-US" b="0" dirty="0"/>
              <a:t>5. Click the numbers on the right to play the full audio.</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rPr>
              <a:t>1. Salut ! [Vous] entendez les vagues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rPr>
              <a:t>2. [Nous] descendons </a:t>
            </a:r>
            <a:r>
              <a:rPr lang="fr-FR" b="0" i="0" dirty="0">
                <a:solidFill>
                  <a:srgbClr val="002060"/>
                </a:solidFill>
                <a:effectLst/>
                <a:latin typeface="Century Gothic" panose="020B0502020202020204" pitchFamily="34" charset="0"/>
              </a:rPr>
              <a:t>à</a:t>
            </a:r>
            <a:r>
              <a:rPr lang="fr-FR" b="0" i="0" dirty="0">
                <a:solidFill>
                  <a:srgbClr val="002060"/>
                </a:solidFill>
                <a:effectLst/>
              </a:rPr>
              <a:t> la plage de </a:t>
            </a:r>
            <a:r>
              <a:rPr lang="fr-FR" b="0" i="0" dirty="0" err="1">
                <a:solidFill>
                  <a:srgbClr val="002060"/>
                </a:solidFill>
                <a:effectLst/>
              </a:rPr>
              <a:t>Melbou</a:t>
            </a:r>
            <a:r>
              <a:rPr lang="fr-FR" b="0" i="0" dirty="0">
                <a:solidFill>
                  <a:srgbClr val="002060"/>
                </a:solidFill>
                <a:effectLst/>
              </a:rPr>
              <a:t>. Il y a beaucoup de plastique sur la plage, c'est triste.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rPr>
              <a:t>3. Voici Karim, un garçon algérien. [Nous] traduisons pour Karim parce qu’il ne parle pas fran</a:t>
            </a:r>
            <a:r>
              <a:rPr lang="fr-FR" b="0" i="0" dirty="0">
                <a:solidFill>
                  <a:srgbClr val="002060"/>
                </a:solidFill>
                <a:effectLst/>
                <a:latin typeface="Century Gothic" panose="020B0502020202020204" pitchFamily="34" charset="0"/>
              </a:rPr>
              <a:t>çais.</a:t>
            </a:r>
            <a:endParaRPr lang="fr-FR" b="0" i="0" dirty="0">
              <a:solidFill>
                <a:srgbClr val="00206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rPr>
              <a:t>4. [</a:t>
            </a:r>
            <a:r>
              <a:rPr lang="fr-FR" dirty="0">
                <a:solidFill>
                  <a:srgbClr val="002060"/>
                </a:solidFill>
              </a:rPr>
              <a:t>Karim</a:t>
            </a:r>
            <a:r>
              <a:rPr lang="fr-FR" b="0" i="0" dirty="0">
                <a:solidFill>
                  <a:srgbClr val="002060"/>
                </a:solidFill>
                <a:effectLst/>
              </a:rPr>
              <a:t>] prend le bus le samedi pour travailler en équipe avec ses amis</a:t>
            </a:r>
            <a:r>
              <a:rPr lang="fr-FR"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2060"/>
                </a:solidFill>
              </a:rPr>
              <a:t>5. [Karim et ses amis] décrivent la guerre contre la pollution.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2060"/>
                </a:solidFill>
              </a:rPr>
              <a:t>6. [Les amis]</a:t>
            </a:r>
            <a:r>
              <a:rPr lang="fr-FR" b="0" i="0" dirty="0">
                <a:solidFill>
                  <a:srgbClr val="002060"/>
                </a:solidFill>
                <a:effectLst/>
              </a:rPr>
              <a:t> comprennent très bien la science de la pollution…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rPr>
              <a:t>7. … et [Karim] apprend beaucoup sur la mati</a:t>
            </a:r>
            <a:r>
              <a:rPr lang="fr-FR" b="0" i="0" dirty="0">
                <a:solidFill>
                  <a:srgbClr val="002060"/>
                </a:solidFill>
                <a:effectLst/>
                <a:latin typeface="Century Gothic" panose="020B0502020202020204" pitchFamily="34" charset="0"/>
              </a:rPr>
              <a:t>ère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à l'université</a:t>
            </a:r>
            <a:r>
              <a:rPr lang="fr-FR" sz="1800" b="0" i="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fr-FR" b="0" i="0"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latin typeface="Century Gothic" panose="020B0502020202020204" pitchFamily="34" charset="0"/>
              </a:rPr>
              <a:t>8. </a:t>
            </a:r>
            <a:r>
              <a:rPr lang="fr-FR" b="0" i="0" dirty="0">
                <a:solidFill>
                  <a:srgbClr val="002060"/>
                </a:solidFill>
                <a:effectLst/>
              </a:rPr>
              <a:t>[</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Karim et ses amis</a:t>
            </a:r>
            <a:r>
              <a:rPr lang="fr-FR" b="0" i="0" dirty="0">
                <a:solidFill>
                  <a:srgbClr val="002060"/>
                </a:solidFill>
                <a:effectLst/>
              </a:rPr>
              <a:t>] inscrivent les noms des animaux malades sur un tableau.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rPr>
              <a:t>9. Alors, maintenant [vous] comprenez le problème.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2060"/>
                </a:solidFill>
                <a:effectLst/>
              </a:rPr>
              <a:t>10. [Nous] interdisons les verres en plastique dans les bâtiments de l'université.</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b="0" i="0" dirty="0">
              <a:solidFill>
                <a:srgbClr val="002060"/>
              </a:solidFill>
              <a:effectLst/>
            </a:endParaRPr>
          </a:p>
          <a:p>
            <a:r>
              <a:rPr lang="fr-FR" b="1" i="0" dirty="0">
                <a:solidFill>
                  <a:srgbClr val="002060"/>
                </a:solidFill>
                <a:effectLst/>
              </a:rPr>
              <a:t>Word </a:t>
            </a:r>
            <a:r>
              <a:rPr lang="fr-FR" b="1" i="0" dirty="0" err="1">
                <a:solidFill>
                  <a:srgbClr val="002060"/>
                </a:solidFill>
                <a:effectLst/>
              </a:rPr>
              <a:t>frequency</a:t>
            </a:r>
            <a:r>
              <a:rPr lang="fr-FR" b="1" i="0" dirty="0">
                <a:solidFill>
                  <a:srgbClr val="002060"/>
                </a:solidFill>
                <a:effectLst/>
              </a:rPr>
              <a:t> of </a:t>
            </a:r>
            <a:r>
              <a:rPr lang="fr-FR" b="1" i="0" dirty="0" err="1">
                <a:solidFill>
                  <a:srgbClr val="002060"/>
                </a:solidFill>
                <a:effectLst/>
              </a:rPr>
              <a:t>unknown</a:t>
            </a:r>
            <a:r>
              <a:rPr lang="fr-FR" b="1" i="0" dirty="0">
                <a:solidFill>
                  <a:srgbClr val="002060"/>
                </a:solidFill>
                <a:effectLst/>
              </a:rPr>
              <a:t> </a:t>
            </a:r>
            <a:r>
              <a:rPr lang="fr-FR" b="1" i="0" dirty="0" err="1">
                <a:solidFill>
                  <a:srgbClr val="002060"/>
                </a:solidFill>
                <a:effectLst/>
              </a:rPr>
              <a:t>words</a:t>
            </a:r>
            <a:r>
              <a:rPr lang="fr-FR" b="1" i="0" dirty="0">
                <a:solidFill>
                  <a:srgbClr val="002060"/>
                </a:solidFill>
                <a:effectLst/>
              </a:rPr>
              <a:t> </a:t>
            </a:r>
            <a:r>
              <a:rPr lang="fr-FR" b="1" i="0" dirty="0" err="1">
                <a:solidFill>
                  <a:srgbClr val="002060"/>
                </a:solidFill>
                <a:effectLst/>
              </a:rPr>
              <a:t>used</a:t>
            </a:r>
            <a:r>
              <a:rPr lang="fr-FR" b="1" i="0" dirty="0">
                <a:solidFill>
                  <a:srgbClr val="002060"/>
                </a:solidFill>
                <a:effectLst/>
              </a:rPr>
              <a:t> (1 </a:t>
            </a:r>
            <a:r>
              <a:rPr lang="fr-FR" b="1" i="0" dirty="0" err="1">
                <a:solidFill>
                  <a:srgbClr val="002060"/>
                </a:solidFill>
                <a:effectLst/>
              </a:rPr>
              <a:t>is</a:t>
            </a:r>
            <a:r>
              <a:rPr lang="fr-FR" b="1" i="0" dirty="0">
                <a:solidFill>
                  <a:srgbClr val="002060"/>
                </a:solidFill>
                <a:effectLst/>
              </a:rPr>
              <a:t> the </a:t>
            </a:r>
            <a:r>
              <a:rPr lang="fr-FR" b="1" i="0" dirty="0" err="1">
                <a:solidFill>
                  <a:srgbClr val="002060"/>
                </a:solidFill>
                <a:effectLst/>
              </a:rPr>
              <a:t>most</a:t>
            </a:r>
            <a:r>
              <a:rPr lang="fr-FR" b="1" i="0" dirty="0">
                <a:solidFill>
                  <a:srgbClr val="002060"/>
                </a:solidFill>
                <a:effectLst/>
              </a:rPr>
              <a:t> </a:t>
            </a:r>
            <a:r>
              <a:rPr lang="fr-FR" b="1" i="0" dirty="0" err="1">
                <a:solidFill>
                  <a:srgbClr val="002060"/>
                </a:solidFill>
                <a:effectLst/>
              </a:rPr>
              <a:t>frequent</a:t>
            </a:r>
            <a:r>
              <a:rPr lang="fr-FR" b="1" i="0" dirty="0">
                <a:solidFill>
                  <a:srgbClr val="002060"/>
                </a:solidFill>
                <a:effectLst/>
              </a:rPr>
              <a:t> </a:t>
            </a:r>
            <a:r>
              <a:rPr lang="fr-FR" b="1" i="0" dirty="0" err="1">
                <a:solidFill>
                  <a:srgbClr val="002060"/>
                </a:solidFill>
                <a:effectLst/>
              </a:rPr>
              <a:t>word</a:t>
            </a:r>
            <a:r>
              <a:rPr lang="fr-FR" b="1" i="0" dirty="0">
                <a:solidFill>
                  <a:srgbClr val="002060"/>
                </a:solidFill>
                <a:effectLst/>
              </a:rPr>
              <a:t> in French):</a:t>
            </a:r>
          </a:p>
          <a:p>
            <a:r>
              <a:rPr lang="fr-FR" b="0" i="0" dirty="0">
                <a:solidFill>
                  <a:srgbClr val="002060"/>
                </a:solidFill>
                <a:effectLst/>
              </a:rPr>
              <a:t>arabe [1994]</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pollution [3073], plastique [2191], podcast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077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(two slides)</a:t>
            </a:r>
          </a:p>
          <a:p>
            <a:endParaRPr lang="en-US" b="1" dirty="0"/>
          </a:p>
          <a:p>
            <a:r>
              <a:rPr lang="en-US" b="1" dirty="0"/>
              <a:t>Aim: </a:t>
            </a:r>
            <a:r>
              <a:rPr lang="en-US" b="0" dirty="0"/>
              <a:t>Written production of revisited vocabulary and verbs</a:t>
            </a:r>
            <a:endParaRPr lang="en-US" b="1" dirty="0"/>
          </a:p>
          <a:p>
            <a:endParaRPr lang="en-US" b="1" dirty="0"/>
          </a:p>
          <a:p>
            <a:r>
              <a:rPr lang="en-US" b="1" dirty="0"/>
              <a:t>Procedure:</a:t>
            </a:r>
          </a:p>
          <a:p>
            <a:r>
              <a:rPr lang="en-US" b="0" dirty="0"/>
              <a:t>1. Students translate the text into French.</a:t>
            </a:r>
          </a:p>
          <a:p>
            <a:r>
              <a:rPr lang="en-US" b="0" dirty="0"/>
              <a:t>2. Check the answers with the suggested translation on the next slide. Discuss any areas of difficulty or alternative translations.</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658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translation</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556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Revision of -IR verbs (verbs like </a:t>
            </a:r>
            <a:r>
              <a:rPr lang="en-GB" sz="1200" b="0" i="1" u="none" strike="noStrike" kern="1200" baseline="0" dirty="0" err="1">
                <a:solidFill>
                  <a:schemeClr val="tx1"/>
                </a:solidFill>
                <a:effectLst/>
                <a:latin typeface="+mn-lt"/>
                <a:ea typeface="+mn-ea"/>
                <a:cs typeface="+mn-cs"/>
              </a:rPr>
              <a:t>sortir</a:t>
            </a:r>
            <a:r>
              <a:rPr lang="en-GB" sz="1200" b="0" i="1" u="none" strike="noStrike" kern="1200" baseline="0" dirty="0">
                <a:solidFill>
                  <a:schemeClr val="tx1"/>
                </a:solidFill>
                <a:effectLst/>
                <a:latin typeface="+mn-lt"/>
                <a:ea typeface="+mn-ea"/>
                <a:cs typeface="+mn-cs"/>
              </a:rPr>
              <a:t>, </a:t>
            </a:r>
            <a:r>
              <a:rPr lang="en-GB" sz="1200" b="0" i="0" u="none" strike="noStrike" kern="1200" baseline="0" dirty="0">
                <a:solidFill>
                  <a:schemeClr val="tx1"/>
                </a:solidFill>
                <a:effectLst/>
                <a:latin typeface="+mn-lt"/>
                <a:ea typeface="+mn-ea"/>
                <a:cs typeface="+mn-cs"/>
              </a:rPr>
              <a:t>verbs like </a:t>
            </a:r>
            <a:r>
              <a:rPr lang="en-GB" sz="1200" b="0" i="1" u="none" strike="noStrike" kern="1200" baseline="0" dirty="0" err="1">
                <a:solidFill>
                  <a:schemeClr val="tx1"/>
                </a:solidFill>
                <a:effectLst/>
                <a:latin typeface="+mn-lt"/>
                <a:ea typeface="+mn-ea"/>
                <a:cs typeface="+mn-cs"/>
              </a:rPr>
              <a:t>venir</a:t>
            </a:r>
            <a:r>
              <a:rPr lang="en-GB" sz="1200" b="0" i="0" u="none" strike="noStrike" kern="1200" baseline="0" dirty="0">
                <a:solidFill>
                  <a:schemeClr val="tx1"/>
                </a:solidFill>
                <a:effectLst/>
                <a:latin typeface="+mn-lt"/>
                <a:ea typeface="+mn-ea"/>
                <a:cs typeface="+mn-cs"/>
              </a:rPr>
              <a:t>, verbs like </a:t>
            </a:r>
            <a:r>
              <a:rPr lang="en-GB" sz="1200" b="0" i="1" u="none" strike="noStrike" kern="1200" baseline="0" dirty="0" err="1">
                <a:solidFill>
                  <a:schemeClr val="tx1"/>
                </a:solidFill>
                <a:effectLst/>
                <a:latin typeface="+mn-lt"/>
                <a:ea typeface="+mn-ea"/>
                <a:cs typeface="+mn-cs"/>
              </a:rPr>
              <a:t>choisir</a:t>
            </a:r>
            <a:r>
              <a:rPr lang="en-GB" sz="1200" b="0" i="0" u="none" strike="noStrike" kern="1200" baseline="0" dirty="0">
                <a:solidFill>
                  <a:schemeClr val="tx1"/>
                </a:solidFill>
                <a:effectLst/>
                <a:latin typeface="+mn-lt"/>
                <a:ea typeface="+mn-ea"/>
                <a:cs typeface="+mn-cs"/>
              </a:rPr>
              <a:t>)</a:t>
            </a:r>
            <a:br>
              <a:rPr lang="en-GB" sz="1200" b="0" i="0" u="none" strike="noStrike" kern="1200" baseline="0" dirty="0">
                <a:solidFill>
                  <a:schemeClr val="tx1"/>
                </a:solidFill>
                <a:effectLst/>
                <a:latin typeface="+mn-lt"/>
                <a:ea typeface="+mn-ea"/>
                <a:cs typeface="+mn-cs"/>
              </a:rPr>
            </a:br>
            <a:r>
              <a:rPr lang="en-GB" b="0" dirty="0"/>
              <a:t>Revision</a:t>
            </a:r>
            <a:r>
              <a:rPr lang="en-GB" b="0" baseline="0" dirty="0"/>
              <a:t> of</a:t>
            </a:r>
            <a:r>
              <a:rPr lang="en-GB" dirty="0"/>
              <a:t> comparative structures with adjectives and adverbs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calme</a:t>
            </a:r>
            <a:r>
              <a:rPr lang="en-GB" sz="1200" b="0" i="0" u="none" strike="noStrike" kern="1200" cap="none" dirty="0">
                <a:solidFill>
                  <a:schemeClr val="tx1"/>
                </a:solidFill>
                <a:effectLst/>
                <a:latin typeface="+mn-lt"/>
                <a:ea typeface="Calibri"/>
                <a:cs typeface="Calibri"/>
                <a:sym typeface="Calibri"/>
              </a:rPr>
              <a:t> [1731], content [1841], </a:t>
            </a:r>
            <a:r>
              <a:rPr lang="en-GB" sz="1200" b="0" i="0" u="none" strike="noStrike" kern="1200" cap="none" dirty="0" err="1">
                <a:solidFill>
                  <a:schemeClr val="tx1"/>
                </a:solidFill>
                <a:effectLst/>
                <a:latin typeface="+mn-lt"/>
                <a:ea typeface="Calibri"/>
                <a:cs typeface="Calibri"/>
                <a:sym typeface="Calibri"/>
              </a:rPr>
              <a:t>malade</a:t>
            </a:r>
            <a:r>
              <a:rPr lang="en-GB" sz="1200" b="0" i="0" u="none" strike="noStrike" kern="1200" cap="none" dirty="0">
                <a:solidFill>
                  <a:schemeClr val="tx1"/>
                </a:solidFill>
                <a:effectLst/>
                <a:latin typeface="+mn-lt"/>
                <a:ea typeface="Calibri"/>
                <a:cs typeface="Calibri"/>
                <a:sym typeface="Calibri"/>
              </a:rPr>
              <a:t> [1066], </a:t>
            </a:r>
            <a:r>
              <a:rPr lang="en-GB" sz="1200" b="0" i="0" u="none" strike="noStrike" kern="1200" cap="none" dirty="0" err="1">
                <a:solidFill>
                  <a:schemeClr val="tx1"/>
                </a:solidFill>
                <a:effectLst/>
                <a:latin typeface="+mn-lt"/>
                <a:ea typeface="Calibri"/>
                <a:cs typeface="Calibri"/>
                <a:sym typeface="Calibri"/>
              </a:rPr>
              <a:t>méchant</a:t>
            </a:r>
            <a:r>
              <a:rPr lang="en-GB" sz="1200" b="0" i="0" u="none" strike="noStrike" kern="1200" cap="none" dirty="0">
                <a:solidFill>
                  <a:schemeClr val="tx1"/>
                </a:solidFill>
                <a:effectLst/>
                <a:latin typeface="+mn-lt"/>
                <a:ea typeface="Calibri"/>
                <a:cs typeface="Calibri"/>
                <a:sym typeface="Calibri"/>
              </a:rPr>
              <a:t> [3184], triste [1843], chambre [633], idée [239], </a:t>
            </a:r>
            <a:r>
              <a:rPr lang="en-GB" sz="1200" b="0" i="0" u="none" strike="noStrike" kern="1200" cap="none" dirty="0" err="1">
                <a:solidFill>
                  <a:schemeClr val="tx1"/>
                </a:solidFill>
                <a:effectLst/>
                <a:latin typeface="+mn-lt"/>
                <a:ea typeface="Calibri"/>
                <a:cs typeface="Calibri"/>
                <a:sym typeface="Calibri"/>
              </a:rPr>
              <a:t>rapide</a:t>
            </a:r>
            <a:r>
              <a:rPr lang="en-GB" sz="1200" b="0" i="0" u="none" strike="noStrike" kern="1200" cap="none" dirty="0">
                <a:solidFill>
                  <a:schemeClr val="tx1"/>
                </a:solidFill>
                <a:effectLst/>
                <a:latin typeface="+mn-lt"/>
                <a:ea typeface="Calibri"/>
                <a:cs typeface="Calibri"/>
                <a:sym typeface="Calibri"/>
              </a:rPr>
              <a:t> [672], </a:t>
            </a:r>
            <a:r>
              <a:rPr lang="en-GB" sz="1200" b="0" i="0" u="none" strike="noStrike" kern="1200" cap="none" dirty="0" err="1">
                <a:solidFill>
                  <a:schemeClr val="tx1"/>
                </a:solidFill>
                <a:effectLst/>
                <a:latin typeface="+mn-lt"/>
                <a:ea typeface="Calibri"/>
                <a:cs typeface="Calibri"/>
                <a:sym typeface="Calibri"/>
              </a:rPr>
              <a:t>dr</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ôle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[2166], fille [629],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personne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[84], garçon [1599], lit [1837], comme¹ [32], couleur [1211],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ciel</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[1538],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rêve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[1313], vague [1493], voyage [904],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numéro</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[766],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mauvais</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[274],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cocher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[&gt;5000], raison [72],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exemple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[259],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préféré</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[preferer 597],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histoire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[263], tableau [1456], silence [1281], sage [2643], strict [1859],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aussi</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[44], dans [11],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problè</a:t>
            </a:r>
            <a:r>
              <a:rPr lang="en-GB" sz="1200" b="0" i="0" u="none" strike="noStrike" kern="1200" cap="none" dirty="0" err="1">
                <a:solidFill>
                  <a:schemeClr val="tx1"/>
                </a:solidFill>
                <a:effectLst/>
                <a:latin typeface="+mn-lt"/>
                <a:ea typeface="Calibri"/>
                <a:cs typeface="Calibri"/>
                <a:sym typeface="Calibri"/>
              </a:rPr>
              <a:t>me</a:t>
            </a:r>
            <a:r>
              <a:rPr lang="en-GB" sz="1200" b="0" i="0" u="none" strike="noStrike" kern="1200" cap="none" dirty="0">
                <a:solidFill>
                  <a:schemeClr val="tx1"/>
                </a:solidFill>
                <a:effectLst/>
                <a:latin typeface="+mn-lt"/>
                <a:ea typeface="Calibri"/>
                <a:cs typeface="Calibri"/>
                <a:sym typeface="Calibri"/>
              </a:rPr>
              <a:t> [188], pour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¹ [10]</a:t>
            </a:r>
            <a:r>
              <a:rPr lang="en-GB" sz="1200" b="0" i="0" u="none" strike="noStrike" kern="1200" cap="none" dirty="0">
                <a:solidFill>
                  <a:schemeClr val="tx1"/>
                </a:solidFill>
                <a:effectLst/>
                <a:latin typeface="+mn-lt"/>
                <a:ea typeface="Calibri"/>
                <a:cs typeface="Calibri"/>
                <a:sym typeface="Calibri"/>
              </a:rPr>
              <a:t>, difficile [296], effort [388], </a:t>
            </a:r>
            <a:r>
              <a:rPr lang="en-GB" sz="1200" b="0" i="0" u="none" strike="noStrike" kern="1200" cap="none" dirty="0" err="1">
                <a:solidFill>
                  <a:schemeClr val="tx1"/>
                </a:solidFill>
                <a:effectLst/>
                <a:latin typeface="+mn-lt"/>
                <a:ea typeface="Calibri"/>
                <a:cs typeface="Calibri"/>
                <a:sym typeface="Calibri"/>
              </a:rPr>
              <a:t>d’accord</a:t>
            </a:r>
            <a:r>
              <a:rPr lang="en-GB" sz="1200" b="0" i="0" u="none" strike="noStrike" kern="1200" cap="none" dirty="0">
                <a:solidFill>
                  <a:schemeClr val="tx1"/>
                </a:solidFill>
                <a:effectLst/>
                <a:latin typeface="+mn-lt"/>
                <a:ea typeface="Calibri"/>
                <a:cs typeface="Calibri"/>
                <a:sym typeface="Calibri"/>
              </a:rPr>
              <a:t> [736], attention [482],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île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[1245],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tuer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[591],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fils</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[735], guerre [266],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contre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[121], comme² [32], monde [77], politique [128], verité [907],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erreur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[612], facile [822],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algérien</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algérienne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[4163], langue [712],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combien</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[800], matière [562], science [1114], nom [171],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parce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que, bureau [273],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équipe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[814], sous [122], sur [16], derrière [805],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devant</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[198], entre [55], rue [598],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bâtiment</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[1952], haut [264], madame [294], monsieur [79], billet [1916], aider [413],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désolé</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[&gt;5000],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cœur</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[568], temps [65], pour² [10], si¹ [34]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This is slide </a:t>
            </a:r>
            <a:r>
              <a:rPr lang="en-US" b="1" dirty="0"/>
              <a:t>1/2</a:t>
            </a:r>
            <a:r>
              <a:rPr lang="en-US" b="0" dirty="0"/>
              <a:t>. </a:t>
            </a:r>
            <a:br>
              <a:rPr lang="en-US" b="0" dirty="0"/>
            </a:br>
            <a:endParaRPr lang="en-US" b="0" dirty="0"/>
          </a:p>
          <a:p>
            <a:r>
              <a:rPr lang="en-US" b="1" dirty="0"/>
              <a:t>NB: Slides 29-30 provide a more challenging version/optional extension of this activity which uses unknown words.</a:t>
            </a:r>
          </a:p>
          <a:p>
            <a:endParaRPr lang="en-US" b="0" dirty="0"/>
          </a:p>
          <a:p>
            <a:r>
              <a:rPr lang="en-US" b="1" dirty="0"/>
              <a:t>Aim: </a:t>
            </a:r>
            <a:r>
              <a:rPr lang="en-US" b="0" dirty="0"/>
              <a:t>Written recognition and oral production of a range of consonantal SSCs. Strengthening the connection between SSCs that are written differently but sound the same.</a:t>
            </a:r>
            <a:endParaRPr lang="en-US" b="1" dirty="0"/>
          </a:p>
          <a:p>
            <a:endParaRPr lang="en-US" b="0" dirty="0"/>
          </a:p>
          <a:p>
            <a:r>
              <a:rPr lang="en-US" b="1" dirty="0"/>
              <a:t>Procedure:</a:t>
            </a:r>
            <a:endParaRPr lang="en-US" b="0" dirty="0"/>
          </a:p>
          <a:p>
            <a:pPr marL="0" indent="0">
              <a:buNone/>
            </a:pPr>
            <a:r>
              <a:rPr lang="en-US" b="0" dirty="0"/>
              <a:t>1. Students write 1-6 and choose which word (A-C) is the odd one out in each set, according to the pronunciation of the letters in bold. They may need some help with the cognate ‘ski’, which they have only encountered passively. Point out that the letter ‘k’ is rare in French, and normally only found in cognate words.</a:t>
            </a:r>
          </a:p>
          <a:p>
            <a:pPr marL="0" indent="0">
              <a:buNone/>
            </a:pPr>
            <a:r>
              <a:rPr lang="en-US" b="0" dirty="0"/>
              <a:t>2. Students say the words to each other in pairs to check their answers.</a:t>
            </a:r>
          </a:p>
          <a:p>
            <a:pPr marL="0" indent="0">
              <a:buNone/>
            </a:pPr>
            <a:r>
              <a:rPr lang="en-US" b="0" dirty="0"/>
              <a:t>3. Click to reveal the answers, eliciting the correct pronunciations.</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ski [4571]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2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This is slide </a:t>
            </a:r>
            <a:r>
              <a:rPr lang="en-US" b="1" dirty="0"/>
              <a:t>2/2</a:t>
            </a:r>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329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This is slide </a:t>
            </a:r>
            <a:r>
              <a:rPr lang="en-US" b="1" dirty="0"/>
              <a:t>1/2</a:t>
            </a:r>
            <a:r>
              <a:rPr lang="en-US" b="0" dirty="0"/>
              <a:t>. </a:t>
            </a:r>
            <a:br>
              <a:rPr lang="en-US" b="0" dirty="0"/>
            </a:br>
            <a:endParaRPr lang="en-US" b="0" dirty="0"/>
          </a:p>
          <a:p>
            <a:r>
              <a:rPr lang="en-US" b="1" dirty="0"/>
              <a:t>NB: Slides 27-28 provide a less challenging version of this activity which uses known words.</a:t>
            </a:r>
          </a:p>
          <a:p>
            <a:endParaRPr lang="en-US" b="0" dirty="0"/>
          </a:p>
          <a:p>
            <a:r>
              <a:rPr lang="en-US" b="1" dirty="0"/>
              <a:t>Aim: </a:t>
            </a:r>
            <a:r>
              <a:rPr lang="en-US" b="0" dirty="0"/>
              <a:t>Written recognition and oral production of a range of consonantal SSCs. Strengthening the connection between SSCs that are written differently but sound the same.</a:t>
            </a:r>
            <a:endParaRPr lang="en-US" b="1" dirty="0"/>
          </a:p>
          <a:p>
            <a:endParaRPr lang="en-US" b="0" dirty="0"/>
          </a:p>
          <a:p>
            <a:r>
              <a:rPr lang="en-US" b="1" dirty="0"/>
              <a:t>Procedure:</a:t>
            </a:r>
            <a:endParaRPr lang="en-US" b="0" dirty="0"/>
          </a:p>
          <a:p>
            <a:pPr marL="0" indent="0">
              <a:buNone/>
            </a:pPr>
            <a:r>
              <a:rPr lang="en-US" b="0" dirty="0"/>
              <a:t>1. Students write 1-6 and choose which word (A-C) is the odd one out in each set, according to the pronunciation of the letters in bold. </a:t>
            </a:r>
          </a:p>
          <a:p>
            <a:pPr marL="0" indent="0">
              <a:buNone/>
            </a:pPr>
            <a:r>
              <a:rPr lang="en-US" b="0" dirty="0"/>
              <a:t>2. Students say the words to each other in pairs to check their answers.</a:t>
            </a:r>
          </a:p>
          <a:p>
            <a:pPr marL="0" indent="0">
              <a:buNone/>
            </a:pPr>
            <a:r>
              <a:rPr lang="en-US" b="0" dirty="0"/>
              <a:t>3. Click to reveal the answers, eliciting the correct pronunciations.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soulier</a:t>
            </a:r>
            <a:r>
              <a:rPr lang="en-GB" b="0" baseline="0" dirty="0"/>
              <a:t> [&gt;5000], </a:t>
            </a:r>
            <a:r>
              <a:rPr lang="en-GB" b="0" baseline="0" dirty="0" err="1"/>
              <a:t>faisan</a:t>
            </a:r>
            <a:r>
              <a:rPr lang="en-GB" b="0" baseline="0" dirty="0"/>
              <a:t> [&gt;5000], </a:t>
            </a:r>
            <a:r>
              <a:rPr lang="en-GB" b="0" baseline="0" dirty="0" err="1"/>
              <a:t>fa</a:t>
            </a:r>
            <a:r>
              <a:rPr lang="en-GB" b="0" baseline="0" dirty="0" err="1">
                <a:latin typeface="Century Gothic" panose="020B0502020202020204" pitchFamily="34" charset="0"/>
              </a:rPr>
              <a:t>çon</a:t>
            </a:r>
            <a:r>
              <a:rPr lang="en-GB" b="0" baseline="0" dirty="0">
                <a:latin typeface="Century Gothic" panose="020B0502020202020204" pitchFamily="34" charset="0"/>
              </a:rPr>
              <a:t> [248], </a:t>
            </a:r>
            <a:r>
              <a:rPr lang="en-GB" b="0" baseline="0" dirty="0" err="1">
                <a:latin typeface="Century Gothic" panose="020B0502020202020204" pitchFamily="34" charset="0"/>
              </a:rPr>
              <a:t>canette</a:t>
            </a:r>
            <a:r>
              <a:rPr lang="en-GB" b="0" baseline="0" dirty="0">
                <a:latin typeface="Century Gothic" panose="020B0502020202020204" pitchFamily="34" charset="0"/>
              </a:rPr>
              <a:t> [&gt;5000], </a:t>
            </a:r>
            <a:r>
              <a:rPr lang="en-GB" b="0" baseline="0" dirty="0" err="1">
                <a:latin typeface="Century Gothic" panose="020B0502020202020204" pitchFamily="34" charset="0"/>
              </a:rPr>
              <a:t>trousse</a:t>
            </a:r>
            <a:r>
              <a:rPr lang="en-GB" b="0" baseline="0" dirty="0">
                <a:latin typeface="Century Gothic" panose="020B0502020202020204" pitchFamily="34" charset="0"/>
              </a:rPr>
              <a:t> [&gt;5000], </a:t>
            </a:r>
            <a:r>
              <a:rPr lang="de-DE" sz="1200" b="0" i="0" kern="1200" dirty="0">
                <a:solidFill>
                  <a:schemeClr val="tx1"/>
                </a:solidFill>
                <a:effectLst/>
                <a:latin typeface="Century Gothic" panose="020B0502020202020204" pitchFamily="34" charset="0"/>
                <a:ea typeface="+mn-ea"/>
                <a:cs typeface="+mn-cs"/>
              </a:rPr>
              <a:t>zèbre [&gt;5000], kangourou [&gt;5000], </a:t>
            </a:r>
            <a:r>
              <a:rPr lang="en-GB" b="0" baseline="0" dirty="0">
                <a:latin typeface="Century Gothic" panose="020B0502020202020204" pitchFamily="34" charset="0"/>
              </a:rPr>
              <a:t>cèpe [&gt;5000]</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5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1/6</a:t>
            </a:r>
            <a:r>
              <a:rPr lang="en-US" b="0" dirty="0"/>
              <a:t>.</a:t>
            </a:r>
            <a:endParaRPr lang="en-US" b="1" dirty="0"/>
          </a:p>
          <a:p>
            <a:endParaRPr lang="en-US" b="1" dirty="0"/>
          </a:p>
          <a:p>
            <a:r>
              <a:rPr lang="en-US" b="1" dirty="0"/>
              <a:t>Aim: </a:t>
            </a:r>
            <a:r>
              <a:rPr lang="en-US" b="0" dirty="0"/>
              <a:t>Written recognition and oral production of a range of vowel SSCs. Strengthening the connection between SSCs that are written differently but sound the same.</a:t>
            </a:r>
            <a:endParaRPr lang="en-US" b="1" dirty="0"/>
          </a:p>
          <a:p>
            <a:endParaRPr lang="en-US" b="1" dirty="0"/>
          </a:p>
          <a:p>
            <a:r>
              <a:rPr lang="en-US" b="1" dirty="0"/>
              <a:t>Procedure:</a:t>
            </a:r>
          </a:p>
          <a:p>
            <a:pPr marL="0" indent="0">
              <a:buNone/>
            </a:pPr>
            <a:r>
              <a:rPr lang="en-US" b="0" dirty="0"/>
              <a:t>1. Explain to students that they will have to match words based on the </a:t>
            </a:r>
            <a:r>
              <a:rPr lang="en-US" b="1" dirty="0"/>
              <a:t>vowel </a:t>
            </a:r>
            <a:r>
              <a:rPr lang="en-US" b="0" dirty="0"/>
              <a:t>sounds (the relevant SSCs are in bold). Use this slide </a:t>
            </a:r>
            <a:r>
              <a:rPr lang="en-GB" b="0" dirty="0"/>
              <a:t>to demonstrate a correct placement and an incorrect one.</a:t>
            </a:r>
          </a:p>
          <a:p>
            <a:pPr marL="0" indent="0">
              <a:buNone/>
            </a:pPr>
            <a:r>
              <a:rPr lang="en-US" b="0" dirty="0"/>
              <a:t>2. Click to reveal a domino. </a:t>
            </a:r>
          </a:p>
          <a:p>
            <a:pPr marL="0" indent="0">
              <a:buNone/>
            </a:pPr>
            <a:r>
              <a:rPr lang="en-US" b="0" dirty="0"/>
              <a:t>3. Elicit pronunciation of the two words that appear side by side, </a:t>
            </a:r>
            <a:r>
              <a:rPr lang="en-US" b="0" i="1" dirty="0"/>
              <a:t>pot </a:t>
            </a:r>
            <a:r>
              <a:rPr lang="en-US" b="0" i="0" dirty="0"/>
              <a:t>and </a:t>
            </a:r>
            <a:r>
              <a:rPr lang="en-US" b="0" i="1" dirty="0" err="1"/>
              <a:t>taux</a:t>
            </a:r>
            <a:r>
              <a:rPr lang="en-US" b="0" i="0" dirty="0"/>
              <a:t>. Ask students if the words match/rhyme. </a:t>
            </a:r>
          </a:p>
          <a:p>
            <a:pPr marL="0" indent="0">
              <a:buNone/>
            </a:pPr>
            <a:r>
              <a:rPr lang="en-US" b="0" i="0" dirty="0"/>
              <a:t>4. Click to reveal the answer. </a:t>
            </a:r>
          </a:p>
          <a:p>
            <a:pPr marL="0" indent="0">
              <a:buNone/>
            </a:pPr>
            <a:r>
              <a:rPr lang="en-US" b="0" i="0" dirty="0"/>
              <a:t>5. Repeat for </a:t>
            </a:r>
            <a:r>
              <a:rPr lang="en-US" b="0" i="1" dirty="0" err="1"/>
              <a:t>taux</a:t>
            </a:r>
            <a:r>
              <a:rPr lang="en-US" b="0" i="0" dirty="0"/>
              <a:t> and </a:t>
            </a:r>
            <a:r>
              <a:rPr lang="en-US" b="0" i="1" dirty="0"/>
              <a:t>don.</a:t>
            </a:r>
          </a:p>
          <a:p>
            <a:pPr marL="0" indent="0">
              <a:buNone/>
            </a:pPr>
            <a:r>
              <a:rPr lang="en-US" b="0" dirty="0"/>
              <a:t>6. </a:t>
            </a:r>
            <a:r>
              <a:rPr lang="en-GB" b="0" dirty="0"/>
              <a:t>Proceed to the next five slides.</a:t>
            </a:r>
          </a:p>
          <a:p>
            <a:pPr marL="0" indent="0">
              <a:buNone/>
            </a:pPr>
            <a:r>
              <a:rPr lang="en-GB" b="0" dirty="0"/>
              <a:t/>
            </a:r>
            <a:br>
              <a:rPr lang="en-GB" b="0" dirty="0"/>
            </a:br>
            <a:r>
              <a:rPr lang="en-GB" b="1" dirty="0"/>
              <a:t>Note: the dominoes can rotate 90 degrees in either direction but they can’t be turned upside down!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lot [3045], </a:t>
            </a:r>
            <a:r>
              <a:rPr lang="en-GB" b="0" baseline="0" dirty="0" err="1"/>
              <a:t>veau</a:t>
            </a:r>
            <a:r>
              <a:rPr lang="en-GB" b="0" baseline="0" dirty="0"/>
              <a:t> [&gt;5000], pot [3648], </a:t>
            </a:r>
            <a:r>
              <a:rPr lang="en-GB" b="0" baseline="0" dirty="0" err="1"/>
              <a:t>blé</a:t>
            </a:r>
            <a:r>
              <a:rPr lang="en-GB" b="0" baseline="0" dirty="0"/>
              <a:t> [3265], seau [&gt;5000], </a:t>
            </a:r>
            <a:r>
              <a:rPr lang="en-GB" b="0" baseline="0" dirty="0" err="1"/>
              <a:t>faim</a:t>
            </a:r>
            <a:r>
              <a:rPr lang="en-GB" b="0" baseline="0" dirty="0"/>
              <a:t> [1986], </a:t>
            </a:r>
            <a:r>
              <a:rPr lang="en-GB" b="0" baseline="0" dirty="0" err="1"/>
              <a:t>peau</a:t>
            </a:r>
            <a:r>
              <a:rPr lang="en-GB" b="0" baseline="0" dirty="0"/>
              <a:t> [2122], </a:t>
            </a:r>
            <a:r>
              <a:rPr lang="en-GB" b="0" baseline="0" dirty="0" err="1"/>
              <a:t>taux</a:t>
            </a:r>
            <a:r>
              <a:rPr lang="en-GB" b="0" baseline="0" dirty="0"/>
              <a:t> [700], </a:t>
            </a:r>
            <a:r>
              <a:rPr lang="en-GB" b="0" baseline="0" dirty="0" err="1"/>
              <a:t>nez</a:t>
            </a:r>
            <a:r>
              <a:rPr lang="en-GB" b="0" baseline="0" dirty="0"/>
              <a:t> [2661], </a:t>
            </a:r>
            <a:r>
              <a:rPr lang="en-GB" b="0" baseline="0" dirty="0" err="1"/>
              <a:t>clé</a:t>
            </a:r>
            <a:r>
              <a:rPr lang="en-GB" b="0" baseline="0" dirty="0"/>
              <a:t> [1200], </a:t>
            </a:r>
            <a:r>
              <a:rPr lang="en-GB" b="0" baseline="0" dirty="0" err="1"/>
              <a:t>dé</a:t>
            </a:r>
            <a:r>
              <a:rPr lang="en-GB" b="0" baseline="0" dirty="0"/>
              <a:t> [&gt;5000], pin [&gt;5000], </a:t>
            </a:r>
            <a:r>
              <a:rPr lang="en-GB" b="0" baseline="0" dirty="0" err="1"/>
              <a:t>rampe</a:t>
            </a:r>
            <a:r>
              <a:rPr lang="en-GB" b="0" baseline="0" dirty="0"/>
              <a:t> [&gt;5000], </a:t>
            </a:r>
            <a:r>
              <a:rPr lang="en-GB" b="0" baseline="0" dirty="0" err="1"/>
              <a:t>hé</a:t>
            </a:r>
            <a:r>
              <a:rPr lang="en-GB" b="0" baseline="0" dirty="0"/>
              <a:t> [3871], b</a:t>
            </a:r>
            <a:r>
              <a:rPr lang="en-GB" b="0" baseline="0" dirty="0">
                <a:latin typeface="Century Gothic" panose="020B0502020202020204" pitchFamily="34" charset="0"/>
              </a:rPr>
              <a:t>ête [2591], né (</a:t>
            </a:r>
            <a:r>
              <a:rPr lang="en-GB" b="0" baseline="0" dirty="0" err="1">
                <a:latin typeface="Century Gothic" panose="020B0502020202020204" pitchFamily="34" charset="0"/>
              </a:rPr>
              <a:t>naître</a:t>
            </a:r>
            <a:r>
              <a:rPr lang="en-GB" b="0" baseline="0" dirty="0">
                <a:latin typeface="Century Gothic" panose="020B0502020202020204" pitchFamily="34" charset="0"/>
              </a:rPr>
              <a:t>) [667], </a:t>
            </a:r>
            <a:r>
              <a:rPr lang="en-GB" b="0" baseline="0" dirty="0" err="1">
                <a:latin typeface="Century Gothic" panose="020B0502020202020204" pitchFamily="34" charset="0"/>
              </a:rPr>
              <a:t>nid</a:t>
            </a:r>
            <a:r>
              <a:rPr lang="en-GB" b="0" baseline="0" dirty="0">
                <a:latin typeface="Century Gothic" panose="020B0502020202020204" pitchFamily="34" charset="0"/>
              </a:rPr>
              <a:t> [&gt;5000], </a:t>
            </a:r>
            <a:r>
              <a:rPr lang="en-GB" b="0" baseline="0" dirty="0" err="1">
                <a:latin typeface="Century Gothic" panose="020B0502020202020204" pitchFamily="34" charset="0"/>
              </a:rPr>
              <a:t>bain</a:t>
            </a:r>
            <a:r>
              <a:rPr lang="en-GB" b="0" baseline="0" dirty="0">
                <a:latin typeface="Century Gothic" panose="020B0502020202020204" pitchFamily="34" charset="0"/>
              </a:rPr>
              <a:t> [3458], don [1800], </a:t>
            </a:r>
            <a:r>
              <a:rPr lang="en-GB" b="0" baseline="0" dirty="0" err="1">
                <a:latin typeface="Century Gothic" panose="020B0502020202020204" pitchFamily="34" charset="0"/>
              </a:rPr>
              <a:t>daim</a:t>
            </a:r>
            <a:r>
              <a:rPr lang="en-GB" b="0" baseline="0" dirty="0">
                <a:latin typeface="Century Gothic" panose="020B0502020202020204" pitchFamily="34" charset="0"/>
              </a:rPr>
              <a:t> [&gt;5000], vent [1387], clin [&gt;5000], fin [111], thon [&gt;5000], </a:t>
            </a:r>
            <a:r>
              <a:rPr lang="en-GB" b="0" baseline="0" dirty="0" err="1">
                <a:latin typeface="Century Gothic" panose="020B0502020202020204" pitchFamily="34" charset="0"/>
              </a:rPr>
              <a:t>tente</a:t>
            </a:r>
            <a:r>
              <a:rPr lang="en-GB" b="0" baseline="0" dirty="0">
                <a:latin typeface="Century Gothic" panose="020B0502020202020204" pitchFamily="34" charset="0"/>
              </a:rPr>
              <a:t> [4336], </a:t>
            </a:r>
            <a:r>
              <a:rPr lang="en-GB" b="0" baseline="0" dirty="0" err="1">
                <a:latin typeface="Century Gothic" panose="020B0502020202020204" pitchFamily="34" charset="0"/>
              </a:rPr>
              <a:t>haine</a:t>
            </a:r>
            <a:r>
              <a:rPr lang="en-GB" b="0" baseline="0" dirty="0">
                <a:latin typeface="Century Gothic" panose="020B0502020202020204" pitchFamily="34" charset="0"/>
              </a:rPr>
              <a:t> [2277], style [1999], </a:t>
            </a:r>
            <a:r>
              <a:rPr lang="en-GB" b="0" baseline="0" dirty="0" err="1">
                <a:latin typeface="Century Gothic" panose="020B0502020202020204" pitchFamily="34" charset="0"/>
              </a:rPr>
              <a:t>gant</a:t>
            </a:r>
            <a:r>
              <a:rPr lang="en-GB" b="0" baseline="0" dirty="0">
                <a:latin typeface="Century Gothic" panose="020B0502020202020204" pitchFamily="34" charset="0"/>
              </a:rPr>
              <a:t> [&gt;5000], champ [847], </a:t>
            </a:r>
            <a:r>
              <a:rPr lang="en-GB" b="0" baseline="0" dirty="0" err="1">
                <a:latin typeface="Century Gothic" panose="020B0502020202020204" pitchFamily="34" charset="0"/>
              </a:rPr>
              <a:t>lampe</a:t>
            </a:r>
            <a:r>
              <a:rPr lang="en-GB" b="0" baseline="0" dirty="0">
                <a:latin typeface="Century Gothic" panose="020B0502020202020204" pitchFamily="34" charset="0"/>
              </a:rPr>
              <a:t> [4699], </a:t>
            </a:r>
            <a:r>
              <a:rPr lang="en-GB" b="0" baseline="0" dirty="0" err="1">
                <a:latin typeface="Century Gothic" panose="020B0502020202020204" pitchFamily="34" charset="0"/>
              </a:rPr>
              <a:t>mythe</a:t>
            </a:r>
            <a:r>
              <a:rPr lang="en-GB" b="0" baseline="0" dirty="0">
                <a:latin typeface="Century Gothic" panose="020B0502020202020204" pitchFamily="34" charset="0"/>
              </a:rPr>
              <a:t> [2910], </a:t>
            </a:r>
            <a:r>
              <a:rPr lang="en-GB" b="0" baseline="0" dirty="0" err="1">
                <a:latin typeface="Century Gothic" panose="020B0502020202020204" pitchFamily="34" charset="0"/>
              </a:rPr>
              <a:t>chaîne</a:t>
            </a:r>
            <a:r>
              <a:rPr lang="en-GB" b="0" baseline="0" dirty="0">
                <a:latin typeface="Century Gothic" panose="020B0502020202020204" pitchFamily="34" charset="0"/>
              </a:rPr>
              <a:t> [1159], </a:t>
            </a:r>
            <a:r>
              <a:rPr lang="en-GB" baseline="0" dirty="0"/>
              <a:t>bai [&gt;5000], gym [&gt;5000], tri [&gt;5000], </a:t>
            </a:r>
            <a:r>
              <a:rPr lang="en-GB" baseline="0" dirty="0" err="1"/>
              <a:t>lys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496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This is slide </a:t>
            </a:r>
            <a:r>
              <a:rPr lang="en-US" b="1" dirty="0"/>
              <a:t>2/2</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sensation [3415], </a:t>
            </a:r>
            <a:r>
              <a:rPr lang="en-GB" b="0" baseline="0" dirty="0" err="1">
                <a:latin typeface="Century Gothic" panose="020B0502020202020204" pitchFamily="34" charset="0"/>
              </a:rPr>
              <a:t>athée</a:t>
            </a:r>
            <a:r>
              <a:rPr lang="en-GB" b="0" baseline="0" dirty="0">
                <a:latin typeface="Century Gothic" panose="020B0502020202020204" pitchFamily="34" charset="0"/>
              </a:rPr>
              <a:t> [&gt;5000], tamis [&gt;5000], </a:t>
            </a:r>
            <a:r>
              <a:rPr lang="en-GB" b="0" baseline="0" dirty="0" err="1">
                <a:latin typeface="Century Gothic" panose="020B0502020202020204" pitchFamily="34" charset="0"/>
              </a:rPr>
              <a:t>tissu</a:t>
            </a:r>
            <a:r>
              <a:rPr lang="en-GB" b="0" baseline="0" dirty="0">
                <a:latin typeface="Century Gothic" panose="020B0502020202020204" pitchFamily="34" charset="0"/>
              </a:rPr>
              <a:t> [2696], </a:t>
            </a:r>
            <a:r>
              <a:rPr lang="en-GB" b="0" baseline="0" dirty="0" err="1">
                <a:latin typeface="Century Gothic" panose="020B0502020202020204" pitchFamily="34" charset="0"/>
              </a:rPr>
              <a:t>cétacé</a:t>
            </a:r>
            <a:r>
              <a:rPr lang="en-GB" b="0" baseline="0" dirty="0">
                <a:latin typeface="Century Gothic" panose="020B0502020202020204" pitchFamily="34" charset="0"/>
              </a:rPr>
              <a:t> [&gt;5000], </a:t>
            </a:r>
            <a:r>
              <a:rPr lang="en-GB" b="0" baseline="0" dirty="0" err="1">
                <a:latin typeface="Century Gothic" panose="020B0502020202020204" pitchFamily="34" charset="0"/>
              </a:rPr>
              <a:t>hasard</a:t>
            </a:r>
            <a:r>
              <a:rPr lang="en-GB" b="0" baseline="0" dirty="0">
                <a:latin typeface="Century Gothic" panose="020B0502020202020204" pitchFamily="34" charset="0"/>
              </a:rPr>
              <a:t> [1882], couteau [3737], </a:t>
            </a:r>
            <a:r>
              <a:rPr lang="en-GB" b="0" baseline="0" dirty="0" err="1">
                <a:latin typeface="Century Gothic" panose="020B0502020202020204" pitchFamily="34" charset="0"/>
              </a:rPr>
              <a:t>ficelle</a:t>
            </a:r>
            <a:r>
              <a:rPr lang="en-GB" b="0" baseline="0" dirty="0">
                <a:latin typeface="Century Gothic" panose="020B0502020202020204" pitchFamily="34" charset="0"/>
              </a:rPr>
              <a:t> [&gt;5000], </a:t>
            </a:r>
            <a:r>
              <a:rPr lang="en-GB" b="0" baseline="0" dirty="0" err="1">
                <a:latin typeface="Century Gothic" panose="020B0502020202020204" pitchFamily="34" charset="0"/>
              </a:rPr>
              <a:t>quête</a:t>
            </a:r>
            <a:r>
              <a:rPr lang="en-GB" b="0" baseline="0" dirty="0">
                <a:latin typeface="Century Gothic" panose="020B0502020202020204" pitchFamily="34" charset="0"/>
              </a:rPr>
              <a:t> [2672]</a:t>
            </a: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7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0" dirty="0"/>
          </a:p>
          <a:p>
            <a:r>
              <a:rPr lang="en-US" b="1" dirty="0"/>
              <a:t>Aim: </a:t>
            </a:r>
            <a:r>
              <a:rPr lang="en-US" b="0" dirty="0"/>
              <a:t>Written recognition and oral production of sentences containing examples of SFC and liaison.</a:t>
            </a:r>
          </a:p>
          <a:p>
            <a:endParaRPr lang="en-US" b="0" dirty="0"/>
          </a:p>
          <a:p>
            <a:r>
              <a:rPr lang="en-US" b="1" dirty="0"/>
              <a:t>Procedure:</a:t>
            </a:r>
          </a:p>
          <a:p>
            <a:pPr marL="0" indent="0">
              <a:buNone/>
            </a:pPr>
            <a:r>
              <a:rPr lang="en-US" b="0" dirty="0"/>
              <a:t>1. Students write 1-8 and write down the letters in bold which they think enter into a liaison pattern.</a:t>
            </a:r>
          </a:p>
          <a:p>
            <a:pPr marL="0" indent="0">
              <a:buNone/>
            </a:pPr>
            <a:r>
              <a:rPr lang="en-US" b="0" dirty="0"/>
              <a:t>2. Students read out the sentences in pairs.</a:t>
            </a:r>
          </a:p>
          <a:p>
            <a:pPr marL="0" indent="0">
              <a:buNone/>
            </a:pPr>
            <a:r>
              <a:rPr lang="en-US" b="0" dirty="0"/>
              <a:t>3. Click on the numbers to hear the audio, listen and check answers.</a:t>
            </a:r>
          </a:p>
          <a:p>
            <a:pPr marL="0" indent="0">
              <a:buNone/>
            </a:pPr>
            <a:r>
              <a:rPr lang="en-US" b="0" dirty="0"/>
              <a:t>4. Click to reveal one liaison at a time.</a:t>
            </a:r>
          </a:p>
          <a:p>
            <a:pPr marL="0" indent="0">
              <a:buNone/>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kumimoji="0" lang="fr-FR" sz="1200" b="0" i="0" u="none" strike="noStrike" kern="1200" cap="none" spc="0" normalizeH="0" baseline="0" noProof="0" dirty="0">
                <a:ln>
                  <a:noFill/>
                </a:ln>
                <a:solidFill>
                  <a:prstClr val="white"/>
                </a:solidFill>
                <a:effectLst/>
                <a:uLnTx/>
                <a:uFillTx/>
                <a:latin typeface="Century Gothic" panose="020F0302020204030204"/>
                <a:ea typeface="+mn-ea"/>
                <a:cs typeface="+mn-cs"/>
              </a:rPr>
              <a:t>Je prends l’autobus pour aller au coll</a:t>
            </a:r>
            <a:r>
              <a:rPr kumimoji="0" lang="fr-FR"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ège.</a:t>
            </a:r>
            <a:endParaRPr lang="en-US" b="0" dirty="0"/>
          </a:p>
          <a:p>
            <a:pPr marL="0" indent="0">
              <a:buNone/>
            </a:pPr>
            <a:r>
              <a:rPr lang="en-US" b="0" dirty="0"/>
              <a:t>2. </a:t>
            </a: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Je vais au coll</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ège à vélo</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lang="en-US" b="0" dirty="0"/>
          </a:p>
          <a:p>
            <a:pPr marL="0" indent="0">
              <a:buNone/>
            </a:pPr>
            <a:r>
              <a:rPr lang="en-US" b="0" dirty="0"/>
              <a:t>3. </a:t>
            </a:r>
            <a:r>
              <a:rPr kumimoji="0" lang="fr-FR" sz="1200" b="0" i="0" u="none" strike="noStrike" kern="1200" cap="none" spc="0" normalizeH="0" baseline="0" noProof="0" dirty="0">
                <a:ln>
                  <a:noFill/>
                </a:ln>
                <a:solidFill>
                  <a:prstClr val="white"/>
                </a:solidFill>
                <a:effectLst/>
                <a:uLnTx/>
                <a:uFillTx/>
                <a:latin typeface="Century Gothic" panose="020F0302020204030204"/>
                <a:ea typeface="+mn-ea"/>
                <a:cs typeface="+mn-cs"/>
              </a:rPr>
              <a:t>Il y a deux aéroports </a:t>
            </a:r>
            <a:r>
              <a:rPr kumimoji="0" lang="fr-FR"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à Paris.</a:t>
            </a:r>
            <a:endParaRPr lang="en-US" b="0" dirty="0"/>
          </a:p>
          <a:p>
            <a:pPr marL="0" indent="0">
              <a:buNone/>
            </a:pPr>
            <a:r>
              <a:rPr lang="en-US" b="0" dirty="0"/>
              <a:t>4. </a:t>
            </a: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Les voyages en avion sont mauvais.</a:t>
            </a:r>
            <a:endParaRPr lang="en-US" b="0" dirty="0"/>
          </a:p>
          <a:p>
            <a:pPr marL="0" indent="0">
              <a:buNone/>
            </a:pPr>
            <a:r>
              <a:rPr lang="en-US" b="0" dirty="0"/>
              <a:t>5. </a:t>
            </a:r>
            <a:r>
              <a:rPr kumimoji="0" lang="fr-FR" sz="1200" b="0" i="0" u="none" strike="noStrike" kern="1200" cap="none" spc="0" normalizeH="0" baseline="0" noProof="0" dirty="0">
                <a:ln>
                  <a:noFill/>
                </a:ln>
                <a:solidFill>
                  <a:prstClr val="white"/>
                </a:solidFill>
                <a:effectLst/>
                <a:uLnTx/>
                <a:uFillTx/>
                <a:latin typeface="Century Gothic" panose="020F0302020204030204"/>
                <a:ea typeface="+mn-ea"/>
                <a:cs typeface="+mn-cs"/>
              </a:rPr>
              <a:t>Mais il faut prendre l’avion pour aller en vacances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a:t>
            </a: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Mais non ! On put prendre le train. C’est plus difficile, mais c’est possible.</a:t>
            </a:r>
            <a:endParaRPr kumimoji="0" lang="fr-FR"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indent="0">
              <a:buNone/>
            </a:pPr>
            <a:r>
              <a:rPr lang="en-US" b="0" dirty="0"/>
              <a:t>7. </a:t>
            </a:r>
            <a:r>
              <a:rPr kumimoji="0" lang="fr-FR" sz="1200" b="0" i="0" u="none" strike="noStrike" kern="1200" cap="none" spc="0" normalizeH="0" baseline="0" noProof="0" dirty="0">
                <a:ln>
                  <a:noFill/>
                </a:ln>
                <a:solidFill>
                  <a:prstClr val="white"/>
                </a:solidFill>
                <a:effectLst/>
                <a:uLnTx/>
                <a:uFillTx/>
                <a:latin typeface="Century Gothic" panose="020F0302020204030204"/>
                <a:ea typeface="+mn-ea"/>
                <a:cs typeface="+mn-cs"/>
              </a:rPr>
              <a:t>Je suis désolée ! C’est impossible !</a:t>
            </a:r>
            <a:endParaRPr lang="en-US" b="0" dirty="0"/>
          </a:p>
          <a:p>
            <a:pPr marL="0" indent="0">
              <a:buNone/>
            </a:pPr>
            <a:r>
              <a:rPr lang="en-US" b="0" dirty="0"/>
              <a:t>8. </a:t>
            </a:r>
            <a:r>
              <a:rPr kumimoji="0" lang="fr-FR" sz="1200" b="0" i="0" u="none" strike="noStrike" kern="1200" cap="none" spc="0" normalizeH="0" baseline="0" noProof="0" dirty="0">
                <a:ln>
                  <a:noFill/>
                </a:ln>
                <a:solidFill>
                  <a:srgbClr val="002060"/>
                </a:solidFill>
                <a:effectLst/>
                <a:uLnTx/>
                <a:uFillTx/>
                <a:latin typeface="Century Gothic" panose="020F0302020204030204"/>
                <a:ea typeface="+mn-ea"/>
                <a:cs typeface="+mn-cs"/>
              </a:rPr>
              <a:t>Je ne suis pas d’accord avec tes idées.</a:t>
            </a:r>
            <a:endParaRPr lang="en-US" b="0" dirty="0"/>
          </a:p>
          <a:p>
            <a:pPr marL="228600" indent="-228600">
              <a:buAutoNum type="arabicPeriod"/>
            </a:pPr>
            <a:endParaRPr lang="en-US" b="0" dirty="0"/>
          </a:p>
          <a:p>
            <a:pPr marL="0" indent="0">
              <a:buNone/>
            </a:pPr>
            <a:r>
              <a:rPr lang="en-US" b="1" dirty="0"/>
              <a:t>Word frequency of cognates used (1 is the most frequent word in French):</a:t>
            </a:r>
          </a:p>
          <a:p>
            <a:pPr marL="0" indent="0">
              <a:buNone/>
            </a:pPr>
            <a:r>
              <a:rPr lang="en-US" b="0" dirty="0"/>
              <a:t>mode [&gt;1137], transport [935], </a:t>
            </a:r>
            <a:r>
              <a:rPr lang="fr-FR" sz="1200" b="0" dirty="0">
                <a:solidFill>
                  <a:schemeClr val="bg1"/>
                </a:solidFill>
              </a:rPr>
              <a:t>écologique [2406]</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46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3 minutes</a:t>
            </a:r>
          </a:p>
          <a:p>
            <a:endParaRPr lang="en-US" b="0" dirty="0"/>
          </a:p>
          <a:p>
            <a:r>
              <a:rPr lang="en-US" b="1" dirty="0"/>
              <a:t>Aim: </a:t>
            </a:r>
            <a:r>
              <a:rPr lang="en-US" b="0" dirty="0"/>
              <a:t>Oral practice of stress syllabification</a:t>
            </a:r>
          </a:p>
          <a:p>
            <a:endParaRPr lang="en-US" b="0" dirty="0"/>
          </a:p>
          <a:p>
            <a:r>
              <a:rPr lang="en-US" b="1" dirty="0"/>
              <a:t>Procedure:</a:t>
            </a:r>
          </a:p>
          <a:p>
            <a:pPr marL="0" indent="0">
              <a:buNone/>
            </a:pPr>
            <a:r>
              <a:rPr lang="en-US" b="0" dirty="0"/>
              <a:t>1. Use the bubble to recap stress syllabification.</a:t>
            </a:r>
          </a:p>
          <a:p>
            <a:pPr marL="0" indent="0">
              <a:buNone/>
            </a:pPr>
            <a:r>
              <a:rPr lang="en-US" b="0" dirty="0"/>
              <a:t>2. Students read words in pairs to practice.</a:t>
            </a:r>
          </a:p>
          <a:p>
            <a:pPr marL="0" indent="0">
              <a:buNone/>
            </a:pPr>
            <a:r>
              <a:rPr lang="en-US" b="0" dirty="0"/>
              <a:t>3. Check pronunciation as a class.</a:t>
            </a:r>
          </a:p>
          <a:p>
            <a:pPr marL="228600" indent="-228600">
              <a:buAutoNum type="arabicPeriod"/>
            </a:pPr>
            <a:endParaRPr lang="en-US" b="0" dirty="0"/>
          </a:p>
          <a:p>
            <a:pPr marL="0" indent="0">
              <a:buNone/>
            </a:pPr>
            <a:r>
              <a:rPr lang="en-US" b="1" dirty="0"/>
              <a:t>Word frequency of cognates used (1 is the most frequent word in French):</a:t>
            </a:r>
          </a:p>
          <a:p>
            <a:pPr marL="0" indent="0">
              <a:buNone/>
            </a:pPr>
            <a:r>
              <a:rPr lang="en-US" b="0" dirty="0" err="1"/>
              <a:t>énergie</a:t>
            </a:r>
            <a:r>
              <a:rPr lang="en-US" b="0" dirty="0"/>
              <a:t> [720], </a:t>
            </a:r>
            <a:r>
              <a:rPr lang="en-US" b="0" dirty="0" err="1"/>
              <a:t>solaire</a:t>
            </a:r>
            <a:r>
              <a:rPr lang="en-US" b="0" dirty="0"/>
              <a:t> [4653], </a:t>
            </a:r>
            <a:r>
              <a:rPr lang="en-US" b="0" dirty="0" err="1"/>
              <a:t>nucléaire</a:t>
            </a:r>
            <a:r>
              <a:rPr lang="en-US" b="0" dirty="0"/>
              <a:t> [1130], </a:t>
            </a:r>
            <a:r>
              <a:rPr lang="en-US" b="0" dirty="0" err="1"/>
              <a:t>hydroélectricité</a:t>
            </a:r>
            <a:r>
              <a:rPr lang="en-US" b="0" dirty="0"/>
              <a:t> [&gt;5000]</a:t>
            </a:r>
            <a:br>
              <a:rPr lang="en-US" b="0" dirty="0"/>
            </a:br>
            <a:endParaRPr lang="en-US" b="0" dirty="0"/>
          </a:p>
          <a:p>
            <a:pPr marL="0" indent="0">
              <a:buNone/>
            </a:pPr>
            <a:r>
              <a:rPr lang="en-US" b="1" dirty="0"/>
              <a:t>Word frequency of unknown words used (1 is the most frequent word in French):</a:t>
            </a:r>
          </a:p>
          <a:p>
            <a:pPr marL="0" indent="0">
              <a:buNone/>
            </a:pPr>
            <a:r>
              <a:rPr lang="en-US" b="0" dirty="0" err="1"/>
              <a:t>éolien</a:t>
            </a:r>
            <a:r>
              <a:rPr lang="en-US" b="0" dirty="0"/>
              <a:t> [&gt;5000], </a:t>
            </a:r>
            <a:r>
              <a:rPr lang="en-US" b="0" dirty="0" err="1"/>
              <a:t>biomasse</a:t>
            </a:r>
            <a:r>
              <a:rPr lang="en-US" b="0" dirty="0"/>
              <a:t> [&gt;5000], </a:t>
            </a:r>
            <a:r>
              <a:rPr lang="en-US" b="0" dirty="0" err="1"/>
              <a:t>géothermie</a:t>
            </a:r>
            <a:r>
              <a:rPr lang="en-US" b="0" dirty="0"/>
              <a:t> [&gt;5000],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électricité </a:t>
            </a:r>
            <a:r>
              <a:rPr lang="en-US" b="0" dirty="0"/>
              <a:t>[&gt;5000], type [440]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13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recognition of revisited vocabulary and connecting it with meaning.</a:t>
            </a:r>
            <a:endParaRPr lang="en-US" b="1" dirty="0"/>
          </a:p>
          <a:p>
            <a:endParaRPr lang="en-US" b="1" dirty="0"/>
          </a:p>
          <a:p>
            <a:r>
              <a:rPr lang="en-US" b="1" dirty="0"/>
              <a:t>Procedure:</a:t>
            </a:r>
          </a:p>
          <a:p>
            <a:r>
              <a:rPr lang="en-US" b="0" dirty="0"/>
              <a:t>1. Click the numbers to play the audio. After a 5 second gap, play the audio for a second time.</a:t>
            </a:r>
          </a:p>
          <a:p>
            <a:r>
              <a:rPr lang="en-US" b="0" dirty="0"/>
              <a:t>2. Students tick the word that fits the category.</a:t>
            </a:r>
          </a:p>
          <a:p>
            <a:r>
              <a:rPr lang="en-US" b="0" dirty="0"/>
              <a:t>3. Click to reveal the answers.</a:t>
            </a:r>
          </a:p>
          <a:p>
            <a:endParaRPr lang="en-US" b="0" dirty="0"/>
          </a:p>
          <a:p>
            <a:r>
              <a:rPr lang="en-US" b="1" dirty="0"/>
              <a:t>Transcript: </a:t>
            </a:r>
            <a:br>
              <a:rPr lang="en-US" b="1" dirty="0"/>
            </a:br>
            <a:r>
              <a:rPr lang="en-US" b="0" dirty="0"/>
              <a:t>1. A. </a:t>
            </a:r>
            <a:r>
              <a:rPr lang="en-US" b="0" dirty="0" err="1"/>
              <a:t>l’</a:t>
            </a:r>
            <a:r>
              <a:rPr lang="en-US" b="0" dirty="0" err="1">
                <a:latin typeface="Century Gothic" panose="020B0502020202020204" pitchFamily="34" charset="0"/>
              </a:rPr>
              <a:t>île</a:t>
            </a:r>
            <a:r>
              <a:rPr lang="en-US" b="0" dirty="0">
                <a:latin typeface="Century Gothic" panose="020B0502020202020204" pitchFamily="34" charset="0"/>
              </a:rPr>
              <a:t>, B. le </a:t>
            </a:r>
            <a:r>
              <a:rPr lang="en-US" b="0" dirty="0" err="1">
                <a:latin typeface="Century Gothic" panose="020B0502020202020204" pitchFamily="34" charset="0"/>
              </a:rPr>
              <a:t>fils</a:t>
            </a:r>
            <a:r>
              <a:rPr lang="en-US" b="0" dirty="0">
                <a:latin typeface="Century Gothic" panose="020B0502020202020204" pitchFamily="34" charset="0"/>
              </a:rPr>
              <a:t>, C. le billet, D. la main</a:t>
            </a:r>
          </a:p>
          <a:p>
            <a:pPr marL="0" indent="0">
              <a:buNone/>
            </a:pPr>
            <a:r>
              <a:rPr lang="en-US" b="0" dirty="0"/>
              <a:t>2. A. la chambre, B. la place, C. la chance, D. la jambe</a:t>
            </a:r>
          </a:p>
          <a:p>
            <a:pPr marL="0" indent="0">
              <a:buNone/>
            </a:pPr>
            <a:r>
              <a:rPr lang="en-US" b="0" dirty="0"/>
              <a:t>3. A. le lait, B. le plat, C. la bateau, D. le lit</a:t>
            </a:r>
          </a:p>
          <a:p>
            <a:pPr marL="0" indent="0">
              <a:buNone/>
            </a:pPr>
            <a:r>
              <a:rPr lang="en-US" b="0" dirty="0"/>
              <a:t>4. A. </a:t>
            </a:r>
            <a:r>
              <a:rPr lang="en-US" b="0" dirty="0" err="1"/>
              <a:t>mauvais</a:t>
            </a:r>
            <a:r>
              <a:rPr lang="en-US" b="0" dirty="0"/>
              <a:t>, B. </a:t>
            </a:r>
            <a:r>
              <a:rPr lang="en-US" b="0" dirty="0" err="1"/>
              <a:t>algérienne</a:t>
            </a:r>
            <a:r>
              <a:rPr lang="en-US" b="0" dirty="0"/>
              <a:t>, C. sage, D. </a:t>
            </a:r>
            <a:r>
              <a:rPr lang="en-US" b="0" dirty="0" err="1"/>
              <a:t>mais</a:t>
            </a:r>
            <a:endParaRPr lang="en-US" b="0" dirty="0"/>
          </a:p>
          <a:p>
            <a:pPr marL="0" indent="0">
              <a:buNone/>
            </a:pPr>
            <a:r>
              <a:rPr lang="en-US" b="0" dirty="0"/>
              <a:t>5. A. </a:t>
            </a:r>
            <a:r>
              <a:rPr lang="en-US" b="0" dirty="0" err="1"/>
              <a:t>méchant</a:t>
            </a:r>
            <a:r>
              <a:rPr lang="en-US" b="0" dirty="0"/>
              <a:t>, B. important, C. </a:t>
            </a:r>
            <a:r>
              <a:rPr lang="en-US" b="0" dirty="0" err="1"/>
              <a:t>devant</a:t>
            </a:r>
            <a:r>
              <a:rPr lang="en-US" b="0" dirty="0"/>
              <a:t>, D. prudent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362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revisited vocabulary and connecting it with meaning</a:t>
            </a:r>
            <a:endParaRPr lang="en-US" b="1" dirty="0"/>
          </a:p>
          <a:p>
            <a:endParaRPr lang="en-US" b="1" dirty="0"/>
          </a:p>
          <a:p>
            <a:r>
              <a:rPr lang="en-US" b="1" dirty="0"/>
              <a:t>Procedure:</a:t>
            </a:r>
          </a:p>
          <a:p>
            <a:r>
              <a:rPr lang="en-US" b="0" dirty="0"/>
              <a:t>1. Students read the words in bold.</a:t>
            </a:r>
          </a:p>
          <a:p>
            <a:r>
              <a:rPr lang="en-US" b="0" dirty="0"/>
              <a:t>2. In column 1, they tick up to three words closely associated with the word in bold.</a:t>
            </a:r>
          </a:p>
          <a:p>
            <a:r>
              <a:rPr lang="en-US" b="0" dirty="0"/>
              <a:t>3. In column 2, they tick up to three words likely to appear on either side of the word in bold in a sentence.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aseline="0" dirty="0"/>
              <a:t/>
            </a:r>
            <a:br>
              <a:rPr lang="en-GB" baseline="0" dirty="0"/>
            </a:br>
            <a:r>
              <a:rPr lang="en-GB" baseline="0" dirty="0"/>
              <a:t>association [596], collocation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269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Recap of comparatives with adjectives</a:t>
            </a:r>
            <a:endParaRPr lang="en-US" b="1" dirty="0"/>
          </a:p>
          <a:p>
            <a:endParaRPr lang="en-US" b="1" dirty="0"/>
          </a:p>
          <a:p>
            <a:r>
              <a:rPr lang="en-US" b="1" dirty="0"/>
              <a:t>Procedure:</a:t>
            </a:r>
          </a:p>
          <a:p>
            <a:r>
              <a:rPr lang="en-US" b="0" dirty="0"/>
              <a:t>1. Click to reveal explanations and examples.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64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a:t>
            </a:r>
            <a:r>
              <a:rPr lang="en-US" b="0" dirty="0"/>
              <a:t>This is slide </a:t>
            </a:r>
            <a:r>
              <a:rPr lang="en-US" b="1" dirty="0"/>
              <a:t>1/7</a:t>
            </a:r>
            <a:r>
              <a:rPr lang="en-US" b="0" dirty="0"/>
              <a:t>.</a:t>
            </a:r>
            <a:endParaRPr lang="en-US" b="1" dirty="0"/>
          </a:p>
          <a:p>
            <a:endParaRPr lang="en-US" b="1" dirty="0"/>
          </a:p>
          <a:p>
            <a:r>
              <a:rPr lang="en-US" b="1" dirty="0"/>
              <a:t>Aim: </a:t>
            </a:r>
            <a:r>
              <a:rPr lang="en-US" b="0" dirty="0"/>
              <a:t>Written production of comparative sentences with adjectives and adverbs.</a:t>
            </a:r>
            <a:endParaRPr lang="en-US" b="1" dirty="0"/>
          </a:p>
          <a:p>
            <a:endParaRPr lang="en-US" b="1" dirty="0"/>
          </a:p>
          <a:p>
            <a:r>
              <a:rPr lang="en-US" b="1" dirty="0"/>
              <a:t>Procedure:</a:t>
            </a:r>
          </a:p>
          <a:p>
            <a:pPr marL="228600" indent="-228600">
              <a:buAutoNum type="arabicPeriod"/>
            </a:pPr>
            <a:r>
              <a:rPr lang="en-US" b="0" dirty="0"/>
              <a:t>Students write a sentence to compare the two photos.</a:t>
            </a:r>
          </a:p>
          <a:p>
            <a:pPr marL="228600" indent="-228600">
              <a:buAutoNum type="arabicPeriod"/>
            </a:pPr>
            <a:r>
              <a:rPr lang="en-US" b="0" dirty="0"/>
              <a:t>Click to reveal suggested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2/7</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743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3/7</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32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4/7</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775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2/6</a:t>
            </a:r>
            <a:r>
              <a:rPr lang="en-US" b="0" dirty="0"/>
              <a:t>.</a:t>
            </a:r>
          </a:p>
          <a:p>
            <a:endParaRPr lang="en-US" b="1" dirty="0"/>
          </a:p>
          <a:p>
            <a:r>
              <a:rPr lang="en-US" b="1" dirty="0"/>
              <a:t>Aim: </a:t>
            </a:r>
            <a:r>
              <a:rPr lang="en-US" b="0" dirty="0"/>
              <a:t>Written recognition and oral production of a range of vowel SSCs. Strengthening the connection between SSCs that are written differently but sound the same.</a:t>
            </a:r>
            <a:endParaRPr lang="en-US" b="1" dirty="0"/>
          </a:p>
          <a:p>
            <a:endParaRPr lang="en-US" b="1" dirty="0"/>
          </a:p>
          <a:p>
            <a:r>
              <a:rPr lang="en-US" b="1" dirty="0"/>
              <a:t>Procedure:</a:t>
            </a:r>
          </a:p>
          <a:p>
            <a:pPr marL="0" indent="0">
              <a:buNone/>
            </a:pPr>
            <a:r>
              <a:rPr lang="en-US" b="0" dirty="0"/>
              <a:t>1. </a:t>
            </a:r>
            <a:r>
              <a:rPr lang="en-GB" b="0" dirty="0"/>
              <a:t>Click through three dominoes. Elicit the pronunciation of the unknown words that appear.</a:t>
            </a:r>
            <a:br>
              <a:rPr lang="en-GB" b="0" dirty="0"/>
            </a:br>
            <a:r>
              <a:rPr lang="en-GB" b="0" dirty="0"/>
              <a:t>2. Click to bring up a new domino in the game and some numbered outlines.</a:t>
            </a:r>
            <a:br>
              <a:rPr lang="en-GB" b="0" dirty="0"/>
            </a:br>
            <a:r>
              <a:rPr lang="en-GB" b="0" dirty="0"/>
              <a:t>3. Ask students to think where it could go and to write down all the numbers that are possible.</a:t>
            </a:r>
            <a:br>
              <a:rPr lang="en-GB" b="0" dirty="0"/>
            </a:br>
            <a:r>
              <a:rPr lang="en-GB" b="0" dirty="0"/>
              <a:t>4. Answers appear on next clicks.</a:t>
            </a:r>
            <a:br>
              <a:rPr lang="en-GB" b="0" dirty="0"/>
            </a:br>
            <a:r>
              <a:rPr lang="en-GB" b="0" dirty="0"/>
              <a:t>5. Repeat for next four slides.</a:t>
            </a:r>
          </a:p>
          <a:p>
            <a:pPr marL="0" indent="0">
              <a:buNone/>
            </a:pPr>
            <a:r>
              <a:rPr lang="en-GB" b="0" dirty="0"/>
              <a:t>6. Proceed to slide 8 for printable dominoes allowing students to play a full game in pairs.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lot [3045], </a:t>
            </a:r>
            <a:r>
              <a:rPr lang="en-GB" b="0" baseline="0" dirty="0" err="1"/>
              <a:t>veau</a:t>
            </a:r>
            <a:r>
              <a:rPr lang="en-GB" b="0" baseline="0" dirty="0"/>
              <a:t> [&gt;5000], pot [3648], </a:t>
            </a:r>
            <a:r>
              <a:rPr lang="en-GB" b="0" baseline="0" dirty="0" err="1"/>
              <a:t>blé</a:t>
            </a:r>
            <a:r>
              <a:rPr lang="en-GB" b="0" baseline="0" dirty="0"/>
              <a:t> [3265], seau [&gt;5000], </a:t>
            </a:r>
            <a:r>
              <a:rPr lang="en-GB" b="0" baseline="0" dirty="0" err="1"/>
              <a:t>faim</a:t>
            </a:r>
            <a:r>
              <a:rPr lang="en-GB" b="0" baseline="0" dirty="0"/>
              <a:t> [1986], </a:t>
            </a:r>
            <a:r>
              <a:rPr lang="en-GB" b="0" baseline="0" dirty="0" err="1"/>
              <a:t>peau</a:t>
            </a:r>
            <a:r>
              <a:rPr lang="en-GB" b="0" baseline="0" dirty="0"/>
              <a:t> [2122], </a:t>
            </a:r>
            <a:r>
              <a:rPr lang="en-GB" b="0" baseline="0" dirty="0" err="1"/>
              <a:t>taux</a:t>
            </a:r>
            <a:r>
              <a:rPr lang="en-GB" b="0" baseline="0" dirty="0"/>
              <a:t> [700], </a:t>
            </a:r>
            <a:r>
              <a:rPr lang="en-GB" b="0" baseline="0" dirty="0" err="1"/>
              <a:t>nez</a:t>
            </a:r>
            <a:r>
              <a:rPr lang="en-GB" b="0" baseline="0" dirty="0"/>
              <a:t> [2661], </a:t>
            </a:r>
            <a:r>
              <a:rPr lang="en-GB" b="0" baseline="0" dirty="0" err="1"/>
              <a:t>clé</a:t>
            </a:r>
            <a:r>
              <a:rPr lang="en-GB" b="0" baseline="0" dirty="0"/>
              <a:t> [1200], </a:t>
            </a:r>
            <a:r>
              <a:rPr lang="en-GB" b="0" baseline="0" dirty="0" err="1"/>
              <a:t>dé</a:t>
            </a:r>
            <a:r>
              <a:rPr lang="en-GB" b="0" baseline="0" dirty="0"/>
              <a:t> [&gt;5000], pin [&gt;5000], </a:t>
            </a:r>
            <a:r>
              <a:rPr lang="en-GB" b="0" baseline="0" dirty="0" err="1"/>
              <a:t>rampe</a:t>
            </a:r>
            <a:r>
              <a:rPr lang="en-GB" b="0" baseline="0" dirty="0"/>
              <a:t> [&gt;5000], </a:t>
            </a:r>
            <a:r>
              <a:rPr lang="en-GB" b="0" baseline="0" dirty="0" err="1"/>
              <a:t>hé</a:t>
            </a:r>
            <a:r>
              <a:rPr lang="en-GB" b="0" baseline="0" dirty="0"/>
              <a:t> [3871], b</a:t>
            </a:r>
            <a:r>
              <a:rPr lang="en-GB" b="0" baseline="0" dirty="0">
                <a:latin typeface="Century Gothic" panose="020B0502020202020204" pitchFamily="34" charset="0"/>
              </a:rPr>
              <a:t>ête [2591], né (</a:t>
            </a:r>
            <a:r>
              <a:rPr lang="en-GB" b="0" baseline="0" dirty="0" err="1">
                <a:latin typeface="Century Gothic" panose="020B0502020202020204" pitchFamily="34" charset="0"/>
              </a:rPr>
              <a:t>naître</a:t>
            </a:r>
            <a:r>
              <a:rPr lang="en-GB" b="0" baseline="0" dirty="0">
                <a:latin typeface="Century Gothic" panose="020B0502020202020204" pitchFamily="34" charset="0"/>
              </a:rPr>
              <a:t>) [667], </a:t>
            </a:r>
            <a:r>
              <a:rPr lang="en-GB" b="0" baseline="0" dirty="0" err="1">
                <a:latin typeface="Century Gothic" panose="020B0502020202020204" pitchFamily="34" charset="0"/>
              </a:rPr>
              <a:t>nid</a:t>
            </a:r>
            <a:r>
              <a:rPr lang="en-GB" b="0" baseline="0" dirty="0">
                <a:latin typeface="Century Gothic" panose="020B0502020202020204" pitchFamily="34" charset="0"/>
              </a:rPr>
              <a:t> [&gt;5000], </a:t>
            </a:r>
            <a:r>
              <a:rPr lang="en-GB" b="0" baseline="0" dirty="0" err="1">
                <a:latin typeface="Century Gothic" panose="020B0502020202020204" pitchFamily="34" charset="0"/>
              </a:rPr>
              <a:t>bain</a:t>
            </a:r>
            <a:r>
              <a:rPr lang="en-GB" b="0" baseline="0" dirty="0">
                <a:latin typeface="Century Gothic" panose="020B0502020202020204" pitchFamily="34" charset="0"/>
              </a:rPr>
              <a:t> [3458], don [1800], </a:t>
            </a:r>
            <a:r>
              <a:rPr lang="en-GB" b="0" baseline="0" dirty="0" err="1">
                <a:latin typeface="Century Gothic" panose="020B0502020202020204" pitchFamily="34" charset="0"/>
              </a:rPr>
              <a:t>daim</a:t>
            </a:r>
            <a:r>
              <a:rPr lang="en-GB" b="0" baseline="0" dirty="0">
                <a:latin typeface="Century Gothic" panose="020B0502020202020204" pitchFamily="34" charset="0"/>
              </a:rPr>
              <a:t> [&gt;5000], vent [1387], clin [&gt;5000], fin [111], thon [&gt;5000], </a:t>
            </a:r>
            <a:r>
              <a:rPr lang="en-GB" b="0" baseline="0" dirty="0" err="1">
                <a:latin typeface="Century Gothic" panose="020B0502020202020204" pitchFamily="34" charset="0"/>
              </a:rPr>
              <a:t>tente</a:t>
            </a:r>
            <a:r>
              <a:rPr lang="en-GB" b="0" baseline="0" dirty="0">
                <a:latin typeface="Century Gothic" panose="020B0502020202020204" pitchFamily="34" charset="0"/>
              </a:rPr>
              <a:t> [4336], </a:t>
            </a:r>
            <a:r>
              <a:rPr lang="en-GB" b="0" baseline="0" dirty="0" err="1">
                <a:latin typeface="Century Gothic" panose="020B0502020202020204" pitchFamily="34" charset="0"/>
              </a:rPr>
              <a:t>haine</a:t>
            </a:r>
            <a:r>
              <a:rPr lang="en-GB" b="0" baseline="0" dirty="0">
                <a:latin typeface="Century Gothic" panose="020B0502020202020204" pitchFamily="34" charset="0"/>
              </a:rPr>
              <a:t> [2277], style [1999], </a:t>
            </a:r>
            <a:r>
              <a:rPr lang="en-GB" b="0" baseline="0" dirty="0" err="1">
                <a:latin typeface="Century Gothic" panose="020B0502020202020204" pitchFamily="34" charset="0"/>
              </a:rPr>
              <a:t>gant</a:t>
            </a:r>
            <a:r>
              <a:rPr lang="en-GB" b="0" baseline="0" dirty="0">
                <a:latin typeface="Century Gothic" panose="020B0502020202020204" pitchFamily="34" charset="0"/>
              </a:rPr>
              <a:t> [&gt;5000], champ [847], </a:t>
            </a:r>
            <a:r>
              <a:rPr lang="en-GB" b="0" baseline="0" dirty="0" err="1">
                <a:latin typeface="Century Gothic" panose="020B0502020202020204" pitchFamily="34" charset="0"/>
              </a:rPr>
              <a:t>lampe</a:t>
            </a:r>
            <a:r>
              <a:rPr lang="en-GB" b="0" baseline="0" dirty="0">
                <a:latin typeface="Century Gothic" panose="020B0502020202020204" pitchFamily="34" charset="0"/>
              </a:rPr>
              <a:t> [4699], </a:t>
            </a:r>
            <a:r>
              <a:rPr lang="en-GB" b="0" baseline="0" dirty="0" err="1">
                <a:latin typeface="Century Gothic" panose="020B0502020202020204" pitchFamily="34" charset="0"/>
              </a:rPr>
              <a:t>mythe</a:t>
            </a:r>
            <a:r>
              <a:rPr lang="en-GB" b="0" baseline="0" dirty="0">
                <a:latin typeface="Century Gothic" panose="020B0502020202020204" pitchFamily="34" charset="0"/>
              </a:rPr>
              <a:t> [2910], </a:t>
            </a:r>
            <a:r>
              <a:rPr lang="en-GB" b="0" baseline="0" dirty="0" err="1">
                <a:latin typeface="Century Gothic" panose="020B0502020202020204" pitchFamily="34" charset="0"/>
              </a:rPr>
              <a:t>chaîne</a:t>
            </a:r>
            <a:r>
              <a:rPr lang="en-GB" b="0" baseline="0" dirty="0">
                <a:latin typeface="Century Gothic" panose="020B0502020202020204" pitchFamily="34" charset="0"/>
              </a:rPr>
              <a:t> [1159], </a:t>
            </a:r>
            <a:r>
              <a:rPr lang="en-GB" baseline="0" dirty="0"/>
              <a:t>bai [&gt;5000], gym [&gt;5000], tri [&gt;5000], </a:t>
            </a:r>
            <a:r>
              <a:rPr lang="en-GB" baseline="0" dirty="0" err="1"/>
              <a:t>lys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943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5/7</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88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6/7</a:t>
            </a:r>
            <a:r>
              <a:rPr lang="en-US" b="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503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7/7</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indent="0">
              <a:buNone/>
            </a:pPr>
            <a:r>
              <a:rPr lang="en-US" b="1" dirty="0"/>
              <a:t>Word frequency of unknown words used (1 is the most frequent word in French):</a:t>
            </a:r>
          </a:p>
          <a:p>
            <a:pPr marL="0" indent="0">
              <a:buNone/>
            </a:pPr>
            <a:r>
              <a:rPr lang="en-US" b="0" dirty="0" err="1"/>
              <a:t>dessiner</a:t>
            </a:r>
            <a:r>
              <a:rPr lang="en-US" b="0" dirty="0"/>
              <a:t> [2086] </a:t>
            </a:r>
          </a:p>
          <a:p>
            <a:pPr marL="0" indent="0">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261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Recap of using multiple adjectives</a:t>
            </a:r>
            <a:endParaRPr lang="en-US" b="1" dirty="0"/>
          </a:p>
          <a:p>
            <a:endParaRPr lang="en-US" b="1" dirty="0"/>
          </a:p>
          <a:p>
            <a:r>
              <a:rPr lang="en-US" b="1" dirty="0"/>
              <a:t>Procedure:</a:t>
            </a:r>
          </a:p>
          <a:p>
            <a:r>
              <a:rPr lang="en-US" b="0" dirty="0"/>
              <a:t>1. Click to reveal explanations and examples.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130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This is slide </a:t>
            </a:r>
            <a:r>
              <a:rPr lang="en-GB" b="1" dirty="0"/>
              <a:t>1/2.</a:t>
            </a:r>
          </a:p>
          <a:p>
            <a:endParaRPr lang="en-GB" b="1" dirty="0"/>
          </a:p>
          <a:p>
            <a:r>
              <a:rPr lang="en-GB" b="1" dirty="0"/>
              <a:t>Aim: </a:t>
            </a:r>
            <a:r>
              <a:rPr lang="en-GB" b="0" dirty="0"/>
              <a:t>Guided oral production – picture description</a:t>
            </a:r>
            <a:endParaRPr lang="en-GB" b="1" dirty="0"/>
          </a:p>
          <a:p>
            <a:endParaRPr lang="en-GB" b="1" dirty="0"/>
          </a:p>
          <a:p>
            <a:r>
              <a:rPr lang="en-GB" b="1" dirty="0"/>
              <a:t>Procedure:</a:t>
            </a:r>
            <a:endParaRPr lang="en-GB" dirty="0"/>
          </a:p>
          <a:p>
            <a:pPr marL="0" indent="0">
              <a:buNone/>
            </a:pPr>
            <a:r>
              <a:rPr lang="en-GB" dirty="0"/>
              <a:t>1. Students work in pairs. Partner A says the sentences to describe the image on this slide, with Partner B giving corrections and feedback. </a:t>
            </a:r>
          </a:p>
          <a:p>
            <a:pPr marL="0" indent="0">
              <a:buNone/>
            </a:pPr>
            <a:r>
              <a:rPr lang="en-GB" dirty="0"/>
              <a:t>2. Partner B’s image and sentences are on the following slide. Answers are displayed on clicks.</a:t>
            </a:r>
          </a:p>
          <a:p>
            <a:pPr marL="228600" indent="-228600">
              <a:buAutoNum type="arabicPeriod"/>
            </a:pPr>
            <a:endParaRPr lang="en-GB" dirty="0"/>
          </a:p>
          <a:p>
            <a:pPr marL="0" indent="0">
              <a:buNone/>
            </a:pPr>
            <a:r>
              <a:rPr lang="en-GB" dirty="0"/>
              <a:t>DIFFERENTIATION: More advanced groups could try describing the picture without the prompts.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43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slide </a:t>
            </a:r>
            <a:r>
              <a:rPr lang="en-GB"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120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NB: Slide 47 provides a more challenging version of this activity, in which students are asked to provide the French in a random order.</a:t>
            </a:r>
          </a:p>
          <a:p>
            <a:endParaRPr lang="en-US" b="1" dirty="0"/>
          </a:p>
          <a:p>
            <a:r>
              <a:rPr lang="en-US" b="1" dirty="0"/>
              <a:t>Aim: </a:t>
            </a:r>
            <a:r>
              <a:rPr lang="en-US" b="0" dirty="0"/>
              <a:t>To recap the formation of </a:t>
            </a:r>
            <a:r>
              <a:rPr lang="en-US" b="0" i="0" dirty="0"/>
              <a:t>verbs like </a:t>
            </a:r>
            <a:r>
              <a:rPr lang="en-US" b="0" i="1" dirty="0" err="1"/>
              <a:t>sortir</a:t>
            </a:r>
            <a:r>
              <a:rPr lang="en-US" b="0" i="0" dirty="0"/>
              <a:t> and verbs like </a:t>
            </a:r>
            <a:r>
              <a:rPr lang="en-US" b="0" i="1" dirty="0" err="1"/>
              <a:t>venir</a:t>
            </a:r>
            <a:r>
              <a:rPr lang="en-US" b="0" i="0" dirty="0"/>
              <a:t> for all persons</a:t>
            </a:r>
            <a:endParaRPr lang="en-US" b="1" dirty="0"/>
          </a:p>
          <a:p>
            <a:endParaRPr lang="en-US" b="1" dirty="0"/>
          </a:p>
          <a:p>
            <a:r>
              <a:rPr lang="en-US" b="1" dirty="0"/>
              <a:t>Procedure:</a:t>
            </a:r>
          </a:p>
          <a:p>
            <a:pPr marL="228600" indent="-228600">
              <a:buAutoNum type="arabicPeriod"/>
            </a:pPr>
            <a:r>
              <a:rPr lang="en-US" b="0" dirty="0"/>
              <a:t>Click to reveal each part, eliciting the French.</a:t>
            </a:r>
          </a:p>
          <a:p>
            <a:pPr marL="0" indent="0">
              <a:buNone/>
            </a:pPr>
            <a:endParaRPr lang="en-US" b="0" dirty="0"/>
          </a:p>
          <a:p>
            <a:pPr marL="0" indent="0">
              <a:buNone/>
            </a:pPr>
            <a:r>
              <a:rPr lang="en-US" b="0" dirty="0"/>
              <a:t>N.B. This is the first time students have seen the full paradigm of these verbs from </a:t>
            </a:r>
            <a:r>
              <a:rPr lang="en-US" b="0" i="1" dirty="0"/>
              <a:t>je </a:t>
            </a:r>
            <a:r>
              <a:rPr lang="en-US" b="0" i="0" dirty="0"/>
              <a:t>to </a:t>
            </a:r>
            <a:r>
              <a:rPr lang="en-US" b="0" i="1" dirty="0" err="1"/>
              <a:t>ils</a:t>
            </a:r>
            <a:r>
              <a:rPr lang="en-US" b="0" i="1" dirty="0"/>
              <a:t>/</a:t>
            </a:r>
            <a:r>
              <a:rPr lang="en-US" b="0" i="1" dirty="0" err="1"/>
              <a:t>elles</a:t>
            </a:r>
            <a:r>
              <a:rPr lang="en-US" b="0" i="1" dirty="0"/>
              <a:t>. </a:t>
            </a:r>
            <a:r>
              <a:rPr lang="en-US" b="0" i="0" dirty="0"/>
              <a:t>It is intended to be a quick-fire recap before working with the verbs in context.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284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more challenging version of the activity on slide 46.</a:t>
            </a:r>
          </a:p>
          <a:p>
            <a:endParaRPr lang="en-US" b="1" dirty="0"/>
          </a:p>
          <a:p>
            <a:r>
              <a:rPr lang="en-US" b="1" dirty="0"/>
              <a:t>Aim: </a:t>
            </a:r>
            <a:r>
              <a:rPr lang="en-US" b="0" dirty="0"/>
              <a:t>To recap the formation of verbs like </a:t>
            </a:r>
            <a:r>
              <a:rPr lang="en-US" b="0" i="1" dirty="0" err="1"/>
              <a:t>sortir</a:t>
            </a:r>
            <a:r>
              <a:rPr lang="en-US" b="0" i="0" dirty="0"/>
              <a:t> and verbs like </a:t>
            </a:r>
            <a:r>
              <a:rPr lang="en-US" b="0" i="1" dirty="0" err="1"/>
              <a:t>venir</a:t>
            </a:r>
            <a:r>
              <a:rPr lang="en-US" b="0" i="0" dirty="0"/>
              <a:t> for all persons.</a:t>
            </a:r>
            <a:endParaRPr lang="en-US" b="1" dirty="0"/>
          </a:p>
          <a:p>
            <a:endParaRPr lang="en-US" b="1" dirty="0"/>
          </a:p>
          <a:p>
            <a:r>
              <a:rPr lang="en-US" b="1" dirty="0"/>
              <a:t>Procedure:</a:t>
            </a:r>
          </a:p>
          <a:p>
            <a:r>
              <a:rPr lang="en-US" b="0" dirty="0"/>
              <a:t>1. Click to reveal each part, eliciting the French.  This time each part appears in a random order. A blue rectangle appears to indicate which part of the verb is required next.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r>
            <a:br>
              <a:rPr lang="en-US" b="0" dirty="0"/>
            </a:br>
            <a:r>
              <a:rPr lang="en-US" b="0" dirty="0"/>
              <a:t>N.B. This is the first time students have seen the full paradigm of these verbs from </a:t>
            </a:r>
            <a:r>
              <a:rPr lang="en-US" b="0" i="1" dirty="0"/>
              <a:t>je </a:t>
            </a:r>
            <a:r>
              <a:rPr lang="en-US" b="0" i="0" dirty="0"/>
              <a:t>to </a:t>
            </a:r>
            <a:r>
              <a:rPr lang="en-US" b="0" i="1" dirty="0" err="1"/>
              <a:t>ils</a:t>
            </a:r>
            <a:r>
              <a:rPr lang="en-US" b="0" i="1" dirty="0"/>
              <a:t>/</a:t>
            </a:r>
            <a:r>
              <a:rPr lang="en-US" b="0" i="1" dirty="0" err="1"/>
              <a:t>elles</a:t>
            </a:r>
            <a:r>
              <a:rPr lang="en-US" b="0" i="1" dirty="0"/>
              <a:t>. </a:t>
            </a:r>
            <a:r>
              <a:rPr lang="en-US" b="0" i="0" dirty="0"/>
              <a:t>It is intended to be a quick-fire recap before working with the verbs in context.</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31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NB: Slide 49 provides a more challenging version of this activity, in which students are asked to provide the French in a random order.</a:t>
            </a:r>
          </a:p>
          <a:p>
            <a:endParaRPr lang="en-US" b="1" dirty="0"/>
          </a:p>
          <a:p>
            <a:r>
              <a:rPr lang="en-US" b="1" dirty="0"/>
              <a:t>Aim: </a:t>
            </a:r>
            <a:r>
              <a:rPr lang="en-US" b="0" dirty="0"/>
              <a:t>To recap the formation of </a:t>
            </a:r>
            <a:r>
              <a:rPr lang="en-US" b="0" i="0" dirty="0"/>
              <a:t>verbs like </a:t>
            </a:r>
            <a:r>
              <a:rPr lang="en-US" b="0" i="1" dirty="0" err="1"/>
              <a:t>choisir</a:t>
            </a:r>
            <a:r>
              <a:rPr lang="en-US" b="0" i="1" dirty="0"/>
              <a:t> </a:t>
            </a:r>
            <a:r>
              <a:rPr lang="en-US" b="0" i="0" dirty="0"/>
              <a:t>for all persons.</a:t>
            </a:r>
          </a:p>
          <a:p>
            <a:endParaRPr lang="en-US" b="0" i="0" dirty="0"/>
          </a:p>
          <a:p>
            <a:r>
              <a:rPr lang="en-US" b="1" dirty="0"/>
              <a:t>Procedure:</a:t>
            </a:r>
          </a:p>
          <a:p>
            <a:pPr marL="228600" indent="-228600">
              <a:buAutoNum type="arabicPeriod"/>
            </a:pPr>
            <a:r>
              <a:rPr lang="en-US" b="0" dirty="0"/>
              <a:t>Click to reveal each part, eliciting the French.</a:t>
            </a:r>
          </a:p>
          <a:p>
            <a:pPr marL="0" indent="0">
              <a:buNone/>
            </a:pPr>
            <a:endParaRPr lang="en-US" b="0" dirty="0"/>
          </a:p>
          <a:p>
            <a:pPr marL="0" indent="0">
              <a:buNone/>
            </a:pPr>
            <a:r>
              <a:rPr lang="en-US" b="0" dirty="0"/>
              <a:t>N.B. This is the first time students have seen the full paradigm of these verbs from </a:t>
            </a:r>
            <a:r>
              <a:rPr lang="en-US" b="0" i="1" dirty="0"/>
              <a:t>je </a:t>
            </a:r>
            <a:r>
              <a:rPr lang="en-US" b="0" i="0" dirty="0"/>
              <a:t>to </a:t>
            </a:r>
            <a:r>
              <a:rPr lang="en-US" b="0" i="1" dirty="0" err="1"/>
              <a:t>ils</a:t>
            </a:r>
            <a:r>
              <a:rPr lang="en-US" b="0" i="1" dirty="0"/>
              <a:t>/</a:t>
            </a:r>
            <a:r>
              <a:rPr lang="en-US" b="0" i="1" dirty="0" err="1"/>
              <a:t>elles</a:t>
            </a:r>
            <a:r>
              <a:rPr lang="en-US" b="0" i="1" dirty="0"/>
              <a:t>. </a:t>
            </a:r>
            <a:r>
              <a:rPr lang="en-US" b="0" i="0" dirty="0"/>
              <a:t>It is intended to be a quick-fire recap before working with the verbs in context.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84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more challenging version of the activity on slide 48.</a:t>
            </a:r>
          </a:p>
          <a:p>
            <a:endParaRPr lang="en-US" b="1" dirty="0"/>
          </a:p>
          <a:p>
            <a:r>
              <a:rPr lang="en-US" b="1" dirty="0"/>
              <a:t>Aim: </a:t>
            </a:r>
            <a:r>
              <a:rPr lang="en-US" b="0" dirty="0"/>
              <a:t>To recap the formation of verbs like </a:t>
            </a:r>
            <a:r>
              <a:rPr lang="en-US" b="0" i="1" dirty="0" err="1"/>
              <a:t>choisir</a:t>
            </a:r>
            <a:r>
              <a:rPr lang="en-US" b="0" i="0" dirty="0"/>
              <a:t> for all persons.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to reveal each part, eliciting the French. This time each part appears in a random order. A blue rectangle appears to indicate which part of the verb is required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74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3/6</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1136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1/4.</a:t>
            </a:r>
          </a:p>
          <a:p>
            <a:endParaRPr lang="en-US" b="1" dirty="0"/>
          </a:p>
          <a:p>
            <a:r>
              <a:rPr lang="en-US" b="1" dirty="0"/>
              <a:t>Aim: </a:t>
            </a:r>
            <a:r>
              <a:rPr lang="en-US" b="0" dirty="0"/>
              <a:t>Written recognition of verbs like </a:t>
            </a:r>
            <a:r>
              <a:rPr lang="en-US" b="0" i="1" dirty="0" err="1"/>
              <a:t>sortir</a:t>
            </a:r>
            <a:r>
              <a:rPr lang="en-US" b="0" i="0" dirty="0"/>
              <a:t>, </a:t>
            </a:r>
            <a:r>
              <a:rPr lang="en-US" b="0" i="1" dirty="0" err="1"/>
              <a:t>venir</a:t>
            </a:r>
            <a:r>
              <a:rPr lang="en-US" b="0" i="0" dirty="0"/>
              <a:t>, and </a:t>
            </a:r>
            <a:r>
              <a:rPr lang="en-US" b="0" i="1" dirty="0" err="1"/>
              <a:t>choisir</a:t>
            </a:r>
            <a:r>
              <a:rPr lang="en-US" b="0" i="0" dirty="0"/>
              <a:t>.</a:t>
            </a:r>
            <a:endParaRPr lang="en-US" b="1" dirty="0"/>
          </a:p>
          <a:p>
            <a:endParaRPr lang="en-US" b="1" dirty="0"/>
          </a:p>
          <a:p>
            <a:r>
              <a:rPr lang="en-US" b="1" dirty="0"/>
              <a:t>Procedure:</a:t>
            </a:r>
          </a:p>
          <a:p>
            <a:r>
              <a:rPr lang="en-US" b="0" dirty="0"/>
              <a:t>1. Students read the text and write the missing pronouns.</a:t>
            </a:r>
          </a:p>
          <a:p>
            <a:r>
              <a:rPr lang="en-US" b="0" dirty="0"/>
              <a:t>2. Click to reveal answers</a:t>
            </a:r>
          </a:p>
          <a:p>
            <a:r>
              <a:rPr lang="en-US" b="0" dirty="0"/>
              <a:t>3. Discuss register: Abdel addresses Madame Slimani as </a:t>
            </a:r>
            <a:r>
              <a:rPr lang="en-US" b="0" i="1" dirty="0" err="1"/>
              <a:t>vous</a:t>
            </a:r>
            <a:r>
              <a:rPr lang="en-US" b="0" i="1" dirty="0"/>
              <a:t>, </a:t>
            </a:r>
            <a:r>
              <a:rPr lang="en-US" b="0" i="0" dirty="0"/>
              <a:t>while she addresses him as </a:t>
            </a:r>
            <a:r>
              <a:rPr lang="en-US" b="0" i="1" dirty="0" err="1"/>
              <a:t>tu.</a:t>
            </a:r>
            <a:endParaRPr lang="en-US" b="0" i="1" dirty="0"/>
          </a:p>
          <a:p>
            <a:r>
              <a:rPr lang="en-US" b="0" i="0" dirty="0"/>
              <a:t>4. Students translate the text into English. A ‘clean’ copy is available on the next slide.</a:t>
            </a:r>
          </a:p>
          <a:p>
            <a:r>
              <a:rPr lang="en-US" b="0" i="0" dirty="0"/>
              <a:t>5. Check answer with slides 3-4. Discuss choices of simple present/present continuous in English, and use of the present tense with future meaning.</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déchet</a:t>
            </a:r>
            <a:r>
              <a:rPr lang="en-GB" b="0" baseline="0" dirty="0"/>
              <a:t> [2882], bac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interview [3186], </a:t>
            </a:r>
            <a:r>
              <a:rPr lang="en-GB" baseline="0" dirty="0" err="1"/>
              <a:t>environnement</a:t>
            </a:r>
            <a:r>
              <a:rPr lang="en-GB" baseline="0" dirty="0"/>
              <a:t> [945], </a:t>
            </a:r>
            <a:r>
              <a:rPr lang="en-GB" baseline="0" dirty="0" err="1"/>
              <a:t>recyclage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48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043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1721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109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182317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Y8,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4</a:t>
            </a:r>
            <a:r>
              <a:rPr lang="en-GB" b="0" i="0" dirty="0">
                <a:solidFill>
                  <a:srgbClr val="222222"/>
                </a:solidFill>
                <a:effectLst/>
                <a:latin typeface="Arial" panose="020B0604020202020204" pitchFamily="34" charset="0"/>
              </a:rPr>
              <a:t> vocabulary learning HW is here: </a:t>
            </a:r>
            <a:r>
              <a:rPr lang="en-GB" sz="1200" i="0" dirty="0">
                <a:effectLst/>
                <a:latin typeface="Calibri" panose="020F0502020204030204" pitchFamily="34" charset="0"/>
                <a:ea typeface="Calibri" panose="020F0502020204030204" pitchFamily="34" charset="0"/>
                <a:cs typeface="Calibri" panose="020F0502020204030204" pitchFamily="34" charset="0"/>
              </a:rPr>
              <a:t>https://resources.ncelp.org/concern/resources/37720d59r?locale=en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4/6</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22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5/6</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3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6/6</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54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Extension or alternative to teacher-led activity on slides 4-8</a:t>
            </a:r>
          </a:p>
          <a:p>
            <a:endParaRPr lang="en-US" b="1" dirty="0"/>
          </a:p>
          <a:p>
            <a:r>
              <a:rPr lang="en-US" b="1" dirty="0"/>
              <a:t>Timing: 5 minutes. </a:t>
            </a:r>
            <a:r>
              <a:rPr lang="en-US" b="0" dirty="0"/>
              <a:t>This is slide </a:t>
            </a:r>
            <a:r>
              <a:rPr lang="en-US" b="1" dirty="0"/>
              <a:t>1/3 </a:t>
            </a:r>
            <a:r>
              <a:rPr lang="en-US" b="0" dirty="0"/>
              <a:t>for printing.</a:t>
            </a:r>
            <a:endParaRPr lang="en-US" b="1" dirty="0"/>
          </a:p>
          <a:p>
            <a:endParaRPr lang="en-US" b="1" dirty="0"/>
          </a:p>
          <a:p>
            <a:r>
              <a:rPr lang="en-US" b="1" dirty="0"/>
              <a:t>Aim: </a:t>
            </a:r>
            <a:r>
              <a:rPr lang="en-US" b="0" dirty="0"/>
              <a:t>Written recognition and oral production of a range of vowel SSCs. Strengthening the connection between SSCs that are written differently but sound the same.</a:t>
            </a:r>
            <a:endParaRPr lang="en-US" b="1" dirty="0"/>
          </a:p>
          <a:p>
            <a:endParaRPr lang="en-US" b="1" dirty="0"/>
          </a:p>
          <a:p>
            <a:r>
              <a:rPr lang="en-US" b="1" dirty="0"/>
              <a:t>Procedure:</a:t>
            </a:r>
          </a:p>
          <a:p>
            <a:r>
              <a:rPr lang="en-US" b="0" dirty="0"/>
              <a:t>1. Print slides 8-10 to create one set of dominoes for each pair of students. </a:t>
            </a:r>
          </a:p>
          <a:p>
            <a:r>
              <a:rPr lang="en-US" b="0" dirty="0"/>
              <a:t>2. Each partner takes half of the dominoes at random.</a:t>
            </a:r>
          </a:p>
          <a:p>
            <a:r>
              <a:rPr lang="en-US" b="0" dirty="0"/>
              <a:t>3. Partner A places the first domino. </a:t>
            </a:r>
          </a:p>
          <a:p>
            <a:r>
              <a:rPr lang="en-US" b="0" dirty="0"/>
              <a:t>4. Partner B places a matching domino from their set and correctly pronounces the matching words aloud to get a point.</a:t>
            </a:r>
          </a:p>
          <a:p>
            <a:r>
              <a:rPr lang="en-US" b="0" dirty="0"/>
              <a:t>5. Continue until all dominos are used.</a:t>
            </a:r>
          </a:p>
          <a:p>
            <a:endParaRPr lang="en-US" b="0" dirty="0"/>
          </a:p>
          <a:p>
            <a:r>
              <a:rPr lang="en-US" b="0" dirty="0"/>
              <a:t>SSCs included:</a:t>
            </a:r>
          </a:p>
          <a:p>
            <a:r>
              <a:rPr lang="en-US" b="1" dirty="0"/>
              <a:t>closed [o]: </a:t>
            </a:r>
            <a:r>
              <a:rPr lang="en-US" b="0" dirty="0"/>
              <a:t>lot, </a:t>
            </a:r>
            <a:r>
              <a:rPr lang="en-US" b="0" dirty="0" err="1"/>
              <a:t>veau</a:t>
            </a:r>
            <a:r>
              <a:rPr lang="en-US" b="0" dirty="0"/>
              <a:t>, pot, seau, </a:t>
            </a:r>
            <a:r>
              <a:rPr lang="en-US" b="0" dirty="0" err="1"/>
              <a:t>peau</a:t>
            </a:r>
            <a:r>
              <a:rPr lang="en-US" b="0" dirty="0"/>
              <a:t>, </a:t>
            </a:r>
            <a:r>
              <a:rPr lang="en-US" b="0" dirty="0" err="1"/>
              <a:t>taux</a:t>
            </a:r>
            <a:r>
              <a:rPr lang="en-US" b="0" dirty="0"/>
              <a:t>, faux, mot</a:t>
            </a:r>
          </a:p>
          <a:p>
            <a:r>
              <a:rPr lang="en-US" b="1" dirty="0"/>
              <a:t>[é/-er/-</a:t>
            </a:r>
            <a:r>
              <a:rPr lang="en-US" b="1" dirty="0" err="1"/>
              <a:t>ez</a:t>
            </a:r>
            <a:r>
              <a:rPr lang="en-US" b="1" dirty="0"/>
              <a:t>]: </a:t>
            </a:r>
            <a:r>
              <a:rPr lang="en-US" b="0" dirty="0" err="1"/>
              <a:t>blé</a:t>
            </a:r>
            <a:r>
              <a:rPr lang="en-US" b="0" dirty="0"/>
              <a:t>, </a:t>
            </a:r>
            <a:r>
              <a:rPr lang="en-US" b="0" dirty="0" err="1"/>
              <a:t>nez</a:t>
            </a:r>
            <a:r>
              <a:rPr lang="en-US" b="0" dirty="0"/>
              <a:t>, </a:t>
            </a:r>
            <a:r>
              <a:rPr lang="en-US" b="0" dirty="0" err="1"/>
              <a:t>clé</a:t>
            </a:r>
            <a:r>
              <a:rPr lang="en-US" b="0" dirty="0"/>
              <a:t>, </a:t>
            </a:r>
            <a:r>
              <a:rPr lang="en-US" b="0" dirty="0" err="1"/>
              <a:t>dé</a:t>
            </a:r>
            <a:r>
              <a:rPr lang="en-US" b="0" dirty="0"/>
              <a:t>, </a:t>
            </a:r>
            <a:r>
              <a:rPr lang="en-US" b="0" dirty="0" err="1"/>
              <a:t>thé</a:t>
            </a:r>
            <a:r>
              <a:rPr lang="en-US" b="0" dirty="0"/>
              <a:t>, chez, </a:t>
            </a:r>
            <a:r>
              <a:rPr lang="en-US" b="0" dirty="0" err="1"/>
              <a:t>hé</a:t>
            </a:r>
            <a:r>
              <a:rPr lang="en-US" b="0" dirty="0"/>
              <a:t> !, né</a:t>
            </a:r>
          </a:p>
          <a:p>
            <a:r>
              <a:rPr lang="en-US" b="1" dirty="0"/>
              <a:t>[</a:t>
            </a:r>
            <a:r>
              <a:rPr lang="en-US" b="1" dirty="0" err="1"/>
              <a:t>ain</a:t>
            </a:r>
            <a:r>
              <a:rPr lang="en-US" b="1" dirty="0"/>
              <a:t>/in], [aim/</a:t>
            </a:r>
            <a:r>
              <a:rPr lang="en-US" b="1" dirty="0" err="1"/>
              <a:t>im</a:t>
            </a:r>
            <a:r>
              <a:rPr lang="en-US" b="1" dirty="0"/>
              <a:t>]: </a:t>
            </a:r>
            <a:r>
              <a:rPr lang="en-US" b="0" dirty="0" err="1"/>
              <a:t>faim</a:t>
            </a:r>
            <a:r>
              <a:rPr lang="en-US" b="0" dirty="0"/>
              <a:t>, pin, pain, train, </a:t>
            </a:r>
            <a:r>
              <a:rPr lang="en-US" b="0" dirty="0" err="1"/>
              <a:t>bain</a:t>
            </a:r>
            <a:r>
              <a:rPr lang="en-US" b="0" dirty="0"/>
              <a:t>, </a:t>
            </a:r>
            <a:r>
              <a:rPr lang="en-US" b="0" dirty="0" err="1"/>
              <a:t>daim</a:t>
            </a:r>
            <a:r>
              <a:rPr lang="en-US" b="0" dirty="0"/>
              <a:t>, clin, fin</a:t>
            </a:r>
          </a:p>
          <a:p>
            <a:r>
              <a:rPr lang="en-US" b="1" dirty="0"/>
              <a:t>[on/om]: </a:t>
            </a:r>
            <a:r>
              <a:rPr lang="en-US" b="0" dirty="0"/>
              <a:t>nom, bon, </a:t>
            </a:r>
            <a:r>
              <a:rPr lang="en-US" b="0" dirty="0" err="1"/>
              <a:t>rampe</a:t>
            </a:r>
            <a:r>
              <a:rPr lang="en-US" b="0" dirty="0"/>
              <a:t>, don, mon, thon, non, ton</a:t>
            </a:r>
          </a:p>
          <a:p>
            <a:r>
              <a:rPr lang="en-US" b="1" dirty="0"/>
              <a:t>[ai/</a:t>
            </a:r>
            <a:r>
              <a:rPr lang="en-US" b="1" dirty="0">
                <a:latin typeface="Century Gothic" panose="020B0502020202020204" pitchFamily="34" charset="0"/>
              </a:rPr>
              <a:t>ê/è]: </a:t>
            </a:r>
            <a:r>
              <a:rPr lang="en-US" b="0" dirty="0" err="1">
                <a:latin typeface="Century Gothic" panose="020B0502020202020204" pitchFamily="34" charset="0"/>
              </a:rPr>
              <a:t>aime</a:t>
            </a:r>
            <a:r>
              <a:rPr lang="en-US" b="0" dirty="0">
                <a:latin typeface="Century Gothic" panose="020B0502020202020204" pitchFamily="34" charset="0"/>
              </a:rPr>
              <a:t>, bête, tête, </a:t>
            </a:r>
            <a:r>
              <a:rPr lang="en-US" b="0" dirty="0" err="1">
                <a:latin typeface="Century Gothic" panose="020B0502020202020204" pitchFamily="34" charset="0"/>
              </a:rPr>
              <a:t>haine</a:t>
            </a:r>
            <a:r>
              <a:rPr lang="en-US" b="0" dirty="0">
                <a:latin typeface="Century Gothic" panose="020B0502020202020204" pitchFamily="34" charset="0"/>
              </a:rPr>
              <a:t>, </a:t>
            </a:r>
            <a:r>
              <a:rPr lang="en-US" b="0" dirty="0" err="1">
                <a:latin typeface="Century Gothic" panose="020B0502020202020204" pitchFamily="34" charset="0"/>
              </a:rPr>
              <a:t>vrai</a:t>
            </a:r>
            <a:r>
              <a:rPr lang="en-US" b="0" dirty="0">
                <a:latin typeface="Century Gothic" panose="020B0502020202020204" pitchFamily="34" charset="0"/>
              </a:rPr>
              <a:t>, </a:t>
            </a:r>
            <a:r>
              <a:rPr lang="fr-FR" b="0" i="0" dirty="0">
                <a:solidFill>
                  <a:srgbClr val="222222"/>
                </a:solidFill>
                <a:effectLst/>
                <a:latin typeface="Georgia" panose="02040502050405020303" pitchFamily="18" charset="0"/>
              </a:rPr>
              <a:t>ère</a:t>
            </a:r>
            <a:r>
              <a:rPr lang="en-US" b="0" dirty="0">
                <a:latin typeface="Century Gothic" panose="020B0502020202020204" pitchFamily="34" charset="0"/>
              </a:rPr>
              <a:t>, </a:t>
            </a:r>
            <a:r>
              <a:rPr lang="en-US" b="0" dirty="0" err="1">
                <a:latin typeface="Century Gothic" panose="020B0502020202020204" pitchFamily="34" charset="0"/>
              </a:rPr>
              <a:t>mai</a:t>
            </a:r>
            <a:r>
              <a:rPr lang="en-US" b="0" dirty="0">
                <a:latin typeface="Century Gothic" panose="020B0502020202020204" pitchFamily="34" charset="0"/>
              </a:rPr>
              <a:t>, bai </a:t>
            </a:r>
          </a:p>
          <a:p>
            <a:r>
              <a:rPr lang="en-US" b="1" dirty="0">
                <a:latin typeface="Century Gothic" panose="020B0502020202020204" pitchFamily="34" charset="0"/>
              </a:rPr>
              <a:t>[</a:t>
            </a:r>
            <a:r>
              <a:rPr lang="en-US" b="1" dirty="0" err="1">
                <a:latin typeface="Century Gothic" panose="020B0502020202020204" pitchFamily="34" charset="0"/>
              </a:rPr>
              <a:t>i</a:t>
            </a:r>
            <a:r>
              <a:rPr lang="en-US" b="1" dirty="0">
                <a:latin typeface="Century Gothic" panose="020B0502020202020204" pitchFamily="34" charset="0"/>
              </a:rPr>
              <a:t>/y]: </a:t>
            </a:r>
            <a:r>
              <a:rPr lang="en-US" b="0" dirty="0">
                <a:latin typeface="Century Gothic" panose="020B0502020202020204" pitchFamily="34" charset="0"/>
              </a:rPr>
              <a:t>lit, </a:t>
            </a:r>
            <a:r>
              <a:rPr lang="en-US" b="0" dirty="0" err="1">
                <a:latin typeface="Century Gothic" panose="020B0502020202020204" pitchFamily="34" charset="0"/>
              </a:rPr>
              <a:t>nid</a:t>
            </a:r>
            <a:r>
              <a:rPr lang="en-US" b="0" dirty="0">
                <a:latin typeface="Century Gothic" panose="020B0502020202020204" pitchFamily="34" charset="0"/>
              </a:rPr>
              <a:t>, </a:t>
            </a:r>
            <a:r>
              <a:rPr lang="en-US" b="0" dirty="0" err="1">
                <a:latin typeface="Century Gothic" panose="020B0502020202020204" pitchFamily="34" charset="0"/>
              </a:rPr>
              <a:t>fils</a:t>
            </a:r>
            <a:r>
              <a:rPr lang="en-US" b="0" dirty="0">
                <a:latin typeface="Century Gothic" panose="020B0502020202020204" pitchFamily="34" charset="0"/>
              </a:rPr>
              <a:t>, style, </a:t>
            </a:r>
            <a:r>
              <a:rPr lang="en-US" b="0" dirty="0" err="1">
                <a:latin typeface="Century Gothic" panose="020B0502020202020204" pitchFamily="34" charset="0"/>
              </a:rPr>
              <a:t>mythe</a:t>
            </a:r>
            <a:r>
              <a:rPr lang="en-US" b="0" dirty="0">
                <a:latin typeface="Century Gothic" panose="020B0502020202020204" pitchFamily="34" charset="0"/>
              </a:rPr>
              <a:t>, gym, tri, </a:t>
            </a:r>
            <a:r>
              <a:rPr lang="en-US" b="0" dirty="0" err="1">
                <a:latin typeface="Century Gothic" panose="020B0502020202020204" pitchFamily="34" charset="0"/>
              </a:rPr>
              <a:t>lys</a:t>
            </a:r>
            <a:endParaRPr lang="en-US" b="0" dirty="0">
              <a:latin typeface="Century Gothic" panose="020B0502020202020204" pitchFamily="34" charset="0"/>
            </a:endParaRPr>
          </a:p>
          <a:p>
            <a:r>
              <a:rPr lang="en-US" b="1" dirty="0">
                <a:latin typeface="Century Gothic" panose="020B0502020202020204" pitchFamily="34" charset="0"/>
              </a:rPr>
              <a:t>[</a:t>
            </a:r>
            <a:r>
              <a:rPr lang="en-US" b="1" dirty="0" err="1">
                <a:latin typeface="Century Gothic" panose="020B0502020202020204" pitchFamily="34" charset="0"/>
              </a:rPr>
              <a:t>en</a:t>
            </a:r>
            <a:r>
              <a:rPr lang="en-US" b="1" dirty="0">
                <a:latin typeface="Century Gothic" panose="020B0502020202020204" pitchFamily="34" charset="0"/>
              </a:rPr>
              <a:t>/</a:t>
            </a:r>
            <a:r>
              <a:rPr lang="en-US" b="1" dirty="0" err="1">
                <a:latin typeface="Century Gothic" panose="020B0502020202020204" pitchFamily="34" charset="0"/>
              </a:rPr>
              <a:t>em</a:t>
            </a:r>
            <a:r>
              <a:rPr lang="en-US" b="1" dirty="0">
                <a:latin typeface="Century Gothic" panose="020B0502020202020204" pitchFamily="34" charset="0"/>
              </a:rPr>
              <a:t>/an/am]: </a:t>
            </a:r>
            <a:r>
              <a:rPr lang="en-US" b="0" dirty="0" err="1">
                <a:latin typeface="Century Gothic" panose="020B0502020202020204" pitchFamily="34" charset="0"/>
              </a:rPr>
              <a:t>en</a:t>
            </a:r>
            <a:r>
              <a:rPr lang="en-US" b="0" dirty="0">
                <a:latin typeface="Century Gothic" panose="020B0502020202020204" pitchFamily="34" charset="0"/>
              </a:rPr>
              <a:t>, </a:t>
            </a:r>
            <a:r>
              <a:rPr lang="en-US" b="0" dirty="0" err="1">
                <a:latin typeface="Century Gothic" panose="020B0502020202020204" pitchFamily="34" charset="0"/>
              </a:rPr>
              <a:t>rampe</a:t>
            </a:r>
            <a:r>
              <a:rPr lang="en-US" b="0" dirty="0">
                <a:latin typeface="Century Gothic" panose="020B0502020202020204" pitchFamily="34" charset="0"/>
              </a:rPr>
              <a:t>, vent, </a:t>
            </a:r>
            <a:r>
              <a:rPr lang="en-US" b="0" dirty="0" err="1">
                <a:latin typeface="Century Gothic" panose="020B0502020202020204" pitchFamily="34" charset="0"/>
              </a:rPr>
              <a:t>tente</a:t>
            </a:r>
            <a:r>
              <a:rPr lang="en-US" b="0" dirty="0">
                <a:latin typeface="Century Gothic" panose="020B0502020202020204" pitchFamily="34" charset="0"/>
              </a:rPr>
              <a:t>, </a:t>
            </a:r>
            <a:r>
              <a:rPr lang="en-US" b="0" dirty="0" err="1">
                <a:latin typeface="Century Gothic" panose="020B0502020202020204" pitchFamily="34" charset="0"/>
              </a:rPr>
              <a:t>gant</a:t>
            </a:r>
            <a:r>
              <a:rPr lang="en-US" b="0" dirty="0">
                <a:latin typeface="Century Gothic" panose="020B0502020202020204" pitchFamily="34" charset="0"/>
              </a:rPr>
              <a:t>, champ, </a:t>
            </a:r>
            <a:r>
              <a:rPr lang="en-US" b="0" dirty="0" err="1">
                <a:latin typeface="Century Gothic" panose="020B0502020202020204" pitchFamily="34" charset="0"/>
              </a:rPr>
              <a:t>lampe</a:t>
            </a:r>
            <a:r>
              <a:rPr lang="en-US" b="0" dirty="0">
                <a:latin typeface="Century Gothic" panose="020B0502020202020204" pitchFamily="34" charset="0"/>
              </a:rPr>
              <a:t>, temps</a:t>
            </a:r>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lot [3045], </a:t>
            </a:r>
            <a:r>
              <a:rPr lang="en-GB" b="0" baseline="0" dirty="0" err="1"/>
              <a:t>veau</a:t>
            </a:r>
            <a:r>
              <a:rPr lang="en-GB" b="0" baseline="0" dirty="0"/>
              <a:t> [&gt;5000], pot [3648], </a:t>
            </a:r>
            <a:r>
              <a:rPr lang="en-GB" b="0" baseline="0" dirty="0" err="1"/>
              <a:t>blé</a:t>
            </a:r>
            <a:r>
              <a:rPr lang="en-GB" b="0" baseline="0" dirty="0"/>
              <a:t> [3265], seau [&gt;5000], </a:t>
            </a:r>
            <a:r>
              <a:rPr lang="en-GB" b="0" baseline="0" dirty="0" err="1"/>
              <a:t>faim</a:t>
            </a:r>
            <a:r>
              <a:rPr lang="en-GB" b="0" baseline="0" dirty="0"/>
              <a:t> [1986], </a:t>
            </a:r>
            <a:r>
              <a:rPr lang="en-GB" b="0" baseline="0" dirty="0" err="1"/>
              <a:t>peau</a:t>
            </a:r>
            <a:r>
              <a:rPr lang="en-GB" b="0" baseline="0" dirty="0"/>
              <a:t> [2122], </a:t>
            </a:r>
            <a:r>
              <a:rPr lang="en-GB" b="0" baseline="0" dirty="0" err="1"/>
              <a:t>taux</a:t>
            </a:r>
            <a:r>
              <a:rPr lang="en-GB" b="0" baseline="0" dirty="0"/>
              <a:t> [700], </a:t>
            </a:r>
            <a:r>
              <a:rPr lang="en-GB" b="0" baseline="0" dirty="0" err="1"/>
              <a:t>nez</a:t>
            </a:r>
            <a:r>
              <a:rPr lang="en-GB" b="0" baseline="0" dirty="0"/>
              <a:t> [2661], </a:t>
            </a:r>
            <a:r>
              <a:rPr lang="en-GB" b="0" baseline="0" dirty="0" err="1"/>
              <a:t>clé</a:t>
            </a:r>
            <a:r>
              <a:rPr lang="en-GB" b="0" baseline="0" dirty="0"/>
              <a:t> [1200], </a:t>
            </a:r>
            <a:r>
              <a:rPr lang="en-GB" b="0" baseline="0" dirty="0" err="1"/>
              <a:t>dé</a:t>
            </a:r>
            <a:r>
              <a:rPr lang="en-GB" b="0" baseline="0" dirty="0"/>
              <a:t> [&gt;5000], pin [&gt;5000], </a:t>
            </a:r>
            <a:r>
              <a:rPr lang="en-GB" b="0" baseline="0" dirty="0" err="1"/>
              <a:t>rampe</a:t>
            </a:r>
            <a:r>
              <a:rPr lang="en-GB" b="0" baseline="0" dirty="0"/>
              <a:t> [&gt;5000], </a:t>
            </a:r>
            <a:r>
              <a:rPr lang="en-GB" b="0" baseline="0" dirty="0" err="1"/>
              <a:t>hé</a:t>
            </a:r>
            <a:r>
              <a:rPr lang="en-GB" b="0" baseline="0" dirty="0"/>
              <a:t> [3871], b</a:t>
            </a:r>
            <a:r>
              <a:rPr lang="en-GB" b="0" baseline="0" dirty="0">
                <a:latin typeface="Century Gothic" panose="020B0502020202020204" pitchFamily="34" charset="0"/>
              </a:rPr>
              <a:t>ête [2591], né (</a:t>
            </a:r>
            <a:r>
              <a:rPr lang="en-GB" b="0" baseline="0" dirty="0" err="1">
                <a:latin typeface="Century Gothic" panose="020B0502020202020204" pitchFamily="34" charset="0"/>
              </a:rPr>
              <a:t>naître</a:t>
            </a:r>
            <a:r>
              <a:rPr lang="en-GB" b="0" baseline="0" dirty="0">
                <a:latin typeface="Century Gothic" panose="020B0502020202020204" pitchFamily="34" charset="0"/>
              </a:rPr>
              <a:t>) [667], </a:t>
            </a:r>
            <a:r>
              <a:rPr lang="en-GB" b="0" baseline="0" dirty="0" err="1">
                <a:latin typeface="Century Gothic" panose="020B0502020202020204" pitchFamily="34" charset="0"/>
              </a:rPr>
              <a:t>nid</a:t>
            </a:r>
            <a:r>
              <a:rPr lang="en-GB" b="0" baseline="0" dirty="0">
                <a:latin typeface="Century Gothic" panose="020B0502020202020204" pitchFamily="34" charset="0"/>
              </a:rPr>
              <a:t> [&gt;5000], </a:t>
            </a:r>
            <a:r>
              <a:rPr lang="en-GB" b="0" baseline="0" dirty="0" err="1">
                <a:latin typeface="Century Gothic" panose="020B0502020202020204" pitchFamily="34" charset="0"/>
              </a:rPr>
              <a:t>bain</a:t>
            </a:r>
            <a:r>
              <a:rPr lang="en-GB" b="0" baseline="0" dirty="0">
                <a:latin typeface="Century Gothic" panose="020B0502020202020204" pitchFamily="34" charset="0"/>
              </a:rPr>
              <a:t> [3458], don [1800], </a:t>
            </a:r>
            <a:r>
              <a:rPr lang="en-GB" b="0" baseline="0" dirty="0" err="1">
                <a:latin typeface="Century Gothic" panose="020B0502020202020204" pitchFamily="34" charset="0"/>
              </a:rPr>
              <a:t>daim</a:t>
            </a:r>
            <a:r>
              <a:rPr lang="en-GB" b="0" baseline="0" dirty="0">
                <a:latin typeface="Century Gothic" panose="020B0502020202020204" pitchFamily="34" charset="0"/>
              </a:rPr>
              <a:t> [&gt;5000], vent [1387], clin [&gt;5000], fin [111], thon [&gt;5000], </a:t>
            </a:r>
            <a:r>
              <a:rPr lang="en-GB" b="0" baseline="0" dirty="0" err="1">
                <a:latin typeface="Century Gothic" panose="020B0502020202020204" pitchFamily="34" charset="0"/>
              </a:rPr>
              <a:t>tente</a:t>
            </a:r>
            <a:r>
              <a:rPr lang="en-GB" b="0" baseline="0" dirty="0">
                <a:latin typeface="Century Gothic" panose="020B0502020202020204" pitchFamily="34" charset="0"/>
              </a:rPr>
              <a:t> [4336], </a:t>
            </a:r>
            <a:r>
              <a:rPr lang="en-GB" b="0" baseline="0" dirty="0" err="1">
                <a:latin typeface="Century Gothic" panose="020B0502020202020204" pitchFamily="34" charset="0"/>
              </a:rPr>
              <a:t>haine</a:t>
            </a:r>
            <a:r>
              <a:rPr lang="en-GB" b="0" baseline="0" dirty="0">
                <a:latin typeface="Century Gothic" panose="020B0502020202020204" pitchFamily="34" charset="0"/>
              </a:rPr>
              <a:t> [2277], style [1999], </a:t>
            </a:r>
            <a:r>
              <a:rPr lang="en-GB" b="0" baseline="0" dirty="0" err="1">
                <a:latin typeface="Century Gothic" panose="020B0502020202020204" pitchFamily="34" charset="0"/>
              </a:rPr>
              <a:t>gant</a:t>
            </a:r>
            <a:r>
              <a:rPr lang="en-GB" b="0" baseline="0" dirty="0">
                <a:latin typeface="Century Gothic" panose="020B0502020202020204" pitchFamily="34" charset="0"/>
              </a:rPr>
              <a:t> [&gt;5000], champ [847], </a:t>
            </a:r>
            <a:r>
              <a:rPr lang="en-GB" b="0" baseline="0" dirty="0" err="1">
                <a:latin typeface="Century Gothic" panose="020B0502020202020204" pitchFamily="34" charset="0"/>
              </a:rPr>
              <a:t>lampe</a:t>
            </a:r>
            <a:r>
              <a:rPr lang="en-GB" b="0" baseline="0" dirty="0">
                <a:latin typeface="Century Gothic" panose="020B0502020202020204" pitchFamily="34" charset="0"/>
              </a:rPr>
              <a:t> [4699], </a:t>
            </a:r>
            <a:r>
              <a:rPr lang="en-GB" b="0" baseline="0" dirty="0" err="1">
                <a:latin typeface="Century Gothic" panose="020B0502020202020204" pitchFamily="34" charset="0"/>
              </a:rPr>
              <a:t>mythe</a:t>
            </a:r>
            <a:r>
              <a:rPr lang="en-GB" b="0" baseline="0" dirty="0">
                <a:latin typeface="Century Gothic" panose="020B0502020202020204" pitchFamily="34" charset="0"/>
              </a:rPr>
              <a:t> [2910], </a:t>
            </a:r>
            <a:r>
              <a:rPr lang="fr-FR" b="0" i="0" dirty="0">
                <a:solidFill>
                  <a:srgbClr val="222222"/>
                </a:solidFill>
                <a:effectLst/>
                <a:latin typeface="Georgia" panose="02040502050405020303" pitchFamily="18" charset="0"/>
              </a:rPr>
              <a:t>ère</a:t>
            </a:r>
            <a:r>
              <a:rPr lang="en-GB" b="0" baseline="0" dirty="0">
                <a:latin typeface="Century Gothic" panose="020B0502020202020204" pitchFamily="34" charset="0"/>
              </a:rPr>
              <a:t> [3089], </a:t>
            </a:r>
            <a:r>
              <a:rPr lang="en-GB" baseline="0" dirty="0"/>
              <a:t>bai [&gt;5000], gym [&gt;5000], tri [&gt;5000], </a:t>
            </a:r>
            <a:r>
              <a:rPr lang="en-GB" baseline="0" dirty="0" err="1"/>
              <a:t>lys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20667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775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1222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0888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44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78630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595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9720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81343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27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1210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5083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7838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37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83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533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548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4571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691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15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4153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979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6620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498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3.png"/><Relationship Id="rId7" Type="http://schemas.openxmlformats.org/officeDocument/2006/relationships/audio" Target="../media/audio18.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3.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26.png"/><Relationship Id="rId2" Type="http://schemas.openxmlformats.org/officeDocument/2006/relationships/notesSlide" Target="../notesSlides/notesSlide16.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image" Target="../media/image24.png"/><Relationship Id="rId15" Type="http://schemas.openxmlformats.org/officeDocument/2006/relationships/audio" Target="../media/audio29.wav"/><Relationship Id="rId10" Type="http://schemas.openxmlformats.org/officeDocument/2006/relationships/audio" Target="../media/audio24.wav"/><Relationship Id="rId4" Type="http://schemas.openxmlformats.org/officeDocument/2006/relationships/image" Target="../media/image22.png"/><Relationship Id="rId9" Type="http://schemas.openxmlformats.org/officeDocument/2006/relationships/audio" Target="../media/audio23.wav"/><Relationship Id="rId14" Type="http://schemas.openxmlformats.org/officeDocument/2006/relationships/audio" Target="../media/audio28.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audio" Target="../media/audio1.wav"/><Relationship Id="rId26" Type="http://schemas.openxmlformats.org/officeDocument/2006/relationships/audio" Target="../media/audio9.wav"/><Relationship Id="rId3" Type="http://schemas.openxmlformats.org/officeDocument/2006/relationships/image" Target="../media/image3.png"/><Relationship Id="rId21" Type="http://schemas.openxmlformats.org/officeDocument/2006/relationships/audio" Target="../media/audio4.wav"/><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audio" Target="../media/audio8.wav"/><Relationship Id="rId33"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audio" Target="../media/audio3.wav"/><Relationship Id="rId29" Type="http://schemas.openxmlformats.org/officeDocument/2006/relationships/audio" Target="../media/audio12.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audio" Target="../media/audio7.wav"/><Relationship Id="rId32"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audio" Target="../media/audio6.wav"/><Relationship Id="rId28" Type="http://schemas.openxmlformats.org/officeDocument/2006/relationships/audio" Target="../media/audio11.wav"/><Relationship Id="rId10" Type="http://schemas.openxmlformats.org/officeDocument/2006/relationships/image" Target="../media/image10.png"/><Relationship Id="rId19" Type="http://schemas.openxmlformats.org/officeDocument/2006/relationships/audio" Target="../media/audio2.wav"/><Relationship Id="rId31" Type="http://schemas.openxmlformats.org/officeDocument/2006/relationships/audio" Target="../media/audio14.wav"/><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audio" Target="../media/audio5.wav"/><Relationship Id="rId27" Type="http://schemas.openxmlformats.org/officeDocument/2006/relationships/audio" Target="../media/audio10.wav"/><Relationship Id="rId30" Type="http://schemas.openxmlformats.org/officeDocument/2006/relationships/audio" Target="../media/audio13.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26" Type="http://schemas.openxmlformats.org/officeDocument/2006/relationships/audio" Target="../media/audio49.wav"/><Relationship Id="rId3" Type="http://schemas.openxmlformats.org/officeDocument/2006/relationships/image" Target="../media/image3.png"/><Relationship Id="rId21" Type="http://schemas.openxmlformats.org/officeDocument/2006/relationships/audio" Target="../media/audio44.wav"/><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audio" Target="../media/audio48.wav"/><Relationship Id="rId2" Type="http://schemas.openxmlformats.org/officeDocument/2006/relationships/notesSlide" Target="../notesSlides/notesSlide23.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audio" Target="../media/audio34.wav"/><Relationship Id="rId24" Type="http://schemas.openxmlformats.org/officeDocument/2006/relationships/audio" Target="../media/audio47.wav"/><Relationship Id="rId5" Type="http://schemas.openxmlformats.org/officeDocument/2006/relationships/image" Target="../media/image23.png"/><Relationship Id="rId15" Type="http://schemas.openxmlformats.org/officeDocument/2006/relationships/audio" Target="../media/audio38.wav"/><Relationship Id="rId23" Type="http://schemas.openxmlformats.org/officeDocument/2006/relationships/audio" Target="../media/audio46.wav"/><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image" Target="../media/image34.png"/><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5.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3" Type="http://schemas.openxmlformats.org/officeDocument/2006/relationships/image" Target="../media/image3.png"/><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image" Target="../media/image21.png"/><Relationship Id="rId10" Type="http://schemas.openxmlformats.org/officeDocument/2006/relationships/audio" Target="../media/audio54.wav"/><Relationship Id="rId4" Type="http://schemas.openxmlformats.org/officeDocument/2006/relationships/image" Target="../media/image72.png"/><Relationship Id="rId9" Type="http://schemas.openxmlformats.org/officeDocument/2006/relationships/audio" Target="../media/audio53.wav"/></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audio" Target="../media/audio61.wav"/><Relationship Id="rId3"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audio" Target="../media/audio60.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audio" Target="../media/audio59.wav"/><Relationship Id="rId5" Type="http://schemas.openxmlformats.org/officeDocument/2006/relationships/image" Target="../media/image74.png"/><Relationship Id="rId15" Type="http://schemas.openxmlformats.org/officeDocument/2006/relationships/audio" Target="../media/audio63.wav"/><Relationship Id="rId10" Type="http://schemas.openxmlformats.org/officeDocument/2006/relationships/audio" Target="../media/audio58.wav"/><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audio" Target="../media/audio62.wav"/></Relationships>
</file>

<file path=ppt/slides/_rels/slide33.xml.rels><?xml version="1.0" encoding="UTF-8" standalone="yes"?>
<Relationships xmlns="http://schemas.openxmlformats.org/package/2006/relationships"><Relationship Id="rId8" Type="http://schemas.openxmlformats.org/officeDocument/2006/relationships/audio" Target="../media/audio67.wav"/><Relationship Id="rId3" Type="http://schemas.openxmlformats.org/officeDocument/2006/relationships/image" Target="../media/image3.png"/><Relationship Id="rId7" Type="http://schemas.openxmlformats.org/officeDocument/2006/relationships/audio" Target="../media/audio66.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65.wav"/><Relationship Id="rId5" Type="http://schemas.openxmlformats.org/officeDocument/2006/relationships/audio" Target="../media/audio64.wav"/><Relationship Id="rId4" Type="http://schemas.openxmlformats.org/officeDocument/2006/relationships/image" Target="../media/image23.png"/><Relationship Id="rId9" Type="http://schemas.openxmlformats.org/officeDocument/2006/relationships/audio" Target="../media/audio68.wav"/></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5.gif"/><Relationship Id="rId4" Type="http://schemas.openxmlformats.org/officeDocument/2006/relationships/image" Target="../media/image84.gi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7.gif"/><Relationship Id="rId4" Type="http://schemas.openxmlformats.org/officeDocument/2006/relationships/image" Target="../media/image86.gi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88.gi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1.gif"/><Relationship Id="rId4" Type="http://schemas.openxmlformats.org/officeDocument/2006/relationships/image" Target="../media/image90.gif"/></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92.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png"/><Relationship Id="rId7" Type="http://schemas.openxmlformats.org/officeDocument/2006/relationships/hyperlink" Target="https://quizlet.com/gb/586234019/year-8-term-32-week-3-vocabulary-mashup-c-flash-card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quizlet.com/gb/586233508/year-8-term-32-week-3-vocabulary-mashup-b-flash-cards/" TargetMode="External"/><Relationship Id="rId5" Type="http://schemas.openxmlformats.org/officeDocument/2006/relationships/hyperlink" Target="https://quizlet.com/gb/586233140/year-8-term-32-week-3-vocabulary-mashup-a-flash-cards/" TargetMode="Externa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8" Type="http://schemas.openxmlformats.org/officeDocument/2006/relationships/hyperlink" Target="https://quizlet.com/gb/521742283/year-8-french-term-22-week-2-flash-cards/" TargetMode="External"/><Relationship Id="rId3" Type="http://schemas.openxmlformats.org/officeDocument/2006/relationships/image" Target="../media/image3.png"/><Relationship Id="rId7" Type="http://schemas.openxmlformats.org/officeDocument/2006/relationships/hyperlink" Target="https://quizlet.com/gb/540015541/year-8-french-term-31-week-5-flash-card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hyperlink" Target="https://quizlet.com/gb/548848270/year-8-french-term-32-week-4-flash-cards/" TargetMode="Externa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xmlns=""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xmlns=""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the environment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629771" cy="886062"/>
          </a:xfrm>
        </p:spPr>
        <p:txBody>
          <a:bodyPr>
            <a:noAutofit/>
          </a:bodyPr>
          <a:lstStyle/>
          <a:p>
            <a:pPr algn="l"/>
            <a:r>
              <a:rPr lang="en-GB" sz="3000" dirty="0">
                <a:solidFill>
                  <a:prstClr val="white"/>
                </a:solidFill>
              </a:rPr>
              <a:t>–RE verbs (</a:t>
            </a:r>
            <a:r>
              <a:rPr lang="en-GB" sz="3000" i="1" dirty="0">
                <a:solidFill>
                  <a:prstClr val="white"/>
                </a:solidFill>
              </a:rPr>
              <a:t>entendre</a:t>
            </a:r>
            <a:r>
              <a:rPr lang="en-GB" sz="3000" dirty="0">
                <a:solidFill>
                  <a:prstClr val="white"/>
                </a:solidFill>
              </a:rPr>
              <a:t>, </a:t>
            </a:r>
            <a:r>
              <a:rPr lang="en-GB" sz="3000" i="1" dirty="0">
                <a:solidFill>
                  <a:prstClr val="white"/>
                </a:solidFill>
              </a:rPr>
              <a:t>prendre</a:t>
            </a:r>
            <a:r>
              <a:rPr lang="en-GB" sz="3000" dirty="0">
                <a:solidFill>
                  <a:prstClr val="white"/>
                </a:solidFill>
              </a:rPr>
              <a:t>, </a:t>
            </a:r>
            <a:r>
              <a:rPr lang="en-GB" sz="3000" i="1" dirty="0">
                <a:solidFill>
                  <a:prstClr val="white"/>
                </a:solidFill>
              </a:rPr>
              <a:t>lire </a:t>
            </a:r>
            <a:r>
              <a:rPr lang="en-GB" sz="3000" dirty="0">
                <a:solidFill>
                  <a:prstClr val="white"/>
                </a:solidFill>
              </a:rPr>
              <a:t>and </a:t>
            </a:r>
            <a:r>
              <a:rPr lang="en-GB" sz="3000" i="1" dirty="0" err="1">
                <a:solidFill>
                  <a:prstClr val="white"/>
                </a:solidFill>
              </a:rPr>
              <a:t>écrire</a:t>
            </a:r>
            <a:r>
              <a:rPr lang="en-GB" sz="3000" dirty="0">
                <a:solidFill>
                  <a:prstClr val="white"/>
                </a:solidFill>
              </a:rPr>
              <a:t> groups) (all persons), adjective forms</a:t>
            </a:r>
          </a:p>
          <a:p>
            <a:pPr algn="l"/>
            <a:r>
              <a:rPr lang="en-GB" sz="3000" dirty="0">
                <a:solidFill>
                  <a:prstClr val="white"/>
                </a:solidFill>
              </a:rPr>
              <a:t>SSC revision</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2 - Lesson 63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Natalie Finlayson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11</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/10/22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811598A1-3E1F-4B0F-849A-F9E807D608E0}"/>
              </a:ext>
            </a:extLst>
          </p:cNvPr>
          <p:cNvGrpSpPr/>
          <p:nvPr/>
        </p:nvGrpSpPr>
        <p:grpSpPr>
          <a:xfrm>
            <a:off x="228840" y="1329423"/>
            <a:ext cx="2583542" cy="1292400"/>
            <a:chOff x="228840" y="1307427"/>
            <a:chExt cx="2583542" cy="1292400"/>
          </a:xfrm>
        </p:grpSpPr>
        <p:grpSp>
          <p:nvGrpSpPr>
            <p:cNvPr id="7" name="Group 6">
              <a:extLst>
                <a:ext uri="{FF2B5EF4-FFF2-40B4-BE49-F238E27FC236}">
                  <a16:creationId xmlns:a16="http://schemas.microsoft.com/office/drawing/2014/main" id="{04411B37-3455-4759-8CDB-6B8F7CEBC4B3}"/>
                </a:ext>
              </a:extLst>
            </p:cNvPr>
            <p:cNvGrpSpPr/>
            <p:nvPr/>
          </p:nvGrpSpPr>
          <p:grpSpPr>
            <a:xfrm>
              <a:off x="228840" y="1307427"/>
              <a:ext cx="2583542" cy="1292400"/>
              <a:chOff x="3556000" y="3737429"/>
              <a:chExt cx="2583542" cy="1292400"/>
            </a:xfrm>
          </p:grpSpPr>
          <p:grpSp>
            <p:nvGrpSpPr>
              <p:cNvPr id="9" name="Group 8">
                <a:extLst>
                  <a:ext uri="{FF2B5EF4-FFF2-40B4-BE49-F238E27FC236}">
                    <a16:creationId xmlns:a16="http://schemas.microsoft.com/office/drawing/2014/main" id="{2CE5860C-3346-4E7D-B2B2-0C6C02327FF7}"/>
                  </a:ext>
                </a:extLst>
              </p:cNvPr>
              <p:cNvGrpSpPr/>
              <p:nvPr/>
            </p:nvGrpSpPr>
            <p:grpSpPr>
              <a:xfrm>
                <a:off x="3556000" y="3737429"/>
                <a:ext cx="2583542" cy="1292400"/>
                <a:chOff x="3556000" y="3737429"/>
                <a:chExt cx="2583542" cy="1292400"/>
              </a:xfrm>
            </p:grpSpPr>
            <p:sp>
              <p:nvSpPr>
                <p:cNvPr id="12" name="TextBox 11">
                  <a:extLst>
                    <a:ext uri="{FF2B5EF4-FFF2-40B4-BE49-F238E27FC236}">
                      <a16:creationId xmlns:a16="http://schemas.microsoft.com/office/drawing/2014/main" id="{56BA7796-DCBC-4EE1-B48C-01EFC7D46C00}"/>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E99A1FB-8888-4724-92BF-84A41D2FD763}"/>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0" name="TextBox 9">
                <a:extLst>
                  <a:ext uri="{FF2B5EF4-FFF2-40B4-BE49-F238E27FC236}">
                    <a16:creationId xmlns:a16="http://schemas.microsoft.com/office/drawing/2014/main" id="{C4FB8766-5A36-45B5-9BBD-DF09E09B80EC}"/>
                  </a:ext>
                </a:extLst>
              </p:cNvPr>
              <p:cNvSpPr txBox="1"/>
              <p:nvPr/>
            </p:nvSpPr>
            <p:spPr>
              <a:xfrm>
                <a:off x="3658961" y="416942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p>
            </p:txBody>
          </p:sp>
          <p:sp>
            <p:nvSpPr>
              <p:cNvPr id="11" name="TextBox 10">
                <a:extLst>
                  <a:ext uri="{FF2B5EF4-FFF2-40B4-BE49-F238E27FC236}">
                    <a16:creationId xmlns:a16="http://schemas.microsoft.com/office/drawing/2014/main" id="{40AE8A4C-A474-4968-B557-D72DCB8DC02F}"/>
                  </a:ext>
                </a:extLst>
              </p:cNvPr>
              <p:cNvSpPr txBox="1"/>
              <p:nvPr/>
            </p:nvSpPr>
            <p:spPr>
              <a:xfrm>
                <a:off x="4950732" y="4169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d</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0" name="Rectangle 79">
              <a:extLst>
                <a:ext uri="{FF2B5EF4-FFF2-40B4-BE49-F238E27FC236}">
                  <a16:creationId xmlns:a16="http://schemas.microsoft.com/office/drawing/2014/main" id="{513FD953-9B65-4CE5-AA58-A888098247EE}"/>
                </a:ext>
              </a:extLst>
            </p:cNvPr>
            <p:cNvSpPr/>
            <p:nvPr/>
          </p:nvSpPr>
          <p:spPr>
            <a:xfrm>
              <a:off x="228840" y="1307427"/>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 2">
            <a:extLst>
              <a:ext uri="{FF2B5EF4-FFF2-40B4-BE49-F238E27FC236}">
                <a16:creationId xmlns:a16="http://schemas.microsoft.com/office/drawing/2014/main" id="{6ACE2D40-1A67-468B-B776-2CBAF30B2B6F}"/>
              </a:ext>
            </a:extLst>
          </p:cNvPr>
          <p:cNvGrpSpPr/>
          <p:nvPr/>
        </p:nvGrpSpPr>
        <p:grpSpPr>
          <a:xfrm>
            <a:off x="3024869" y="1321200"/>
            <a:ext cx="2596589" cy="1308846"/>
            <a:chOff x="3024869" y="1343223"/>
            <a:chExt cx="2596589" cy="1308846"/>
          </a:xfrm>
        </p:grpSpPr>
        <p:grpSp>
          <p:nvGrpSpPr>
            <p:cNvPr id="26" name="Group 25">
              <a:extLst>
                <a:ext uri="{FF2B5EF4-FFF2-40B4-BE49-F238E27FC236}">
                  <a16:creationId xmlns:a16="http://schemas.microsoft.com/office/drawing/2014/main" id="{029DD3E7-E548-4DA3-81F1-D751A207EF05}"/>
                </a:ext>
              </a:extLst>
            </p:cNvPr>
            <p:cNvGrpSpPr/>
            <p:nvPr/>
          </p:nvGrpSpPr>
          <p:grpSpPr>
            <a:xfrm>
              <a:off x="3037916" y="1343223"/>
              <a:ext cx="2583542" cy="1292400"/>
              <a:chOff x="3556000" y="3737429"/>
              <a:chExt cx="2583542" cy="1292400"/>
            </a:xfrm>
          </p:grpSpPr>
          <p:grpSp>
            <p:nvGrpSpPr>
              <p:cNvPr id="27" name="Group 26">
                <a:extLst>
                  <a:ext uri="{FF2B5EF4-FFF2-40B4-BE49-F238E27FC236}">
                    <a16:creationId xmlns:a16="http://schemas.microsoft.com/office/drawing/2014/main" id="{687206CD-E905-4F5C-9120-97D45D008B3E}"/>
                  </a:ext>
                </a:extLst>
              </p:cNvPr>
              <p:cNvGrpSpPr/>
              <p:nvPr/>
            </p:nvGrpSpPr>
            <p:grpSpPr>
              <a:xfrm>
                <a:off x="3556000" y="3737429"/>
                <a:ext cx="2583542" cy="1292400"/>
                <a:chOff x="3556000" y="3737429"/>
                <a:chExt cx="2583542" cy="1292400"/>
              </a:xfrm>
            </p:grpSpPr>
            <p:sp>
              <p:nvSpPr>
                <p:cNvPr id="30" name="TextBox 29">
                  <a:extLst>
                    <a:ext uri="{FF2B5EF4-FFF2-40B4-BE49-F238E27FC236}">
                      <a16:creationId xmlns:a16="http://schemas.microsoft.com/office/drawing/2014/main" id="{68CA6CB9-44AC-4254-941C-56C07665AC69}"/>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E4AC4BCF-650E-4479-965B-7CB985E91545}"/>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8" name="TextBox 27">
                <a:extLst>
                  <a:ext uri="{FF2B5EF4-FFF2-40B4-BE49-F238E27FC236}">
                    <a16:creationId xmlns:a16="http://schemas.microsoft.com/office/drawing/2014/main" id="{3655E7E0-48F7-4E9D-ADC2-60EB83B5F06D}"/>
                  </a:ext>
                </a:extLst>
              </p:cNvPr>
              <p:cNvSpPr txBox="1"/>
              <p:nvPr/>
            </p:nvSpPr>
            <p:spPr>
              <a:xfrm>
                <a:off x="3658961" y="416942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ain</a:t>
                </a:r>
              </a:p>
            </p:txBody>
          </p:sp>
          <p:sp>
            <p:nvSpPr>
              <p:cNvPr id="29" name="TextBox 28">
                <a:extLst>
                  <a:ext uri="{FF2B5EF4-FFF2-40B4-BE49-F238E27FC236}">
                    <a16:creationId xmlns:a16="http://schemas.microsoft.com/office/drawing/2014/main" id="{5C625304-76CB-4C1D-A290-D84493BEA3D3}"/>
                  </a:ext>
                </a:extLst>
              </p:cNvPr>
              <p:cNvSpPr txBox="1"/>
              <p:nvPr/>
            </p:nvSpPr>
            <p:spPr>
              <a:xfrm>
                <a:off x="4947800" y="4167633"/>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tr</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ain</a:t>
                </a:r>
              </a:p>
            </p:txBody>
          </p:sp>
        </p:grpSp>
        <p:sp>
          <p:nvSpPr>
            <p:cNvPr id="81" name="Rectangle 80">
              <a:extLst>
                <a:ext uri="{FF2B5EF4-FFF2-40B4-BE49-F238E27FC236}">
                  <a16:creationId xmlns:a16="http://schemas.microsoft.com/office/drawing/2014/main" id="{9F2AE682-7E71-48B0-B5EC-A27B7DAE5920}"/>
                </a:ext>
              </a:extLst>
            </p:cNvPr>
            <p:cNvSpPr/>
            <p:nvPr/>
          </p:nvSpPr>
          <p:spPr>
            <a:xfrm>
              <a:off x="3024869" y="1359669"/>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 4">
            <a:extLst>
              <a:ext uri="{FF2B5EF4-FFF2-40B4-BE49-F238E27FC236}">
                <a16:creationId xmlns:a16="http://schemas.microsoft.com/office/drawing/2014/main" id="{1E5DE2C6-208E-4715-AEE0-195C258D72FF}"/>
              </a:ext>
            </a:extLst>
          </p:cNvPr>
          <p:cNvGrpSpPr/>
          <p:nvPr/>
        </p:nvGrpSpPr>
        <p:grpSpPr>
          <a:xfrm>
            <a:off x="5846992" y="1324173"/>
            <a:ext cx="2583542" cy="1302900"/>
            <a:chOff x="5846992" y="1349170"/>
            <a:chExt cx="2583542" cy="1302900"/>
          </a:xfrm>
        </p:grpSpPr>
        <p:grpSp>
          <p:nvGrpSpPr>
            <p:cNvPr id="44" name="Group 43">
              <a:extLst>
                <a:ext uri="{FF2B5EF4-FFF2-40B4-BE49-F238E27FC236}">
                  <a16:creationId xmlns:a16="http://schemas.microsoft.com/office/drawing/2014/main" id="{AF338779-4C47-448B-9EC5-0C0A61661EFB}"/>
                </a:ext>
              </a:extLst>
            </p:cNvPr>
            <p:cNvGrpSpPr/>
            <p:nvPr/>
          </p:nvGrpSpPr>
          <p:grpSpPr>
            <a:xfrm>
              <a:off x="5846992" y="1359669"/>
              <a:ext cx="2583542" cy="1292401"/>
              <a:chOff x="3556000" y="3737428"/>
              <a:chExt cx="2583542" cy="1292401"/>
            </a:xfrm>
          </p:grpSpPr>
          <p:grpSp>
            <p:nvGrpSpPr>
              <p:cNvPr id="45" name="Group 44">
                <a:extLst>
                  <a:ext uri="{FF2B5EF4-FFF2-40B4-BE49-F238E27FC236}">
                    <a16:creationId xmlns:a16="http://schemas.microsoft.com/office/drawing/2014/main" id="{AD015AE6-5528-405B-BADF-CECF5AFAAB8D}"/>
                  </a:ext>
                </a:extLst>
              </p:cNvPr>
              <p:cNvGrpSpPr/>
              <p:nvPr/>
            </p:nvGrpSpPr>
            <p:grpSpPr>
              <a:xfrm>
                <a:off x="3556000" y="3737428"/>
                <a:ext cx="2583542" cy="1292401"/>
                <a:chOff x="3556000" y="3737428"/>
                <a:chExt cx="2583542" cy="1292401"/>
              </a:xfrm>
            </p:grpSpPr>
            <p:sp>
              <p:nvSpPr>
                <p:cNvPr id="48" name="TextBox 47">
                  <a:extLst>
                    <a:ext uri="{FF2B5EF4-FFF2-40B4-BE49-F238E27FC236}">
                      <a16:creationId xmlns:a16="http://schemas.microsoft.com/office/drawing/2014/main" id="{B7F63F7E-6156-4B25-9BD5-EC5A703214F1}"/>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C6FE3B20-82FC-4D9C-BE1A-C56DD4B4871B}"/>
                    </a:ext>
                  </a:extLst>
                </p:cNvPr>
                <p:cNvSpPr txBox="1"/>
                <p:nvPr/>
              </p:nvSpPr>
              <p:spPr>
                <a:xfrm>
                  <a:off x="4847771" y="3737428"/>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6" name="TextBox 45">
                <a:extLst>
                  <a:ext uri="{FF2B5EF4-FFF2-40B4-BE49-F238E27FC236}">
                    <a16:creationId xmlns:a16="http://schemas.microsoft.com/office/drawing/2014/main" id="{533F8ED4-63C1-4A17-AFF4-9F0D6E2FF10A}"/>
                  </a:ext>
                </a:extLst>
              </p:cNvPr>
              <p:cNvSpPr txBox="1"/>
              <p:nvPr/>
            </p:nvSpPr>
            <p:spPr>
              <a:xfrm>
                <a:off x="3658961" y="415892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A1C909E0-EC2C-43A2-BB6F-05D51986F2D5}"/>
                  </a:ext>
                </a:extLst>
              </p:cNvPr>
              <p:cNvSpPr txBox="1"/>
              <p:nvPr/>
            </p:nvSpPr>
            <p:spPr>
              <a:xfrm>
                <a:off x="4950732" y="41589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d</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grpSp>
        <p:sp>
          <p:nvSpPr>
            <p:cNvPr id="82" name="Rectangle 81">
              <a:extLst>
                <a:ext uri="{FF2B5EF4-FFF2-40B4-BE49-F238E27FC236}">
                  <a16:creationId xmlns:a16="http://schemas.microsoft.com/office/drawing/2014/main" id="{1AD249F6-F961-4718-A28B-4A2A1F998F7C}"/>
                </a:ext>
              </a:extLst>
            </p:cNvPr>
            <p:cNvSpPr/>
            <p:nvPr/>
          </p:nvSpPr>
          <p:spPr>
            <a:xfrm>
              <a:off x="5849152" y="1349170"/>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3" name="Group 92">
            <a:extLst>
              <a:ext uri="{FF2B5EF4-FFF2-40B4-BE49-F238E27FC236}">
                <a16:creationId xmlns:a16="http://schemas.microsoft.com/office/drawing/2014/main" id="{585F93CE-570D-4E09-B352-62379A225845}"/>
              </a:ext>
            </a:extLst>
          </p:cNvPr>
          <p:cNvGrpSpPr/>
          <p:nvPr/>
        </p:nvGrpSpPr>
        <p:grpSpPr>
          <a:xfrm>
            <a:off x="8656068" y="1329423"/>
            <a:ext cx="2609636" cy="1292400"/>
            <a:chOff x="8656068" y="1359669"/>
            <a:chExt cx="2609636" cy="1292400"/>
          </a:xfrm>
        </p:grpSpPr>
        <p:grpSp>
          <p:nvGrpSpPr>
            <p:cNvPr id="62" name="Group 61">
              <a:extLst>
                <a:ext uri="{FF2B5EF4-FFF2-40B4-BE49-F238E27FC236}">
                  <a16:creationId xmlns:a16="http://schemas.microsoft.com/office/drawing/2014/main" id="{840EF6E9-17D5-4D6E-959A-247D83CA0896}"/>
                </a:ext>
              </a:extLst>
            </p:cNvPr>
            <p:cNvGrpSpPr/>
            <p:nvPr/>
          </p:nvGrpSpPr>
          <p:grpSpPr>
            <a:xfrm>
              <a:off x="8656068" y="1359669"/>
              <a:ext cx="2583542" cy="1292400"/>
              <a:chOff x="3556000" y="3737429"/>
              <a:chExt cx="2583542" cy="1292400"/>
            </a:xfrm>
          </p:grpSpPr>
          <p:grpSp>
            <p:nvGrpSpPr>
              <p:cNvPr id="63" name="Group 62">
                <a:extLst>
                  <a:ext uri="{FF2B5EF4-FFF2-40B4-BE49-F238E27FC236}">
                    <a16:creationId xmlns:a16="http://schemas.microsoft.com/office/drawing/2014/main" id="{90459E77-7612-4D47-A010-6407802CC6C2}"/>
                  </a:ext>
                </a:extLst>
              </p:cNvPr>
              <p:cNvGrpSpPr/>
              <p:nvPr/>
            </p:nvGrpSpPr>
            <p:grpSpPr>
              <a:xfrm>
                <a:off x="3556000" y="3737429"/>
                <a:ext cx="2583542" cy="1292400"/>
                <a:chOff x="3556000" y="3737429"/>
                <a:chExt cx="2583542" cy="1292400"/>
              </a:xfrm>
            </p:grpSpPr>
            <p:sp>
              <p:nvSpPr>
                <p:cNvPr id="66" name="TextBox 65">
                  <a:extLst>
                    <a:ext uri="{FF2B5EF4-FFF2-40B4-BE49-F238E27FC236}">
                      <a16:creationId xmlns:a16="http://schemas.microsoft.com/office/drawing/2014/main" id="{693EDC19-AECE-4BB9-B518-2D8D114C7EC2}"/>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850B0EF9-4740-4F3A-8F49-7B619B3C2B9E}"/>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64" name="TextBox 63">
                <a:extLst>
                  <a:ext uri="{FF2B5EF4-FFF2-40B4-BE49-F238E27FC236}">
                    <a16:creationId xmlns:a16="http://schemas.microsoft.com/office/drawing/2014/main" id="{6E94DDA3-0443-43EB-AD15-A9119998941D}"/>
                  </a:ext>
                </a:extLst>
              </p:cNvPr>
              <p:cNvSpPr txBox="1"/>
              <p:nvPr/>
            </p:nvSpPr>
            <p:spPr>
              <a:xfrm>
                <a:off x="3658961" y="416942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5C7A22B5-75B5-4977-B80C-508ECAB0E520}"/>
                  </a:ext>
                </a:extLst>
              </p:cNvPr>
              <p:cNvSpPr txBox="1"/>
              <p:nvPr/>
            </p:nvSpPr>
            <p:spPr>
              <a:xfrm>
                <a:off x="4925435" y="4169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v</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en</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a:t>
                </a:r>
              </a:p>
            </p:txBody>
          </p:sp>
        </p:grpSp>
        <p:sp>
          <p:nvSpPr>
            <p:cNvPr id="83" name="Rectangle 82">
              <a:extLst>
                <a:ext uri="{FF2B5EF4-FFF2-40B4-BE49-F238E27FC236}">
                  <a16:creationId xmlns:a16="http://schemas.microsoft.com/office/drawing/2014/main" id="{63D81D0D-40BA-49E1-8482-C016FD9B5677}"/>
                </a:ext>
              </a:extLst>
            </p:cNvPr>
            <p:cNvSpPr/>
            <p:nvPr/>
          </p:nvSpPr>
          <p:spPr>
            <a:xfrm>
              <a:off x="8684322" y="1359669"/>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4" name="Group 93">
            <a:extLst>
              <a:ext uri="{FF2B5EF4-FFF2-40B4-BE49-F238E27FC236}">
                <a16:creationId xmlns:a16="http://schemas.microsoft.com/office/drawing/2014/main" id="{CD736766-BDB7-492D-A898-6B7815BF4261}"/>
              </a:ext>
            </a:extLst>
          </p:cNvPr>
          <p:cNvGrpSpPr/>
          <p:nvPr/>
        </p:nvGrpSpPr>
        <p:grpSpPr>
          <a:xfrm>
            <a:off x="242545" y="2832087"/>
            <a:ext cx="2589451" cy="1292402"/>
            <a:chOff x="242545" y="2826747"/>
            <a:chExt cx="2589451" cy="1292402"/>
          </a:xfrm>
        </p:grpSpPr>
        <p:grpSp>
          <p:nvGrpSpPr>
            <p:cNvPr id="14" name="Group 13">
              <a:extLst>
                <a:ext uri="{FF2B5EF4-FFF2-40B4-BE49-F238E27FC236}">
                  <a16:creationId xmlns:a16="http://schemas.microsoft.com/office/drawing/2014/main" id="{961B05CB-2240-4631-99CB-AE6EB785AFDB}"/>
                </a:ext>
              </a:extLst>
            </p:cNvPr>
            <p:cNvGrpSpPr/>
            <p:nvPr/>
          </p:nvGrpSpPr>
          <p:grpSpPr>
            <a:xfrm>
              <a:off x="248454" y="2826749"/>
              <a:ext cx="2583542" cy="1292400"/>
              <a:chOff x="3556000" y="3737429"/>
              <a:chExt cx="2583542" cy="1292400"/>
            </a:xfrm>
          </p:grpSpPr>
          <p:grpSp>
            <p:nvGrpSpPr>
              <p:cNvPr id="15" name="Group 14">
                <a:extLst>
                  <a:ext uri="{FF2B5EF4-FFF2-40B4-BE49-F238E27FC236}">
                    <a16:creationId xmlns:a16="http://schemas.microsoft.com/office/drawing/2014/main" id="{F811CE33-B7DF-4A89-9494-515D7C8DA905}"/>
                  </a:ext>
                </a:extLst>
              </p:cNvPr>
              <p:cNvGrpSpPr/>
              <p:nvPr/>
            </p:nvGrpSpPr>
            <p:grpSpPr>
              <a:xfrm>
                <a:off x="3556000" y="3737429"/>
                <a:ext cx="2583542" cy="1292400"/>
                <a:chOff x="3556000" y="3737429"/>
                <a:chExt cx="2583542" cy="1292400"/>
              </a:xfrm>
            </p:grpSpPr>
            <p:sp>
              <p:nvSpPr>
                <p:cNvPr id="18" name="TextBox 17">
                  <a:extLst>
                    <a:ext uri="{FF2B5EF4-FFF2-40B4-BE49-F238E27FC236}">
                      <a16:creationId xmlns:a16="http://schemas.microsoft.com/office/drawing/2014/main" id="{90A42425-FFE3-4066-92AD-6502B0AD36A6}"/>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5657962-7B0C-49FD-985A-F94E0DFA47C4}"/>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6" name="TextBox 15">
                <a:extLst>
                  <a:ext uri="{FF2B5EF4-FFF2-40B4-BE49-F238E27FC236}">
                    <a16:creationId xmlns:a16="http://schemas.microsoft.com/office/drawing/2014/main" id="{284AB4E7-83AC-45FB-B8C6-90246D4BE881}"/>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p:txBody>
          </p:sp>
          <p:sp>
            <p:nvSpPr>
              <p:cNvPr id="17" name="TextBox 16">
                <a:extLst>
                  <a:ext uri="{FF2B5EF4-FFF2-40B4-BE49-F238E27FC236}">
                    <a16:creationId xmlns:a16="http://schemas.microsoft.com/office/drawing/2014/main" id="{62C052AE-5C52-4ABC-91AE-03B26F2D4D28}"/>
                  </a:ext>
                </a:extLst>
              </p:cNvPr>
              <p:cNvSpPr txBox="1"/>
              <p:nvPr/>
            </p:nvSpPr>
            <p:spPr>
              <a:xfrm>
                <a:off x="4950732" y="4152795"/>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4" name="Rectangle 83">
              <a:extLst>
                <a:ext uri="{FF2B5EF4-FFF2-40B4-BE49-F238E27FC236}">
                  <a16:creationId xmlns:a16="http://schemas.microsoft.com/office/drawing/2014/main" id="{DCD68492-1C01-431A-BCE0-12C75C96D896}"/>
                </a:ext>
              </a:extLst>
            </p:cNvPr>
            <p:cNvSpPr/>
            <p:nvPr/>
          </p:nvSpPr>
          <p:spPr>
            <a:xfrm>
              <a:off x="242545" y="2826747"/>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5" name="Group 94">
            <a:extLst>
              <a:ext uri="{FF2B5EF4-FFF2-40B4-BE49-F238E27FC236}">
                <a16:creationId xmlns:a16="http://schemas.microsoft.com/office/drawing/2014/main" id="{9B0A4013-60DC-4BCA-A5FF-18313AED77DF}"/>
              </a:ext>
            </a:extLst>
          </p:cNvPr>
          <p:cNvGrpSpPr/>
          <p:nvPr/>
        </p:nvGrpSpPr>
        <p:grpSpPr>
          <a:xfrm>
            <a:off x="3034984" y="2830193"/>
            <a:ext cx="2603111" cy="1296191"/>
            <a:chOff x="3034984" y="2850650"/>
            <a:chExt cx="2603111" cy="1296191"/>
          </a:xfrm>
        </p:grpSpPr>
        <p:grpSp>
          <p:nvGrpSpPr>
            <p:cNvPr id="32" name="Group 31">
              <a:extLst>
                <a:ext uri="{FF2B5EF4-FFF2-40B4-BE49-F238E27FC236}">
                  <a16:creationId xmlns:a16="http://schemas.microsoft.com/office/drawing/2014/main" id="{83F4F8B0-116E-43DE-ABA3-954ECE00B792}"/>
                </a:ext>
              </a:extLst>
            </p:cNvPr>
            <p:cNvGrpSpPr/>
            <p:nvPr/>
          </p:nvGrpSpPr>
          <p:grpSpPr>
            <a:xfrm>
              <a:off x="3034984" y="2850650"/>
              <a:ext cx="2583542" cy="1292400"/>
              <a:chOff x="3556000" y="3737429"/>
              <a:chExt cx="2583542" cy="1292400"/>
            </a:xfrm>
          </p:grpSpPr>
          <p:grpSp>
            <p:nvGrpSpPr>
              <p:cNvPr id="33" name="Group 32">
                <a:extLst>
                  <a:ext uri="{FF2B5EF4-FFF2-40B4-BE49-F238E27FC236}">
                    <a16:creationId xmlns:a16="http://schemas.microsoft.com/office/drawing/2014/main" id="{46E96A58-2EFE-4837-B55F-6FADCA14DF0F}"/>
                  </a:ext>
                </a:extLst>
              </p:cNvPr>
              <p:cNvGrpSpPr/>
              <p:nvPr/>
            </p:nvGrpSpPr>
            <p:grpSpPr>
              <a:xfrm>
                <a:off x="3556000" y="3737429"/>
                <a:ext cx="2583542" cy="1292400"/>
                <a:chOff x="3556000" y="3737429"/>
                <a:chExt cx="2583542" cy="1292400"/>
              </a:xfrm>
            </p:grpSpPr>
            <p:sp>
              <p:nvSpPr>
                <p:cNvPr id="36" name="TextBox 35">
                  <a:extLst>
                    <a:ext uri="{FF2B5EF4-FFF2-40B4-BE49-F238E27FC236}">
                      <a16:creationId xmlns:a16="http://schemas.microsoft.com/office/drawing/2014/main" id="{A8B63A99-C9DB-4666-A555-882D63F39DF3}"/>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FA42FF8-36B4-4002-8696-3ED5EC55E965}"/>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4" name="TextBox 33">
                <a:extLst>
                  <a:ext uri="{FF2B5EF4-FFF2-40B4-BE49-F238E27FC236}">
                    <a16:creationId xmlns:a16="http://schemas.microsoft.com/office/drawing/2014/main" id="{176C76CC-E103-4F7F-9CD0-8566D389AF55}"/>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p:txBody>
          </p:sp>
          <p:sp>
            <p:nvSpPr>
              <p:cNvPr id="35" name="TextBox 34">
                <a:extLst>
                  <a:ext uri="{FF2B5EF4-FFF2-40B4-BE49-F238E27FC236}">
                    <a16:creationId xmlns:a16="http://schemas.microsoft.com/office/drawing/2014/main" id="{6B601809-9035-474D-8384-9FAC526482E4}"/>
                  </a:ext>
                </a:extLst>
              </p:cNvPr>
              <p:cNvSpPr txBox="1"/>
              <p:nvPr/>
            </p:nvSpPr>
            <p:spPr>
              <a:xfrm>
                <a:off x="4950732" y="4151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f</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ls</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6" name="Rectangle 85">
              <a:extLst>
                <a:ext uri="{FF2B5EF4-FFF2-40B4-BE49-F238E27FC236}">
                  <a16:creationId xmlns:a16="http://schemas.microsoft.com/office/drawing/2014/main" id="{4DC86305-7FC7-415D-A097-1930CCAABDAC}"/>
                </a:ext>
              </a:extLst>
            </p:cNvPr>
            <p:cNvSpPr/>
            <p:nvPr/>
          </p:nvSpPr>
          <p:spPr>
            <a:xfrm>
              <a:off x="3056713" y="2854441"/>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6" name="Group 95">
            <a:extLst>
              <a:ext uri="{FF2B5EF4-FFF2-40B4-BE49-F238E27FC236}">
                <a16:creationId xmlns:a16="http://schemas.microsoft.com/office/drawing/2014/main" id="{ABDDF703-A20D-45B0-9CC1-D07A3CF3CA1D}"/>
              </a:ext>
            </a:extLst>
          </p:cNvPr>
          <p:cNvGrpSpPr/>
          <p:nvPr/>
        </p:nvGrpSpPr>
        <p:grpSpPr>
          <a:xfrm>
            <a:off x="5845941" y="2831381"/>
            <a:ext cx="2601874" cy="1309995"/>
            <a:chOff x="5845941" y="2906436"/>
            <a:chExt cx="2601874" cy="1309995"/>
          </a:xfrm>
        </p:grpSpPr>
        <p:grpSp>
          <p:nvGrpSpPr>
            <p:cNvPr id="50" name="Group 49">
              <a:extLst>
                <a:ext uri="{FF2B5EF4-FFF2-40B4-BE49-F238E27FC236}">
                  <a16:creationId xmlns:a16="http://schemas.microsoft.com/office/drawing/2014/main" id="{2BD6CD52-E6AE-4517-86C7-0C515588BFB2}"/>
                </a:ext>
              </a:extLst>
            </p:cNvPr>
            <p:cNvGrpSpPr/>
            <p:nvPr/>
          </p:nvGrpSpPr>
          <p:grpSpPr>
            <a:xfrm>
              <a:off x="5845941" y="2906436"/>
              <a:ext cx="2594069" cy="1295003"/>
              <a:chOff x="3554949" y="3753610"/>
              <a:chExt cx="2594069" cy="1295003"/>
            </a:xfrm>
          </p:grpSpPr>
          <p:grpSp>
            <p:nvGrpSpPr>
              <p:cNvPr id="51" name="Group 50">
                <a:extLst>
                  <a:ext uri="{FF2B5EF4-FFF2-40B4-BE49-F238E27FC236}">
                    <a16:creationId xmlns:a16="http://schemas.microsoft.com/office/drawing/2014/main" id="{F9A083DC-69C0-4B65-97C8-1FF6586B6C3D}"/>
                  </a:ext>
                </a:extLst>
              </p:cNvPr>
              <p:cNvGrpSpPr/>
              <p:nvPr/>
            </p:nvGrpSpPr>
            <p:grpSpPr>
              <a:xfrm>
                <a:off x="3554949" y="3753610"/>
                <a:ext cx="2594069" cy="1295003"/>
                <a:chOff x="3554949" y="3753610"/>
                <a:chExt cx="2594069" cy="1295003"/>
              </a:xfrm>
            </p:grpSpPr>
            <p:sp>
              <p:nvSpPr>
                <p:cNvPr id="54" name="TextBox 53">
                  <a:extLst>
                    <a:ext uri="{FF2B5EF4-FFF2-40B4-BE49-F238E27FC236}">
                      <a16:creationId xmlns:a16="http://schemas.microsoft.com/office/drawing/2014/main" id="{E2782BA0-3788-4C6E-B926-512FBF1C9BF1}"/>
                    </a:ext>
                  </a:extLst>
                </p:cNvPr>
                <p:cNvSpPr txBox="1"/>
                <p:nvPr/>
              </p:nvSpPr>
              <p:spPr>
                <a:xfrm>
                  <a:off x="3554949" y="3753610"/>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F6FC5A43-8158-4F39-B068-DC163C175E49}"/>
                    </a:ext>
                  </a:extLst>
                </p:cNvPr>
                <p:cNvSpPr txBox="1"/>
                <p:nvPr/>
              </p:nvSpPr>
              <p:spPr>
                <a:xfrm>
                  <a:off x="4857247" y="3756213"/>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52" name="TextBox 51">
                <a:extLst>
                  <a:ext uri="{FF2B5EF4-FFF2-40B4-BE49-F238E27FC236}">
                    <a16:creationId xmlns:a16="http://schemas.microsoft.com/office/drawing/2014/main" id="{CA02F28D-56CF-44FB-8AF8-C305C0224061}"/>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53" name="TextBox 52">
                <a:extLst>
                  <a:ext uri="{FF2B5EF4-FFF2-40B4-BE49-F238E27FC236}">
                    <a16:creationId xmlns:a16="http://schemas.microsoft.com/office/drawing/2014/main" id="{ED8E5337-8331-443D-B20A-2D978F13130D}"/>
                  </a:ext>
                </a:extLst>
              </p:cNvPr>
              <p:cNvSpPr txBox="1"/>
              <p:nvPr/>
            </p:nvSpPr>
            <p:spPr>
              <a:xfrm>
                <a:off x="4950732" y="4151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grpSp>
        <p:sp>
          <p:nvSpPr>
            <p:cNvPr id="87" name="Rectangle 86">
              <a:extLst>
                <a:ext uri="{FF2B5EF4-FFF2-40B4-BE49-F238E27FC236}">
                  <a16:creationId xmlns:a16="http://schemas.microsoft.com/office/drawing/2014/main" id="{8672C9B1-91DB-49F5-8DFA-525B3F6C680A}"/>
                </a:ext>
              </a:extLst>
            </p:cNvPr>
            <p:cNvSpPr/>
            <p:nvPr/>
          </p:nvSpPr>
          <p:spPr>
            <a:xfrm>
              <a:off x="5866433" y="2924031"/>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 96">
            <a:extLst>
              <a:ext uri="{FF2B5EF4-FFF2-40B4-BE49-F238E27FC236}">
                <a16:creationId xmlns:a16="http://schemas.microsoft.com/office/drawing/2014/main" id="{7B313259-618A-4C55-AAD5-F67957E73E7D}"/>
              </a:ext>
            </a:extLst>
          </p:cNvPr>
          <p:cNvGrpSpPr/>
          <p:nvPr/>
        </p:nvGrpSpPr>
        <p:grpSpPr>
          <a:xfrm>
            <a:off x="8643973" y="2826839"/>
            <a:ext cx="2598441" cy="1302899"/>
            <a:chOff x="8643973" y="2913532"/>
            <a:chExt cx="2598441" cy="1302899"/>
          </a:xfrm>
        </p:grpSpPr>
        <p:grpSp>
          <p:nvGrpSpPr>
            <p:cNvPr id="68" name="Group 67">
              <a:extLst>
                <a:ext uri="{FF2B5EF4-FFF2-40B4-BE49-F238E27FC236}">
                  <a16:creationId xmlns:a16="http://schemas.microsoft.com/office/drawing/2014/main" id="{C0DEA832-6B8C-45FD-9EBD-F4C0B092C6ED}"/>
                </a:ext>
              </a:extLst>
            </p:cNvPr>
            <p:cNvGrpSpPr/>
            <p:nvPr/>
          </p:nvGrpSpPr>
          <p:grpSpPr>
            <a:xfrm>
              <a:off x="8658872" y="2913532"/>
              <a:ext cx="2583542" cy="1292400"/>
              <a:chOff x="3556000" y="3737429"/>
              <a:chExt cx="2583542" cy="1292400"/>
            </a:xfrm>
          </p:grpSpPr>
          <p:grpSp>
            <p:nvGrpSpPr>
              <p:cNvPr id="69" name="Group 68">
                <a:extLst>
                  <a:ext uri="{FF2B5EF4-FFF2-40B4-BE49-F238E27FC236}">
                    <a16:creationId xmlns:a16="http://schemas.microsoft.com/office/drawing/2014/main" id="{F7B129E9-7C7E-4626-A46A-17D141E1904C}"/>
                  </a:ext>
                </a:extLst>
              </p:cNvPr>
              <p:cNvGrpSpPr/>
              <p:nvPr/>
            </p:nvGrpSpPr>
            <p:grpSpPr>
              <a:xfrm>
                <a:off x="3556000" y="3737429"/>
                <a:ext cx="2583542" cy="1292400"/>
                <a:chOff x="3556000" y="3737429"/>
                <a:chExt cx="2583542" cy="1292400"/>
              </a:xfrm>
            </p:grpSpPr>
            <p:sp>
              <p:nvSpPr>
                <p:cNvPr id="72" name="TextBox 71">
                  <a:extLst>
                    <a:ext uri="{FF2B5EF4-FFF2-40B4-BE49-F238E27FC236}">
                      <a16:creationId xmlns:a16="http://schemas.microsoft.com/office/drawing/2014/main" id="{89854EAE-38E2-4FFE-B922-891ED14C1FFD}"/>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0CB5FC9D-B4AD-4711-8F4B-326DF84F185B}"/>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0" name="TextBox 69">
                <a:extLst>
                  <a:ext uri="{FF2B5EF4-FFF2-40B4-BE49-F238E27FC236}">
                    <a16:creationId xmlns:a16="http://schemas.microsoft.com/office/drawing/2014/main" id="{75ED7DAE-DE2E-419C-8588-AF480D0E167B}"/>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71" name="TextBox 70">
                <a:extLst>
                  <a:ext uri="{FF2B5EF4-FFF2-40B4-BE49-F238E27FC236}">
                    <a16:creationId xmlns:a16="http://schemas.microsoft.com/office/drawing/2014/main" id="{8207E169-AB78-4393-AA84-01DDC59BE928}"/>
                  </a:ext>
                </a:extLst>
              </p:cNvPr>
              <p:cNvSpPr txBox="1"/>
              <p:nvPr/>
            </p:nvSpPr>
            <p:spPr>
              <a:xfrm>
                <a:off x="4950731" y="4151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t</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8" name="Rectangle 87">
              <a:extLst>
                <a:ext uri="{FF2B5EF4-FFF2-40B4-BE49-F238E27FC236}">
                  <a16:creationId xmlns:a16="http://schemas.microsoft.com/office/drawing/2014/main" id="{E9F4AFCE-C535-4D7D-B0DC-B843C433B464}"/>
                </a:ext>
              </a:extLst>
            </p:cNvPr>
            <p:cNvSpPr/>
            <p:nvPr/>
          </p:nvSpPr>
          <p:spPr>
            <a:xfrm>
              <a:off x="8643973" y="2924031"/>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8" name="Group 97">
            <a:extLst>
              <a:ext uri="{FF2B5EF4-FFF2-40B4-BE49-F238E27FC236}">
                <a16:creationId xmlns:a16="http://schemas.microsoft.com/office/drawing/2014/main" id="{81478C1A-962D-4EB1-B0CA-6ABCB9D51761}"/>
              </a:ext>
            </a:extLst>
          </p:cNvPr>
          <p:cNvGrpSpPr/>
          <p:nvPr/>
        </p:nvGrpSpPr>
        <p:grpSpPr>
          <a:xfrm>
            <a:off x="248454" y="4346975"/>
            <a:ext cx="2587279" cy="1300512"/>
            <a:chOff x="248454" y="4337955"/>
            <a:chExt cx="2587279" cy="1300512"/>
          </a:xfrm>
        </p:grpSpPr>
        <p:grpSp>
          <p:nvGrpSpPr>
            <p:cNvPr id="20" name="Group 19">
              <a:extLst>
                <a:ext uri="{FF2B5EF4-FFF2-40B4-BE49-F238E27FC236}">
                  <a16:creationId xmlns:a16="http://schemas.microsoft.com/office/drawing/2014/main" id="{B3C4C27A-CF64-416D-9ED5-B7AF173C9830}"/>
                </a:ext>
              </a:extLst>
            </p:cNvPr>
            <p:cNvGrpSpPr/>
            <p:nvPr/>
          </p:nvGrpSpPr>
          <p:grpSpPr>
            <a:xfrm>
              <a:off x="248454" y="4337955"/>
              <a:ext cx="2583542" cy="1292400"/>
              <a:chOff x="3556000" y="3737429"/>
              <a:chExt cx="2583542" cy="1292400"/>
            </a:xfrm>
          </p:grpSpPr>
          <p:grpSp>
            <p:nvGrpSpPr>
              <p:cNvPr id="21" name="Group 20">
                <a:extLst>
                  <a:ext uri="{FF2B5EF4-FFF2-40B4-BE49-F238E27FC236}">
                    <a16:creationId xmlns:a16="http://schemas.microsoft.com/office/drawing/2014/main" id="{DFD456AA-DB1A-4E2F-9F2F-1BAA8D12A16B}"/>
                  </a:ext>
                </a:extLst>
              </p:cNvPr>
              <p:cNvGrpSpPr/>
              <p:nvPr/>
            </p:nvGrpSpPr>
            <p:grpSpPr>
              <a:xfrm>
                <a:off x="3556000" y="3737429"/>
                <a:ext cx="2583542" cy="1292400"/>
                <a:chOff x="3556000" y="3737429"/>
                <a:chExt cx="2583542" cy="1292400"/>
              </a:xfrm>
            </p:grpSpPr>
            <p:sp>
              <p:nvSpPr>
                <p:cNvPr id="24" name="TextBox 23">
                  <a:extLst>
                    <a:ext uri="{FF2B5EF4-FFF2-40B4-BE49-F238E27FC236}">
                      <a16:creationId xmlns:a16="http://schemas.microsoft.com/office/drawing/2014/main" id="{782C16BD-4080-49A1-8224-D36E1A6BF235}"/>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C3BA0CF-B747-4F7E-AC35-8527E2E7BA47}"/>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2" name="TextBox 21">
                <a:extLst>
                  <a:ext uri="{FF2B5EF4-FFF2-40B4-BE49-F238E27FC236}">
                    <a16:creationId xmlns:a16="http://schemas.microsoft.com/office/drawing/2014/main" id="{7120D845-9B09-42EF-9A34-23463FDEFE3B}"/>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E8483B63-8564-4F4D-9C64-A557ACB5B16B}"/>
                  </a:ext>
                </a:extLst>
              </p:cNvPr>
              <p:cNvSpPr txBox="1"/>
              <p:nvPr/>
            </p:nvSpPr>
            <p:spPr>
              <a:xfrm>
                <a:off x="4950731" y="4152795"/>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9" name="Rectangle 88">
              <a:extLst>
                <a:ext uri="{FF2B5EF4-FFF2-40B4-BE49-F238E27FC236}">
                  <a16:creationId xmlns:a16="http://schemas.microsoft.com/office/drawing/2014/main" id="{8F121C5A-0E60-4179-9A17-A628293E670B}"/>
                </a:ext>
              </a:extLst>
            </p:cNvPr>
            <p:cNvSpPr/>
            <p:nvPr/>
          </p:nvSpPr>
          <p:spPr>
            <a:xfrm>
              <a:off x="254351" y="4346067"/>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9" name="Group 98">
            <a:extLst>
              <a:ext uri="{FF2B5EF4-FFF2-40B4-BE49-F238E27FC236}">
                <a16:creationId xmlns:a16="http://schemas.microsoft.com/office/drawing/2014/main" id="{DF874590-3933-44C1-A941-C2806586728E}"/>
              </a:ext>
            </a:extLst>
          </p:cNvPr>
          <p:cNvGrpSpPr/>
          <p:nvPr/>
        </p:nvGrpSpPr>
        <p:grpSpPr>
          <a:xfrm>
            <a:off x="3034984" y="4347240"/>
            <a:ext cx="2592320" cy="1299982"/>
            <a:chOff x="3034984" y="4358077"/>
            <a:chExt cx="2592320" cy="1299982"/>
          </a:xfrm>
        </p:grpSpPr>
        <p:grpSp>
          <p:nvGrpSpPr>
            <p:cNvPr id="38" name="Group 37">
              <a:extLst>
                <a:ext uri="{FF2B5EF4-FFF2-40B4-BE49-F238E27FC236}">
                  <a16:creationId xmlns:a16="http://schemas.microsoft.com/office/drawing/2014/main" id="{FBDF1EB2-234F-4320-88EA-9D6212A51BAC}"/>
                </a:ext>
              </a:extLst>
            </p:cNvPr>
            <p:cNvGrpSpPr/>
            <p:nvPr/>
          </p:nvGrpSpPr>
          <p:grpSpPr>
            <a:xfrm>
              <a:off x="3034984" y="4358077"/>
              <a:ext cx="2583542" cy="1292400"/>
              <a:chOff x="3556000" y="3737429"/>
              <a:chExt cx="2583542" cy="1292400"/>
            </a:xfrm>
          </p:grpSpPr>
          <p:grpSp>
            <p:nvGrpSpPr>
              <p:cNvPr id="39" name="Group 38">
                <a:extLst>
                  <a:ext uri="{FF2B5EF4-FFF2-40B4-BE49-F238E27FC236}">
                    <a16:creationId xmlns:a16="http://schemas.microsoft.com/office/drawing/2014/main" id="{4452818B-F361-4422-B9E2-7555F82C66FF}"/>
                  </a:ext>
                </a:extLst>
              </p:cNvPr>
              <p:cNvGrpSpPr/>
              <p:nvPr/>
            </p:nvGrpSpPr>
            <p:grpSpPr>
              <a:xfrm>
                <a:off x="3556000" y="3737429"/>
                <a:ext cx="2583542" cy="1292400"/>
                <a:chOff x="3556000" y="3737429"/>
                <a:chExt cx="2583542" cy="1292400"/>
              </a:xfrm>
            </p:grpSpPr>
            <p:sp>
              <p:nvSpPr>
                <p:cNvPr id="42" name="TextBox 41">
                  <a:extLst>
                    <a:ext uri="{FF2B5EF4-FFF2-40B4-BE49-F238E27FC236}">
                      <a16:creationId xmlns:a16="http://schemas.microsoft.com/office/drawing/2014/main" id="{1BF9EE58-374A-41D0-A506-A5787B9419DD}"/>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DA86F20F-E919-4E5F-81F7-9E78FA2A0309}"/>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0" name="TextBox 39">
                <a:extLst>
                  <a:ext uri="{FF2B5EF4-FFF2-40B4-BE49-F238E27FC236}">
                    <a16:creationId xmlns:a16="http://schemas.microsoft.com/office/drawing/2014/main" id="{86A83364-C49E-4D45-A279-B8E44F31D1E7}"/>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41" name="TextBox 40">
                <a:extLst>
                  <a:ext uri="{FF2B5EF4-FFF2-40B4-BE49-F238E27FC236}">
                    <a16:creationId xmlns:a16="http://schemas.microsoft.com/office/drawing/2014/main" id="{49578BF4-FE64-4EFF-941E-5D32858D0A00}"/>
                  </a:ext>
                </a:extLst>
              </p:cNvPr>
              <p:cNvSpPr txBox="1"/>
              <p:nvPr/>
            </p:nvSpPr>
            <p:spPr>
              <a:xfrm>
                <a:off x="4950731" y="4151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grpSp>
        <p:sp>
          <p:nvSpPr>
            <p:cNvPr id="90" name="Rectangle 89">
              <a:extLst>
                <a:ext uri="{FF2B5EF4-FFF2-40B4-BE49-F238E27FC236}">
                  <a16:creationId xmlns:a16="http://schemas.microsoft.com/office/drawing/2014/main" id="{B246F193-F119-473E-987B-B7C34A2F1335}"/>
                </a:ext>
              </a:extLst>
            </p:cNvPr>
            <p:cNvSpPr/>
            <p:nvPr/>
          </p:nvSpPr>
          <p:spPr>
            <a:xfrm>
              <a:off x="3045922" y="4365659"/>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0" name="Group 99">
            <a:extLst>
              <a:ext uri="{FF2B5EF4-FFF2-40B4-BE49-F238E27FC236}">
                <a16:creationId xmlns:a16="http://schemas.microsoft.com/office/drawing/2014/main" id="{9134A01D-6F96-42AE-9EC7-79FF4BB21D86}"/>
              </a:ext>
            </a:extLst>
          </p:cNvPr>
          <p:cNvGrpSpPr/>
          <p:nvPr/>
        </p:nvGrpSpPr>
        <p:grpSpPr>
          <a:xfrm>
            <a:off x="5847021" y="4345872"/>
            <a:ext cx="2592990" cy="1310613"/>
            <a:chOff x="5849152" y="4365972"/>
            <a:chExt cx="2592990" cy="1310613"/>
          </a:xfrm>
        </p:grpSpPr>
        <p:grpSp>
          <p:nvGrpSpPr>
            <p:cNvPr id="56" name="Group 55">
              <a:extLst>
                <a:ext uri="{FF2B5EF4-FFF2-40B4-BE49-F238E27FC236}">
                  <a16:creationId xmlns:a16="http://schemas.microsoft.com/office/drawing/2014/main" id="{37D74BD9-6C2F-45DE-802F-33C53B38F3D1}"/>
                </a:ext>
              </a:extLst>
            </p:cNvPr>
            <p:cNvGrpSpPr/>
            <p:nvPr/>
          </p:nvGrpSpPr>
          <p:grpSpPr>
            <a:xfrm>
              <a:off x="5858600" y="4365972"/>
              <a:ext cx="2583542" cy="1293503"/>
              <a:chOff x="3556000" y="3745324"/>
              <a:chExt cx="2583542" cy="1293503"/>
            </a:xfrm>
          </p:grpSpPr>
          <p:grpSp>
            <p:nvGrpSpPr>
              <p:cNvPr id="57" name="Group 56">
                <a:extLst>
                  <a:ext uri="{FF2B5EF4-FFF2-40B4-BE49-F238E27FC236}">
                    <a16:creationId xmlns:a16="http://schemas.microsoft.com/office/drawing/2014/main" id="{E19D60F2-A760-4822-B6F7-A5F6786CCD90}"/>
                  </a:ext>
                </a:extLst>
              </p:cNvPr>
              <p:cNvGrpSpPr/>
              <p:nvPr/>
            </p:nvGrpSpPr>
            <p:grpSpPr>
              <a:xfrm>
                <a:off x="3556000" y="3745324"/>
                <a:ext cx="2583541" cy="1293503"/>
                <a:chOff x="3556000" y="3745324"/>
                <a:chExt cx="2583541" cy="1293503"/>
              </a:xfrm>
            </p:grpSpPr>
            <p:sp>
              <p:nvSpPr>
                <p:cNvPr id="60" name="TextBox 59">
                  <a:extLst>
                    <a:ext uri="{FF2B5EF4-FFF2-40B4-BE49-F238E27FC236}">
                      <a16:creationId xmlns:a16="http://schemas.microsoft.com/office/drawing/2014/main" id="{6B7E341D-C065-4ECA-B0F4-0AE10EE0A268}"/>
                    </a:ext>
                  </a:extLst>
                </p:cNvPr>
                <p:cNvSpPr txBox="1"/>
                <p:nvPr/>
              </p:nvSpPr>
              <p:spPr>
                <a:xfrm>
                  <a:off x="3556000" y="3746427"/>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33B22BC8-771B-41F4-B7ED-0349653F8B82}"/>
                    </a:ext>
                  </a:extLst>
                </p:cNvPr>
                <p:cNvSpPr txBox="1"/>
                <p:nvPr/>
              </p:nvSpPr>
              <p:spPr>
                <a:xfrm>
                  <a:off x="4847770" y="3745324"/>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58" name="TextBox 57">
                <a:extLst>
                  <a:ext uri="{FF2B5EF4-FFF2-40B4-BE49-F238E27FC236}">
                    <a16:creationId xmlns:a16="http://schemas.microsoft.com/office/drawing/2014/main" id="{E8C9AA21-76DE-46CA-B66C-807ABCF2F71C}"/>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AD4580BD-3F08-4B87-9B5E-ED7166990419}"/>
                  </a:ext>
                </a:extLst>
              </p:cNvPr>
              <p:cNvSpPr txBox="1"/>
              <p:nvPr/>
            </p:nvSpPr>
            <p:spPr>
              <a:xfrm>
                <a:off x="4847772" y="4151429"/>
                <a:ext cx="12917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am</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grpSp>
        <p:sp>
          <p:nvSpPr>
            <p:cNvPr id="91" name="Rectangle 90">
              <a:extLst>
                <a:ext uri="{FF2B5EF4-FFF2-40B4-BE49-F238E27FC236}">
                  <a16:creationId xmlns:a16="http://schemas.microsoft.com/office/drawing/2014/main" id="{36AE885A-0D7D-4FE8-8F98-61E931AE8753}"/>
                </a:ext>
              </a:extLst>
            </p:cNvPr>
            <p:cNvSpPr/>
            <p:nvPr/>
          </p:nvSpPr>
          <p:spPr>
            <a:xfrm>
              <a:off x="5849152" y="4384185"/>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1" name="Group 100">
            <a:extLst>
              <a:ext uri="{FF2B5EF4-FFF2-40B4-BE49-F238E27FC236}">
                <a16:creationId xmlns:a16="http://schemas.microsoft.com/office/drawing/2014/main" id="{59D18F10-C59D-4079-A7CB-AC2F0EC0B6C9}"/>
              </a:ext>
            </a:extLst>
          </p:cNvPr>
          <p:cNvGrpSpPr/>
          <p:nvPr/>
        </p:nvGrpSpPr>
        <p:grpSpPr>
          <a:xfrm>
            <a:off x="8643973" y="4337977"/>
            <a:ext cx="2595637" cy="1318508"/>
            <a:chOff x="8643973" y="4358077"/>
            <a:chExt cx="2595637" cy="1318508"/>
          </a:xfrm>
        </p:grpSpPr>
        <p:grpSp>
          <p:nvGrpSpPr>
            <p:cNvPr id="74" name="Group 73">
              <a:extLst>
                <a:ext uri="{FF2B5EF4-FFF2-40B4-BE49-F238E27FC236}">
                  <a16:creationId xmlns:a16="http://schemas.microsoft.com/office/drawing/2014/main" id="{732FBE58-6A0F-4AF0-9D02-CB35BE500A1E}"/>
                </a:ext>
              </a:extLst>
            </p:cNvPr>
            <p:cNvGrpSpPr/>
            <p:nvPr/>
          </p:nvGrpSpPr>
          <p:grpSpPr>
            <a:xfrm>
              <a:off x="8656068" y="4358077"/>
              <a:ext cx="2583542" cy="1292400"/>
              <a:chOff x="3556000" y="3737429"/>
              <a:chExt cx="2583542" cy="1292400"/>
            </a:xfrm>
          </p:grpSpPr>
          <p:grpSp>
            <p:nvGrpSpPr>
              <p:cNvPr id="75" name="Group 74">
                <a:extLst>
                  <a:ext uri="{FF2B5EF4-FFF2-40B4-BE49-F238E27FC236}">
                    <a16:creationId xmlns:a16="http://schemas.microsoft.com/office/drawing/2014/main" id="{B177FC62-7C78-4052-95F0-C983598937B9}"/>
                  </a:ext>
                </a:extLst>
              </p:cNvPr>
              <p:cNvGrpSpPr/>
              <p:nvPr/>
            </p:nvGrpSpPr>
            <p:grpSpPr>
              <a:xfrm>
                <a:off x="3556000" y="3737429"/>
                <a:ext cx="2583542" cy="1292400"/>
                <a:chOff x="3556000" y="3737429"/>
                <a:chExt cx="2583542" cy="1292400"/>
              </a:xfrm>
            </p:grpSpPr>
            <p:sp>
              <p:nvSpPr>
                <p:cNvPr id="78" name="TextBox 77">
                  <a:extLst>
                    <a:ext uri="{FF2B5EF4-FFF2-40B4-BE49-F238E27FC236}">
                      <a16:creationId xmlns:a16="http://schemas.microsoft.com/office/drawing/2014/main" id="{69060CA5-9607-48EE-9C07-81F1955DDF24}"/>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64482710-2139-4E05-8CD6-2F5B831AA736}"/>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6" name="TextBox 75">
                <a:extLst>
                  <a:ext uri="{FF2B5EF4-FFF2-40B4-BE49-F238E27FC236}">
                    <a16:creationId xmlns:a16="http://schemas.microsoft.com/office/drawing/2014/main" id="{D15BA4EB-585C-4EF2-BAA6-4D3BFE25682B}"/>
                  </a:ext>
                </a:extLst>
              </p:cNvPr>
              <p:cNvSpPr txBox="1"/>
              <p:nvPr/>
            </p:nvSpPr>
            <p:spPr>
              <a:xfrm>
                <a:off x="3658961" y="4152796"/>
                <a:ext cx="118881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A0470DB4-4A1A-49D2-8D22-C784F3F78E37}"/>
                  </a:ext>
                </a:extLst>
              </p:cNvPr>
              <p:cNvSpPr txBox="1"/>
              <p:nvPr/>
            </p:nvSpPr>
            <p:spPr>
              <a:xfrm>
                <a:off x="4950731" y="4151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vr</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92" name="Rectangle 91">
              <a:extLst>
                <a:ext uri="{FF2B5EF4-FFF2-40B4-BE49-F238E27FC236}">
                  <a16:creationId xmlns:a16="http://schemas.microsoft.com/office/drawing/2014/main" id="{D05C7C4A-825E-4532-868C-76EF4AD79E2D}"/>
                </a:ext>
              </a:extLst>
            </p:cNvPr>
            <p:cNvSpPr/>
            <p:nvPr/>
          </p:nvSpPr>
          <p:spPr>
            <a:xfrm>
              <a:off x="8643973" y="4384185"/>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419687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D600B528-4C32-4BBD-B7EF-2389FAA0D4A2}"/>
              </a:ext>
            </a:extLst>
          </p:cNvPr>
          <p:cNvGrpSpPr/>
          <p:nvPr/>
        </p:nvGrpSpPr>
        <p:grpSpPr>
          <a:xfrm>
            <a:off x="228840" y="1331976"/>
            <a:ext cx="2583542" cy="1292400"/>
            <a:chOff x="228840" y="1307427"/>
            <a:chExt cx="2583542" cy="1292400"/>
          </a:xfrm>
        </p:grpSpPr>
        <p:grpSp>
          <p:nvGrpSpPr>
            <p:cNvPr id="7" name="Group 6">
              <a:extLst>
                <a:ext uri="{FF2B5EF4-FFF2-40B4-BE49-F238E27FC236}">
                  <a16:creationId xmlns:a16="http://schemas.microsoft.com/office/drawing/2014/main" id="{04411B37-3455-4759-8CDB-6B8F7CEBC4B3}"/>
                </a:ext>
              </a:extLst>
            </p:cNvPr>
            <p:cNvGrpSpPr/>
            <p:nvPr/>
          </p:nvGrpSpPr>
          <p:grpSpPr>
            <a:xfrm>
              <a:off x="228840" y="1307427"/>
              <a:ext cx="2583542" cy="1292400"/>
              <a:chOff x="3556000" y="3737429"/>
              <a:chExt cx="2583542" cy="1292400"/>
            </a:xfrm>
          </p:grpSpPr>
          <p:grpSp>
            <p:nvGrpSpPr>
              <p:cNvPr id="9" name="Group 8">
                <a:extLst>
                  <a:ext uri="{FF2B5EF4-FFF2-40B4-BE49-F238E27FC236}">
                    <a16:creationId xmlns:a16="http://schemas.microsoft.com/office/drawing/2014/main" id="{2CE5860C-3346-4E7D-B2B2-0C6C02327FF7}"/>
                  </a:ext>
                </a:extLst>
              </p:cNvPr>
              <p:cNvGrpSpPr/>
              <p:nvPr/>
            </p:nvGrpSpPr>
            <p:grpSpPr>
              <a:xfrm>
                <a:off x="3556000" y="3737429"/>
                <a:ext cx="2583542" cy="1292400"/>
                <a:chOff x="3556000" y="3737429"/>
                <a:chExt cx="2583542" cy="1292400"/>
              </a:xfrm>
            </p:grpSpPr>
            <p:sp>
              <p:nvSpPr>
                <p:cNvPr id="12" name="TextBox 11">
                  <a:extLst>
                    <a:ext uri="{FF2B5EF4-FFF2-40B4-BE49-F238E27FC236}">
                      <a16:creationId xmlns:a16="http://schemas.microsoft.com/office/drawing/2014/main" id="{56BA7796-DCBC-4EE1-B48C-01EFC7D46C00}"/>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E99A1FB-8888-4724-92BF-84A41D2FD763}"/>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0" name="TextBox 9">
                <a:extLst>
                  <a:ext uri="{FF2B5EF4-FFF2-40B4-BE49-F238E27FC236}">
                    <a16:creationId xmlns:a16="http://schemas.microsoft.com/office/drawing/2014/main" id="{C4FB8766-5A36-45B5-9BBD-DF09E09B80EC}"/>
                  </a:ext>
                </a:extLst>
              </p:cNvPr>
              <p:cNvSpPr txBox="1"/>
              <p:nvPr/>
            </p:nvSpPr>
            <p:spPr>
              <a:xfrm>
                <a:off x="3658960" y="4169429"/>
                <a:ext cx="113841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a:t>
                </a:r>
              </a:p>
            </p:txBody>
          </p:sp>
          <p:sp>
            <p:nvSpPr>
              <p:cNvPr id="11" name="TextBox 10">
                <a:extLst>
                  <a:ext uri="{FF2B5EF4-FFF2-40B4-BE49-F238E27FC236}">
                    <a16:creationId xmlns:a16="http://schemas.microsoft.com/office/drawing/2014/main" id="{40AE8A4C-A474-4968-B557-D72DCB8DC02F}"/>
                  </a:ext>
                </a:extLst>
              </p:cNvPr>
              <p:cNvSpPr txBox="1"/>
              <p:nvPr/>
            </p:nvSpPr>
            <p:spPr>
              <a:xfrm>
                <a:off x="4898171" y="4169429"/>
                <a:ext cx="12392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the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2" name="Rectangle 1">
              <a:extLst>
                <a:ext uri="{FF2B5EF4-FFF2-40B4-BE49-F238E27FC236}">
                  <a16:creationId xmlns:a16="http://schemas.microsoft.com/office/drawing/2014/main" id="{434E355E-4BBB-47AC-93B9-7FC8F9ABFBA0}"/>
                </a:ext>
              </a:extLst>
            </p:cNvPr>
            <p:cNvSpPr/>
            <p:nvPr/>
          </p:nvSpPr>
          <p:spPr>
            <a:xfrm>
              <a:off x="228840" y="1307427"/>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 4">
            <a:extLst>
              <a:ext uri="{FF2B5EF4-FFF2-40B4-BE49-F238E27FC236}">
                <a16:creationId xmlns:a16="http://schemas.microsoft.com/office/drawing/2014/main" id="{52373B75-18D7-40CF-B5A6-F5E193EAC463}"/>
              </a:ext>
            </a:extLst>
          </p:cNvPr>
          <p:cNvGrpSpPr/>
          <p:nvPr/>
        </p:nvGrpSpPr>
        <p:grpSpPr>
          <a:xfrm>
            <a:off x="3012062" y="1331976"/>
            <a:ext cx="2609396" cy="1292400"/>
            <a:chOff x="3012062" y="1343223"/>
            <a:chExt cx="2609396" cy="1292400"/>
          </a:xfrm>
        </p:grpSpPr>
        <p:grpSp>
          <p:nvGrpSpPr>
            <p:cNvPr id="26" name="Group 25">
              <a:extLst>
                <a:ext uri="{FF2B5EF4-FFF2-40B4-BE49-F238E27FC236}">
                  <a16:creationId xmlns:a16="http://schemas.microsoft.com/office/drawing/2014/main" id="{029DD3E7-E548-4DA3-81F1-D751A207EF05}"/>
                </a:ext>
              </a:extLst>
            </p:cNvPr>
            <p:cNvGrpSpPr/>
            <p:nvPr/>
          </p:nvGrpSpPr>
          <p:grpSpPr>
            <a:xfrm>
              <a:off x="3037916" y="1343223"/>
              <a:ext cx="2583542" cy="1292400"/>
              <a:chOff x="3556000" y="3737429"/>
              <a:chExt cx="2583542" cy="1292400"/>
            </a:xfrm>
          </p:grpSpPr>
          <p:grpSp>
            <p:nvGrpSpPr>
              <p:cNvPr id="27" name="Group 26">
                <a:extLst>
                  <a:ext uri="{FF2B5EF4-FFF2-40B4-BE49-F238E27FC236}">
                    <a16:creationId xmlns:a16="http://schemas.microsoft.com/office/drawing/2014/main" id="{687206CD-E905-4F5C-9120-97D45D008B3E}"/>
                  </a:ext>
                </a:extLst>
              </p:cNvPr>
              <p:cNvGrpSpPr/>
              <p:nvPr/>
            </p:nvGrpSpPr>
            <p:grpSpPr>
              <a:xfrm>
                <a:off x="3556000" y="3737429"/>
                <a:ext cx="2583542" cy="1292400"/>
                <a:chOff x="3556000" y="3737429"/>
                <a:chExt cx="2583542" cy="1292400"/>
              </a:xfrm>
            </p:grpSpPr>
            <p:sp>
              <p:nvSpPr>
                <p:cNvPr id="30" name="TextBox 29">
                  <a:extLst>
                    <a:ext uri="{FF2B5EF4-FFF2-40B4-BE49-F238E27FC236}">
                      <a16:creationId xmlns:a16="http://schemas.microsoft.com/office/drawing/2014/main" id="{68CA6CB9-44AC-4254-941C-56C07665AC69}"/>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E4AC4BCF-650E-4479-965B-7CB985E91545}"/>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8" name="TextBox 27">
                <a:extLst>
                  <a:ext uri="{FF2B5EF4-FFF2-40B4-BE49-F238E27FC236}">
                    <a16:creationId xmlns:a16="http://schemas.microsoft.com/office/drawing/2014/main" id="{3655E7E0-48F7-4E9D-ADC2-60EB83B5F06D}"/>
                  </a:ext>
                </a:extLst>
              </p:cNvPr>
              <p:cNvSpPr txBox="1"/>
              <p:nvPr/>
            </p:nvSpPr>
            <p:spPr>
              <a:xfrm>
                <a:off x="3556000" y="4169429"/>
                <a:ext cx="129177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5C625304-76CB-4C1D-A290-D84493BEA3D3}"/>
                  </a:ext>
                </a:extLst>
              </p:cNvPr>
              <p:cNvSpPr txBox="1"/>
              <p:nvPr/>
            </p:nvSpPr>
            <p:spPr>
              <a:xfrm>
                <a:off x="4955815" y="4169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32" name="Rectangle 31">
              <a:extLst>
                <a:ext uri="{FF2B5EF4-FFF2-40B4-BE49-F238E27FC236}">
                  <a16:creationId xmlns:a16="http://schemas.microsoft.com/office/drawing/2014/main" id="{F1A95837-E6D3-40CA-B3DC-27786F1ED36B}"/>
                </a:ext>
              </a:extLst>
            </p:cNvPr>
            <p:cNvSpPr/>
            <p:nvPr/>
          </p:nvSpPr>
          <p:spPr>
            <a:xfrm>
              <a:off x="3012062" y="1343223"/>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13">
            <a:extLst>
              <a:ext uri="{FF2B5EF4-FFF2-40B4-BE49-F238E27FC236}">
                <a16:creationId xmlns:a16="http://schemas.microsoft.com/office/drawing/2014/main" id="{6E7FCCF8-2827-49C7-B29A-D642726C3D0A}"/>
              </a:ext>
            </a:extLst>
          </p:cNvPr>
          <p:cNvGrpSpPr/>
          <p:nvPr/>
        </p:nvGrpSpPr>
        <p:grpSpPr>
          <a:xfrm>
            <a:off x="5846992" y="1331976"/>
            <a:ext cx="2602075" cy="1292401"/>
            <a:chOff x="5846992" y="1359669"/>
            <a:chExt cx="2602075" cy="1292401"/>
          </a:xfrm>
        </p:grpSpPr>
        <p:grpSp>
          <p:nvGrpSpPr>
            <p:cNvPr id="44" name="Group 43">
              <a:extLst>
                <a:ext uri="{FF2B5EF4-FFF2-40B4-BE49-F238E27FC236}">
                  <a16:creationId xmlns:a16="http://schemas.microsoft.com/office/drawing/2014/main" id="{AF338779-4C47-448B-9EC5-0C0A61661EFB}"/>
                </a:ext>
              </a:extLst>
            </p:cNvPr>
            <p:cNvGrpSpPr/>
            <p:nvPr/>
          </p:nvGrpSpPr>
          <p:grpSpPr>
            <a:xfrm>
              <a:off x="5846992" y="1359670"/>
              <a:ext cx="2583542" cy="1292400"/>
              <a:chOff x="3556000" y="3737429"/>
              <a:chExt cx="2583542" cy="1292400"/>
            </a:xfrm>
          </p:grpSpPr>
          <p:grpSp>
            <p:nvGrpSpPr>
              <p:cNvPr id="45" name="Group 44">
                <a:extLst>
                  <a:ext uri="{FF2B5EF4-FFF2-40B4-BE49-F238E27FC236}">
                    <a16:creationId xmlns:a16="http://schemas.microsoft.com/office/drawing/2014/main" id="{AD015AE6-5528-405B-BADF-CECF5AFAAB8D}"/>
                  </a:ext>
                </a:extLst>
              </p:cNvPr>
              <p:cNvGrpSpPr/>
              <p:nvPr/>
            </p:nvGrpSpPr>
            <p:grpSpPr>
              <a:xfrm>
                <a:off x="3556000" y="3737429"/>
                <a:ext cx="2583542" cy="1292400"/>
                <a:chOff x="3556000" y="3737429"/>
                <a:chExt cx="2583542" cy="1292400"/>
              </a:xfrm>
            </p:grpSpPr>
            <p:sp>
              <p:nvSpPr>
                <p:cNvPr id="48" name="TextBox 47">
                  <a:extLst>
                    <a:ext uri="{FF2B5EF4-FFF2-40B4-BE49-F238E27FC236}">
                      <a16:creationId xmlns:a16="http://schemas.microsoft.com/office/drawing/2014/main" id="{B7F63F7E-6156-4B25-9BD5-EC5A703214F1}"/>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C6FE3B20-82FC-4D9C-BE1A-C56DD4B4871B}"/>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6" name="TextBox 45">
                <a:extLst>
                  <a:ext uri="{FF2B5EF4-FFF2-40B4-BE49-F238E27FC236}">
                    <a16:creationId xmlns:a16="http://schemas.microsoft.com/office/drawing/2014/main" id="{533F8ED4-63C1-4A17-AFF4-9F0D6E2FF10A}"/>
                  </a:ext>
                </a:extLst>
              </p:cNvPr>
              <p:cNvSpPr txBox="1"/>
              <p:nvPr/>
            </p:nvSpPr>
            <p:spPr>
              <a:xfrm>
                <a:off x="3658961" y="4169428"/>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p>
            </p:txBody>
          </p:sp>
          <p:sp>
            <p:nvSpPr>
              <p:cNvPr id="47" name="TextBox 46">
                <a:extLst>
                  <a:ext uri="{FF2B5EF4-FFF2-40B4-BE49-F238E27FC236}">
                    <a16:creationId xmlns:a16="http://schemas.microsoft.com/office/drawing/2014/main" id="{A1C909E0-EC2C-43A2-BB6F-05D51986F2D5}"/>
                  </a:ext>
                </a:extLst>
              </p:cNvPr>
              <p:cNvSpPr txBox="1"/>
              <p:nvPr/>
            </p:nvSpPr>
            <p:spPr>
              <a:xfrm>
                <a:off x="4932045" y="4169428"/>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g</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m</a:t>
                </a:r>
              </a:p>
            </p:txBody>
          </p:sp>
        </p:grpSp>
        <p:sp>
          <p:nvSpPr>
            <p:cNvPr id="33" name="Rectangle 32">
              <a:extLst>
                <a:ext uri="{FF2B5EF4-FFF2-40B4-BE49-F238E27FC236}">
                  <a16:creationId xmlns:a16="http://schemas.microsoft.com/office/drawing/2014/main" id="{54F39089-BFE1-47B3-A956-5A1900B3C106}"/>
                </a:ext>
              </a:extLst>
            </p:cNvPr>
            <p:cNvSpPr/>
            <p:nvPr/>
          </p:nvSpPr>
          <p:spPr>
            <a:xfrm>
              <a:off x="5867685" y="1359669"/>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 15">
            <a:extLst>
              <a:ext uri="{FF2B5EF4-FFF2-40B4-BE49-F238E27FC236}">
                <a16:creationId xmlns:a16="http://schemas.microsoft.com/office/drawing/2014/main" id="{EC14410F-9990-4ECB-A009-1AE4BBEF3206}"/>
              </a:ext>
            </a:extLst>
          </p:cNvPr>
          <p:cNvGrpSpPr/>
          <p:nvPr/>
        </p:nvGrpSpPr>
        <p:grpSpPr>
          <a:xfrm>
            <a:off x="8695294" y="1321200"/>
            <a:ext cx="2603155" cy="1313952"/>
            <a:chOff x="8695294" y="1307427"/>
            <a:chExt cx="2603155" cy="1313952"/>
          </a:xfrm>
        </p:grpSpPr>
        <p:grpSp>
          <p:nvGrpSpPr>
            <p:cNvPr id="63" name="Group 62">
              <a:extLst>
                <a:ext uri="{FF2B5EF4-FFF2-40B4-BE49-F238E27FC236}">
                  <a16:creationId xmlns:a16="http://schemas.microsoft.com/office/drawing/2014/main" id="{90459E77-7612-4D47-A010-6407802CC6C2}"/>
                </a:ext>
              </a:extLst>
            </p:cNvPr>
            <p:cNvGrpSpPr/>
            <p:nvPr/>
          </p:nvGrpSpPr>
          <p:grpSpPr>
            <a:xfrm>
              <a:off x="8714907" y="1307427"/>
              <a:ext cx="2583542" cy="1292400"/>
              <a:chOff x="3556000" y="3737429"/>
              <a:chExt cx="2583542" cy="1292400"/>
            </a:xfrm>
          </p:grpSpPr>
          <p:sp>
            <p:nvSpPr>
              <p:cNvPr id="66" name="TextBox 65">
                <a:extLst>
                  <a:ext uri="{FF2B5EF4-FFF2-40B4-BE49-F238E27FC236}">
                    <a16:creationId xmlns:a16="http://schemas.microsoft.com/office/drawing/2014/main" id="{693EDC19-AECE-4BB9-B518-2D8D114C7EC2}"/>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850B0EF9-4740-4F3A-8F49-7B619B3C2B9E}"/>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64" name="TextBox 63">
              <a:extLst>
                <a:ext uri="{FF2B5EF4-FFF2-40B4-BE49-F238E27FC236}">
                  <a16:creationId xmlns:a16="http://schemas.microsoft.com/office/drawing/2014/main" id="{6E94DDA3-0443-43EB-AD15-A9119998941D}"/>
                </a:ext>
              </a:extLst>
            </p:cNvPr>
            <p:cNvSpPr txBox="1"/>
            <p:nvPr/>
          </p:nvSpPr>
          <p:spPr>
            <a:xfrm>
              <a:off x="8695294" y="1739427"/>
              <a:ext cx="1311384"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5" name="TextBox 64">
              <a:extLst>
                <a:ext uri="{FF2B5EF4-FFF2-40B4-BE49-F238E27FC236}">
                  <a16:creationId xmlns:a16="http://schemas.microsoft.com/office/drawing/2014/main" id="{5C7A22B5-75B5-4977-B80C-508ECAB0E520}"/>
                </a:ext>
              </a:extLst>
            </p:cNvPr>
            <p:cNvSpPr txBox="1"/>
            <p:nvPr/>
          </p:nvSpPr>
          <p:spPr>
            <a:xfrm>
              <a:off x="10109638" y="1739427"/>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496131D0-8B7D-47B2-A9DE-BC8E66CA669F}"/>
                </a:ext>
              </a:extLst>
            </p:cNvPr>
            <p:cNvSpPr/>
            <p:nvPr/>
          </p:nvSpPr>
          <p:spPr>
            <a:xfrm>
              <a:off x="8695294" y="1328979"/>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82253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FD80C04E-593E-43C4-A498-C13FE6A0E65A}"/>
              </a:ext>
            </a:extLst>
          </p:cNvPr>
          <p:cNvGraphicFramePr>
            <a:graphicFrameLocks noGrp="1"/>
          </p:cNvGraphicFramePr>
          <p:nvPr/>
        </p:nvGraphicFramePr>
        <p:xfrm>
          <a:off x="310054" y="1387364"/>
          <a:ext cx="11571891" cy="4715928"/>
        </p:xfrm>
        <a:graphic>
          <a:graphicData uri="http://schemas.openxmlformats.org/drawingml/2006/table">
            <a:tbl>
              <a:tblPr firstRow="1" firstCol="1" bandRow="1">
                <a:tableStyleId>{5940675A-B579-460E-94D1-54222C63F5DA}</a:tableStyleId>
              </a:tblPr>
              <a:tblGrid>
                <a:gridCol w="2314015">
                  <a:extLst>
                    <a:ext uri="{9D8B030D-6E8A-4147-A177-3AD203B41FA5}">
                      <a16:colId xmlns:a16="http://schemas.microsoft.com/office/drawing/2014/main" val="529796026"/>
                    </a:ext>
                  </a:extLst>
                </a:gridCol>
                <a:gridCol w="2314015">
                  <a:extLst>
                    <a:ext uri="{9D8B030D-6E8A-4147-A177-3AD203B41FA5}">
                      <a16:colId xmlns:a16="http://schemas.microsoft.com/office/drawing/2014/main" val="729816651"/>
                    </a:ext>
                  </a:extLst>
                </a:gridCol>
                <a:gridCol w="2314015">
                  <a:extLst>
                    <a:ext uri="{9D8B030D-6E8A-4147-A177-3AD203B41FA5}">
                      <a16:colId xmlns:a16="http://schemas.microsoft.com/office/drawing/2014/main" val="3942070692"/>
                    </a:ext>
                  </a:extLst>
                </a:gridCol>
                <a:gridCol w="2314923">
                  <a:extLst>
                    <a:ext uri="{9D8B030D-6E8A-4147-A177-3AD203B41FA5}">
                      <a16:colId xmlns:a16="http://schemas.microsoft.com/office/drawing/2014/main" val="1662818541"/>
                    </a:ext>
                  </a:extLst>
                </a:gridCol>
                <a:gridCol w="2314923">
                  <a:extLst>
                    <a:ext uri="{9D8B030D-6E8A-4147-A177-3AD203B41FA5}">
                      <a16:colId xmlns:a16="http://schemas.microsoft.com/office/drawing/2014/main" val="2356990537"/>
                    </a:ext>
                  </a:extLst>
                </a:gridCol>
              </a:tblGrid>
              <a:tr h="634117">
                <a:tc rowSpan="2">
                  <a:txBody>
                    <a:bodyPr/>
                    <a:lstStyle/>
                    <a:p>
                      <a:pPr algn="l">
                        <a:lnSpc>
                          <a:spcPct val="107000"/>
                        </a:lnSpc>
                        <a:spcAft>
                          <a:spcPts val="800"/>
                        </a:spcAft>
                      </a:pPr>
                      <a:r>
                        <a:rPr lang="en-GB" sz="2000" dirty="0">
                          <a:solidFill>
                            <a:srgbClr val="002060"/>
                          </a:solidFill>
                          <a:effectLst/>
                        </a:rPr>
                        <a:t> </a:t>
                      </a:r>
                    </a:p>
                    <a:p>
                      <a:pPr algn="ctr">
                        <a:lnSpc>
                          <a:spcPct val="107000"/>
                        </a:lnSpc>
                        <a:spcAft>
                          <a:spcPts val="800"/>
                        </a:spcAft>
                      </a:pP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when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calm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like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how much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1802461"/>
                  </a:ext>
                </a:extLst>
              </a:tr>
              <a:tr h="59568">
                <a:tc vMerge="1">
                  <a:txBody>
                    <a:bodyPr/>
                    <a:lstStyle/>
                    <a:p>
                      <a:endParaRPr lang="fr-FR"/>
                    </a:p>
                  </a:txBody>
                  <a:tcPr/>
                </a:tc>
                <a:tc>
                  <a:txBody>
                    <a:bodyPr/>
                    <a:lstStyle/>
                    <a:p>
                      <a:pPr marL="0" algn="ctr" defTabSz="914400" rtl="0" eaLnBrk="1" latinLnBrk="0" hangingPunct="1">
                        <a:lnSpc>
                          <a:spcPct val="107000"/>
                        </a:lnSpc>
                        <a:spcAft>
                          <a:spcPts val="800"/>
                        </a:spcAft>
                      </a:pPr>
                      <a:r>
                        <a:rPr lang="en-GB" sz="2000" kern="1200" dirty="0">
                          <a:solidFill>
                            <a:srgbClr val="002060"/>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07000"/>
                        </a:lnSpc>
                        <a:spcAft>
                          <a:spcPts val="800"/>
                        </a:spcAft>
                      </a:pPr>
                      <a:r>
                        <a:rPr lang="en-GB" sz="2000" kern="1200" dirty="0">
                          <a:solidFill>
                            <a:srgbClr val="002060"/>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07000"/>
                        </a:lnSpc>
                        <a:spcAft>
                          <a:spcPts val="800"/>
                        </a:spcAft>
                      </a:pPr>
                      <a:r>
                        <a:rPr lang="zh-CN" altLang="en-US" sz="2000" kern="1200" dirty="0">
                          <a:solidFill>
                            <a:srgbClr val="002060"/>
                          </a:solidFill>
                          <a:effectLst/>
                          <a:latin typeface="+mn-lt"/>
                          <a:ea typeface="+mn-ea"/>
                          <a:cs typeface="+mn-cs"/>
                        </a:rPr>
                        <a:t>☐</a:t>
                      </a:r>
                      <a:endParaRPr lang="en-GB" sz="2000" kern="120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07000"/>
                        </a:lnSpc>
                        <a:spcAft>
                          <a:spcPts val="800"/>
                        </a:spcAft>
                      </a:pPr>
                      <a:r>
                        <a:rPr lang="zh-CN" altLang="en-US" sz="2000" kern="1200" dirty="0">
                          <a:solidFill>
                            <a:srgbClr val="002060"/>
                          </a:solidFill>
                          <a:effectLst/>
                          <a:latin typeface="+mn-lt"/>
                          <a:ea typeface="+mn-ea"/>
                          <a:cs typeface="+mn-cs"/>
                        </a:rPr>
                        <a:t>☐</a:t>
                      </a:r>
                      <a:endParaRPr lang="en-GB" sz="2000" kern="120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063211"/>
                  </a:ext>
                </a:extLst>
              </a:tr>
              <a:tr h="634117">
                <a:tc rowSpan="2">
                  <a:txBody>
                    <a:bodyPr/>
                    <a:lstStyle/>
                    <a:p>
                      <a:pPr algn="l">
                        <a:lnSpc>
                          <a:spcPct val="107000"/>
                        </a:lnSpc>
                        <a:spcAft>
                          <a:spcPts val="800"/>
                        </a:spcAft>
                      </a:pP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story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choose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history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care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1411465"/>
                  </a:ext>
                </a:extLst>
              </a:tr>
              <a:tr h="310866">
                <a:tc vMerge="1">
                  <a:txBody>
                    <a:bodyPr/>
                    <a:lstStyle/>
                    <a:p>
                      <a:endParaRPr lang="fr-FR"/>
                    </a:p>
                  </a:txBody>
                  <a:tcPr/>
                </a:tc>
                <a:tc>
                  <a:txBody>
                    <a:bodyPr/>
                    <a:lstStyle/>
                    <a:p>
                      <a:pPr algn="ctr">
                        <a:lnSpc>
                          <a:spcPct val="107000"/>
                        </a:lnSpc>
                        <a:spcAft>
                          <a:spcPts val="800"/>
                        </a:spcAft>
                      </a:pPr>
                      <a:r>
                        <a:rPr lang="en-GB"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5086638"/>
                  </a:ext>
                </a:extLst>
              </a:tr>
              <a:tr h="634117">
                <a:tc rowSpan="2">
                  <a:txBody>
                    <a:bodyPr/>
                    <a:lstStyle/>
                    <a:p>
                      <a:pPr algn="l">
                        <a:lnSpc>
                          <a:spcPct val="107000"/>
                        </a:lnSpc>
                        <a:spcAft>
                          <a:spcPts val="800"/>
                        </a:spcAft>
                      </a:pPr>
                      <a:r>
                        <a:rPr lang="en-GB" sz="2000" dirty="0">
                          <a:solidFill>
                            <a:srgbClr val="002060"/>
                          </a:solidFill>
                          <a:effectLst/>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reason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network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season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recipe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8909881"/>
                  </a:ext>
                </a:extLst>
              </a:tr>
              <a:tr h="310866">
                <a:tc vMerge="1">
                  <a:txBody>
                    <a:bodyPr/>
                    <a:lstStyle/>
                    <a:p>
                      <a:endParaRPr lang="fr-FR"/>
                    </a:p>
                  </a:txBody>
                  <a:tcPr/>
                </a:tc>
                <a:tc>
                  <a:txBody>
                    <a:bodyPr/>
                    <a:lstStyle/>
                    <a:p>
                      <a:pPr algn="ctr">
                        <a:lnSpc>
                          <a:spcPct val="107000"/>
                        </a:lnSpc>
                        <a:spcAft>
                          <a:spcPts val="800"/>
                        </a:spcAft>
                      </a:pPr>
                      <a:r>
                        <a:rPr lang="en-GB"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9652162"/>
                  </a:ext>
                </a:extLst>
              </a:tr>
              <a:tr h="634117">
                <a:tc rowSpan="2">
                  <a:txBody>
                    <a:bodyPr/>
                    <a:lstStyle/>
                    <a:p>
                      <a:pPr algn="ctr">
                        <a:lnSpc>
                          <a:spcPct val="107000"/>
                        </a:lnSpc>
                        <a:spcAft>
                          <a:spcPts val="800"/>
                        </a:spcAft>
                      </a:pPr>
                      <a:r>
                        <a:rPr lang="en-GB" sz="2000" dirty="0">
                          <a:solidFill>
                            <a:srgbClr val="002060"/>
                          </a:solidFill>
                          <a:effectLst/>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without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alone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under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5128664"/>
                  </a:ext>
                </a:extLst>
              </a:tr>
              <a:tr h="310866">
                <a:tc vMerge="1">
                  <a:txBody>
                    <a:bodyPr/>
                    <a:lstStyle/>
                    <a:p>
                      <a:endParaRPr lang="fr-FR"/>
                    </a:p>
                  </a:txBody>
                  <a:tcPr/>
                </a:tc>
                <a:tc>
                  <a:txBody>
                    <a:bodyPr/>
                    <a:lstStyle/>
                    <a:p>
                      <a:pPr algn="ctr">
                        <a:lnSpc>
                          <a:spcPct val="107000"/>
                        </a:lnSpc>
                        <a:spcAft>
                          <a:spcPts val="800"/>
                        </a:spcAft>
                      </a:pPr>
                      <a:r>
                        <a:rPr lang="en-GB"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760658"/>
                  </a:ext>
                </a:extLst>
              </a:tr>
              <a:tr h="634117">
                <a:tc rowSpan="2">
                  <a:txBody>
                    <a:bodyPr/>
                    <a:lstStyle/>
                    <a:p>
                      <a:pPr algn="ctr">
                        <a:lnSpc>
                          <a:spcPct val="107000"/>
                        </a:lnSpc>
                        <a:spcAft>
                          <a:spcPts val="800"/>
                        </a:spcAft>
                      </a:pPr>
                      <a:r>
                        <a:rPr lang="en-GB" sz="2000" dirty="0">
                          <a:solidFill>
                            <a:srgbClr val="002060"/>
                          </a:solidFill>
                          <a:effectLst/>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in order 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first of all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740472"/>
                  </a:ext>
                </a:extLst>
              </a:tr>
              <a:tr h="310866">
                <a:tc vMerge="1">
                  <a:txBody>
                    <a:bodyPr/>
                    <a:lstStyle/>
                    <a:p>
                      <a:endParaRPr lang="fr-FR"/>
                    </a:p>
                  </a:txBody>
                  <a:tcPr/>
                </a:tc>
                <a:tc>
                  <a:txBody>
                    <a:bodyPr/>
                    <a:lstStyle/>
                    <a:p>
                      <a:pPr algn="ctr">
                        <a:lnSpc>
                          <a:spcPct val="107000"/>
                        </a:lnSpc>
                        <a:spcAft>
                          <a:spcPts val="800"/>
                        </a:spcAft>
                      </a:pPr>
                      <a:r>
                        <a:rPr lang="en-GB"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9249823"/>
                  </a:ext>
                </a:extLst>
              </a:tr>
            </a:tbl>
          </a:graphicData>
        </a:graphic>
      </p:graphicFrame>
      <p:sp>
        <p:nvSpPr>
          <p:cNvPr id="13" name="Action Button: Custom 16">
            <a:hlinkClick r:id="" action="ppaction://noaction" highlightClick="1">
              <a:snd r:embed="rId4" name="1 calme.wav"/>
            </a:hlinkClick>
            <a:extLst>
              <a:ext uri="{FF2B5EF4-FFF2-40B4-BE49-F238E27FC236}">
                <a16:creationId xmlns:a16="http://schemas.microsoft.com/office/drawing/2014/main" id="{58AD7719-D58B-4E87-82EB-687D424BD5F0}"/>
              </a:ext>
            </a:extLst>
          </p:cNvPr>
          <p:cNvSpPr/>
          <p:nvPr/>
        </p:nvSpPr>
        <p:spPr>
          <a:xfrm>
            <a:off x="1240936" y="16594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5" name="2 l'histoire.wav"/>
            </a:hlinkClick>
            <a:extLst>
              <a:ext uri="{FF2B5EF4-FFF2-40B4-BE49-F238E27FC236}">
                <a16:creationId xmlns:a16="http://schemas.microsoft.com/office/drawing/2014/main" id="{34064D6F-0090-429C-B177-1056F7F8A5DC}"/>
              </a:ext>
            </a:extLst>
          </p:cNvPr>
          <p:cNvSpPr/>
          <p:nvPr/>
        </p:nvSpPr>
        <p:spPr>
          <a:xfrm>
            <a:off x="1240936" y="25863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6" name="3 la raison.wav"/>
            </a:hlinkClick>
            <a:extLst>
              <a:ext uri="{FF2B5EF4-FFF2-40B4-BE49-F238E27FC236}">
                <a16:creationId xmlns:a16="http://schemas.microsoft.com/office/drawing/2014/main" id="{B4372F7C-26F6-4F53-80D1-48C31B865FEA}"/>
              </a:ext>
            </a:extLst>
          </p:cNvPr>
          <p:cNvSpPr/>
          <p:nvPr/>
        </p:nvSpPr>
        <p:spPr>
          <a:xfrm>
            <a:off x="1240936" y="35132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7" name="4 sous.wav"/>
            </a:hlinkClick>
            <a:extLst>
              <a:ext uri="{FF2B5EF4-FFF2-40B4-BE49-F238E27FC236}">
                <a16:creationId xmlns:a16="http://schemas.microsoft.com/office/drawing/2014/main" id="{3FCBD38F-08AD-4C15-B22F-8959A7CED5A6}"/>
              </a:ext>
            </a:extLst>
          </p:cNvPr>
          <p:cNvSpPr/>
          <p:nvPr/>
        </p:nvSpPr>
        <p:spPr>
          <a:xfrm>
            <a:off x="1228222" y="4440163"/>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8" name="5 pour.wav"/>
            </a:hlinkClick>
            <a:extLst>
              <a:ext uri="{FF2B5EF4-FFF2-40B4-BE49-F238E27FC236}">
                <a16:creationId xmlns:a16="http://schemas.microsoft.com/office/drawing/2014/main" id="{5B82CABB-83D0-4B53-A862-7BA3B378688B}"/>
              </a:ext>
            </a:extLst>
          </p:cNvPr>
          <p:cNvSpPr/>
          <p:nvPr/>
        </p:nvSpPr>
        <p:spPr>
          <a:xfrm>
            <a:off x="1228222" y="5386532"/>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1" name="Picture 20">
            <a:extLst>
              <a:ext uri="{FF2B5EF4-FFF2-40B4-BE49-F238E27FC236}">
                <a16:creationId xmlns:a16="http://schemas.microsoft.com/office/drawing/2014/main" id="{E1EC3F72-6E2F-4E62-89EB-F108B9CC8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1487" y="1997835"/>
            <a:ext cx="291317" cy="303455"/>
          </a:xfrm>
          <a:prstGeom prst="rect">
            <a:avLst/>
          </a:prstGeom>
        </p:spPr>
      </p:pic>
      <p:pic>
        <p:nvPicPr>
          <p:cNvPr id="22" name="Picture 21">
            <a:extLst>
              <a:ext uri="{FF2B5EF4-FFF2-40B4-BE49-F238E27FC236}">
                <a16:creationId xmlns:a16="http://schemas.microsoft.com/office/drawing/2014/main" id="{71A777C0-6ABB-4110-84B1-68B9E5CEA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8153" y="2953544"/>
            <a:ext cx="291317" cy="303455"/>
          </a:xfrm>
          <a:prstGeom prst="rect">
            <a:avLst/>
          </a:prstGeom>
        </p:spPr>
      </p:pic>
      <p:pic>
        <p:nvPicPr>
          <p:cNvPr id="23" name="Picture 22">
            <a:extLst>
              <a:ext uri="{FF2B5EF4-FFF2-40B4-BE49-F238E27FC236}">
                <a16:creationId xmlns:a16="http://schemas.microsoft.com/office/drawing/2014/main" id="{1BEC695F-539E-40AB-80B9-83D0084BDB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2814" y="2953543"/>
            <a:ext cx="291317" cy="303455"/>
          </a:xfrm>
          <a:prstGeom prst="rect">
            <a:avLst/>
          </a:prstGeom>
        </p:spPr>
      </p:pic>
      <p:pic>
        <p:nvPicPr>
          <p:cNvPr id="24" name="Picture 23">
            <a:extLst>
              <a:ext uri="{FF2B5EF4-FFF2-40B4-BE49-F238E27FC236}">
                <a16:creationId xmlns:a16="http://schemas.microsoft.com/office/drawing/2014/main" id="{EA4B3DE9-E264-4C06-A092-8C6818A21C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8153" y="3922090"/>
            <a:ext cx="291317" cy="303455"/>
          </a:xfrm>
          <a:prstGeom prst="rect">
            <a:avLst/>
          </a:prstGeom>
        </p:spPr>
      </p:pic>
      <p:pic>
        <p:nvPicPr>
          <p:cNvPr id="25" name="Picture 24">
            <a:extLst>
              <a:ext uri="{FF2B5EF4-FFF2-40B4-BE49-F238E27FC236}">
                <a16:creationId xmlns:a16="http://schemas.microsoft.com/office/drawing/2014/main" id="{0363C947-B382-44C9-8259-B9BD5396C2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92480" y="4836695"/>
            <a:ext cx="291317" cy="303455"/>
          </a:xfrm>
          <a:prstGeom prst="rect">
            <a:avLst/>
          </a:prstGeom>
        </p:spPr>
      </p:pic>
      <p:pic>
        <p:nvPicPr>
          <p:cNvPr id="26" name="Picture 25">
            <a:extLst>
              <a:ext uri="{FF2B5EF4-FFF2-40B4-BE49-F238E27FC236}">
                <a16:creationId xmlns:a16="http://schemas.microsoft.com/office/drawing/2014/main" id="{7DD59969-F945-4137-BF2A-F5306EBC2C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7800" y="5781790"/>
            <a:ext cx="291317" cy="303455"/>
          </a:xfrm>
          <a:prstGeom prst="rect">
            <a:avLst/>
          </a:prstGeom>
        </p:spPr>
      </p:pic>
      <p:pic>
        <p:nvPicPr>
          <p:cNvPr id="27" name="Picture 26">
            <a:extLst>
              <a:ext uri="{FF2B5EF4-FFF2-40B4-BE49-F238E27FC236}">
                <a16:creationId xmlns:a16="http://schemas.microsoft.com/office/drawing/2014/main" id="{3C0977B9-925C-455A-BF83-5D2BC03DCE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7267" y="5764136"/>
            <a:ext cx="291317" cy="303455"/>
          </a:xfrm>
          <a:prstGeom prst="rect">
            <a:avLst/>
          </a:prstGeom>
        </p:spPr>
      </p:pic>
      <p:sp>
        <p:nvSpPr>
          <p:cNvPr id="19" name="Speech Bubble: Rectangle with Corners Rounded 18">
            <a:extLst>
              <a:ext uri="{FF2B5EF4-FFF2-40B4-BE49-F238E27FC236}">
                <a16:creationId xmlns:a16="http://schemas.microsoft.com/office/drawing/2014/main" id="{2CD8A941-D3F7-4051-B740-0A08243C0B80}"/>
              </a:ext>
            </a:extLst>
          </p:cNvPr>
          <p:cNvSpPr/>
          <p:nvPr/>
        </p:nvSpPr>
        <p:spPr>
          <a:xfrm>
            <a:off x="1089225" y="2453128"/>
            <a:ext cx="10347158" cy="2516281"/>
          </a:xfrm>
          <a:prstGeom prst="wedgeRoundRectCallout">
            <a:avLst/>
          </a:prstGeom>
          <a:solidFill>
            <a:srgbClr val="105076"/>
          </a:solidFill>
          <a:ln w="190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50000"/>
              </a:lnSpc>
              <a:spcAft>
                <a:spcPts val="800"/>
              </a:spcAft>
            </a:pP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You will hear some</a:t>
            </a:r>
            <a:r>
              <a:rPr lang="en-US" sz="2000" b="1"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French words.  </a:t>
            </a:r>
            <a:r>
              <a:rPr lang="en-US" sz="2000" b="1"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Put a </a:t>
            </a:r>
            <a:r>
              <a:rPr lang="en-US" sz="2000" b="1"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under the English word</a:t>
            </a: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or words </a:t>
            </a: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that best match what you hear.</a:t>
            </a:r>
            <a:b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b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Some have </a:t>
            </a:r>
            <a:r>
              <a:rPr lang="en-US" sz="2000" b="1"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only one correct answer</a:t>
            </a:r>
            <a:r>
              <a:rPr lang="en-US"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 Some have </a:t>
            </a:r>
            <a:r>
              <a:rPr lang="en-US" sz="2000" b="1"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two correct answers.</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will hear each French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4803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2">
            <a:extLst>
              <a:ext uri="{FF2B5EF4-FFF2-40B4-BE49-F238E27FC236}">
                <a16:creationId xmlns:a16="http://schemas.microsoft.com/office/drawing/2014/main" id="{5266DF28-CAE8-47B7-970A-F0793C9DB2D0}"/>
              </a:ext>
            </a:extLst>
          </p:cNvPr>
          <p:cNvGraphicFramePr>
            <a:graphicFrameLocks noGrp="1"/>
          </p:cNvGraphicFramePr>
          <p:nvPr>
            <p:extLst>
              <p:ext uri="{D42A27DB-BD31-4B8C-83A1-F6EECF244321}">
                <p14:modId xmlns:p14="http://schemas.microsoft.com/office/powerpoint/2010/main" val="4089153784"/>
              </p:ext>
            </p:extLst>
          </p:nvPr>
        </p:nvGraphicFramePr>
        <p:xfrm>
          <a:off x="3268943" y="2636998"/>
          <a:ext cx="5654114" cy="2439607"/>
        </p:xfrm>
        <a:graphic>
          <a:graphicData uri="http://schemas.openxmlformats.org/drawingml/2006/table">
            <a:tbl>
              <a:tblPr firstRow="1" firstCol="1" bandRow="1"/>
              <a:tblGrid>
                <a:gridCol w="494533">
                  <a:extLst>
                    <a:ext uri="{9D8B030D-6E8A-4147-A177-3AD203B41FA5}">
                      <a16:colId xmlns:a16="http://schemas.microsoft.com/office/drawing/2014/main" val="1110924732"/>
                    </a:ext>
                  </a:extLst>
                </a:gridCol>
                <a:gridCol w="2721846">
                  <a:extLst>
                    <a:ext uri="{9D8B030D-6E8A-4147-A177-3AD203B41FA5}">
                      <a16:colId xmlns:a16="http://schemas.microsoft.com/office/drawing/2014/main" val="4208382075"/>
                    </a:ext>
                  </a:extLst>
                </a:gridCol>
                <a:gridCol w="2437735">
                  <a:extLst>
                    <a:ext uri="{9D8B030D-6E8A-4147-A177-3AD203B41FA5}">
                      <a16:colId xmlns:a16="http://schemas.microsoft.com/office/drawing/2014/main" val="871436393"/>
                    </a:ext>
                  </a:extLst>
                </a:gridCol>
              </a:tblGrid>
              <a:tr h="1308100">
                <a:tc>
                  <a:txBody>
                    <a:bodyPr/>
                    <a:lstStyle/>
                    <a:p>
                      <a:pPr>
                        <a:lnSpc>
                          <a:spcPct val="107000"/>
                        </a:lnSpc>
                        <a:spcAft>
                          <a:spcPts val="800"/>
                        </a:spcAft>
                      </a:pPr>
                      <a:r>
                        <a:rPr lang="en-US" sz="200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1)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US" sz="200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___ mauvais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___ rapide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___ sage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a. beau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b. vite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c. pas b</a:t>
                      </a:r>
                      <a:r>
                        <a:rPr lang="en-GB"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d. facile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e. difficile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2F5496"/>
                          </a:solidFill>
                          <a:effectLst/>
                          <a:latin typeface="Century Gothic" panose="020B0502020202020204" pitchFamily="34" charset="0"/>
                          <a:ea typeface="Times New Roman" panose="02020603050405020304" pitchFamily="18" charset="0"/>
                          <a:cs typeface="Arial" panose="020B0604020202020204" pitchFamily="34" charset="0"/>
                        </a:rPr>
                        <a:t>f. bon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9692832"/>
                  </a:ext>
                </a:extLst>
              </a:tr>
            </a:tbl>
          </a:graphicData>
        </a:graphic>
      </p:graphicFrame>
      <p:sp>
        <p:nvSpPr>
          <p:cNvPr id="5" name="TextBox 4">
            <a:extLst>
              <a:ext uri="{FF2B5EF4-FFF2-40B4-BE49-F238E27FC236}">
                <a16:creationId xmlns:a16="http://schemas.microsoft.com/office/drawing/2014/main" id="{816BDE73-9273-45BF-9555-643C8A2C0129}"/>
              </a:ext>
            </a:extLst>
          </p:cNvPr>
          <p:cNvSpPr txBox="1"/>
          <p:nvPr/>
        </p:nvSpPr>
        <p:spPr>
          <a:xfrm>
            <a:off x="3850105" y="2911728"/>
            <a:ext cx="497305" cy="461665"/>
          </a:xfrm>
          <a:prstGeom prst="rect">
            <a:avLst/>
          </a:prstGeom>
          <a:noFill/>
        </p:spPr>
        <p:txBody>
          <a:bodyPr wrap="square" rtlCol="0">
            <a:spAutoFit/>
          </a:bodyPr>
          <a:lstStyle/>
          <a:p>
            <a:pPr algn="l"/>
            <a:r>
              <a:rPr lang="fr-FR" sz="2400" b="1" dirty="0">
                <a:solidFill>
                  <a:schemeClr val="accent2"/>
                </a:solidFill>
              </a:rPr>
              <a:t>c</a:t>
            </a:r>
          </a:p>
        </p:txBody>
      </p:sp>
      <p:sp>
        <p:nvSpPr>
          <p:cNvPr id="15" name="TextBox 14">
            <a:extLst>
              <a:ext uri="{FF2B5EF4-FFF2-40B4-BE49-F238E27FC236}">
                <a16:creationId xmlns:a16="http://schemas.microsoft.com/office/drawing/2014/main" id="{35B7027D-47B9-431F-819E-BF288016B965}"/>
              </a:ext>
            </a:extLst>
          </p:cNvPr>
          <p:cNvSpPr txBox="1"/>
          <p:nvPr/>
        </p:nvSpPr>
        <p:spPr>
          <a:xfrm>
            <a:off x="3850104" y="3355657"/>
            <a:ext cx="497305" cy="461665"/>
          </a:xfrm>
          <a:prstGeom prst="rect">
            <a:avLst/>
          </a:prstGeom>
          <a:noFill/>
        </p:spPr>
        <p:txBody>
          <a:bodyPr wrap="square" rtlCol="0">
            <a:spAutoFit/>
          </a:bodyPr>
          <a:lstStyle/>
          <a:p>
            <a:pPr algn="l"/>
            <a:r>
              <a:rPr lang="fr-FR" sz="2400" b="1" dirty="0">
                <a:solidFill>
                  <a:schemeClr val="accent2"/>
                </a:solidFill>
              </a:rPr>
              <a:t>b</a:t>
            </a:r>
          </a:p>
        </p:txBody>
      </p:sp>
      <p:sp>
        <p:nvSpPr>
          <p:cNvPr id="16" name="TextBox 15">
            <a:extLst>
              <a:ext uri="{FF2B5EF4-FFF2-40B4-BE49-F238E27FC236}">
                <a16:creationId xmlns:a16="http://schemas.microsoft.com/office/drawing/2014/main" id="{89EE489E-3B20-4575-863C-0BD96EBB2CE2}"/>
              </a:ext>
            </a:extLst>
          </p:cNvPr>
          <p:cNvSpPr txBox="1"/>
          <p:nvPr/>
        </p:nvSpPr>
        <p:spPr>
          <a:xfrm>
            <a:off x="3874163" y="3754313"/>
            <a:ext cx="497305" cy="461665"/>
          </a:xfrm>
          <a:prstGeom prst="rect">
            <a:avLst/>
          </a:prstGeom>
          <a:noFill/>
        </p:spPr>
        <p:txBody>
          <a:bodyPr wrap="square" rtlCol="0">
            <a:spAutoFit/>
          </a:bodyPr>
          <a:lstStyle/>
          <a:p>
            <a:pPr algn="l"/>
            <a:r>
              <a:rPr lang="fr-FR" sz="2400" b="1" dirty="0">
                <a:solidFill>
                  <a:schemeClr val="accent2"/>
                </a:solidFill>
              </a:rPr>
              <a:t>f</a:t>
            </a:r>
          </a:p>
        </p:txBody>
      </p:sp>
      <p:sp>
        <p:nvSpPr>
          <p:cNvPr id="23" name="TextBox 22">
            <a:extLst>
              <a:ext uri="{FF2B5EF4-FFF2-40B4-BE49-F238E27FC236}">
                <a16:creationId xmlns:a16="http://schemas.microsoft.com/office/drawing/2014/main" id="{EB19FCE8-0D93-4D69-970B-A215524A6C1C}"/>
              </a:ext>
            </a:extLst>
          </p:cNvPr>
          <p:cNvSpPr txBox="1"/>
          <p:nvPr/>
        </p:nvSpPr>
        <p:spPr>
          <a:xfrm>
            <a:off x="336884" y="1347537"/>
            <a:ext cx="10812379" cy="978538"/>
          </a:xfrm>
          <a:prstGeom prst="rect">
            <a:avLst/>
          </a:prstGeom>
          <a:noFill/>
        </p:spPr>
        <p:txBody>
          <a:bodyPr wrap="square" rtlCol="0">
            <a:spAutoFit/>
          </a:bodyPr>
          <a:lstStyle/>
          <a:p>
            <a:pPr>
              <a:lnSpc>
                <a:spcPct val="107000"/>
              </a:lnSpc>
              <a:spcAft>
                <a:spcPts val="800"/>
              </a:spcAft>
              <a:tabLst>
                <a:tab pos="4616450" algn="l"/>
              </a:tabLst>
            </a:pPr>
            <a:r>
              <a:rPr lang="en-US" sz="2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Write the letter (</a:t>
            </a: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a-f</a:t>
            </a:r>
            <a:r>
              <a:rPr lang="en-US" sz="2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of the word </a:t>
            </a: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 the right </a:t>
            </a:r>
            <a:r>
              <a:rPr lang="en-US" sz="2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a:t>
            </a: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best matches </a:t>
            </a:r>
            <a:r>
              <a:rPr lang="en-US" sz="2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the definition</a:t>
            </a: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 the left.</a:t>
            </a:r>
            <a:endParaRPr lang="en-GB" sz="2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203EFE-571F-41FF-92D3-2604936AC72E}"/>
              </a:ext>
            </a:extLst>
          </p:cNvPr>
          <p:cNvSpPr txBox="1"/>
          <p:nvPr/>
        </p:nvSpPr>
        <p:spPr>
          <a:xfrm>
            <a:off x="125377" y="1244170"/>
            <a:ext cx="117845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adjectives change to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agree</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describe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10959"/>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F15A2F80-4D29-4F12-9027-040B82109291}"/>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Gender rule 1: </a:t>
            </a:r>
            <a:r>
              <a:rPr lang="en-GB" sz="2000" dirty="0">
                <a:solidFill>
                  <a:schemeClr val="bg1"/>
                </a:solidFill>
              </a:rPr>
              <a:t>add -e</a:t>
            </a:r>
            <a:r>
              <a:rPr lang="en-GB" sz="2000" b="1" dirty="0">
                <a:solidFill>
                  <a:schemeClr val="bg1"/>
                </a:solidFill>
              </a:rPr>
              <a:t> </a:t>
            </a:r>
            <a:endParaRPr lang="fr-FR" sz="2000" b="1" dirty="0">
              <a:solidFill>
                <a:schemeClr val="bg1"/>
              </a:solidFill>
            </a:endParaRPr>
          </a:p>
        </p:txBody>
      </p:sp>
      <p:sp>
        <p:nvSpPr>
          <p:cNvPr id="40" name="Speech Bubble: Rectangle with Corners Rounded 39">
            <a:extLst>
              <a:ext uri="{FF2B5EF4-FFF2-40B4-BE49-F238E27FC236}">
                <a16:creationId xmlns:a16="http://schemas.microsoft.com/office/drawing/2014/main" id="{FDC5B352-2FC1-40F0-BB2E-2DE03CBA66D2}"/>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Gender rule 3: </a:t>
            </a:r>
            <a:r>
              <a:rPr lang="en-GB" sz="2000" dirty="0">
                <a:solidFill>
                  <a:schemeClr val="bg1"/>
                </a:solidFill>
              </a:rPr>
              <a:t>–x ➜ –se </a:t>
            </a:r>
            <a:endParaRPr lang="fr-FR" sz="2000" dirty="0">
              <a:solidFill>
                <a:schemeClr val="bg1"/>
              </a:solidFill>
            </a:endParaRPr>
          </a:p>
        </p:txBody>
      </p:sp>
      <p:sp>
        <p:nvSpPr>
          <p:cNvPr id="41" name="Speech Bubble: Rectangle with Corners Rounded 40">
            <a:extLst>
              <a:ext uri="{FF2B5EF4-FFF2-40B4-BE49-F238E27FC236}">
                <a16:creationId xmlns:a16="http://schemas.microsoft.com/office/drawing/2014/main" id="{EDE503A7-8BA3-4762-A333-EC01864E64F0}"/>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Gender rule 4: </a:t>
            </a:r>
            <a:r>
              <a:rPr lang="en-GB" sz="2000" dirty="0">
                <a:solidFill>
                  <a:schemeClr val="bg1"/>
                </a:solidFill>
              </a:rPr>
              <a:t>–l ➜ –</a:t>
            </a:r>
            <a:r>
              <a:rPr lang="en-GB" sz="2000" dirty="0" err="1">
                <a:solidFill>
                  <a:schemeClr val="bg1"/>
                </a:solidFill>
              </a:rPr>
              <a:t>lle</a:t>
            </a:r>
            <a:r>
              <a:rPr lang="en-GB" sz="2000" dirty="0">
                <a:solidFill>
                  <a:schemeClr val="bg1"/>
                </a:solidFill>
              </a:rPr>
              <a:t> </a:t>
            </a:r>
            <a:endParaRPr lang="fr-FR" sz="2000" dirty="0">
              <a:solidFill>
                <a:schemeClr val="bg1"/>
              </a:solidFill>
            </a:endParaRPr>
          </a:p>
        </p:txBody>
      </p:sp>
      <p:sp>
        <p:nvSpPr>
          <p:cNvPr id="42" name="Speech Bubble: Rectangle with Corners Rounded 41">
            <a:extLst>
              <a:ext uri="{FF2B5EF4-FFF2-40B4-BE49-F238E27FC236}">
                <a16:creationId xmlns:a16="http://schemas.microsoft.com/office/drawing/2014/main" id="{A837D2BE-9A53-400A-A3EB-ADBDF8327BCE}"/>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Irregular form</a:t>
            </a:r>
            <a:endParaRPr lang="fr-FR" sz="2000" dirty="0">
              <a:solidFill>
                <a:schemeClr val="bg1"/>
              </a:solidFill>
            </a:endParaRPr>
          </a:p>
        </p:txBody>
      </p:sp>
      <p:sp>
        <p:nvSpPr>
          <p:cNvPr id="43" name="Speech Bubble: Rectangle with Corners Rounded 42">
            <a:extLst>
              <a:ext uri="{FF2B5EF4-FFF2-40B4-BE49-F238E27FC236}">
                <a16:creationId xmlns:a16="http://schemas.microsoft.com/office/drawing/2014/main" id="{00CE0740-4ADD-4BC6-9EAD-8D1EDDB1A195}"/>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Gender rule 1: </a:t>
            </a:r>
            <a:r>
              <a:rPr lang="en-GB" sz="2000" dirty="0">
                <a:solidFill>
                  <a:schemeClr val="bg1"/>
                </a:solidFill>
              </a:rPr>
              <a:t>add -e</a:t>
            </a:r>
            <a:endParaRPr lang="fr-FR" sz="2000" b="1" dirty="0">
              <a:solidFill>
                <a:schemeClr val="bg1"/>
              </a:solidFill>
            </a:endParaRPr>
          </a:p>
        </p:txBody>
      </p:sp>
      <p:sp>
        <p:nvSpPr>
          <p:cNvPr id="44" name="Speech Bubble: Rectangle with Corners Rounded 43">
            <a:extLst>
              <a:ext uri="{FF2B5EF4-FFF2-40B4-BE49-F238E27FC236}">
                <a16:creationId xmlns:a16="http://schemas.microsoft.com/office/drawing/2014/main" id="{C87C9914-DA14-4949-82B5-3D964069E837}"/>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Gender rule 2:</a:t>
            </a:r>
            <a:br>
              <a:rPr lang="en-GB" sz="2000" b="1" dirty="0">
                <a:solidFill>
                  <a:schemeClr val="bg1"/>
                </a:solidFill>
              </a:rPr>
            </a:br>
            <a:r>
              <a:rPr lang="en-GB" sz="2000" dirty="0">
                <a:solidFill>
                  <a:schemeClr val="bg1"/>
                </a:solidFill>
              </a:rPr>
              <a:t>no change with adjectives ending in -e</a:t>
            </a:r>
            <a:endParaRPr lang="fr-FR" sz="2000" b="1" dirty="0">
              <a:solidFill>
                <a:schemeClr val="bg1"/>
              </a:solidFill>
            </a:endParaRPr>
          </a:p>
        </p:txBody>
      </p:sp>
      <p:sp>
        <p:nvSpPr>
          <p:cNvPr id="45" name="Speech Bubble: Rectangle with Corners Rounded 44">
            <a:extLst>
              <a:ext uri="{FF2B5EF4-FFF2-40B4-BE49-F238E27FC236}">
                <a16:creationId xmlns:a16="http://schemas.microsoft.com/office/drawing/2014/main" id="{D4F45417-B9F7-4E25-9CAF-AEFEE8AE13D9}"/>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Plural rule 1: </a:t>
            </a:r>
            <a:r>
              <a:rPr lang="en-GB" sz="2000" dirty="0">
                <a:solidFill>
                  <a:schemeClr val="bg1"/>
                </a:solidFill>
              </a:rPr>
              <a:t>add -s</a:t>
            </a:r>
            <a:endParaRPr lang="fr-FR" sz="2000" b="1" dirty="0">
              <a:solidFill>
                <a:schemeClr val="bg1"/>
              </a:solidFill>
            </a:endParaRPr>
          </a:p>
        </p:txBody>
      </p:sp>
      <p:sp>
        <p:nvSpPr>
          <p:cNvPr id="46" name="Speech Bubble: Rectangle with Corners Rounded 45">
            <a:extLst>
              <a:ext uri="{FF2B5EF4-FFF2-40B4-BE49-F238E27FC236}">
                <a16:creationId xmlns:a16="http://schemas.microsoft.com/office/drawing/2014/main" id="{4A01E43C-0DC7-4250-A689-51C63BB857ED}"/>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Plural rule 2: </a:t>
            </a:r>
            <a:br>
              <a:rPr lang="en-GB" sz="2000" b="1" dirty="0">
                <a:solidFill>
                  <a:schemeClr val="bg1"/>
                </a:solidFill>
              </a:rPr>
            </a:br>
            <a:r>
              <a:rPr lang="en-GB" sz="2000" dirty="0">
                <a:solidFill>
                  <a:schemeClr val="bg1"/>
                </a:solidFill>
              </a:rPr>
              <a:t>no change where masculine adjective ends in -s or -x</a:t>
            </a:r>
            <a:endParaRPr lang="fr-FR" sz="2000" b="1" dirty="0">
              <a:solidFill>
                <a:schemeClr val="bg1"/>
              </a:solidFill>
            </a:endParaRPr>
          </a:p>
        </p:txBody>
      </p:sp>
      <p:sp>
        <p:nvSpPr>
          <p:cNvPr id="47" name="Speech Bubble: Rectangle with Corners Rounded 46">
            <a:extLst>
              <a:ext uri="{FF2B5EF4-FFF2-40B4-BE49-F238E27FC236}">
                <a16:creationId xmlns:a16="http://schemas.microsoft.com/office/drawing/2014/main" id="{FD936B31-E58F-4E2A-AC0F-D372ADA986CA}"/>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Plural rule 1: </a:t>
            </a:r>
            <a:r>
              <a:rPr lang="en-GB" sz="2000" dirty="0">
                <a:solidFill>
                  <a:schemeClr val="bg1"/>
                </a:solidFill>
              </a:rPr>
              <a:t>add -s</a:t>
            </a:r>
            <a:endParaRPr lang="fr-FR" sz="2000" b="1" dirty="0">
              <a:solidFill>
                <a:schemeClr val="bg1"/>
              </a:solidFill>
            </a:endParaRPr>
          </a:p>
        </p:txBody>
      </p:sp>
      <p:sp>
        <p:nvSpPr>
          <p:cNvPr id="48" name="Speech Bubble: Rectangle with Corners Rounded 47">
            <a:extLst>
              <a:ext uri="{FF2B5EF4-FFF2-40B4-BE49-F238E27FC236}">
                <a16:creationId xmlns:a16="http://schemas.microsoft.com/office/drawing/2014/main" id="{7398F27E-CAAC-40FB-8C41-301D27F6ED63}"/>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Plural rule 1: </a:t>
            </a:r>
            <a:r>
              <a:rPr lang="en-GB" sz="2000" dirty="0">
                <a:solidFill>
                  <a:schemeClr val="bg1"/>
                </a:solidFill>
              </a:rPr>
              <a:t>add -s</a:t>
            </a:r>
            <a:endParaRPr lang="fr-FR" sz="2000" b="1" dirty="0">
              <a:solidFill>
                <a:schemeClr val="bg1"/>
              </a:solidFill>
            </a:endParaRPr>
          </a:p>
        </p:txBody>
      </p:sp>
      <p:sp>
        <p:nvSpPr>
          <p:cNvPr id="50" name="Speech Bubble: Rectangle with Corners Rounded 49">
            <a:extLst>
              <a:ext uri="{FF2B5EF4-FFF2-40B4-BE49-F238E27FC236}">
                <a16:creationId xmlns:a16="http://schemas.microsoft.com/office/drawing/2014/main" id="{C963E7F1-E192-4797-85DF-60CEC3B996A0}"/>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Plural rule 1: </a:t>
            </a:r>
            <a:r>
              <a:rPr lang="en-GB" sz="2000" dirty="0">
                <a:solidFill>
                  <a:schemeClr val="bg1"/>
                </a:solidFill>
              </a:rPr>
              <a:t>add -s</a:t>
            </a:r>
            <a:endParaRPr lang="fr-FR" sz="2000" b="1" dirty="0">
              <a:solidFill>
                <a:schemeClr val="bg1"/>
              </a:solidFill>
            </a:endParaRPr>
          </a:p>
        </p:txBody>
      </p:sp>
      <p:sp>
        <p:nvSpPr>
          <p:cNvPr id="51" name="Speech Bubble: Rectangle with Corners Rounded 50">
            <a:extLst>
              <a:ext uri="{FF2B5EF4-FFF2-40B4-BE49-F238E27FC236}">
                <a16:creationId xmlns:a16="http://schemas.microsoft.com/office/drawing/2014/main" id="{6D3A6E62-8851-4745-8C08-168F3058D548}"/>
              </a:ext>
            </a:extLst>
          </p:cNvPr>
          <p:cNvSpPr/>
          <p:nvPr/>
        </p:nvSpPr>
        <p:spPr>
          <a:xfrm>
            <a:off x="8460000" y="158400"/>
            <a:ext cx="3558555" cy="1817474"/>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Plural rule 2: </a:t>
            </a:r>
            <a:br>
              <a:rPr lang="en-GB" sz="2000" b="1" dirty="0">
                <a:solidFill>
                  <a:schemeClr val="bg1"/>
                </a:solidFill>
              </a:rPr>
            </a:br>
            <a:r>
              <a:rPr lang="en-GB" sz="2000" dirty="0">
                <a:solidFill>
                  <a:schemeClr val="bg1"/>
                </a:solidFill>
              </a:rPr>
              <a:t>(no change where masculine adjective ends in -s or -x)</a:t>
            </a:r>
            <a:endParaRPr lang="fr-FR" sz="2000" b="1" dirty="0">
              <a:solidFill>
                <a:schemeClr val="bg1"/>
              </a:solidFill>
            </a:endParaRPr>
          </a:p>
        </p:txBody>
      </p:sp>
      <p:graphicFrame>
        <p:nvGraphicFramePr>
          <p:cNvPr id="5" name="Table 8">
            <a:extLst>
              <a:ext uri="{FF2B5EF4-FFF2-40B4-BE49-F238E27FC236}">
                <a16:creationId xmlns:a16="http://schemas.microsoft.com/office/drawing/2014/main" id="{99B0011E-8268-4B75-916F-119E54437F15}"/>
              </a:ext>
            </a:extLst>
          </p:cNvPr>
          <p:cNvGraphicFramePr>
            <a:graphicFrameLocks noGrp="1"/>
          </p:cNvGraphicFramePr>
          <p:nvPr>
            <p:extLst>
              <p:ext uri="{D42A27DB-BD31-4B8C-83A1-F6EECF244321}">
                <p14:modId xmlns:p14="http://schemas.microsoft.com/office/powerpoint/2010/main" val="2269026190"/>
              </p:ext>
            </p:extLst>
          </p:nvPr>
        </p:nvGraphicFramePr>
        <p:xfrm>
          <a:off x="492826" y="2414581"/>
          <a:ext cx="11352204" cy="2987040"/>
        </p:xfrm>
        <a:graphic>
          <a:graphicData uri="http://schemas.openxmlformats.org/drawingml/2006/table">
            <a:tbl>
              <a:tblPr firstRow="1" bandRow="1">
                <a:tableStyleId>{5940675A-B579-460E-94D1-54222C63F5DA}</a:tableStyleId>
              </a:tblPr>
              <a:tblGrid>
                <a:gridCol w="2838051">
                  <a:extLst>
                    <a:ext uri="{9D8B030D-6E8A-4147-A177-3AD203B41FA5}">
                      <a16:colId xmlns:a16="http://schemas.microsoft.com/office/drawing/2014/main" val="3634035307"/>
                    </a:ext>
                  </a:extLst>
                </a:gridCol>
                <a:gridCol w="2838051">
                  <a:extLst>
                    <a:ext uri="{9D8B030D-6E8A-4147-A177-3AD203B41FA5}">
                      <a16:colId xmlns:a16="http://schemas.microsoft.com/office/drawing/2014/main" val="2904606199"/>
                    </a:ext>
                  </a:extLst>
                </a:gridCol>
                <a:gridCol w="2838051">
                  <a:extLst>
                    <a:ext uri="{9D8B030D-6E8A-4147-A177-3AD203B41FA5}">
                      <a16:colId xmlns:a16="http://schemas.microsoft.com/office/drawing/2014/main" val="3246961145"/>
                    </a:ext>
                  </a:extLst>
                </a:gridCol>
                <a:gridCol w="2838051">
                  <a:extLst>
                    <a:ext uri="{9D8B030D-6E8A-4147-A177-3AD203B41FA5}">
                      <a16:colId xmlns:a16="http://schemas.microsoft.com/office/drawing/2014/main" val="3572603186"/>
                    </a:ext>
                  </a:extLst>
                </a:gridCol>
              </a:tblGrid>
              <a:tr h="370840">
                <a:tc>
                  <a:txBody>
                    <a:bodyPr/>
                    <a:lstStyle/>
                    <a:p>
                      <a:r>
                        <a:rPr lang="fr-FR" sz="2200" b="1" dirty="0">
                          <a:solidFill>
                            <a:srgbClr val="002060"/>
                          </a:solidFill>
                        </a:rPr>
                        <a:t>masculine </a:t>
                      </a:r>
                      <a:r>
                        <a:rPr lang="fr-FR" sz="2200" b="1" dirty="0" err="1">
                          <a:solidFill>
                            <a:srgbClr val="002060"/>
                          </a:solidFill>
                        </a:rPr>
                        <a:t>singular</a:t>
                      </a:r>
                      <a:endParaRPr lang="fr-FR" sz="2200" b="1"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b="1" dirty="0" err="1">
                          <a:solidFill>
                            <a:srgbClr val="002060"/>
                          </a:solidFill>
                        </a:rPr>
                        <a:t>feminine</a:t>
                      </a:r>
                      <a:r>
                        <a:rPr lang="fr-FR" sz="2200" b="1" dirty="0">
                          <a:solidFill>
                            <a:srgbClr val="002060"/>
                          </a:solidFill>
                        </a:rPr>
                        <a:t> </a:t>
                      </a:r>
                      <a:r>
                        <a:rPr lang="fr-FR" sz="2200" b="1" dirty="0" err="1">
                          <a:solidFill>
                            <a:srgbClr val="002060"/>
                          </a:solidFill>
                        </a:rPr>
                        <a:t>singular</a:t>
                      </a:r>
                      <a:endParaRPr lang="fr-FR" sz="2200" b="1"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b="1" dirty="0">
                          <a:solidFill>
                            <a:srgbClr val="002060"/>
                          </a:solidFill>
                        </a:rPr>
                        <a:t>masculine plural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b="1" dirty="0" err="1">
                          <a:solidFill>
                            <a:srgbClr val="002060"/>
                          </a:solidFill>
                        </a:rPr>
                        <a:t>feminine</a:t>
                      </a:r>
                      <a:r>
                        <a:rPr lang="fr-FR" sz="2200" b="1" dirty="0">
                          <a:solidFill>
                            <a:srgbClr val="002060"/>
                          </a:solidFill>
                        </a:rPr>
                        <a:t> plural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9265457"/>
                  </a:ext>
                </a:extLst>
              </a:tr>
              <a:tr h="370840">
                <a:tc>
                  <a:txBody>
                    <a:bodyPr/>
                    <a:lstStyle/>
                    <a:p>
                      <a:r>
                        <a:rPr lang="fr-FR" sz="2200" dirty="0">
                          <a:solidFill>
                            <a:srgbClr val="002060"/>
                          </a:solidFill>
                        </a:rPr>
                        <a:t>intelligent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intelligente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intelligents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intelligentes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5989610"/>
                  </a:ext>
                </a:extLst>
              </a:tr>
              <a:tr h="370840">
                <a:tc>
                  <a:txBody>
                    <a:bodyPr/>
                    <a:lstStyle/>
                    <a:p>
                      <a:r>
                        <a:rPr lang="fr-FR" sz="2200" dirty="0">
                          <a:solidFill>
                            <a:srgbClr val="002060"/>
                          </a:solidFill>
                        </a:rPr>
                        <a:t>heureux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heureuse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heureux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heureuses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6448625"/>
                  </a:ext>
                </a:extLst>
              </a:tr>
              <a:tr h="370840">
                <a:tc>
                  <a:txBody>
                    <a:bodyPr/>
                    <a:lstStyle/>
                    <a:p>
                      <a:r>
                        <a:rPr lang="fr-FR" sz="2200" dirty="0">
                          <a:solidFill>
                            <a:srgbClr val="002060"/>
                          </a:solidFill>
                        </a:rPr>
                        <a:t>gentil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gentille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gentils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gentilles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4200040"/>
                  </a:ext>
                </a:extLst>
              </a:tr>
              <a:tr h="370840">
                <a:tc>
                  <a:txBody>
                    <a:bodyPr/>
                    <a:lstStyle/>
                    <a:p>
                      <a:r>
                        <a:rPr lang="fr-FR" sz="2200" dirty="0">
                          <a:solidFill>
                            <a:srgbClr val="002060"/>
                          </a:solidFill>
                        </a:rPr>
                        <a:t>vieux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vieille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vieux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vieilles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2093756"/>
                  </a:ext>
                </a:extLst>
              </a:tr>
              <a:tr h="370840">
                <a:tc>
                  <a:txBody>
                    <a:bodyPr/>
                    <a:lstStyle/>
                    <a:p>
                      <a:r>
                        <a:rPr lang="fr-FR" sz="2200" dirty="0">
                          <a:solidFill>
                            <a:srgbClr val="002060"/>
                          </a:solidFill>
                        </a:rPr>
                        <a:t>local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locale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locaux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locales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2660087"/>
                  </a:ext>
                </a:extLst>
              </a:tr>
              <a:tr h="370840">
                <a:tc>
                  <a:txBody>
                    <a:bodyPr/>
                    <a:lstStyle/>
                    <a:p>
                      <a:r>
                        <a:rPr lang="fr-FR" sz="2200" b="0" dirty="0">
                          <a:solidFill>
                            <a:srgbClr val="002060"/>
                          </a:solidFill>
                        </a:rPr>
                        <a:t>triste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triste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tristes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200" dirty="0">
                          <a:solidFill>
                            <a:srgbClr val="002060"/>
                          </a:solidFill>
                        </a:rPr>
                        <a:t>tristes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16438606"/>
                  </a:ext>
                </a:extLst>
              </a:tr>
            </a:tbl>
          </a:graphicData>
        </a:graphic>
      </p:graphicFrame>
      <p:sp>
        <p:nvSpPr>
          <p:cNvPr id="16" name="Rectangle 15">
            <a:extLst>
              <a:ext uri="{FF2B5EF4-FFF2-40B4-BE49-F238E27FC236}">
                <a16:creationId xmlns:a16="http://schemas.microsoft.com/office/drawing/2014/main" id="{14F77B99-D038-4B7D-A36D-DE8F1E6128CD}"/>
              </a:ext>
            </a:extLst>
          </p:cNvPr>
          <p:cNvSpPr/>
          <p:nvPr/>
        </p:nvSpPr>
        <p:spPr>
          <a:xfrm>
            <a:off x="5904638" y="2404999"/>
            <a:ext cx="5723692" cy="3413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adjectifs</a:t>
            </a:r>
            <a:endParaRPr lang="en-GB" sz="3600" b="1" dirty="0">
              <a:solidFill>
                <a:schemeClr val="bg1"/>
              </a:solidFill>
            </a:endParaRPr>
          </a:p>
        </p:txBody>
      </p:sp>
      <p:sp>
        <p:nvSpPr>
          <p:cNvPr id="9" name="Rectangle 8">
            <a:extLst>
              <a:ext uri="{FF2B5EF4-FFF2-40B4-BE49-F238E27FC236}">
                <a16:creationId xmlns:a16="http://schemas.microsoft.com/office/drawing/2014/main" id="{941D4D46-1221-4A50-A3E1-9A5EA9A19A3E}"/>
              </a:ext>
            </a:extLst>
          </p:cNvPr>
          <p:cNvSpPr/>
          <p:nvPr/>
        </p:nvSpPr>
        <p:spPr>
          <a:xfrm>
            <a:off x="3252595" y="289012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6627D0E1-09C2-432D-9635-0C6D18398A6D}"/>
              </a:ext>
            </a:extLst>
          </p:cNvPr>
          <p:cNvSpPr/>
          <p:nvPr/>
        </p:nvSpPr>
        <p:spPr>
          <a:xfrm>
            <a:off x="469583" y="326573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2E479589-1968-4D99-8A9B-1B8702A3815C}"/>
              </a:ext>
            </a:extLst>
          </p:cNvPr>
          <p:cNvSpPr/>
          <p:nvPr/>
        </p:nvSpPr>
        <p:spPr>
          <a:xfrm>
            <a:off x="3397774" y="3741334"/>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1B355BFC-D45D-4989-8C98-4A677F6B2D66}"/>
              </a:ext>
            </a:extLst>
          </p:cNvPr>
          <p:cNvSpPr/>
          <p:nvPr/>
        </p:nvSpPr>
        <p:spPr>
          <a:xfrm>
            <a:off x="434766" y="4178856"/>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C89175C3-A03F-4950-9D6B-06CEE5AB6749}"/>
              </a:ext>
            </a:extLst>
          </p:cNvPr>
          <p:cNvSpPr/>
          <p:nvPr/>
        </p:nvSpPr>
        <p:spPr>
          <a:xfrm>
            <a:off x="3300204" y="4609791"/>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3D1582CE-DFE1-444A-A219-D960C22D5156}"/>
              </a:ext>
            </a:extLst>
          </p:cNvPr>
          <p:cNvSpPr/>
          <p:nvPr/>
        </p:nvSpPr>
        <p:spPr>
          <a:xfrm>
            <a:off x="434765" y="5005543"/>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C7F4653A-1239-4CE8-A3E7-B14B6C5FE3CE}"/>
              </a:ext>
            </a:extLst>
          </p:cNvPr>
          <p:cNvSpPr/>
          <p:nvPr/>
        </p:nvSpPr>
        <p:spPr>
          <a:xfrm>
            <a:off x="6096970" y="289012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402226E-026C-4841-BB1C-3CDB4E5C33DD}"/>
              </a:ext>
            </a:extLst>
          </p:cNvPr>
          <p:cNvSpPr/>
          <p:nvPr/>
        </p:nvSpPr>
        <p:spPr>
          <a:xfrm>
            <a:off x="9050055" y="326573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92A28B36-A5E2-4C38-A459-9C9CB4C3093E}"/>
              </a:ext>
            </a:extLst>
          </p:cNvPr>
          <p:cNvSpPr/>
          <p:nvPr/>
        </p:nvSpPr>
        <p:spPr>
          <a:xfrm>
            <a:off x="6121338" y="375417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58DAD5AA-938C-4B70-9659-7A1C2F597CEA}"/>
              </a:ext>
            </a:extLst>
          </p:cNvPr>
          <p:cNvSpPr/>
          <p:nvPr/>
        </p:nvSpPr>
        <p:spPr>
          <a:xfrm>
            <a:off x="6140314" y="4616854"/>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DFB49F83-5179-4843-B7CF-3785AA0DFD31}"/>
              </a:ext>
            </a:extLst>
          </p:cNvPr>
          <p:cNvSpPr/>
          <p:nvPr/>
        </p:nvSpPr>
        <p:spPr>
          <a:xfrm>
            <a:off x="274722" y="289012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CF299F6A-300E-40A6-8721-BB147799771C}"/>
              </a:ext>
            </a:extLst>
          </p:cNvPr>
          <p:cNvSpPr/>
          <p:nvPr/>
        </p:nvSpPr>
        <p:spPr>
          <a:xfrm>
            <a:off x="2833950" y="326573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6C6556DF-F226-40C6-84AD-790987130D68}"/>
              </a:ext>
            </a:extLst>
          </p:cNvPr>
          <p:cNvSpPr/>
          <p:nvPr/>
        </p:nvSpPr>
        <p:spPr>
          <a:xfrm>
            <a:off x="225794" y="3744736"/>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F0B24B6C-F545-44B9-8C6D-90E911B6EB74}"/>
              </a:ext>
            </a:extLst>
          </p:cNvPr>
          <p:cNvSpPr/>
          <p:nvPr/>
        </p:nvSpPr>
        <p:spPr>
          <a:xfrm>
            <a:off x="2843439" y="4212447"/>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2BFCD36D-80EE-4EE1-8ECB-CF0207361AA6}"/>
              </a:ext>
            </a:extLst>
          </p:cNvPr>
          <p:cNvSpPr/>
          <p:nvPr/>
        </p:nvSpPr>
        <p:spPr>
          <a:xfrm>
            <a:off x="225793" y="465446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EA516157-FC2B-42CB-80E5-A5946546BA8E}"/>
              </a:ext>
            </a:extLst>
          </p:cNvPr>
          <p:cNvSpPr/>
          <p:nvPr/>
        </p:nvSpPr>
        <p:spPr>
          <a:xfrm>
            <a:off x="2843438" y="5018435"/>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AED644C2-BF60-4A47-8DC8-4C757F35EB01}"/>
              </a:ext>
            </a:extLst>
          </p:cNvPr>
          <p:cNvSpPr/>
          <p:nvPr/>
        </p:nvSpPr>
        <p:spPr>
          <a:xfrm>
            <a:off x="8855770" y="289012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26356BCD-863E-4F24-A6A0-98595BAA9E50}"/>
              </a:ext>
            </a:extLst>
          </p:cNvPr>
          <p:cNvSpPr/>
          <p:nvPr/>
        </p:nvSpPr>
        <p:spPr>
          <a:xfrm>
            <a:off x="5830185" y="326573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C9658995-6B49-4B8E-BC38-EDE17B65AE63}"/>
              </a:ext>
            </a:extLst>
          </p:cNvPr>
          <p:cNvSpPr/>
          <p:nvPr/>
        </p:nvSpPr>
        <p:spPr>
          <a:xfrm>
            <a:off x="8855770" y="3774623"/>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A80BDD79-CB4C-4210-98C2-D50C2EB425C5}"/>
              </a:ext>
            </a:extLst>
          </p:cNvPr>
          <p:cNvSpPr/>
          <p:nvPr/>
        </p:nvSpPr>
        <p:spPr>
          <a:xfrm>
            <a:off x="5621160" y="4175562"/>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09DD950A-31FE-4AC5-9858-EEFEF76F6196}"/>
              </a:ext>
            </a:extLst>
          </p:cNvPr>
          <p:cNvSpPr/>
          <p:nvPr/>
        </p:nvSpPr>
        <p:spPr>
          <a:xfrm>
            <a:off x="5377561" y="4981550"/>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57E468D-2D72-4721-B2A9-C0624FA50E9C}"/>
              </a:ext>
            </a:extLst>
          </p:cNvPr>
          <p:cNvSpPr/>
          <p:nvPr/>
        </p:nvSpPr>
        <p:spPr>
          <a:xfrm>
            <a:off x="6061370" y="4662322"/>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3C485DF5-E2E4-4F1C-AAED-ACB81B1959AB}"/>
              </a:ext>
            </a:extLst>
          </p:cNvPr>
          <p:cNvSpPr/>
          <p:nvPr/>
        </p:nvSpPr>
        <p:spPr>
          <a:xfrm>
            <a:off x="9024398" y="5064365"/>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76AC22A4-82BC-47D0-89FB-363CA1FA9923}"/>
              </a:ext>
            </a:extLst>
          </p:cNvPr>
          <p:cNvSpPr/>
          <p:nvPr/>
        </p:nvSpPr>
        <p:spPr>
          <a:xfrm>
            <a:off x="9032232" y="4160844"/>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2FAE52CA-8055-4CB4-B106-1885E382F83D}"/>
              </a:ext>
            </a:extLst>
          </p:cNvPr>
          <p:cNvSpPr/>
          <p:nvPr/>
        </p:nvSpPr>
        <p:spPr>
          <a:xfrm>
            <a:off x="8954441" y="4630574"/>
            <a:ext cx="2830621" cy="33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6029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1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3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4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2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2"/>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3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8"/>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21"/>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5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51"/>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51"/>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22"/>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39"/>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50"/>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16" grpId="0" animBg="1"/>
      <p:bldP spid="9" grpId="0" animBg="1"/>
      <p:bldP spid="10" grpId="0" animBg="1"/>
      <p:bldP spid="11" grpId="0" animBg="1"/>
      <p:bldP spid="12" grpId="0" animBg="1"/>
      <p:bldP spid="13" grpId="0" animBg="1"/>
      <p:bldP spid="14" grpId="0" animBg="1"/>
      <p:bldP spid="17" grpId="0" animBg="1"/>
      <p:bldP spid="18" grpId="0" animBg="1"/>
      <p:bldP spid="19" grpId="0" animBg="1"/>
      <p:bldP spid="21"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9" grpId="0" animBg="1"/>
      <p:bldP spid="20" grpId="0" animBg="1"/>
      <p:bldP spid="22" grpId="0" animBg="1"/>
      <p:bldP spid="52"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adjectifs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CB05A51-AA7D-40ED-87C8-36EA952249DB}"/>
              </a:ext>
            </a:extLst>
          </p:cNvPr>
          <p:cNvSpPr txBox="1"/>
          <p:nvPr/>
        </p:nvSpPr>
        <p:spPr>
          <a:xfrm>
            <a:off x="151666" y="1341006"/>
            <a:ext cx="1175825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002060"/>
                </a:solidFill>
                <a:latin typeface="Century Gothic" panose="020F0302020204030204"/>
              </a:rPr>
              <a:t>A</a:t>
            </a:r>
            <a:r>
              <a:rPr kumimoji="0" lang="fr-FR" sz="2200" b="0" i="0" u="none" strike="noStrike" kern="1200" cap="none" spc="0" normalizeH="0" baseline="0" noProof="0" dirty="0" err="1" smtClean="0">
                <a:ln>
                  <a:noFill/>
                </a:ln>
                <a:solidFill>
                  <a:srgbClr val="002060"/>
                </a:solidFill>
                <a:effectLst/>
                <a:uLnTx/>
                <a:uFillTx/>
                <a:latin typeface="Century Gothic" panose="020F0302020204030204"/>
              </a:rPr>
              <a:t>djectives</a:t>
            </a:r>
            <a:r>
              <a:rPr kumimoji="0" lang="fr-FR" sz="2200" b="0" i="0" u="none" strike="noStrike" kern="1200" cap="none" spc="0" normalizeH="0" baseline="0" noProof="0" dirty="0" smtClean="0">
                <a:ln>
                  <a:noFill/>
                </a:ln>
                <a:solidFill>
                  <a:srgbClr val="002060"/>
                </a:solidFill>
                <a:effectLst/>
                <a:uLnTx/>
                <a:uFillTx/>
                <a:latin typeface="Century Gothic" panose="020F0302020204030204"/>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rPr>
              <a:t>usually</a:t>
            </a:r>
            <a:r>
              <a:rPr kumimoji="0" lang="fr-FR" sz="2200" b="0" i="0" u="none" strike="noStrike" kern="1200" cap="none" spc="0" normalizeH="0" baseline="0" noProof="0" dirty="0">
                <a:ln>
                  <a:noFill/>
                </a:ln>
                <a:solidFill>
                  <a:srgbClr val="002060"/>
                </a:solidFill>
                <a:effectLst/>
                <a:uLnTx/>
                <a:uFillTx/>
                <a:latin typeface="Century Gothic" panose="020F0302020204030204"/>
              </a:rPr>
              <a:t> come </a:t>
            </a:r>
            <a:r>
              <a:rPr kumimoji="0" lang="fr-FR" sz="2200" b="1" i="0" u="none" strike="noStrike" kern="1200" cap="none" spc="0" normalizeH="0" baseline="0" noProof="0" dirty="0" err="1">
                <a:ln>
                  <a:noFill/>
                </a:ln>
                <a:solidFill>
                  <a:srgbClr val="002060"/>
                </a:solidFill>
                <a:effectLst/>
                <a:uLnTx/>
                <a:uFillTx/>
                <a:latin typeface="Century Gothic" panose="020F0302020204030204"/>
              </a:rPr>
              <a:t>after</a:t>
            </a:r>
            <a:r>
              <a:rPr kumimoji="0" lang="fr-FR" sz="2200" b="0" i="0" u="none" strike="noStrike" kern="1200" cap="none" spc="0" normalizeH="0" baseline="0" noProof="0" dirty="0">
                <a:ln>
                  <a:noFill/>
                </a:ln>
                <a:solidFill>
                  <a:srgbClr val="002060"/>
                </a:solidFill>
                <a:effectLst/>
                <a:uLnTx/>
                <a:uFillTx/>
                <a:latin typeface="Century Gothic" panose="020F0302020204030204"/>
              </a:rPr>
              <a:t> the </a:t>
            </a:r>
            <a:r>
              <a:rPr kumimoji="0" lang="fr-FR" sz="2200" b="0" i="0" u="none" strike="noStrike" kern="1200" cap="none" spc="0" normalizeH="0" baseline="0" noProof="0" dirty="0" err="1">
                <a:ln>
                  <a:noFill/>
                </a:ln>
                <a:solidFill>
                  <a:srgbClr val="002060"/>
                </a:solidFill>
                <a:effectLst/>
                <a:uLnTx/>
                <a:uFillTx/>
                <a:latin typeface="Century Gothic" panose="020F0302020204030204"/>
              </a:rPr>
              <a:t>noun</a:t>
            </a:r>
            <a:r>
              <a:rPr kumimoji="0" lang="fr-FR" sz="2200" b="0" i="0" u="none" strike="noStrike" kern="1200" cap="none" spc="0" normalizeH="0" baseline="0" noProof="0" dirty="0">
                <a:ln>
                  <a:noFill/>
                </a:ln>
                <a:solidFill>
                  <a:srgbClr val="002060"/>
                </a:solidFill>
                <a:effectLst/>
                <a:uLnTx/>
                <a:uFillTx/>
                <a:latin typeface="Century Gothic" panose="020F0302020204030204"/>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rPr>
              <a:t>they</a:t>
            </a:r>
            <a:r>
              <a:rPr kumimoji="0" lang="fr-FR" sz="2200" b="0" i="0" u="none" strike="noStrike" kern="1200" cap="none" spc="0" normalizeH="0" baseline="0" noProof="0" dirty="0">
                <a:ln>
                  <a:noFill/>
                </a:ln>
                <a:solidFill>
                  <a:srgbClr val="002060"/>
                </a:solidFill>
                <a:effectLst/>
                <a:uLnTx/>
                <a:uFillTx/>
                <a:latin typeface="Century Gothic" panose="020F0302020204030204"/>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rPr>
              <a:t>describe</a:t>
            </a:r>
            <a:r>
              <a:rPr kumimoji="0" lang="fr-FR" sz="2200" b="0" i="0" u="none" strike="noStrike" kern="1200" cap="none" spc="0" normalizeH="0" baseline="0" noProof="0" dirty="0">
                <a:ln>
                  <a:noFill/>
                </a:ln>
                <a:solidFill>
                  <a:srgbClr val="002060"/>
                </a:solidFill>
                <a:effectLst/>
                <a:uLnTx/>
                <a:uFillTx/>
                <a:latin typeface="Century Gothic" panose="020F0302020204030204"/>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rPr>
              <a:t>except</a:t>
            </a:r>
            <a:r>
              <a:rPr kumimoji="0" lang="fr-FR" sz="2200" b="1" i="0" u="none" strike="noStrike" kern="1200" cap="none" spc="0" normalizeH="0" baseline="0" noProof="0" dirty="0">
                <a:ln>
                  <a:noFill/>
                </a:ln>
                <a:solidFill>
                  <a:srgbClr val="002060"/>
                </a:solidFill>
                <a:effectLst/>
                <a:uLnTx/>
                <a:uFillTx/>
                <a:latin typeface="Century Gothic" panose="020F0302020204030204"/>
              </a:rPr>
              <a:t> </a:t>
            </a:r>
            <a:r>
              <a:rPr kumimoji="0" lang="fr-FR" sz="2200" b="0" i="0" u="none" strike="noStrike" kern="1200" cap="none" spc="0" normalizeH="0" baseline="0" noProof="0" dirty="0">
                <a:ln>
                  <a:noFill/>
                </a:ln>
                <a:solidFill>
                  <a:srgbClr val="002060"/>
                </a:solidFill>
                <a:effectLst/>
                <a:uLnTx/>
                <a:uFillTx/>
                <a:latin typeface="Century Gothic" panose="020F0302020204030204"/>
              </a:rPr>
              <a:t>adjectives </a:t>
            </a:r>
            <a:r>
              <a:rPr kumimoji="0" lang="fr-FR" sz="2200" b="0" i="0" u="none" strike="noStrike" kern="1200" cap="none" spc="0" normalizeH="0" baseline="0" noProof="0" dirty="0" err="1">
                <a:ln>
                  <a:noFill/>
                </a:ln>
                <a:solidFill>
                  <a:srgbClr val="002060"/>
                </a:solidFill>
                <a:effectLst/>
                <a:uLnTx/>
                <a:uFillTx/>
                <a:latin typeface="Century Gothic" panose="020F0302020204030204"/>
              </a:rPr>
              <a:t>that</a:t>
            </a:r>
            <a:r>
              <a:rPr kumimoji="0" lang="fr-FR" sz="2200" b="0" i="0" u="none" strike="noStrike" kern="1200" cap="none" spc="0" normalizeH="0" baseline="0" noProof="0" dirty="0">
                <a:ln>
                  <a:noFill/>
                </a:ln>
                <a:solidFill>
                  <a:srgbClr val="002060"/>
                </a:solidFill>
                <a:effectLst/>
                <a:uLnTx/>
                <a:uFillTx/>
                <a:latin typeface="Century Gothic" panose="020F0302020204030204"/>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rPr>
              <a:t>refer</a:t>
            </a:r>
            <a:r>
              <a:rPr kumimoji="0" lang="fr-FR" sz="2200" b="0" i="0" u="none" strike="noStrike" kern="1200" cap="none" spc="0" normalizeH="0" baseline="0" noProof="0" dirty="0">
                <a:ln>
                  <a:noFill/>
                </a:ln>
                <a:solidFill>
                  <a:srgbClr val="002060"/>
                </a:solidFill>
                <a:effectLst/>
                <a:uLnTx/>
                <a:uFillTx/>
                <a:latin typeface="Century Gothic" panose="020F0302020204030204"/>
              </a:rPr>
              <a:t>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rPr>
              <a:t>										</a:t>
            </a:r>
            <a:endParaRPr kumimoji="0" lang="fr-FR" sz="2200" b="0" i="0" u="none" strike="noStrike" kern="1200" cap="none" spc="0" normalizeH="0" baseline="0" noProof="0" dirty="0" smtClean="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fr-FR" sz="2200" dirty="0">
                <a:solidFill>
                  <a:srgbClr val="002060"/>
                </a:solidFill>
                <a:latin typeface="Century Gothic" panose="020F0302020204030204"/>
              </a:rPr>
              <a:t>	</a:t>
            </a:r>
            <a:r>
              <a:rPr lang="fr-FR" sz="2200" dirty="0" smtClean="0">
                <a:solidFill>
                  <a:srgbClr val="002060"/>
                </a:solidFill>
                <a:latin typeface="Century Gothic" panose="020F0302020204030204"/>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fr-FR" sz="2200" dirty="0" smtClean="0">
              <a:solidFill>
                <a:srgbClr val="002060"/>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fr-FR" sz="2200" dirty="0">
              <a:solidFill>
                <a:srgbClr val="002060"/>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fr-FR" sz="2200" baseline="0" dirty="0" smtClean="0">
              <a:solidFill>
                <a:srgbClr val="002060"/>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fr-FR" sz="2200" dirty="0" smtClean="0">
              <a:solidFill>
                <a:srgbClr val="002060"/>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fr-FR" sz="2200" dirty="0" smtClean="0">
              <a:solidFill>
                <a:srgbClr val="002060"/>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fr-FR" sz="2200" baseline="0" dirty="0" smtClean="0">
                <a:solidFill>
                  <a:srgbClr val="002060"/>
                </a:solidFill>
                <a:latin typeface="Century Gothic" panose="020F0302020204030204"/>
              </a:rPr>
              <a:t>An adjective </a:t>
            </a:r>
            <a:r>
              <a:rPr lang="fr-FR" sz="2200" baseline="0" dirty="0" err="1" smtClean="0">
                <a:solidFill>
                  <a:srgbClr val="002060"/>
                </a:solidFill>
                <a:latin typeface="Century Gothic" panose="020F0302020204030204"/>
              </a:rPr>
              <a:t>that</a:t>
            </a:r>
            <a:r>
              <a:rPr lang="fr-FR" sz="2200" baseline="0" dirty="0" smtClean="0">
                <a:solidFill>
                  <a:srgbClr val="002060"/>
                </a:solidFill>
                <a:latin typeface="Century Gothic" panose="020F0302020204030204"/>
              </a:rPr>
              <a:t> </a:t>
            </a:r>
            <a:r>
              <a:rPr lang="fr-FR" sz="2200" b="1" baseline="0" dirty="0" err="1" smtClean="0">
                <a:solidFill>
                  <a:srgbClr val="002060"/>
                </a:solidFill>
                <a:latin typeface="Century Gothic" panose="020F0302020204030204"/>
              </a:rPr>
              <a:t>brags</a:t>
            </a:r>
            <a:r>
              <a:rPr lang="fr-FR" sz="2200" b="1" baseline="0" dirty="0" smtClean="0">
                <a:solidFill>
                  <a:srgbClr val="002060"/>
                </a:solidFill>
                <a:latin typeface="Century Gothic" panose="020F0302020204030204"/>
              </a:rPr>
              <a:t> </a:t>
            </a:r>
            <a:r>
              <a:rPr lang="fr-FR" sz="2200" baseline="0" dirty="0" err="1" smtClean="0">
                <a:solidFill>
                  <a:srgbClr val="002060"/>
                </a:solidFill>
                <a:latin typeface="Century Gothic" panose="020F0302020204030204"/>
              </a:rPr>
              <a:t>likes</a:t>
            </a:r>
            <a:r>
              <a:rPr lang="fr-FR" sz="2200" baseline="0" dirty="0" smtClean="0">
                <a:solidFill>
                  <a:srgbClr val="002060"/>
                </a:solidFill>
                <a:latin typeface="Century Gothic" panose="020F0302020204030204"/>
              </a:rPr>
              <a:t> to </a:t>
            </a:r>
            <a:r>
              <a:rPr lang="fr-FR" sz="2200" b="1" baseline="0" dirty="0" smtClean="0">
                <a:solidFill>
                  <a:srgbClr val="002060"/>
                </a:solidFill>
                <a:latin typeface="Century Gothic" panose="020F0302020204030204"/>
              </a:rPr>
              <a:t>come first! </a:t>
            </a:r>
            <a:r>
              <a:rPr lang="fr-FR" sz="2200" baseline="0" dirty="0" smtClean="0">
                <a:solidFill>
                  <a:srgbClr val="002060"/>
                </a:solidFill>
                <a:latin typeface="Century Gothic" panose="020F0302020204030204"/>
              </a:rPr>
              <a:t>It </a:t>
            </a:r>
            <a:r>
              <a:rPr lang="fr-FR" sz="2200" baseline="0" dirty="0" err="1" smtClean="0">
                <a:solidFill>
                  <a:srgbClr val="002060"/>
                </a:solidFill>
                <a:latin typeface="Century Gothic" panose="020F0302020204030204"/>
              </a:rPr>
              <a:t>pushes</a:t>
            </a:r>
            <a:r>
              <a:rPr lang="fr-FR" sz="2200" baseline="0" dirty="0" smtClean="0">
                <a:solidFill>
                  <a:srgbClr val="002060"/>
                </a:solidFill>
                <a:latin typeface="Century Gothic" panose="020F0302020204030204"/>
              </a:rPr>
              <a:t> </a:t>
            </a:r>
            <a:r>
              <a:rPr lang="fr-FR" sz="2200" b="1" baseline="0" dirty="0" smtClean="0">
                <a:solidFill>
                  <a:srgbClr val="002060"/>
                </a:solidFill>
                <a:latin typeface="Century Gothic" panose="020F0302020204030204"/>
              </a:rPr>
              <a:t>in fron</a:t>
            </a:r>
            <a:r>
              <a:rPr lang="fr-FR" sz="2200" b="1" dirty="0" smtClean="0">
                <a:solidFill>
                  <a:srgbClr val="002060"/>
                </a:solidFill>
                <a:latin typeface="Century Gothic" panose="020F0302020204030204"/>
              </a:rPr>
              <a:t>t of </a:t>
            </a:r>
            <a:r>
              <a:rPr lang="fr-FR" sz="2200" dirty="0" smtClean="0">
                <a:solidFill>
                  <a:srgbClr val="002060"/>
                </a:solidFill>
                <a:latin typeface="Century Gothic" panose="020F0302020204030204"/>
              </a:rPr>
              <a:t>the </a:t>
            </a:r>
            <a:r>
              <a:rPr lang="fr-FR" sz="2200" dirty="0" err="1" smtClean="0">
                <a:solidFill>
                  <a:srgbClr val="002060"/>
                </a:solidFill>
                <a:latin typeface="Century Gothic" panose="020F0302020204030204"/>
              </a:rPr>
              <a:t>noun</a:t>
            </a:r>
            <a:r>
              <a:rPr lang="fr-FR" sz="2200" dirty="0" smtClean="0">
                <a:solidFill>
                  <a:srgbClr val="002060"/>
                </a:solidFill>
                <a:latin typeface="Century Gothic" panose="020F0302020204030204"/>
              </a:rPr>
              <a:t>.</a:t>
            </a:r>
            <a:endParaRPr lang="fr-FR" sz="2200" baseline="0" dirty="0" smtClean="0">
              <a:solidFill>
                <a:srgbClr val="002060"/>
              </a:solidFill>
              <a:latin typeface="Century Gothic" panose="020F0302020204030204"/>
            </a:endParaRPr>
          </a:p>
        </p:txBody>
      </p:sp>
      <p:sp>
        <p:nvSpPr>
          <p:cNvPr id="9" name="TextBox 8">
            <a:extLst>
              <a:ext uri="{FF2B5EF4-FFF2-40B4-BE49-F238E27FC236}">
                <a16:creationId xmlns:a16="http://schemas.microsoft.com/office/drawing/2014/main" id="{453A0605-501D-4043-BCFF-B94474ACBBBD}"/>
              </a:ext>
            </a:extLst>
          </p:cNvPr>
          <p:cNvSpPr txBox="1"/>
          <p:nvPr/>
        </p:nvSpPr>
        <p:spPr>
          <a:xfrm>
            <a:off x="276103" y="2015100"/>
            <a:ext cx="2352016" cy="3416320"/>
          </a:xfrm>
          <a:prstGeom prst="rect">
            <a:avLst/>
          </a:prstGeom>
          <a:solidFill>
            <a:srgbClr val="FFFF66"/>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srgbClr val="002060"/>
                </a:solidFill>
                <a:effectLst/>
                <a:uLnTx/>
                <a:uFillTx/>
                <a:latin typeface="Century Gothic" panose="020F0302020204030204"/>
                <a:ea typeface="+mn-ea"/>
                <a:cs typeface="+mn-cs"/>
              </a:rPr>
              <a:t>B</a:t>
            </a:r>
            <a:r>
              <a:rPr kumimoji="0" lang="fr-FR" sz="2400" b="0" i="0" u="none" strike="noStrike" kern="1200" cap="none" spc="0" normalizeH="0" baseline="0" noProof="0" dirty="0" smtClean="0">
                <a:ln>
                  <a:noFill/>
                </a:ln>
                <a:solidFill>
                  <a:srgbClr val="002060"/>
                </a:solidFill>
                <a:effectLst/>
                <a:uLnTx/>
                <a:uFillTx/>
                <a:latin typeface="Century Gothic" panose="020F0302020204030204"/>
                <a:ea typeface="+mn-ea"/>
                <a:cs typeface="+mn-cs"/>
              </a:rPr>
              <a:t>eauty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smtClean="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smtClean="0">
                <a:solidFill>
                  <a:srgbClr val="002060"/>
                </a:solidFill>
                <a:latin typeface="Century Gothic" panose="020F0302020204030204"/>
              </a:rPr>
              <a:t>R</a:t>
            </a:r>
            <a:r>
              <a:rPr lang="fr-FR" sz="2400" dirty="0" smtClean="0">
                <a:solidFill>
                  <a:srgbClr val="002060"/>
                </a:solidFill>
                <a:latin typeface="Century Gothic" panose="020F0302020204030204"/>
              </a:rPr>
              <a:t>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srgbClr val="002060"/>
                </a:solidFill>
                <a:effectLst/>
                <a:uLnTx/>
                <a:uFillTx/>
                <a:latin typeface="Century Gothic" panose="020F0302020204030204"/>
                <a:ea typeface="+mn-ea"/>
                <a:cs typeface="+mn-cs"/>
              </a:rPr>
              <a:t>A</a:t>
            </a:r>
            <a:r>
              <a:rPr kumimoji="0" lang="fr-FR" sz="2400" b="0" i="0" u="none" strike="noStrike" kern="1200" cap="none" spc="0" normalizeH="0" baseline="0" noProof="0" dirty="0" smtClean="0">
                <a:ln>
                  <a:noFill/>
                </a:ln>
                <a:solidFill>
                  <a:srgbClr val="002060"/>
                </a:solidFill>
                <a:effectLst/>
                <a:uLnTx/>
                <a:uFillTx/>
                <a:latin typeface="Century Gothic" panose="020F0302020204030204"/>
                <a:ea typeface="+mn-ea"/>
                <a:cs typeface="+mn-cs"/>
              </a:rPr>
              <a:t>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smtClean="0">
                <a:ln>
                  <a:noFill/>
                </a:ln>
                <a:solidFill>
                  <a:srgbClr val="002060"/>
                </a:solidFill>
                <a:effectLst/>
                <a:uLnTx/>
                <a:uFillTx/>
                <a:latin typeface="Century Gothic" panose="020F0302020204030204"/>
                <a:ea typeface="+mn-ea"/>
                <a:cs typeface="+mn-cs"/>
              </a:rPr>
              <a:t>G</a:t>
            </a:r>
            <a:r>
              <a:rPr kumimoji="0" lang="fr-FR" sz="2400" b="0" i="0" u="none" strike="noStrike" kern="1200" cap="none" spc="0" normalizeH="0" baseline="0" noProof="0" dirty="0" err="1" smtClean="0">
                <a:ln>
                  <a:noFill/>
                </a:ln>
                <a:solidFill>
                  <a:srgbClr val="002060"/>
                </a:solidFill>
                <a:effectLst/>
                <a:uLnTx/>
                <a:uFillTx/>
                <a:latin typeface="Century Gothic" panose="020F0302020204030204"/>
                <a:ea typeface="+mn-ea"/>
                <a:cs typeface="+mn-cs"/>
              </a:rPr>
              <a:t>oodness</a:t>
            </a:r>
            <a:endParaRPr kumimoji="0" lang="fr-FR" sz="2400" b="0" i="0" u="none" strike="noStrike" kern="1200" cap="none" spc="0" normalizeH="0" baseline="0" noProof="0" dirty="0" smtClean="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ize</a:t>
            </a:r>
          </a:p>
        </p:txBody>
      </p:sp>
      <p:sp>
        <p:nvSpPr>
          <p:cNvPr id="5" name="TextBox 4"/>
          <p:cNvSpPr txBox="1"/>
          <p:nvPr/>
        </p:nvSpPr>
        <p:spPr>
          <a:xfrm>
            <a:off x="2287228" y="2015100"/>
            <a:ext cx="6690167" cy="461665"/>
          </a:xfrm>
          <a:prstGeom prst="rect">
            <a:avLst/>
          </a:prstGeom>
          <a:solidFill>
            <a:schemeClr val="bg1"/>
          </a:solidFill>
          <a:ln w="28575">
            <a:solidFill>
              <a:schemeClr val="accent5">
                <a:lumMod val="50000"/>
              </a:schemeClr>
            </a:solidFill>
          </a:ln>
        </p:spPr>
        <p:txBody>
          <a:bodyPr wrap="square" rtlCol="0">
            <a:spAutoFit/>
          </a:bodyPr>
          <a:lstStyle/>
          <a:p>
            <a:pPr lvl="0">
              <a:defRPr/>
            </a:pPr>
            <a:r>
              <a:rPr lang="fr-FR" sz="2400" dirty="0">
                <a:solidFill>
                  <a:srgbClr val="002060"/>
                </a:solidFill>
              </a:rPr>
              <a:t>une </a:t>
            </a:r>
            <a:r>
              <a:rPr lang="fr-FR" sz="2400" b="1" dirty="0">
                <a:solidFill>
                  <a:srgbClr val="002060"/>
                </a:solidFill>
              </a:rPr>
              <a:t>belle </a:t>
            </a:r>
            <a:r>
              <a:rPr lang="fr-FR" sz="2400" dirty="0">
                <a:solidFill>
                  <a:srgbClr val="002060"/>
                </a:solidFill>
              </a:rPr>
              <a:t>maison		a </a:t>
            </a:r>
            <a:r>
              <a:rPr lang="fr-FR" sz="2400" b="1" dirty="0" err="1">
                <a:solidFill>
                  <a:srgbClr val="002060"/>
                </a:solidFill>
              </a:rPr>
              <a:t>beautiful</a:t>
            </a:r>
            <a:r>
              <a:rPr lang="fr-FR" sz="2400" dirty="0">
                <a:solidFill>
                  <a:srgbClr val="002060"/>
                </a:solidFill>
              </a:rPr>
              <a:t> house</a:t>
            </a:r>
            <a:endParaRPr lang="fr-FR" sz="2400" dirty="0">
              <a:solidFill>
                <a:srgbClr val="002060"/>
              </a:solidFill>
            </a:endParaRPr>
          </a:p>
        </p:txBody>
      </p:sp>
      <p:sp>
        <p:nvSpPr>
          <p:cNvPr id="11" name="TextBox 10"/>
          <p:cNvSpPr txBox="1"/>
          <p:nvPr/>
        </p:nvSpPr>
        <p:spPr>
          <a:xfrm>
            <a:off x="2287223" y="2753764"/>
            <a:ext cx="6690167" cy="461665"/>
          </a:xfrm>
          <a:prstGeom prst="rect">
            <a:avLst/>
          </a:prstGeom>
          <a:solidFill>
            <a:schemeClr val="bg1"/>
          </a:solidFill>
          <a:ln w="28575">
            <a:solidFill>
              <a:schemeClr val="accent5">
                <a:lumMod val="50000"/>
              </a:schemeClr>
            </a:solidFill>
          </a:ln>
        </p:spPr>
        <p:txBody>
          <a:bodyPr wrap="square" rtlCol="0">
            <a:spAutoFit/>
          </a:bodyPr>
          <a:lstStyle/>
          <a:p>
            <a:pPr lvl="0">
              <a:defRPr/>
            </a:pPr>
            <a:r>
              <a:rPr lang="fr-FR" sz="2400" dirty="0" smtClean="0">
                <a:solidFill>
                  <a:srgbClr val="002060"/>
                </a:solidFill>
              </a:rPr>
              <a:t>le </a:t>
            </a:r>
            <a:r>
              <a:rPr lang="fr-FR" sz="2400" b="1" dirty="0">
                <a:solidFill>
                  <a:srgbClr val="002060"/>
                </a:solidFill>
              </a:rPr>
              <a:t>premier</a:t>
            </a:r>
            <a:r>
              <a:rPr lang="fr-FR" sz="2400" dirty="0">
                <a:solidFill>
                  <a:srgbClr val="002060"/>
                </a:solidFill>
              </a:rPr>
              <a:t> </a:t>
            </a:r>
            <a:r>
              <a:rPr lang="fr-FR" sz="2400" dirty="0" smtClean="0">
                <a:solidFill>
                  <a:srgbClr val="002060"/>
                </a:solidFill>
              </a:rPr>
              <a:t>groupe		the </a:t>
            </a:r>
            <a:r>
              <a:rPr lang="fr-FR" sz="2400" b="1" dirty="0" smtClean="0">
                <a:solidFill>
                  <a:srgbClr val="002060"/>
                </a:solidFill>
              </a:rPr>
              <a:t>first </a:t>
            </a:r>
            <a:r>
              <a:rPr lang="fr-FR" sz="2400" dirty="0" smtClean="0">
                <a:solidFill>
                  <a:srgbClr val="002060"/>
                </a:solidFill>
              </a:rPr>
              <a:t>group</a:t>
            </a:r>
            <a:endParaRPr lang="fr-FR" sz="2400" dirty="0">
              <a:solidFill>
                <a:srgbClr val="002060"/>
              </a:solidFill>
            </a:endParaRPr>
          </a:p>
        </p:txBody>
      </p:sp>
      <p:sp>
        <p:nvSpPr>
          <p:cNvPr id="12" name="TextBox 11"/>
          <p:cNvSpPr txBox="1"/>
          <p:nvPr/>
        </p:nvSpPr>
        <p:spPr>
          <a:xfrm>
            <a:off x="2287226" y="3492428"/>
            <a:ext cx="6690167" cy="461665"/>
          </a:xfrm>
          <a:prstGeom prst="rect">
            <a:avLst/>
          </a:prstGeom>
          <a:solidFill>
            <a:schemeClr val="bg1"/>
          </a:solidFill>
          <a:ln w="28575">
            <a:solidFill>
              <a:schemeClr val="accent5">
                <a:lumMod val="50000"/>
              </a:schemeClr>
            </a:solidFill>
          </a:ln>
        </p:spPr>
        <p:txBody>
          <a:bodyPr wrap="square" rtlCol="0">
            <a:spAutoFit/>
          </a:bodyPr>
          <a:lstStyle/>
          <a:p>
            <a:pPr lvl="0">
              <a:defRPr/>
            </a:pPr>
            <a:r>
              <a:rPr lang="it-IT" sz="2400" dirty="0">
                <a:solidFill>
                  <a:srgbClr val="002060"/>
                </a:solidFill>
              </a:rPr>
              <a:t>un </a:t>
            </a:r>
            <a:r>
              <a:rPr lang="it-IT" sz="2400" b="1" dirty="0">
                <a:solidFill>
                  <a:srgbClr val="002060"/>
                </a:solidFill>
              </a:rPr>
              <a:t>vieux</a:t>
            </a:r>
            <a:r>
              <a:rPr lang="it-IT" sz="2400" dirty="0">
                <a:solidFill>
                  <a:srgbClr val="002060"/>
                </a:solidFill>
              </a:rPr>
              <a:t> piano		an </a:t>
            </a:r>
            <a:r>
              <a:rPr lang="it-IT" sz="2400" b="1" dirty="0">
                <a:solidFill>
                  <a:srgbClr val="002060"/>
                </a:solidFill>
              </a:rPr>
              <a:t>old</a:t>
            </a:r>
            <a:r>
              <a:rPr lang="it-IT" sz="2400" dirty="0">
                <a:solidFill>
                  <a:srgbClr val="002060"/>
                </a:solidFill>
              </a:rPr>
              <a:t> piano</a:t>
            </a:r>
          </a:p>
        </p:txBody>
      </p:sp>
      <p:sp>
        <p:nvSpPr>
          <p:cNvPr id="13" name="TextBox 12"/>
          <p:cNvSpPr txBox="1"/>
          <p:nvPr/>
        </p:nvSpPr>
        <p:spPr>
          <a:xfrm>
            <a:off x="2287224" y="4231092"/>
            <a:ext cx="6690167" cy="461665"/>
          </a:xfrm>
          <a:prstGeom prst="rect">
            <a:avLst/>
          </a:prstGeom>
          <a:solidFill>
            <a:schemeClr val="bg1"/>
          </a:solidFill>
          <a:ln w="28575">
            <a:solidFill>
              <a:schemeClr val="accent5">
                <a:lumMod val="50000"/>
              </a:schemeClr>
            </a:solidFill>
          </a:ln>
        </p:spPr>
        <p:txBody>
          <a:bodyPr wrap="square" rtlCol="0">
            <a:spAutoFit/>
          </a:bodyPr>
          <a:lstStyle/>
          <a:p>
            <a:pPr lvl="0">
              <a:defRPr/>
            </a:pPr>
            <a:r>
              <a:rPr lang="fr-FR" sz="2400" dirty="0" smtClean="0">
                <a:solidFill>
                  <a:srgbClr val="002060"/>
                </a:solidFill>
              </a:rPr>
              <a:t>une </a:t>
            </a:r>
            <a:r>
              <a:rPr lang="fr-FR" sz="2400" b="1" dirty="0" smtClean="0">
                <a:solidFill>
                  <a:srgbClr val="002060"/>
                </a:solidFill>
              </a:rPr>
              <a:t>mauvaise</a:t>
            </a:r>
            <a:r>
              <a:rPr lang="fr-FR" sz="2400" dirty="0" smtClean="0">
                <a:solidFill>
                  <a:srgbClr val="002060"/>
                </a:solidFill>
              </a:rPr>
              <a:t> </a:t>
            </a:r>
            <a:r>
              <a:rPr lang="fr-FR" sz="2400" dirty="0">
                <a:solidFill>
                  <a:srgbClr val="002060"/>
                </a:solidFill>
              </a:rPr>
              <a:t>idée	</a:t>
            </a:r>
            <a:r>
              <a:rPr lang="fr-FR" sz="2400" dirty="0" smtClean="0">
                <a:solidFill>
                  <a:srgbClr val="002060"/>
                </a:solidFill>
              </a:rPr>
              <a:t>a </a:t>
            </a:r>
            <a:r>
              <a:rPr lang="fr-FR" sz="2400" b="1" dirty="0" err="1" smtClean="0">
                <a:solidFill>
                  <a:srgbClr val="002060"/>
                </a:solidFill>
              </a:rPr>
              <a:t>bad</a:t>
            </a:r>
            <a:r>
              <a:rPr lang="fr-FR" sz="2400" dirty="0" smtClean="0">
                <a:solidFill>
                  <a:srgbClr val="002060"/>
                </a:solidFill>
              </a:rPr>
              <a:t> </a:t>
            </a:r>
            <a:r>
              <a:rPr lang="fr-FR" sz="2400" dirty="0" err="1" smtClean="0">
                <a:solidFill>
                  <a:srgbClr val="002060"/>
                </a:solidFill>
              </a:rPr>
              <a:t>idea</a:t>
            </a:r>
            <a:endParaRPr lang="fr-FR" sz="2400" dirty="0">
              <a:solidFill>
                <a:srgbClr val="002060"/>
              </a:solidFill>
            </a:endParaRPr>
          </a:p>
        </p:txBody>
      </p:sp>
      <p:sp>
        <p:nvSpPr>
          <p:cNvPr id="14" name="TextBox 13"/>
          <p:cNvSpPr txBox="1"/>
          <p:nvPr/>
        </p:nvSpPr>
        <p:spPr>
          <a:xfrm>
            <a:off x="2287223" y="4969755"/>
            <a:ext cx="6690167" cy="461665"/>
          </a:xfrm>
          <a:prstGeom prst="rect">
            <a:avLst/>
          </a:prstGeom>
          <a:solidFill>
            <a:schemeClr val="bg1"/>
          </a:solidFill>
          <a:ln w="28575">
            <a:solidFill>
              <a:schemeClr val="accent5">
                <a:lumMod val="50000"/>
              </a:schemeClr>
            </a:solidFill>
          </a:ln>
        </p:spPr>
        <p:txBody>
          <a:bodyPr wrap="square" rtlCol="0">
            <a:spAutoFit/>
          </a:bodyPr>
          <a:lstStyle/>
          <a:p>
            <a:pPr lvl="0">
              <a:defRPr/>
            </a:pPr>
            <a:r>
              <a:rPr lang="fr-FR" sz="2400" b="1" dirty="0">
                <a:solidFill>
                  <a:srgbClr val="002060"/>
                </a:solidFill>
                <a:latin typeface="Century Gothic" panose="020B0502020202020204" pitchFamily="34" charset="0"/>
              </a:rPr>
              <a:t>plusieurs</a:t>
            </a:r>
            <a:r>
              <a:rPr lang="fr-FR" sz="2400" dirty="0">
                <a:solidFill>
                  <a:srgbClr val="002060"/>
                </a:solidFill>
                <a:latin typeface="Century Gothic" panose="020B0502020202020204" pitchFamily="34" charset="0"/>
              </a:rPr>
              <a:t> années </a:t>
            </a:r>
            <a:r>
              <a:rPr lang="it-IT" sz="2400" dirty="0" smtClean="0">
                <a:solidFill>
                  <a:srgbClr val="002060"/>
                </a:solidFill>
              </a:rPr>
              <a:t>		</a:t>
            </a:r>
            <a:r>
              <a:rPr lang="it-IT" sz="2400" b="1" dirty="0" smtClean="0">
                <a:solidFill>
                  <a:srgbClr val="002060"/>
                </a:solidFill>
              </a:rPr>
              <a:t>several </a:t>
            </a:r>
            <a:r>
              <a:rPr lang="it-IT" sz="2400" dirty="0" smtClean="0">
                <a:solidFill>
                  <a:srgbClr val="002060"/>
                </a:solidFill>
              </a:rPr>
              <a:t>years</a:t>
            </a:r>
            <a:endParaRPr lang="it-IT" sz="2400" b="1" dirty="0">
              <a:solidFill>
                <a:srgbClr val="002060"/>
              </a:solidFill>
            </a:endParaRPr>
          </a:p>
        </p:txBody>
      </p:sp>
      <p:sp>
        <p:nvSpPr>
          <p:cNvPr id="10" name="Speech Bubble: Rectangle with Corners Rounded 9">
            <a:extLst>
              <a:ext uri="{FF2B5EF4-FFF2-40B4-BE49-F238E27FC236}">
                <a16:creationId xmlns:a16="http://schemas.microsoft.com/office/drawing/2014/main" id="{C05A5D29-2488-4930-B508-B7B5968E8E05}"/>
              </a:ext>
            </a:extLst>
          </p:cNvPr>
          <p:cNvSpPr/>
          <p:nvPr/>
        </p:nvSpPr>
        <p:spPr>
          <a:xfrm>
            <a:off x="2752556" y="3348189"/>
            <a:ext cx="3150444" cy="1488805"/>
          </a:xfrm>
          <a:prstGeom prst="wedgeRoundRectCallout">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dirty="0" err="1">
                <a:solidFill>
                  <a:prstClr val="white"/>
                </a:solidFill>
                <a:latin typeface="Century Gothic" panose="020F0302020204030204"/>
              </a:rPr>
              <a:t>Plusieurs</a:t>
            </a:r>
            <a:r>
              <a:rPr lang="en-GB" sz="2000" i="1" dirty="0">
                <a:solidFill>
                  <a:prstClr val="white"/>
                </a:solidFill>
                <a:latin typeface="Century Gothic" panose="020F0302020204030204"/>
              </a:rPr>
              <a:t> </a:t>
            </a:r>
            <a:r>
              <a:rPr lang="en-GB" sz="2000" dirty="0">
                <a:solidFill>
                  <a:prstClr val="white"/>
                </a:solidFill>
                <a:latin typeface="Century Gothic" panose="020F0302020204030204"/>
              </a:rPr>
              <a:t>is like </a:t>
            </a:r>
            <a:r>
              <a:rPr lang="en-GB" sz="2000" i="1" dirty="0" err="1">
                <a:solidFill>
                  <a:prstClr val="white"/>
                </a:solidFill>
                <a:latin typeface="Century Gothic" panose="020F0302020204030204"/>
              </a:rPr>
              <a:t>chaque</a:t>
            </a:r>
            <a:r>
              <a:rPr lang="en-GB" sz="2000" i="1" dirty="0">
                <a:solidFill>
                  <a:prstClr val="white"/>
                </a:solidFill>
                <a:latin typeface="Century Gothic" panose="020F0302020204030204"/>
              </a:rPr>
              <a:t> </a:t>
            </a:r>
            <a:r>
              <a:rPr lang="en-GB" sz="2000" dirty="0">
                <a:solidFill>
                  <a:prstClr val="white"/>
                </a:solidFill>
                <a:latin typeface="Century Gothic" panose="020F0302020204030204"/>
              </a:rPr>
              <a:t>– it doesn’t change form to match the noun</a:t>
            </a:r>
            <a:endParaRPr kumimoji="0" lang="en-GB" sz="200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Speech Bubble: Rectangle with Corners Rounded 9">
            <a:extLst>
              <a:ext uri="{FF2B5EF4-FFF2-40B4-BE49-F238E27FC236}">
                <a16:creationId xmlns:a16="http://schemas.microsoft.com/office/drawing/2014/main" id="{C05A5D29-2488-4930-B508-B7B5968E8E05}"/>
              </a:ext>
            </a:extLst>
          </p:cNvPr>
          <p:cNvSpPr/>
          <p:nvPr/>
        </p:nvSpPr>
        <p:spPr>
          <a:xfrm>
            <a:off x="8977390" y="1827644"/>
            <a:ext cx="3056968" cy="3858815"/>
          </a:xfrm>
          <a:prstGeom prst="wedgeRoundRectCallout">
            <a:avLst>
              <a:gd name="adj1" fmla="val -64257"/>
              <a:gd name="adj2" fmla="val -19315"/>
              <a:gd name="adj3" fmla="val 16667"/>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en-GB" sz="2000" b="1" dirty="0" smtClean="0">
                <a:solidFill>
                  <a:prstClr val="white"/>
                </a:solidFill>
              </a:rPr>
              <a:t>Rank </a:t>
            </a:r>
            <a:r>
              <a:rPr lang="en-GB" sz="2000" dirty="0">
                <a:solidFill>
                  <a:prstClr val="white"/>
                </a:solidFill>
              </a:rPr>
              <a:t>describes how things </a:t>
            </a:r>
            <a:r>
              <a:rPr lang="en-GB" sz="2000" b="1" dirty="0">
                <a:solidFill>
                  <a:prstClr val="white"/>
                </a:solidFill>
              </a:rPr>
              <a:t>compare </a:t>
            </a:r>
            <a:r>
              <a:rPr lang="en-GB" sz="2000" dirty="0">
                <a:solidFill>
                  <a:prstClr val="white"/>
                </a:solidFill>
              </a:rPr>
              <a:t>to each other. </a:t>
            </a:r>
            <a:r>
              <a:rPr lang="en-GB" sz="2000" dirty="0" smtClean="0">
                <a:solidFill>
                  <a:prstClr val="white"/>
                </a:solidFill>
              </a:rPr>
              <a:t/>
            </a:r>
            <a:br>
              <a:rPr lang="en-GB" sz="2000" dirty="0" smtClean="0">
                <a:solidFill>
                  <a:prstClr val="white"/>
                </a:solidFill>
              </a:rPr>
            </a:br>
            <a:r>
              <a:rPr lang="en-GB" sz="2000" dirty="0" smtClean="0">
                <a:solidFill>
                  <a:prstClr val="white"/>
                </a:solidFill>
              </a:rPr>
              <a:t>It </a:t>
            </a:r>
            <a:r>
              <a:rPr lang="en-GB" sz="2000" dirty="0">
                <a:solidFill>
                  <a:prstClr val="white"/>
                </a:solidFill>
              </a:rPr>
              <a:t>also </a:t>
            </a:r>
            <a:r>
              <a:rPr lang="en-GB" sz="2000" dirty="0" smtClean="0">
                <a:solidFill>
                  <a:prstClr val="white"/>
                </a:solidFill>
              </a:rPr>
              <a:t>includes </a:t>
            </a:r>
            <a:r>
              <a:rPr lang="en-GB" sz="2000" i="1" dirty="0" err="1">
                <a:solidFill>
                  <a:prstClr val="white"/>
                </a:solidFill>
              </a:rPr>
              <a:t>même</a:t>
            </a:r>
            <a:r>
              <a:rPr lang="en-GB" sz="2000" dirty="0">
                <a:solidFill>
                  <a:prstClr val="white"/>
                </a:solidFill>
              </a:rPr>
              <a:t> </a:t>
            </a:r>
            <a:r>
              <a:rPr lang="en-GB" sz="2000" dirty="0" smtClean="0">
                <a:solidFill>
                  <a:prstClr val="white"/>
                </a:solidFill>
              </a:rPr>
              <a:t>and </a:t>
            </a:r>
            <a:r>
              <a:rPr lang="en-GB" sz="2000" i="1" dirty="0" err="1" smtClean="0">
                <a:solidFill>
                  <a:prstClr val="white"/>
                </a:solidFill>
              </a:rPr>
              <a:t>autre</a:t>
            </a:r>
            <a:r>
              <a:rPr lang="en-GB" sz="2000" dirty="0" smtClean="0">
                <a:solidFill>
                  <a:prstClr val="white"/>
                </a:solidFill>
              </a:rPr>
              <a:t>: </a:t>
            </a:r>
            <a:br>
              <a:rPr lang="en-GB" sz="2000" dirty="0" smtClean="0">
                <a:solidFill>
                  <a:prstClr val="white"/>
                </a:solidFill>
              </a:rPr>
            </a:br>
            <a:endParaRPr lang="en-GB" sz="2000" dirty="0" smtClean="0">
              <a:solidFill>
                <a:prstClr val="white"/>
              </a:solidFill>
            </a:endParaRPr>
          </a:p>
          <a:p>
            <a:pPr lvl="0" algn="ctr">
              <a:defRPr/>
            </a:pPr>
            <a:r>
              <a:rPr lang="en-GB" sz="2000" i="1" dirty="0" smtClean="0">
                <a:solidFill>
                  <a:prstClr val="white"/>
                </a:solidFill>
              </a:rPr>
              <a:t>les </a:t>
            </a:r>
            <a:r>
              <a:rPr lang="en-GB" sz="2000" b="1" i="1" dirty="0" err="1" smtClean="0">
                <a:solidFill>
                  <a:prstClr val="white"/>
                </a:solidFill>
              </a:rPr>
              <a:t>mêmes</a:t>
            </a:r>
            <a:r>
              <a:rPr lang="en-GB" sz="2000" b="1" dirty="0" smtClean="0">
                <a:solidFill>
                  <a:prstClr val="white"/>
                </a:solidFill>
              </a:rPr>
              <a:t> </a:t>
            </a:r>
            <a:r>
              <a:rPr lang="en-GB" sz="2000" i="1" dirty="0" err="1" smtClean="0">
                <a:solidFill>
                  <a:prstClr val="white"/>
                </a:solidFill>
              </a:rPr>
              <a:t>personnes</a:t>
            </a:r>
            <a:r>
              <a:rPr lang="en-GB" sz="2000" dirty="0" smtClean="0">
                <a:solidFill>
                  <a:prstClr val="white"/>
                </a:solidFill>
              </a:rPr>
              <a:t> </a:t>
            </a:r>
            <a:br>
              <a:rPr lang="en-GB" sz="2000" dirty="0" smtClean="0">
                <a:solidFill>
                  <a:prstClr val="white"/>
                </a:solidFill>
              </a:rPr>
            </a:br>
            <a:r>
              <a:rPr lang="en-GB" sz="2000" dirty="0" smtClean="0">
                <a:solidFill>
                  <a:prstClr val="white"/>
                </a:solidFill>
              </a:rPr>
              <a:t>the </a:t>
            </a:r>
            <a:r>
              <a:rPr lang="en-GB" sz="2000" b="1" dirty="0">
                <a:solidFill>
                  <a:prstClr val="white"/>
                </a:solidFill>
              </a:rPr>
              <a:t>same</a:t>
            </a:r>
            <a:r>
              <a:rPr lang="en-GB" sz="2000" dirty="0">
                <a:solidFill>
                  <a:prstClr val="white"/>
                </a:solidFill>
              </a:rPr>
              <a:t> </a:t>
            </a:r>
            <a:r>
              <a:rPr lang="en-GB" sz="2000" dirty="0" smtClean="0">
                <a:solidFill>
                  <a:prstClr val="white"/>
                </a:solidFill>
              </a:rPr>
              <a:t>people</a:t>
            </a:r>
            <a:endParaRPr lang="en-GB" sz="2000" dirty="0">
              <a:solidFill>
                <a:prstClr val="white"/>
              </a:solidFill>
            </a:endParaRPr>
          </a:p>
          <a:p>
            <a:pPr lvl="0" algn="ctr">
              <a:defRPr/>
            </a:pPr>
            <a:r>
              <a:rPr lang="en-GB" sz="2000" i="1" dirty="0" err="1">
                <a:solidFill>
                  <a:prstClr val="white"/>
                </a:solidFill>
              </a:rPr>
              <a:t>l’</a:t>
            </a:r>
            <a:r>
              <a:rPr lang="en-GB" sz="2000" b="1" i="1" dirty="0" err="1">
                <a:solidFill>
                  <a:prstClr val="white"/>
                </a:solidFill>
              </a:rPr>
              <a:t>autre</a:t>
            </a:r>
            <a:r>
              <a:rPr lang="en-GB" sz="2000" i="1" dirty="0">
                <a:solidFill>
                  <a:prstClr val="white"/>
                </a:solidFill>
              </a:rPr>
              <a:t> bateau, </a:t>
            </a:r>
            <a:r>
              <a:rPr lang="en-GB" sz="2000" i="1" dirty="0" err="1">
                <a:solidFill>
                  <a:prstClr val="white"/>
                </a:solidFill>
              </a:rPr>
              <a:t>une</a:t>
            </a:r>
            <a:r>
              <a:rPr lang="en-GB" sz="2000" i="1" dirty="0">
                <a:solidFill>
                  <a:prstClr val="white"/>
                </a:solidFill>
              </a:rPr>
              <a:t> </a:t>
            </a:r>
            <a:r>
              <a:rPr lang="en-GB" sz="2000" b="1" i="1" dirty="0" err="1">
                <a:solidFill>
                  <a:prstClr val="white"/>
                </a:solidFill>
              </a:rPr>
              <a:t>autre</a:t>
            </a:r>
            <a:r>
              <a:rPr lang="en-GB" sz="2000" i="1" dirty="0">
                <a:solidFill>
                  <a:prstClr val="white"/>
                </a:solidFill>
              </a:rPr>
              <a:t> </a:t>
            </a:r>
            <a:r>
              <a:rPr lang="en-GB" sz="2000" i="1" dirty="0" err="1" smtClean="0">
                <a:solidFill>
                  <a:prstClr val="white"/>
                </a:solidFill>
              </a:rPr>
              <a:t>fille</a:t>
            </a:r>
            <a:r>
              <a:rPr lang="en-GB" sz="2000" i="1" dirty="0" smtClean="0">
                <a:solidFill>
                  <a:prstClr val="white"/>
                </a:solidFill>
              </a:rPr>
              <a:t/>
            </a:r>
            <a:br>
              <a:rPr lang="en-GB" sz="2000" i="1" dirty="0" smtClean="0">
                <a:solidFill>
                  <a:prstClr val="white"/>
                </a:solidFill>
              </a:rPr>
            </a:br>
            <a:r>
              <a:rPr lang="en-GB" sz="2000" dirty="0" smtClean="0">
                <a:solidFill>
                  <a:prstClr val="white"/>
                </a:solidFill>
              </a:rPr>
              <a:t>the </a:t>
            </a:r>
            <a:r>
              <a:rPr lang="en-GB" sz="2000" b="1" dirty="0">
                <a:solidFill>
                  <a:prstClr val="white"/>
                </a:solidFill>
              </a:rPr>
              <a:t>other</a:t>
            </a:r>
            <a:r>
              <a:rPr lang="en-GB" sz="2000" dirty="0">
                <a:solidFill>
                  <a:prstClr val="white"/>
                </a:solidFill>
              </a:rPr>
              <a:t> boat, </a:t>
            </a:r>
            <a:r>
              <a:rPr lang="en-GB" sz="2000" b="1" dirty="0">
                <a:solidFill>
                  <a:prstClr val="white"/>
                </a:solidFill>
              </a:rPr>
              <a:t>another</a:t>
            </a:r>
            <a:r>
              <a:rPr lang="en-GB" sz="2000" dirty="0">
                <a:solidFill>
                  <a:prstClr val="white"/>
                </a:solidFill>
              </a:rPr>
              <a:t> </a:t>
            </a:r>
            <a:r>
              <a:rPr lang="en-GB" sz="2000" dirty="0" smtClean="0">
                <a:solidFill>
                  <a:prstClr val="white"/>
                </a:solidFill>
              </a:rPr>
              <a:t>girl</a:t>
            </a:r>
            <a:endParaRPr lang="en-GB" sz="2000" dirty="0">
              <a:solidFill>
                <a:prstClr val="white"/>
              </a:solidFill>
            </a:endParaRPr>
          </a:p>
        </p:txBody>
      </p:sp>
    </p:spTree>
    <p:extLst>
      <p:ext uri="{BB962C8B-B14F-4D97-AF65-F5344CB8AC3E}">
        <p14:creationId xmlns:p14="http://schemas.microsoft.com/office/powerpoint/2010/main" val="28230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12" grpId="0" animBg="1"/>
      <p:bldP spid="13" grpId="0" animBg="1"/>
      <p:bldP spid="14" grpId="0" animBg="1"/>
      <p:bldP spid="1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Dans le garage (1)</a:t>
            </a:r>
          </a:p>
        </p:txBody>
      </p:sp>
      <p:sp>
        <p:nvSpPr>
          <p:cNvPr id="6" name="Rounded Rectangle 46">
            <a:extLst>
              <a:ext uri="{FF2B5EF4-FFF2-40B4-BE49-F238E27FC236}">
                <a16:creationId xmlns:a16="http://schemas.microsoft.com/office/drawing/2014/main" id="{EBEB9E35-E0D1-4C62-A699-24712CA97CE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2B85525-E14F-4880-A433-20785CAF7F1D}"/>
              </a:ext>
            </a:extLst>
          </p:cNvPr>
          <p:cNvGraphicFramePr>
            <a:graphicFrameLocks noGrp="1"/>
          </p:cNvGraphicFramePr>
          <p:nvPr/>
        </p:nvGraphicFramePr>
        <p:xfrm>
          <a:off x="399172" y="3453288"/>
          <a:ext cx="8768926" cy="2748432"/>
        </p:xfrm>
        <a:graphic>
          <a:graphicData uri="http://schemas.openxmlformats.org/drawingml/2006/table">
            <a:tbl>
              <a:tblPr firstRow="1" bandRow="1">
                <a:tableStyleId>{21E4AEA4-8DFA-4A89-87EB-49C32662AFE0}</a:tableStyleId>
              </a:tblPr>
              <a:tblGrid>
                <a:gridCol w="494799">
                  <a:extLst>
                    <a:ext uri="{9D8B030D-6E8A-4147-A177-3AD203B41FA5}">
                      <a16:colId xmlns:a16="http://schemas.microsoft.com/office/drawing/2014/main" val="1169264337"/>
                    </a:ext>
                  </a:extLst>
                </a:gridCol>
                <a:gridCol w="2555456">
                  <a:extLst>
                    <a:ext uri="{9D8B030D-6E8A-4147-A177-3AD203B41FA5}">
                      <a16:colId xmlns:a16="http://schemas.microsoft.com/office/drawing/2014/main" val="4146792186"/>
                    </a:ext>
                  </a:extLst>
                </a:gridCol>
                <a:gridCol w="2555456">
                  <a:extLst>
                    <a:ext uri="{9D8B030D-6E8A-4147-A177-3AD203B41FA5}">
                      <a16:colId xmlns:a16="http://schemas.microsoft.com/office/drawing/2014/main" val="253685312"/>
                    </a:ext>
                  </a:extLst>
                </a:gridCol>
                <a:gridCol w="2555456">
                  <a:extLst>
                    <a:ext uri="{9D8B030D-6E8A-4147-A177-3AD203B41FA5}">
                      <a16:colId xmlns:a16="http://schemas.microsoft.com/office/drawing/2014/main" val="2898659503"/>
                    </a:ext>
                  </a:extLst>
                </a:gridCol>
                <a:gridCol w="607759">
                  <a:extLst>
                    <a:ext uri="{9D8B030D-6E8A-4147-A177-3AD203B41FA5}">
                      <a16:colId xmlns:a16="http://schemas.microsoft.com/office/drawing/2014/main" val="1616242878"/>
                    </a:ext>
                  </a:extLst>
                </a:gridCol>
              </a:tblGrid>
              <a:tr h="458072">
                <a:tc>
                  <a:txBody>
                    <a:bodyPr/>
                    <a:lstStyle/>
                    <a:p>
                      <a:pPr algn="ctr"/>
                      <a:r>
                        <a:rPr lang="fr-FR" sz="2000" dirty="0"/>
                        <a:t>Q</a:t>
                      </a:r>
                    </a:p>
                  </a:txBody>
                  <a:tcPr/>
                </a:tc>
                <a:tc>
                  <a:txBody>
                    <a:bodyPr/>
                    <a:lstStyle/>
                    <a:p>
                      <a:pPr algn="ctr"/>
                      <a:r>
                        <a:rPr lang="fr-FR" sz="2000" dirty="0"/>
                        <a:t>le film</a:t>
                      </a:r>
                    </a:p>
                  </a:txBody>
                  <a:tcPr/>
                </a:tc>
                <a:tc>
                  <a:txBody>
                    <a:bodyPr/>
                    <a:lstStyle/>
                    <a:p>
                      <a:pPr algn="ctr"/>
                      <a:r>
                        <a:rPr lang="fr-FR" sz="2000" dirty="0"/>
                        <a:t>la recette</a:t>
                      </a:r>
                    </a:p>
                  </a:txBody>
                  <a:tcPr/>
                </a:tc>
                <a:tc>
                  <a:txBody>
                    <a:bodyPr/>
                    <a:lstStyle/>
                    <a:p>
                      <a:pPr algn="ctr"/>
                      <a:r>
                        <a:rPr lang="fr-FR" sz="2000" dirty="0"/>
                        <a:t>les journaux</a:t>
                      </a:r>
                    </a:p>
                  </a:txBody>
                  <a:tcPr/>
                </a:tc>
                <a:tc>
                  <a:txBody>
                    <a:bodyPr/>
                    <a:lstStyle/>
                    <a:p>
                      <a:pPr algn="ctr"/>
                      <a:r>
                        <a:rPr lang="fr-FR" sz="2000" dirty="0"/>
                        <a:t>R</a:t>
                      </a:r>
                    </a:p>
                  </a:txBody>
                  <a:tcPr/>
                </a:tc>
                <a:extLst>
                  <a:ext uri="{0D108BD9-81ED-4DB2-BD59-A6C34878D82A}">
                    <a16:rowId xmlns:a16="http://schemas.microsoft.com/office/drawing/2014/main" val="1124349180"/>
                  </a:ext>
                </a:extLst>
              </a:tr>
              <a:tr h="458072">
                <a:tc>
                  <a:txBody>
                    <a:bodyPr/>
                    <a:lstStyle/>
                    <a:p>
                      <a:pPr algn="ctr"/>
                      <a:endParaRPr lang="fr-FR" sz="2000" dirty="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extLst>
                  <a:ext uri="{0D108BD9-81ED-4DB2-BD59-A6C34878D82A}">
                    <a16:rowId xmlns:a16="http://schemas.microsoft.com/office/drawing/2014/main" val="178514006"/>
                  </a:ext>
                </a:extLst>
              </a:tr>
              <a:tr h="458072">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extLst>
                  <a:ext uri="{0D108BD9-81ED-4DB2-BD59-A6C34878D82A}">
                    <a16:rowId xmlns:a16="http://schemas.microsoft.com/office/drawing/2014/main" val="1770857330"/>
                  </a:ext>
                </a:extLst>
              </a:tr>
              <a:tr h="458072">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extLst>
                  <a:ext uri="{0D108BD9-81ED-4DB2-BD59-A6C34878D82A}">
                    <a16:rowId xmlns:a16="http://schemas.microsoft.com/office/drawing/2014/main" val="642651565"/>
                  </a:ext>
                </a:extLst>
              </a:tr>
              <a:tr h="458072">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extLst>
                  <a:ext uri="{0D108BD9-81ED-4DB2-BD59-A6C34878D82A}">
                    <a16:rowId xmlns:a16="http://schemas.microsoft.com/office/drawing/2014/main" val="3795128589"/>
                  </a:ext>
                </a:extLst>
              </a:tr>
              <a:tr h="458072">
                <a:tc>
                  <a:txBody>
                    <a:bodyPr/>
                    <a:lstStyle/>
                    <a:p>
                      <a:pPr algn="ctr"/>
                      <a:endParaRPr lang="fr-FR" sz="2000"/>
                    </a:p>
                  </a:txBody>
                  <a:tcPr/>
                </a:tc>
                <a:tc>
                  <a:txBody>
                    <a:bodyPr/>
                    <a:lstStyle/>
                    <a:p>
                      <a:pPr algn="ctr"/>
                      <a:endParaRPr lang="fr-FR" sz="2000"/>
                    </a:p>
                  </a:txBody>
                  <a:tcPr/>
                </a:tc>
                <a:tc>
                  <a:txBody>
                    <a:bodyPr/>
                    <a:lstStyle/>
                    <a:p>
                      <a:pPr algn="ctr"/>
                      <a:endParaRPr lang="fr-FR" sz="2000" dirty="0"/>
                    </a:p>
                  </a:txBody>
                  <a:tcPr/>
                </a:tc>
                <a:tc>
                  <a:txBody>
                    <a:bodyPr/>
                    <a:lstStyle/>
                    <a:p>
                      <a:pPr algn="ctr"/>
                      <a:endParaRPr lang="fr-FR" sz="2000" dirty="0"/>
                    </a:p>
                  </a:txBody>
                  <a:tcPr/>
                </a:tc>
                <a:tc>
                  <a:txBody>
                    <a:bodyPr/>
                    <a:lstStyle/>
                    <a:p>
                      <a:pPr algn="ctr"/>
                      <a:endParaRPr lang="fr-FR" sz="2000" dirty="0"/>
                    </a:p>
                  </a:txBody>
                  <a:tcPr/>
                </a:tc>
                <a:extLst>
                  <a:ext uri="{0D108BD9-81ED-4DB2-BD59-A6C34878D82A}">
                    <a16:rowId xmlns:a16="http://schemas.microsoft.com/office/drawing/2014/main" val="3982539813"/>
                  </a:ext>
                </a:extLst>
              </a:tr>
            </a:tbl>
          </a:graphicData>
        </a:graphic>
      </p:graphicFrame>
      <p:pic>
        <p:nvPicPr>
          <p:cNvPr id="10" name="Picture 9" descr="green checkmark">
            <a:extLst>
              <a:ext uri="{FF2B5EF4-FFF2-40B4-BE49-F238E27FC236}">
                <a16:creationId xmlns:a16="http://schemas.microsoft.com/office/drawing/2014/main" id="{E23B0F6C-1182-4224-A9B8-2DA35E665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997" y="3979778"/>
            <a:ext cx="282522" cy="294294"/>
          </a:xfrm>
          <a:prstGeom prst="rect">
            <a:avLst/>
          </a:prstGeom>
        </p:spPr>
      </p:pic>
      <p:pic>
        <p:nvPicPr>
          <p:cNvPr id="26" name="Picture 25">
            <a:extLst>
              <a:ext uri="{FF2B5EF4-FFF2-40B4-BE49-F238E27FC236}">
                <a16:creationId xmlns:a16="http://schemas.microsoft.com/office/drawing/2014/main" id="{1B9E733D-A1D6-4E85-B134-8534A4D709E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35924" y="4748480"/>
            <a:ext cx="2243845" cy="1453240"/>
          </a:xfrm>
          <a:prstGeom prst="rect">
            <a:avLst/>
          </a:prstGeom>
        </p:spPr>
      </p:pic>
      <p:sp>
        <p:nvSpPr>
          <p:cNvPr id="2" name="TextBox 1">
            <a:extLst>
              <a:ext uri="{FF2B5EF4-FFF2-40B4-BE49-F238E27FC236}">
                <a16:creationId xmlns:a16="http://schemas.microsoft.com/office/drawing/2014/main" id="{19B7769D-75F8-4B55-B72F-14FFDBF8B1FD}"/>
              </a:ext>
            </a:extLst>
          </p:cNvPr>
          <p:cNvSpPr txBox="1"/>
          <p:nvPr/>
        </p:nvSpPr>
        <p:spPr>
          <a:xfrm>
            <a:off x="254442" y="1270800"/>
            <a:ext cx="93367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et Bilal organisent le garage. De quoi parlent-ils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coche les réponses possibles.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e.g. Je veux acheter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beep</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anglais.</a:t>
            </a:r>
          </a:p>
          <a:p>
            <a:pPr lvl="0">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veux </a:t>
            </a:r>
            <a:r>
              <a:rPr lang="fr-FR" sz="2400" dirty="0">
                <a:solidFill>
                  <a:srgbClr val="4472C4">
                    <a:lumMod val="50000"/>
                  </a:srgbClr>
                </a:solidFill>
              </a:rPr>
              <a:t>acheter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film/les journaux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anglais en Algérie.</a:t>
            </a:r>
          </a:p>
        </p:txBody>
      </p:sp>
      <p:pic>
        <p:nvPicPr>
          <p:cNvPr id="25" name="Picture 24" descr="green checkmark">
            <a:extLst>
              <a:ext uri="{FF2B5EF4-FFF2-40B4-BE49-F238E27FC236}">
                <a16:creationId xmlns:a16="http://schemas.microsoft.com/office/drawing/2014/main" id="{1B3F4AE6-DD99-4291-AE40-3DC3BB33E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2374" y="4454186"/>
            <a:ext cx="282522" cy="294294"/>
          </a:xfrm>
          <a:prstGeom prst="rect">
            <a:avLst/>
          </a:prstGeom>
        </p:spPr>
      </p:pic>
      <p:pic>
        <p:nvPicPr>
          <p:cNvPr id="27" name="Picture 26" descr="green checkmark">
            <a:extLst>
              <a:ext uri="{FF2B5EF4-FFF2-40B4-BE49-F238E27FC236}">
                <a16:creationId xmlns:a16="http://schemas.microsoft.com/office/drawing/2014/main" id="{6039C204-D70C-4606-9D16-EE1C1C8B3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027" y="4934386"/>
            <a:ext cx="282522" cy="294294"/>
          </a:xfrm>
          <a:prstGeom prst="rect">
            <a:avLst/>
          </a:prstGeom>
        </p:spPr>
      </p:pic>
      <p:pic>
        <p:nvPicPr>
          <p:cNvPr id="28" name="Picture 27" descr="green checkmark">
            <a:extLst>
              <a:ext uri="{FF2B5EF4-FFF2-40B4-BE49-F238E27FC236}">
                <a16:creationId xmlns:a16="http://schemas.microsoft.com/office/drawing/2014/main" id="{DAE7F3A3-318E-44DB-8722-6D1909F73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997" y="4934386"/>
            <a:ext cx="282522" cy="294294"/>
          </a:xfrm>
          <a:prstGeom prst="rect">
            <a:avLst/>
          </a:prstGeom>
        </p:spPr>
      </p:pic>
      <p:pic>
        <p:nvPicPr>
          <p:cNvPr id="29" name="Picture 28" descr="green checkmark">
            <a:extLst>
              <a:ext uri="{FF2B5EF4-FFF2-40B4-BE49-F238E27FC236}">
                <a16:creationId xmlns:a16="http://schemas.microsoft.com/office/drawing/2014/main" id="{DFB62713-3489-4425-9B19-9F38531AC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296" y="5327953"/>
            <a:ext cx="282522" cy="294294"/>
          </a:xfrm>
          <a:prstGeom prst="rect">
            <a:avLst/>
          </a:prstGeom>
        </p:spPr>
      </p:pic>
      <p:pic>
        <p:nvPicPr>
          <p:cNvPr id="31" name="Picture 30" descr="green checkmark">
            <a:extLst>
              <a:ext uri="{FF2B5EF4-FFF2-40B4-BE49-F238E27FC236}">
                <a16:creationId xmlns:a16="http://schemas.microsoft.com/office/drawing/2014/main" id="{7588A701-5AEA-4F6C-9610-E2E06C648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027" y="5863654"/>
            <a:ext cx="282522" cy="294294"/>
          </a:xfrm>
          <a:prstGeom prst="rect">
            <a:avLst/>
          </a:prstGeom>
        </p:spPr>
      </p:pic>
      <p:pic>
        <p:nvPicPr>
          <p:cNvPr id="32" name="Picture 31" descr="green checkmark">
            <a:extLst>
              <a:ext uri="{FF2B5EF4-FFF2-40B4-BE49-F238E27FC236}">
                <a16:creationId xmlns:a16="http://schemas.microsoft.com/office/drawing/2014/main" id="{7B4CFFF6-F43B-4CF8-A543-43BB5227A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296" y="5842560"/>
            <a:ext cx="282522" cy="294294"/>
          </a:xfrm>
          <a:prstGeom prst="rect">
            <a:avLst/>
          </a:prstGeom>
        </p:spPr>
      </p:pic>
      <p:sp>
        <p:nvSpPr>
          <p:cNvPr id="19" name="Action Button: Custom 16">
            <a:hlinkClick r:id="" action="ppaction://noaction" highlightClick="1">
              <a:snd r:embed="rId6" name="1b les journaux.wav"/>
            </a:hlinkClick>
            <a:extLst>
              <a:ext uri="{FF2B5EF4-FFF2-40B4-BE49-F238E27FC236}">
                <a16:creationId xmlns:a16="http://schemas.microsoft.com/office/drawing/2014/main" id="{7075BD24-4D1C-43A7-9684-5BEEC8A10815}"/>
              </a:ext>
            </a:extLst>
          </p:cNvPr>
          <p:cNvSpPr/>
          <p:nvPr/>
        </p:nvSpPr>
        <p:spPr>
          <a:xfrm>
            <a:off x="456447" y="396153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7" name="2b la recette.wav"/>
            </a:hlinkClick>
            <a:extLst>
              <a:ext uri="{FF2B5EF4-FFF2-40B4-BE49-F238E27FC236}">
                <a16:creationId xmlns:a16="http://schemas.microsoft.com/office/drawing/2014/main" id="{28BBB27B-A799-4446-8093-D2AC16F779CD}"/>
              </a:ext>
            </a:extLst>
          </p:cNvPr>
          <p:cNvSpPr/>
          <p:nvPr/>
        </p:nvSpPr>
        <p:spPr>
          <a:xfrm>
            <a:off x="456447" y="441392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8" name="3b les journaux le film.wav"/>
            </a:hlinkClick>
            <a:extLst>
              <a:ext uri="{FF2B5EF4-FFF2-40B4-BE49-F238E27FC236}">
                <a16:creationId xmlns:a16="http://schemas.microsoft.com/office/drawing/2014/main" id="{5C43C30A-8473-4DE3-87AF-507A22E86982}"/>
              </a:ext>
            </a:extLst>
          </p:cNvPr>
          <p:cNvSpPr/>
          <p:nvPr/>
        </p:nvSpPr>
        <p:spPr>
          <a:xfrm>
            <a:off x="456447" y="486631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9" name="4b la recette.wav"/>
            </a:hlinkClick>
            <a:extLst>
              <a:ext uri="{FF2B5EF4-FFF2-40B4-BE49-F238E27FC236}">
                <a16:creationId xmlns:a16="http://schemas.microsoft.com/office/drawing/2014/main" id="{A3139173-D411-41F1-AEA7-C8C0DB749168}"/>
              </a:ext>
            </a:extLst>
          </p:cNvPr>
          <p:cNvSpPr/>
          <p:nvPr/>
        </p:nvSpPr>
        <p:spPr>
          <a:xfrm>
            <a:off x="456447" y="531869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10" name="5b le film la recette.wav"/>
            </a:hlinkClick>
            <a:extLst>
              <a:ext uri="{FF2B5EF4-FFF2-40B4-BE49-F238E27FC236}">
                <a16:creationId xmlns:a16="http://schemas.microsoft.com/office/drawing/2014/main" id="{BFD7BB32-AE5B-49AE-86C1-D2AB8F5FF010}"/>
              </a:ext>
            </a:extLst>
          </p:cNvPr>
          <p:cNvSpPr/>
          <p:nvPr/>
        </p:nvSpPr>
        <p:spPr>
          <a:xfrm>
            <a:off x="456447" y="577108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Action Button: Custom 16">
            <a:hlinkClick r:id="" action="ppaction://noaction" highlightClick="1">
              <a:snd r:embed="rId11" name="1a les journaux.wav"/>
            </a:hlinkClick>
            <a:extLst>
              <a:ext uri="{FF2B5EF4-FFF2-40B4-BE49-F238E27FC236}">
                <a16:creationId xmlns:a16="http://schemas.microsoft.com/office/drawing/2014/main" id="{E7A3BCEE-A0FE-4B93-AED8-AF9EE3327DB1}"/>
              </a:ext>
            </a:extLst>
          </p:cNvPr>
          <p:cNvSpPr/>
          <p:nvPr/>
        </p:nvSpPr>
        <p:spPr>
          <a:xfrm>
            <a:off x="8683364" y="395034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12" name="2a la recette.wav"/>
            </a:hlinkClick>
            <a:extLst>
              <a:ext uri="{FF2B5EF4-FFF2-40B4-BE49-F238E27FC236}">
                <a16:creationId xmlns:a16="http://schemas.microsoft.com/office/drawing/2014/main" id="{999443B5-FC15-45C0-8AD1-CF0C4C504958}"/>
              </a:ext>
            </a:extLst>
          </p:cNvPr>
          <p:cNvSpPr/>
          <p:nvPr/>
        </p:nvSpPr>
        <p:spPr>
          <a:xfrm>
            <a:off x="8683364" y="440552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13" name="3a les journaux le film.wav"/>
            </a:hlinkClick>
            <a:extLst>
              <a:ext uri="{FF2B5EF4-FFF2-40B4-BE49-F238E27FC236}">
                <a16:creationId xmlns:a16="http://schemas.microsoft.com/office/drawing/2014/main" id="{C546490F-B686-42F4-8947-478EE57074F9}"/>
              </a:ext>
            </a:extLst>
          </p:cNvPr>
          <p:cNvSpPr/>
          <p:nvPr/>
        </p:nvSpPr>
        <p:spPr>
          <a:xfrm>
            <a:off x="8683364" y="486071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16">
            <a:hlinkClick r:id="" action="ppaction://noaction" highlightClick="1">
              <a:snd r:embed="rId14" name="4a la recette.wav"/>
            </a:hlinkClick>
            <a:extLst>
              <a:ext uri="{FF2B5EF4-FFF2-40B4-BE49-F238E27FC236}">
                <a16:creationId xmlns:a16="http://schemas.microsoft.com/office/drawing/2014/main" id="{54345299-7B88-43F5-8F4A-20F243CD4D54}"/>
              </a:ext>
            </a:extLst>
          </p:cNvPr>
          <p:cNvSpPr/>
          <p:nvPr/>
        </p:nvSpPr>
        <p:spPr>
          <a:xfrm>
            <a:off x="8683364" y="531589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15" name="5a le film la recette.wav"/>
            </a:hlinkClick>
            <a:extLst>
              <a:ext uri="{FF2B5EF4-FFF2-40B4-BE49-F238E27FC236}">
                <a16:creationId xmlns:a16="http://schemas.microsoft.com/office/drawing/2014/main" id="{67422B73-AC9C-4C74-A45B-14D9650EA35C}"/>
              </a:ext>
            </a:extLst>
          </p:cNvPr>
          <p:cNvSpPr/>
          <p:nvPr/>
        </p:nvSpPr>
        <p:spPr>
          <a:xfrm>
            <a:off x="8683364" y="577108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026" name="Picture 2" descr="Video Clip Art">
            <a:extLst>
              <a:ext uri="{FF2B5EF4-FFF2-40B4-BE49-F238E27FC236}">
                <a16:creationId xmlns:a16="http://schemas.microsoft.com/office/drawing/2014/main" id="{D7B437A2-FDA8-4C20-BCD5-4C8FA0B28E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49138" y="1249987"/>
            <a:ext cx="1435262" cy="13539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74D43E73-4BB0-4DF9-87FF-5CD2DF0C286E}"/>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0197973" y="3020517"/>
            <a:ext cx="1537592" cy="1311758"/>
          </a:xfrm>
          <a:prstGeom prst="rect">
            <a:avLst/>
          </a:prstGeom>
        </p:spPr>
      </p:pic>
    </p:spTree>
    <p:extLst>
      <p:ext uri="{BB962C8B-B14F-4D97-AF65-F5344CB8AC3E}">
        <p14:creationId xmlns:p14="http://schemas.microsoft.com/office/powerpoint/2010/main" val="35356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Dans le garage (2)</a:t>
            </a:r>
          </a:p>
        </p:txBody>
      </p:sp>
      <p:sp>
        <p:nvSpPr>
          <p:cNvPr id="6" name="Rounded Rectangle 46">
            <a:extLst>
              <a:ext uri="{FF2B5EF4-FFF2-40B4-BE49-F238E27FC236}">
                <a16:creationId xmlns:a16="http://schemas.microsoft.com/office/drawing/2014/main" id="{EBEB9E35-E0D1-4C62-A699-24712CA97CE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62FC880B-735C-4F5C-8F37-20BB2573F7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63291" y="2522083"/>
            <a:ext cx="1014118" cy="1235081"/>
          </a:xfrm>
          <a:prstGeom prst="rect">
            <a:avLst/>
          </a:prstGeom>
        </p:spPr>
      </p:pic>
      <p:sp>
        <p:nvSpPr>
          <p:cNvPr id="25" name="TextBox 24">
            <a:extLst>
              <a:ext uri="{FF2B5EF4-FFF2-40B4-BE49-F238E27FC236}">
                <a16:creationId xmlns:a16="http://schemas.microsoft.com/office/drawing/2014/main" id="{F65A11A5-EC6B-40C2-824C-FA6398A655AF}"/>
              </a:ext>
            </a:extLst>
          </p:cNvPr>
          <p:cNvSpPr txBox="1"/>
          <p:nvPr/>
        </p:nvSpPr>
        <p:spPr>
          <a:xfrm>
            <a:off x="212231" y="1215373"/>
            <a:ext cx="93367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Abdel et Bilal organisent le garage. </a:t>
            </a:r>
            <a:r>
              <a:rPr lang="fr-FR" sz="2400" dirty="0">
                <a:solidFill>
                  <a:srgbClr val="4472C4">
                    <a:lumMod val="50000"/>
                  </a:srgbClr>
                </a:solidFill>
                <a:latin typeface="Century Gothic" panose="020F0302020204030204"/>
              </a:rPr>
              <a:t>Abdel écrit une liste.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Remplis les blancs avec</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les </a:t>
            </a:r>
            <a:r>
              <a:rPr lang="fr-FR" sz="2400" dirty="0">
                <a:solidFill>
                  <a:srgbClr val="4472C4">
                    <a:lumMod val="50000"/>
                  </a:srgbClr>
                </a:solidFill>
                <a:latin typeface="Century Gothic" panose="020F0302020204030204"/>
              </a:rPr>
              <a:t>mot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s possibles.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e.g. Je veux regarder [</a:t>
            </a:r>
            <a:r>
              <a:rPr lang="fr-FR" sz="2400" dirty="0">
                <a:solidFill>
                  <a:srgbClr val="4472C4">
                    <a:lumMod val="50000"/>
                  </a:srgbClr>
                </a:solidFill>
                <a:latin typeface="Century Gothic" panose="020F0302020204030204"/>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petit [</a:t>
            </a:r>
            <a:r>
              <a:rPr lang="fr-FR" sz="2400" dirty="0">
                <a:solidFill>
                  <a:srgbClr val="4472C4">
                    <a:lumMod val="50000"/>
                  </a:srgbClr>
                </a:solidFill>
                <a:latin typeface="Century Gothic" panose="020F0302020204030204"/>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Je veux regarder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rPr>
              <a:t>le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petit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rPr>
              <a:t>manteau.</a:t>
            </a:r>
          </a:p>
        </p:txBody>
      </p:sp>
      <p:sp>
        <p:nvSpPr>
          <p:cNvPr id="2" name="TextBox 1">
            <a:extLst>
              <a:ext uri="{FF2B5EF4-FFF2-40B4-BE49-F238E27FC236}">
                <a16:creationId xmlns:a16="http://schemas.microsoft.com/office/drawing/2014/main" id="{C9CBB339-6A62-4541-B135-1611DD28DF1B}"/>
              </a:ext>
            </a:extLst>
          </p:cNvPr>
          <p:cNvSpPr txBox="1"/>
          <p:nvPr/>
        </p:nvSpPr>
        <p:spPr>
          <a:xfrm>
            <a:off x="212231" y="3205746"/>
            <a:ext cx="10229210" cy="3046988"/>
          </a:xfrm>
          <a:prstGeom prst="rect">
            <a:avLst/>
          </a:prstGeom>
          <a:solidFill>
            <a:srgbClr val="FFFF66"/>
          </a:solidFill>
        </p:spPr>
        <p:txBody>
          <a:bodyPr wrap="square" rtlCol="0">
            <a:spAutoFit/>
          </a:bodyPr>
          <a:lstStyle/>
          <a:p>
            <a:pPr marL="228600" indent="-228600" algn="l">
              <a:buFont typeface="+mj-lt"/>
              <a:buAutoNum type="arabicPeriod"/>
            </a:pPr>
            <a:r>
              <a:rPr lang="fr-FR" sz="2400" dirty="0">
                <a:solidFill>
                  <a:srgbClr val="002060"/>
                </a:solidFill>
                <a:latin typeface="Century Gothic" panose="020B0502020202020204" pitchFamily="34" charset="0"/>
              </a:rPr>
              <a:t> Je veux porter [...] vieille [……………] dans le jardin.</a:t>
            </a:r>
          </a:p>
          <a:p>
            <a:pPr marL="228600" indent="-228600" algn="l">
              <a:buFont typeface="+mj-lt"/>
              <a:buAutoNum type="arabicPeriod"/>
            </a:pPr>
            <a:r>
              <a:rPr lang="fr-FR" sz="2400" dirty="0">
                <a:solidFill>
                  <a:srgbClr val="002060"/>
                </a:solidFill>
                <a:latin typeface="Century Gothic" panose="020B0502020202020204" pitchFamily="34" charset="0"/>
              </a:rPr>
              <a:t> On peut utiliser […] vieux [……………] comme un lit pour le chien.</a:t>
            </a:r>
          </a:p>
          <a:p>
            <a:pPr marL="228600" indent="-228600" algn="l">
              <a:buFont typeface="+mj-lt"/>
              <a:buAutoNum type="arabicPeriod"/>
            </a:pPr>
            <a:r>
              <a:rPr lang="fr-FR" sz="2400" dirty="0">
                <a:solidFill>
                  <a:srgbClr val="002060"/>
                </a:solidFill>
                <a:latin typeface="Century Gothic" panose="020B0502020202020204" pitchFamily="34" charset="0"/>
              </a:rPr>
              <a:t> Noura peut jouer avec […] petite [……………].</a:t>
            </a:r>
          </a:p>
          <a:p>
            <a:pPr marL="228600" indent="-228600" algn="l">
              <a:buFont typeface="+mj-lt"/>
              <a:buAutoNum type="arabicPeriod"/>
            </a:pPr>
            <a:r>
              <a:rPr lang="fr-FR" sz="2400" dirty="0">
                <a:solidFill>
                  <a:srgbClr val="002060"/>
                </a:solidFill>
                <a:latin typeface="Century Gothic" panose="020B0502020202020204" pitchFamily="34" charset="0"/>
              </a:rPr>
              <a:t> On peut donner […] beau [……………] à un ami.</a:t>
            </a:r>
          </a:p>
          <a:p>
            <a:pPr marL="228600" indent="-228600" algn="l">
              <a:buFont typeface="+mj-lt"/>
              <a:buAutoNum type="arabicPeriod"/>
            </a:pPr>
            <a:r>
              <a:rPr lang="fr-FR" sz="2400" dirty="0">
                <a:solidFill>
                  <a:srgbClr val="002060"/>
                </a:solidFill>
                <a:latin typeface="Century Gothic" panose="020B0502020202020204" pitchFamily="34" charset="0"/>
              </a:rPr>
              <a:t> Je peux partager […] belle [……………] avec Noura.</a:t>
            </a:r>
          </a:p>
          <a:p>
            <a:pPr marL="228600" indent="-228600" algn="l">
              <a:buFont typeface="+mj-lt"/>
              <a:buAutoNum type="arabicPeriod"/>
            </a:pPr>
            <a:r>
              <a:rPr lang="fr-FR" sz="2400" dirty="0">
                <a:solidFill>
                  <a:srgbClr val="002060"/>
                </a:solidFill>
                <a:latin typeface="Century Gothic" panose="020B0502020202020204" pitchFamily="34" charset="0"/>
              </a:rPr>
              <a:t> Je vais envoyer plusieurs [……………] à Abdel.</a:t>
            </a:r>
          </a:p>
          <a:p>
            <a:pPr marL="228600" indent="-228600" algn="l">
              <a:buFont typeface="+mj-lt"/>
              <a:buAutoNum type="arabicPeriod"/>
            </a:pPr>
            <a:r>
              <a:rPr lang="fr-FR" sz="2400" dirty="0">
                <a:solidFill>
                  <a:srgbClr val="002060"/>
                </a:solidFill>
                <a:latin typeface="Century Gothic" panose="020B0502020202020204" pitchFamily="34" charset="0"/>
              </a:rPr>
              <a:t> Je ne veux pas utiliser […] autre [……………].</a:t>
            </a:r>
          </a:p>
          <a:p>
            <a:pPr marL="228600" indent="-228600" algn="l">
              <a:buFont typeface="+mj-lt"/>
              <a:buAutoNum type="arabicPeriod"/>
            </a:pPr>
            <a:r>
              <a:rPr lang="fr-FR" sz="2400" dirty="0">
                <a:solidFill>
                  <a:srgbClr val="002060"/>
                </a:solidFill>
                <a:latin typeface="Century Gothic" panose="020B0502020202020204" pitchFamily="34" charset="0"/>
              </a:rPr>
              <a:t> Noura veut porter […] même [……………] tout le temps.</a:t>
            </a:r>
          </a:p>
        </p:txBody>
      </p:sp>
      <p:pic>
        <p:nvPicPr>
          <p:cNvPr id="26" name="Picture 25">
            <a:extLst>
              <a:ext uri="{FF2B5EF4-FFF2-40B4-BE49-F238E27FC236}">
                <a16:creationId xmlns:a16="http://schemas.microsoft.com/office/drawing/2014/main" id="{1B9E733D-A1D6-4E85-B134-8534A4D709E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27016" y="4729240"/>
            <a:ext cx="1850393" cy="1198418"/>
          </a:xfrm>
          <a:prstGeom prst="rect">
            <a:avLst/>
          </a:prstGeom>
        </p:spPr>
      </p:pic>
      <p:sp>
        <p:nvSpPr>
          <p:cNvPr id="14" name="TextBox 13">
            <a:extLst>
              <a:ext uri="{FF2B5EF4-FFF2-40B4-BE49-F238E27FC236}">
                <a16:creationId xmlns:a16="http://schemas.microsoft.com/office/drawing/2014/main" id="{09944688-4A8A-4C18-8EA3-B1F7350B6A5E}"/>
              </a:ext>
            </a:extLst>
          </p:cNvPr>
          <p:cNvSpPr txBox="1"/>
          <p:nvPr/>
        </p:nvSpPr>
        <p:spPr>
          <a:xfrm>
            <a:off x="10387093" y="3638487"/>
            <a:ext cx="1623060" cy="400110"/>
          </a:xfrm>
          <a:prstGeom prst="rect">
            <a:avLst/>
          </a:prstGeom>
          <a:solidFill>
            <a:schemeClr val="accent1">
              <a:lumMod val="50000"/>
            </a:schemeClr>
          </a:solidFill>
          <a:ln>
            <a:solidFill>
              <a:schemeClr val="accent2"/>
            </a:solidFill>
          </a:ln>
        </p:spPr>
        <p:txBody>
          <a:bodyPr wrap="square" rtlCol="0">
            <a:spAutoFit/>
          </a:bodyPr>
          <a:lstStyle/>
          <a:p>
            <a:pPr algn="ctr"/>
            <a:r>
              <a:rPr lang="en-GB" sz="2000" dirty="0">
                <a:solidFill>
                  <a:schemeClr val="bg1"/>
                </a:solidFill>
              </a:rPr>
              <a:t>la chemise</a:t>
            </a:r>
            <a:endParaRPr lang="fr-FR" sz="2000" dirty="0">
              <a:solidFill>
                <a:schemeClr val="bg1"/>
              </a:solidFill>
            </a:endParaRPr>
          </a:p>
        </p:txBody>
      </p:sp>
      <p:sp>
        <p:nvSpPr>
          <p:cNvPr id="15" name="TextBox 14">
            <a:extLst>
              <a:ext uri="{FF2B5EF4-FFF2-40B4-BE49-F238E27FC236}">
                <a16:creationId xmlns:a16="http://schemas.microsoft.com/office/drawing/2014/main" id="{89461287-A6B5-4451-88A4-A87CF0741E29}"/>
              </a:ext>
            </a:extLst>
          </p:cNvPr>
          <p:cNvSpPr txBox="1"/>
          <p:nvPr/>
        </p:nvSpPr>
        <p:spPr>
          <a:xfrm>
            <a:off x="9602737" y="5613552"/>
            <a:ext cx="1623060" cy="400110"/>
          </a:xfrm>
          <a:prstGeom prst="rect">
            <a:avLst/>
          </a:prstGeom>
          <a:solidFill>
            <a:schemeClr val="accent1">
              <a:lumMod val="50000"/>
            </a:schemeClr>
          </a:solidFill>
          <a:ln>
            <a:solidFill>
              <a:schemeClr val="accent2"/>
            </a:solidFill>
          </a:ln>
        </p:spPr>
        <p:txBody>
          <a:bodyPr wrap="square" lIns="0" rIns="0" rtlCol="0">
            <a:spAutoFit/>
          </a:bodyPr>
          <a:lstStyle/>
          <a:p>
            <a:pPr algn="ctr"/>
            <a:r>
              <a:rPr lang="en-GB" sz="2000" dirty="0">
                <a:solidFill>
                  <a:schemeClr val="bg1"/>
                </a:solidFill>
              </a:rPr>
              <a:t>les </a:t>
            </a:r>
            <a:r>
              <a:rPr lang="en-GB" sz="2000" dirty="0" err="1">
                <a:solidFill>
                  <a:schemeClr val="bg1"/>
                </a:solidFill>
              </a:rPr>
              <a:t>journaux</a:t>
            </a:r>
            <a:endParaRPr lang="fr-FR" sz="2000" dirty="0">
              <a:solidFill>
                <a:schemeClr val="bg1"/>
              </a:solidFill>
            </a:endParaRPr>
          </a:p>
        </p:txBody>
      </p:sp>
      <p:pic>
        <p:nvPicPr>
          <p:cNvPr id="18" name="Picture 17">
            <a:extLst>
              <a:ext uri="{FF2B5EF4-FFF2-40B4-BE49-F238E27FC236}">
                <a16:creationId xmlns:a16="http://schemas.microsoft.com/office/drawing/2014/main" id="{845A9641-044E-4649-86B5-3D4E6BDF4A10}"/>
              </a:ext>
            </a:extLst>
          </p:cNvPr>
          <p:cNvPicPr>
            <a:picLocks noChangeAspect="1"/>
          </p:cNvPicPr>
          <p:nvPr/>
        </p:nvPicPr>
        <p:blipFill>
          <a:blip r:embed="rId6"/>
          <a:stretch>
            <a:fillRect/>
          </a:stretch>
        </p:blipFill>
        <p:spPr>
          <a:xfrm>
            <a:off x="10863291" y="844338"/>
            <a:ext cx="924614" cy="1451643"/>
          </a:xfrm>
          <a:prstGeom prst="rect">
            <a:avLst/>
          </a:prstGeom>
        </p:spPr>
      </p:pic>
      <p:sp>
        <p:nvSpPr>
          <p:cNvPr id="19" name="TextBox 18">
            <a:extLst>
              <a:ext uri="{FF2B5EF4-FFF2-40B4-BE49-F238E27FC236}">
                <a16:creationId xmlns:a16="http://schemas.microsoft.com/office/drawing/2014/main" id="{5104940E-554A-42C7-9656-9A65F8B89C83}"/>
              </a:ext>
            </a:extLst>
          </p:cNvPr>
          <p:cNvSpPr txBox="1"/>
          <p:nvPr/>
        </p:nvSpPr>
        <p:spPr>
          <a:xfrm>
            <a:off x="9474183" y="1142379"/>
            <a:ext cx="1623060" cy="400110"/>
          </a:xfrm>
          <a:prstGeom prst="rect">
            <a:avLst/>
          </a:prstGeom>
          <a:solidFill>
            <a:schemeClr val="accent1">
              <a:lumMod val="50000"/>
            </a:schemeClr>
          </a:solidFill>
          <a:ln>
            <a:solidFill>
              <a:schemeClr val="accent2"/>
            </a:solidFill>
          </a:ln>
        </p:spPr>
        <p:txBody>
          <a:bodyPr wrap="square" rtlCol="0">
            <a:spAutoFit/>
          </a:bodyPr>
          <a:lstStyle/>
          <a:p>
            <a:pPr algn="l"/>
            <a:r>
              <a:rPr lang="en-GB" sz="2000" dirty="0">
                <a:solidFill>
                  <a:schemeClr val="bg1"/>
                </a:solidFill>
              </a:rPr>
              <a:t>le manteau </a:t>
            </a:r>
            <a:endParaRPr lang="fr-FR" sz="2000" dirty="0">
              <a:solidFill>
                <a:schemeClr val="bg1"/>
              </a:solidFill>
            </a:endParaRPr>
          </a:p>
        </p:txBody>
      </p:sp>
    </p:spTree>
    <p:extLst>
      <p:ext uri="{BB962C8B-B14F-4D97-AF65-F5344CB8AC3E}">
        <p14:creationId xmlns:p14="http://schemas.microsoft.com/office/powerpoint/2010/main" val="4148920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Dans le garage (2)</a:t>
            </a:r>
          </a:p>
        </p:txBody>
      </p:sp>
      <p:sp>
        <p:nvSpPr>
          <p:cNvPr id="6" name="Rounded Rectangle 46">
            <a:extLst>
              <a:ext uri="{FF2B5EF4-FFF2-40B4-BE49-F238E27FC236}">
                <a16:creationId xmlns:a16="http://schemas.microsoft.com/office/drawing/2014/main" id="{EBEB9E35-E0D1-4C62-A699-24712CA97CE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9CBB339-6A62-4541-B135-1611DD28DF1B}"/>
              </a:ext>
            </a:extLst>
          </p:cNvPr>
          <p:cNvSpPr txBox="1"/>
          <p:nvPr/>
        </p:nvSpPr>
        <p:spPr>
          <a:xfrm>
            <a:off x="143684" y="1270451"/>
            <a:ext cx="10229210" cy="3046988"/>
          </a:xfrm>
          <a:prstGeom prst="rect">
            <a:avLst/>
          </a:prstGeom>
          <a:solidFill>
            <a:srgbClr val="FFFF66"/>
          </a:solidFill>
        </p:spPr>
        <p:txBody>
          <a:bodyPr wrap="square" rtlCol="0">
            <a:spAutoFit/>
          </a:bodyPr>
          <a:lstStyle/>
          <a:p>
            <a:pPr marL="228600" indent="-228600" algn="l">
              <a:buFont typeface="+mj-lt"/>
              <a:buAutoNum type="arabicPeriod"/>
            </a:pPr>
            <a:r>
              <a:rPr lang="fr-FR" sz="2400" dirty="0">
                <a:solidFill>
                  <a:srgbClr val="002060"/>
                </a:solidFill>
                <a:latin typeface="Century Gothic" panose="020B0502020202020204" pitchFamily="34" charset="0"/>
              </a:rPr>
              <a:t> Je veux porter [...] vieille [……………] dans le jardin.</a:t>
            </a:r>
          </a:p>
          <a:p>
            <a:pPr marL="228600" indent="-228600" algn="l">
              <a:buFont typeface="+mj-lt"/>
              <a:buAutoNum type="arabicPeriod"/>
            </a:pPr>
            <a:r>
              <a:rPr lang="fr-FR" sz="2400" dirty="0">
                <a:solidFill>
                  <a:srgbClr val="002060"/>
                </a:solidFill>
                <a:latin typeface="Century Gothic" panose="020B0502020202020204" pitchFamily="34" charset="0"/>
              </a:rPr>
              <a:t> On peut utiliser […] vieux [……………] comme un lit pour le chien.</a:t>
            </a:r>
          </a:p>
          <a:p>
            <a:pPr marL="228600" indent="-228600" algn="l">
              <a:buFont typeface="+mj-lt"/>
              <a:buAutoNum type="arabicPeriod"/>
            </a:pPr>
            <a:r>
              <a:rPr lang="fr-FR" sz="2400" dirty="0">
                <a:solidFill>
                  <a:srgbClr val="002060"/>
                </a:solidFill>
                <a:latin typeface="Century Gothic" panose="020B0502020202020204" pitchFamily="34" charset="0"/>
              </a:rPr>
              <a:t> Noura peut jouer avec […] petite [……………].</a:t>
            </a:r>
          </a:p>
          <a:p>
            <a:pPr marL="228600" indent="-228600" algn="l">
              <a:buFont typeface="+mj-lt"/>
              <a:buAutoNum type="arabicPeriod"/>
            </a:pPr>
            <a:r>
              <a:rPr lang="fr-FR" sz="2400" dirty="0">
                <a:solidFill>
                  <a:srgbClr val="002060"/>
                </a:solidFill>
                <a:latin typeface="Century Gothic" panose="020B0502020202020204" pitchFamily="34" charset="0"/>
              </a:rPr>
              <a:t> On peut donner […] beau [……………] à un ami.</a:t>
            </a:r>
          </a:p>
          <a:p>
            <a:pPr marL="228600" indent="-228600" algn="l">
              <a:buFont typeface="+mj-lt"/>
              <a:buAutoNum type="arabicPeriod"/>
            </a:pPr>
            <a:r>
              <a:rPr lang="fr-FR" sz="2400" dirty="0">
                <a:solidFill>
                  <a:srgbClr val="002060"/>
                </a:solidFill>
                <a:latin typeface="Century Gothic" panose="020B0502020202020204" pitchFamily="34" charset="0"/>
              </a:rPr>
              <a:t> Je peux partager […] belle [……………] avec Noura.</a:t>
            </a:r>
          </a:p>
          <a:p>
            <a:pPr marL="228600" indent="-228600" algn="l">
              <a:buFont typeface="+mj-lt"/>
              <a:buAutoNum type="arabicPeriod"/>
            </a:pPr>
            <a:r>
              <a:rPr lang="fr-FR" sz="2400" dirty="0">
                <a:solidFill>
                  <a:srgbClr val="002060"/>
                </a:solidFill>
                <a:latin typeface="Century Gothic" panose="020B0502020202020204" pitchFamily="34" charset="0"/>
              </a:rPr>
              <a:t> Je vais envoyer plusieurs [……………] à Abdel.</a:t>
            </a:r>
          </a:p>
          <a:p>
            <a:pPr marL="228600" indent="-228600" algn="l">
              <a:buFont typeface="+mj-lt"/>
              <a:buAutoNum type="arabicPeriod"/>
            </a:pPr>
            <a:r>
              <a:rPr lang="fr-FR" sz="2400" dirty="0">
                <a:solidFill>
                  <a:srgbClr val="002060"/>
                </a:solidFill>
                <a:latin typeface="Century Gothic" panose="020B0502020202020204" pitchFamily="34" charset="0"/>
              </a:rPr>
              <a:t> Je ne veux pas utiliser […] autre [……………].</a:t>
            </a:r>
          </a:p>
          <a:p>
            <a:pPr marL="228600" indent="-228600" algn="l">
              <a:buFont typeface="+mj-lt"/>
              <a:buAutoNum type="arabicPeriod"/>
            </a:pPr>
            <a:r>
              <a:rPr lang="fr-FR" sz="2400" dirty="0">
                <a:solidFill>
                  <a:srgbClr val="002060"/>
                </a:solidFill>
                <a:latin typeface="Century Gothic" panose="020B0502020202020204" pitchFamily="34" charset="0"/>
              </a:rPr>
              <a:t> Noura veut porter […] même [……………] tout le temps.</a:t>
            </a:r>
          </a:p>
        </p:txBody>
      </p:sp>
      <p:sp>
        <p:nvSpPr>
          <p:cNvPr id="3" name="Rectangle: Rounded Corners 2">
            <a:extLst>
              <a:ext uri="{FF2B5EF4-FFF2-40B4-BE49-F238E27FC236}">
                <a16:creationId xmlns:a16="http://schemas.microsoft.com/office/drawing/2014/main" id="{9D395157-D536-4F56-A9F4-6E7B705015D4}"/>
              </a:ext>
            </a:extLst>
          </p:cNvPr>
          <p:cNvSpPr/>
          <p:nvPr/>
        </p:nvSpPr>
        <p:spPr>
          <a:xfrm>
            <a:off x="212232" y="4423898"/>
            <a:ext cx="10229209" cy="177782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numCol="2" rtlCol="0" anchor="ctr"/>
          <a:lstStyle/>
          <a:p>
            <a:pPr marL="457200" indent="-457200">
              <a:buAutoNum type="arabicParenR"/>
            </a:pPr>
            <a:r>
              <a:rPr lang="fr-FR" sz="2000" b="1" dirty="0">
                <a:solidFill>
                  <a:prstClr val="white"/>
                </a:solidFill>
                <a:latin typeface="Century Gothic" panose="020B0502020202020204" pitchFamily="34" charset="0"/>
              </a:rPr>
              <a:t>la vieille chemise</a:t>
            </a:r>
          </a:p>
          <a:p>
            <a:pPr marL="457200" indent="-457200">
              <a:buAutoNum type="arabicParenR"/>
            </a:pPr>
            <a:r>
              <a:rPr lang="fr-FR" sz="2000" b="1" dirty="0">
                <a:solidFill>
                  <a:prstClr val="white"/>
                </a:solidFill>
                <a:latin typeface="Century Gothic" panose="020B0502020202020204" pitchFamily="34" charset="0"/>
              </a:rPr>
              <a:t>le vieux manteau/les vieux journaux</a:t>
            </a:r>
          </a:p>
          <a:p>
            <a:pPr marL="457200" indent="-457200">
              <a:buAutoNum type="arabicParenR"/>
            </a:pPr>
            <a:r>
              <a:rPr lang="fr-FR" sz="2000" b="1" dirty="0">
                <a:solidFill>
                  <a:prstClr val="white"/>
                </a:solidFill>
                <a:latin typeface="Century Gothic" panose="020B0502020202020204" pitchFamily="34" charset="0"/>
              </a:rPr>
              <a:t>la petite chemise</a:t>
            </a:r>
          </a:p>
          <a:p>
            <a:pPr marL="457200" indent="-457200">
              <a:buAutoNum type="arabicParenR"/>
            </a:pPr>
            <a:r>
              <a:rPr lang="fr-FR" sz="2000" b="1" dirty="0">
                <a:solidFill>
                  <a:prstClr val="white"/>
                </a:solidFill>
                <a:latin typeface="Century Gothic" panose="020B0502020202020204" pitchFamily="34" charset="0"/>
              </a:rPr>
              <a:t>le beau manteau</a:t>
            </a:r>
          </a:p>
          <a:p>
            <a:endParaRPr lang="fr-FR" sz="2000" b="1" dirty="0">
              <a:solidFill>
                <a:prstClr val="white"/>
              </a:solidFill>
              <a:latin typeface="Century Gothic" panose="020B0502020202020204" pitchFamily="34" charset="0"/>
            </a:endParaRPr>
          </a:p>
          <a:p>
            <a:pPr marL="457200" indent="-457200">
              <a:buFont typeface="+mj-lt"/>
              <a:buAutoNum type="arabicParenR" startAt="5"/>
            </a:pPr>
            <a:r>
              <a:rPr lang="fr-FR" sz="2000" b="1" dirty="0">
                <a:solidFill>
                  <a:prstClr val="white"/>
                </a:solidFill>
                <a:latin typeface="Century Gothic" panose="020B0502020202020204" pitchFamily="34" charset="0"/>
              </a:rPr>
              <a:t>la belle chemise</a:t>
            </a:r>
          </a:p>
          <a:p>
            <a:pPr marL="457200" indent="-457200">
              <a:buFont typeface="+mj-lt"/>
              <a:buAutoNum type="arabicParenR" startAt="5"/>
            </a:pPr>
            <a:r>
              <a:rPr lang="fr-FR" sz="2000" b="1" dirty="0">
                <a:solidFill>
                  <a:prstClr val="white"/>
                </a:solidFill>
                <a:latin typeface="Century Gothic" panose="020B0502020202020204" pitchFamily="34" charset="0"/>
              </a:rPr>
              <a:t>plusieurs journaux</a:t>
            </a:r>
          </a:p>
          <a:p>
            <a:pPr marL="457200" indent="-457200">
              <a:buFont typeface="+mj-lt"/>
              <a:buAutoNum type="arabicParenR" startAt="5"/>
            </a:pPr>
            <a:r>
              <a:rPr lang="fr-FR" sz="2000" b="1" dirty="0">
                <a:solidFill>
                  <a:prstClr val="white"/>
                </a:solidFill>
                <a:latin typeface="Century Gothic" panose="020B0502020202020204" pitchFamily="34" charset="0"/>
              </a:rPr>
              <a:t>l’autre manteau/l’autre chemise</a:t>
            </a:r>
          </a:p>
          <a:p>
            <a:pPr marL="457200" indent="-457200">
              <a:buFont typeface="+mj-lt"/>
              <a:buAutoNum type="arabicParenR" startAt="5"/>
            </a:pPr>
            <a:r>
              <a:rPr lang="fr-FR" sz="2000" b="1" dirty="0">
                <a:solidFill>
                  <a:prstClr val="white"/>
                </a:solidFill>
                <a:latin typeface="Century Gothic" panose="020B0502020202020204" pitchFamily="34" charset="0"/>
              </a:rPr>
              <a:t>le même manteau/la même chemise</a:t>
            </a:r>
          </a:p>
        </p:txBody>
      </p:sp>
      <p:pic>
        <p:nvPicPr>
          <p:cNvPr id="11" name="Picture 10">
            <a:extLst>
              <a:ext uri="{FF2B5EF4-FFF2-40B4-BE49-F238E27FC236}">
                <a16:creationId xmlns:a16="http://schemas.microsoft.com/office/drawing/2014/main" id="{4D64BE8B-CD8B-4B1D-8887-861D0B7C9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63291" y="2522083"/>
            <a:ext cx="1014118" cy="1235081"/>
          </a:xfrm>
          <a:prstGeom prst="rect">
            <a:avLst/>
          </a:prstGeom>
        </p:spPr>
      </p:pic>
      <p:pic>
        <p:nvPicPr>
          <p:cNvPr id="12" name="Picture 11">
            <a:extLst>
              <a:ext uri="{FF2B5EF4-FFF2-40B4-BE49-F238E27FC236}">
                <a16:creationId xmlns:a16="http://schemas.microsoft.com/office/drawing/2014/main" id="{8BFD780D-82E3-4589-9200-9D946AFE00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27016" y="4729240"/>
            <a:ext cx="1850393" cy="1198418"/>
          </a:xfrm>
          <a:prstGeom prst="rect">
            <a:avLst/>
          </a:prstGeom>
        </p:spPr>
      </p:pic>
      <p:pic>
        <p:nvPicPr>
          <p:cNvPr id="13" name="Picture 12">
            <a:extLst>
              <a:ext uri="{FF2B5EF4-FFF2-40B4-BE49-F238E27FC236}">
                <a16:creationId xmlns:a16="http://schemas.microsoft.com/office/drawing/2014/main" id="{67F58899-B490-442B-94EB-EEC720BD6EE4}"/>
              </a:ext>
            </a:extLst>
          </p:cNvPr>
          <p:cNvPicPr>
            <a:picLocks noChangeAspect="1"/>
          </p:cNvPicPr>
          <p:nvPr/>
        </p:nvPicPr>
        <p:blipFill>
          <a:blip r:embed="rId6"/>
          <a:stretch>
            <a:fillRect/>
          </a:stretch>
        </p:blipFill>
        <p:spPr>
          <a:xfrm>
            <a:off x="10863291" y="844338"/>
            <a:ext cx="924614" cy="1451643"/>
          </a:xfrm>
          <a:prstGeom prst="rect">
            <a:avLst/>
          </a:prstGeom>
        </p:spPr>
      </p:pic>
      <p:sp>
        <p:nvSpPr>
          <p:cNvPr id="14" name="TextBox 13">
            <a:extLst>
              <a:ext uri="{FF2B5EF4-FFF2-40B4-BE49-F238E27FC236}">
                <a16:creationId xmlns:a16="http://schemas.microsoft.com/office/drawing/2014/main" id="{54027D89-3FF4-41ED-8A2A-D8B354BF4FBA}"/>
              </a:ext>
            </a:extLst>
          </p:cNvPr>
          <p:cNvSpPr txBox="1"/>
          <p:nvPr/>
        </p:nvSpPr>
        <p:spPr>
          <a:xfrm>
            <a:off x="9474183" y="1142379"/>
            <a:ext cx="1623060" cy="400110"/>
          </a:xfrm>
          <a:prstGeom prst="rect">
            <a:avLst/>
          </a:prstGeom>
          <a:solidFill>
            <a:schemeClr val="accent1">
              <a:lumMod val="50000"/>
            </a:schemeClr>
          </a:solidFill>
          <a:ln>
            <a:solidFill>
              <a:schemeClr val="accent2"/>
            </a:solidFill>
          </a:ln>
        </p:spPr>
        <p:txBody>
          <a:bodyPr wrap="square" rtlCol="0">
            <a:spAutoFit/>
          </a:bodyPr>
          <a:lstStyle/>
          <a:p>
            <a:pPr algn="l"/>
            <a:r>
              <a:rPr lang="en-GB" sz="2000" dirty="0">
                <a:solidFill>
                  <a:schemeClr val="bg1"/>
                </a:solidFill>
              </a:rPr>
              <a:t>le manteau </a:t>
            </a:r>
            <a:endParaRPr lang="fr-FR" sz="2000" dirty="0">
              <a:solidFill>
                <a:schemeClr val="bg1"/>
              </a:solidFill>
            </a:endParaRPr>
          </a:p>
        </p:txBody>
      </p:sp>
      <p:sp>
        <p:nvSpPr>
          <p:cNvPr id="15" name="TextBox 14">
            <a:extLst>
              <a:ext uri="{FF2B5EF4-FFF2-40B4-BE49-F238E27FC236}">
                <a16:creationId xmlns:a16="http://schemas.microsoft.com/office/drawing/2014/main" id="{C08ECEBB-3FDE-492F-9B73-D18FD9D7E392}"/>
              </a:ext>
            </a:extLst>
          </p:cNvPr>
          <p:cNvSpPr txBox="1"/>
          <p:nvPr/>
        </p:nvSpPr>
        <p:spPr>
          <a:xfrm>
            <a:off x="10387093" y="3638487"/>
            <a:ext cx="1623060" cy="400110"/>
          </a:xfrm>
          <a:prstGeom prst="rect">
            <a:avLst/>
          </a:prstGeom>
          <a:solidFill>
            <a:schemeClr val="accent1">
              <a:lumMod val="50000"/>
            </a:schemeClr>
          </a:solidFill>
          <a:ln>
            <a:solidFill>
              <a:schemeClr val="accent2"/>
            </a:solidFill>
          </a:ln>
        </p:spPr>
        <p:txBody>
          <a:bodyPr wrap="square" rtlCol="0">
            <a:spAutoFit/>
          </a:bodyPr>
          <a:lstStyle/>
          <a:p>
            <a:pPr algn="ctr"/>
            <a:r>
              <a:rPr lang="en-GB" sz="2000" dirty="0">
                <a:solidFill>
                  <a:schemeClr val="bg1"/>
                </a:solidFill>
              </a:rPr>
              <a:t>la chemise</a:t>
            </a:r>
            <a:endParaRPr lang="fr-FR" sz="2000" dirty="0">
              <a:solidFill>
                <a:schemeClr val="bg1"/>
              </a:solidFill>
            </a:endParaRPr>
          </a:p>
        </p:txBody>
      </p:sp>
      <p:sp>
        <p:nvSpPr>
          <p:cNvPr id="16" name="TextBox 15">
            <a:extLst>
              <a:ext uri="{FF2B5EF4-FFF2-40B4-BE49-F238E27FC236}">
                <a16:creationId xmlns:a16="http://schemas.microsoft.com/office/drawing/2014/main" id="{E51932CA-CDFD-4A8E-8F0E-19092205EEF2}"/>
              </a:ext>
            </a:extLst>
          </p:cNvPr>
          <p:cNvSpPr txBox="1"/>
          <p:nvPr/>
        </p:nvSpPr>
        <p:spPr>
          <a:xfrm>
            <a:off x="9602737" y="5613552"/>
            <a:ext cx="1623060" cy="400110"/>
          </a:xfrm>
          <a:prstGeom prst="rect">
            <a:avLst/>
          </a:prstGeom>
          <a:solidFill>
            <a:schemeClr val="accent1">
              <a:lumMod val="50000"/>
            </a:schemeClr>
          </a:solidFill>
          <a:ln>
            <a:solidFill>
              <a:schemeClr val="accent2"/>
            </a:solidFill>
          </a:ln>
        </p:spPr>
        <p:txBody>
          <a:bodyPr wrap="square" lIns="0" rIns="0" rtlCol="0">
            <a:spAutoFit/>
          </a:bodyPr>
          <a:lstStyle/>
          <a:p>
            <a:pPr algn="ctr"/>
            <a:r>
              <a:rPr lang="en-GB" sz="2000" dirty="0">
                <a:solidFill>
                  <a:schemeClr val="bg1"/>
                </a:solidFill>
              </a:rPr>
              <a:t>les </a:t>
            </a:r>
            <a:r>
              <a:rPr lang="en-GB" sz="2000" dirty="0" err="1">
                <a:solidFill>
                  <a:schemeClr val="bg1"/>
                </a:solidFill>
              </a:rPr>
              <a:t>journaux</a:t>
            </a:r>
            <a:endParaRPr lang="fr-FR" sz="2000" dirty="0">
              <a:solidFill>
                <a:schemeClr val="bg1"/>
              </a:solidFill>
            </a:endParaRPr>
          </a:p>
        </p:txBody>
      </p:sp>
    </p:spTree>
    <p:extLst>
      <p:ext uri="{BB962C8B-B14F-4D97-AF65-F5344CB8AC3E}">
        <p14:creationId xmlns:p14="http://schemas.microsoft.com/office/powerpoint/2010/main" val="405531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8">
            <a:extLst>
              <a:ext uri="{FF2B5EF4-FFF2-40B4-BE49-F238E27FC236}">
                <a16:creationId xmlns:a16="http://schemas.microsoft.com/office/drawing/2014/main" id="{7E9827AE-C022-4209-9C71-4C23D6C24F1C}"/>
              </a:ext>
            </a:extLst>
          </p:cNvPr>
          <p:cNvGraphicFramePr>
            <a:graphicFrameLocks noGrp="1"/>
          </p:cNvGraphicFramePr>
          <p:nvPr>
            <p:extLst>
              <p:ext uri="{D42A27DB-BD31-4B8C-83A1-F6EECF244321}">
                <p14:modId xmlns:p14="http://schemas.microsoft.com/office/powerpoint/2010/main" val="2284451053"/>
              </p:ext>
            </p:extLst>
          </p:nvPr>
        </p:nvGraphicFramePr>
        <p:xfrm>
          <a:off x="177146" y="4522523"/>
          <a:ext cx="11732775" cy="1584960"/>
        </p:xfrm>
        <a:graphic>
          <a:graphicData uri="http://schemas.openxmlformats.org/drawingml/2006/table">
            <a:tbl>
              <a:tblPr firstRow="1" bandRow="1">
                <a:tableStyleId>{5940675A-B579-460E-94D1-54222C63F5DA}</a:tableStyleId>
              </a:tblPr>
              <a:tblGrid>
                <a:gridCol w="3910925">
                  <a:extLst>
                    <a:ext uri="{9D8B030D-6E8A-4147-A177-3AD203B41FA5}">
                      <a16:colId xmlns:a16="http://schemas.microsoft.com/office/drawing/2014/main" val="1000829355"/>
                    </a:ext>
                  </a:extLst>
                </a:gridCol>
                <a:gridCol w="3910925">
                  <a:extLst>
                    <a:ext uri="{9D8B030D-6E8A-4147-A177-3AD203B41FA5}">
                      <a16:colId xmlns:a16="http://schemas.microsoft.com/office/drawing/2014/main" val="588870884"/>
                    </a:ext>
                  </a:extLst>
                </a:gridCol>
                <a:gridCol w="3910925">
                  <a:extLst>
                    <a:ext uri="{9D8B030D-6E8A-4147-A177-3AD203B41FA5}">
                      <a16:colId xmlns:a16="http://schemas.microsoft.com/office/drawing/2014/main" val="3153750430"/>
                    </a:ext>
                  </a:extLst>
                </a:gridCol>
              </a:tblGrid>
              <a:tr h="130226">
                <a:tc>
                  <a:txBody>
                    <a:bodyPr/>
                    <a:lstStyle/>
                    <a:p>
                      <a:r>
                        <a:rPr lang="fr-FR" sz="2000" dirty="0">
                          <a:solidFill>
                            <a:srgbClr val="002060"/>
                          </a:solidFill>
                        </a:rPr>
                        <a:t>I </a:t>
                      </a:r>
                      <a:r>
                        <a:rPr lang="fr-FR" sz="2000" dirty="0" err="1">
                          <a:solidFill>
                            <a:srgbClr val="002060"/>
                          </a:solidFill>
                        </a:rPr>
                        <a:t>take</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a:t>
                      </a:r>
                      <a:r>
                        <a:rPr lang="fr-FR" sz="2000" dirty="0" err="1">
                          <a:solidFill>
                            <a:srgbClr val="002060"/>
                          </a:solidFill>
                        </a:rPr>
                        <a:t>it</a:t>
                      </a:r>
                      <a:r>
                        <a:rPr lang="fr-FR" sz="2000" dirty="0">
                          <a:solidFill>
                            <a:srgbClr val="002060"/>
                          </a:solidFill>
                        </a:rPr>
                        <a:t> </a:t>
                      </a:r>
                      <a:r>
                        <a:rPr lang="fr-FR" sz="2000" dirty="0" err="1">
                          <a:solidFill>
                            <a:srgbClr val="002060"/>
                          </a:solidFill>
                        </a:rPr>
                        <a:t>takes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prends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prends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prend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prenons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prenez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prennent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graphicFrame>
        <p:nvGraphicFramePr>
          <p:cNvPr id="6" name="Table 8">
            <a:extLst>
              <a:ext uri="{FF2B5EF4-FFF2-40B4-BE49-F238E27FC236}">
                <a16:creationId xmlns:a16="http://schemas.microsoft.com/office/drawing/2014/main" id="{90A1CA09-0CB1-41C2-B47E-187860EED679}"/>
              </a:ext>
            </a:extLst>
          </p:cNvPr>
          <p:cNvGraphicFramePr>
            <a:graphicFrameLocks noGrp="1"/>
          </p:cNvGraphicFramePr>
          <p:nvPr>
            <p:extLst>
              <p:ext uri="{D42A27DB-BD31-4B8C-83A1-F6EECF244321}">
                <p14:modId xmlns:p14="http://schemas.microsoft.com/office/powerpoint/2010/main" val="1522981955"/>
              </p:ext>
            </p:extLst>
          </p:nvPr>
        </p:nvGraphicFramePr>
        <p:xfrm>
          <a:off x="282077" y="1877660"/>
          <a:ext cx="11627844" cy="1584960"/>
        </p:xfrm>
        <a:graphic>
          <a:graphicData uri="http://schemas.openxmlformats.org/drawingml/2006/table">
            <a:tbl>
              <a:tblPr firstRow="1" bandRow="1">
                <a:tableStyleId>{5940675A-B579-460E-94D1-54222C63F5DA}</a:tableStyleId>
              </a:tblPr>
              <a:tblGrid>
                <a:gridCol w="3875948">
                  <a:extLst>
                    <a:ext uri="{9D8B030D-6E8A-4147-A177-3AD203B41FA5}">
                      <a16:colId xmlns:a16="http://schemas.microsoft.com/office/drawing/2014/main" val="1000829355"/>
                    </a:ext>
                  </a:extLst>
                </a:gridCol>
                <a:gridCol w="3875948">
                  <a:extLst>
                    <a:ext uri="{9D8B030D-6E8A-4147-A177-3AD203B41FA5}">
                      <a16:colId xmlns:a16="http://schemas.microsoft.com/office/drawing/2014/main" val="588870884"/>
                    </a:ext>
                  </a:extLst>
                </a:gridCol>
                <a:gridCol w="3875948">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hear</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hears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j’entends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tu entends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il/elle/on entend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kern="1200" dirty="0">
                          <a:solidFill>
                            <a:srgbClr val="002060"/>
                          </a:solidFill>
                          <a:latin typeface="+mn-lt"/>
                          <a:ea typeface="+mn-ea"/>
                          <a:cs typeface="+mn-cs"/>
                        </a:rPr>
                        <a:t>(pl./</a:t>
                      </a:r>
                      <a:r>
                        <a:rPr lang="fr-FR" sz="1600" kern="1200" dirty="0" err="1">
                          <a:solidFill>
                            <a:srgbClr val="002060"/>
                          </a:solidFill>
                          <a:latin typeface="+mn-lt"/>
                          <a:ea typeface="+mn-ea"/>
                          <a:cs typeface="+mn-cs"/>
                        </a:rPr>
                        <a:t>fml</a:t>
                      </a:r>
                      <a:r>
                        <a:rPr lang="fr-FR" sz="1600" kern="1200" dirty="0">
                          <a:solidFill>
                            <a:srgbClr val="002060"/>
                          </a:solidFill>
                          <a:latin typeface="+mn-lt"/>
                          <a:ea typeface="+mn-ea"/>
                          <a:cs typeface="+mn-cs"/>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entendons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vous entendez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ils/elles entendent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algn="l"/>
            <a:r>
              <a:rPr lang="fr-FR" sz="2400" dirty="0" err="1">
                <a:solidFill>
                  <a:schemeClr val="accent5">
                    <a:lumMod val="50000"/>
                  </a:schemeClr>
                </a:solidFill>
              </a:rPr>
              <a:t>Remember</a:t>
            </a:r>
            <a:r>
              <a:rPr lang="fr-FR" sz="2400" dirty="0">
                <a:solidFill>
                  <a:schemeClr val="accent5">
                    <a:lumMod val="50000"/>
                  </a:schemeClr>
                </a:solidFill>
              </a:rPr>
              <a:t> the </a:t>
            </a:r>
            <a:r>
              <a:rPr lang="fr-FR" sz="2400" dirty="0" err="1">
                <a:solidFill>
                  <a:schemeClr val="accent5">
                    <a:lumMod val="50000"/>
                  </a:schemeClr>
                </a:solidFill>
              </a:rPr>
              <a:t>endings</a:t>
            </a:r>
            <a:r>
              <a:rPr lang="fr-FR" sz="2400" dirty="0">
                <a:solidFill>
                  <a:schemeClr val="accent5">
                    <a:lumMod val="50000"/>
                  </a:schemeClr>
                </a:solidFill>
              </a:rPr>
              <a:t> for </a:t>
            </a:r>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entendre</a:t>
            </a:r>
            <a:r>
              <a:rPr lang="fr-FR" sz="2400" dirty="0">
                <a:solidFill>
                  <a:schemeClr val="accent5">
                    <a:lumMod val="50000"/>
                  </a:schemeClr>
                </a:solidFill>
              </a:rPr>
              <a:t>:</a:t>
            </a:r>
          </a:p>
        </p:txBody>
      </p:sp>
      <p:sp>
        <p:nvSpPr>
          <p:cNvPr id="9" name="TextBox 8">
            <a:extLst>
              <a:ext uri="{FF2B5EF4-FFF2-40B4-BE49-F238E27FC236}">
                <a16:creationId xmlns:a16="http://schemas.microsoft.com/office/drawing/2014/main" id="{E6B7C102-3A50-4813-8054-B6FF0E6EAA1C}"/>
              </a:ext>
            </a:extLst>
          </p:cNvPr>
          <p:cNvSpPr txBox="1"/>
          <p:nvPr/>
        </p:nvSpPr>
        <p:spPr>
          <a:xfrm>
            <a:off x="176463" y="3823287"/>
            <a:ext cx="11733458" cy="461665"/>
          </a:xfrm>
          <a:prstGeom prst="rect">
            <a:avLst/>
          </a:prstGeom>
          <a:noFill/>
        </p:spPr>
        <p:txBody>
          <a:bodyPr wrap="square" rtlCol="0">
            <a:spAutoFit/>
          </a:bodyPr>
          <a:lstStyle/>
          <a:p>
            <a:pPr algn="l"/>
            <a:r>
              <a:rPr lang="fr-FR" sz="2400" dirty="0" err="1">
                <a:solidFill>
                  <a:schemeClr val="accent5">
                    <a:lumMod val="50000"/>
                  </a:schemeClr>
                </a:solidFill>
              </a:rPr>
              <a:t>Remember</a:t>
            </a:r>
            <a:r>
              <a:rPr lang="fr-FR" sz="2400" dirty="0">
                <a:solidFill>
                  <a:schemeClr val="accent5">
                    <a:lumMod val="50000"/>
                  </a:schemeClr>
                </a:solidFill>
              </a:rPr>
              <a:t> the </a:t>
            </a:r>
            <a:r>
              <a:rPr lang="fr-FR" sz="2400" dirty="0" err="1">
                <a:solidFill>
                  <a:schemeClr val="accent5">
                    <a:lumMod val="50000"/>
                  </a:schemeClr>
                </a:solidFill>
              </a:rPr>
              <a:t>endings</a:t>
            </a:r>
            <a:r>
              <a:rPr lang="fr-FR" sz="2400" dirty="0">
                <a:solidFill>
                  <a:schemeClr val="accent5">
                    <a:lumMod val="50000"/>
                  </a:schemeClr>
                </a:solidFill>
              </a:rPr>
              <a:t> for </a:t>
            </a:r>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prendre</a:t>
            </a:r>
            <a:r>
              <a:rPr lang="fr-FR" sz="2400" dirty="0">
                <a:solidFill>
                  <a:schemeClr val="accent5">
                    <a:lumMod val="50000"/>
                  </a:schemeClr>
                </a:solidFill>
              </a:rPr>
              <a:t>:</a:t>
            </a:r>
          </a:p>
        </p:txBody>
      </p:sp>
      <p:sp>
        <p:nvSpPr>
          <p:cNvPr id="11" name="Rectangle 10">
            <a:extLst>
              <a:ext uri="{FF2B5EF4-FFF2-40B4-BE49-F238E27FC236}">
                <a16:creationId xmlns:a16="http://schemas.microsoft.com/office/drawing/2014/main" id="{C906C0CE-6ECF-45F4-8D6B-1EAB91A8EE2D}"/>
              </a:ext>
            </a:extLst>
          </p:cNvPr>
          <p:cNvSpPr/>
          <p:nvPr/>
        </p:nvSpPr>
        <p:spPr>
          <a:xfrm>
            <a:off x="185825" y="22860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48B9A1E-14A0-417B-8CED-F0968ADB45C2}"/>
              </a:ext>
            </a:extLst>
          </p:cNvPr>
          <p:cNvSpPr/>
          <p:nvPr/>
        </p:nvSpPr>
        <p:spPr>
          <a:xfrm>
            <a:off x="4131328" y="22860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8D521B58-C9D8-4853-9C83-8A619D247BBA}"/>
              </a:ext>
            </a:extLst>
          </p:cNvPr>
          <p:cNvSpPr/>
          <p:nvPr/>
        </p:nvSpPr>
        <p:spPr>
          <a:xfrm>
            <a:off x="8070865" y="2746955"/>
            <a:ext cx="2982146"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B26447D-0850-4564-AEA0-54ACDD08808C}"/>
              </a:ext>
            </a:extLst>
          </p:cNvPr>
          <p:cNvSpPr/>
          <p:nvPr/>
        </p:nvSpPr>
        <p:spPr>
          <a:xfrm>
            <a:off x="176463" y="31248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2C76DCDD-2CD2-48FF-88D1-D61EC60FA924}"/>
              </a:ext>
            </a:extLst>
          </p:cNvPr>
          <p:cNvSpPr/>
          <p:nvPr/>
        </p:nvSpPr>
        <p:spPr>
          <a:xfrm>
            <a:off x="4131328" y="31248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1492C1A2-9F29-440F-A50B-FB5E42B7ECCF}"/>
              </a:ext>
            </a:extLst>
          </p:cNvPr>
          <p:cNvSpPr/>
          <p:nvPr/>
        </p:nvSpPr>
        <p:spPr>
          <a:xfrm>
            <a:off x="8070865" y="31248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02286A8-1B0D-4130-A3FC-AD69BFBFB472}"/>
              </a:ext>
            </a:extLst>
          </p:cNvPr>
          <p:cNvSpPr/>
          <p:nvPr/>
        </p:nvSpPr>
        <p:spPr>
          <a:xfrm>
            <a:off x="150059" y="4935600"/>
            <a:ext cx="2781964" cy="48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57E0F31-F4A0-420F-BE11-07D6E1D5DCC3}"/>
              </a:ext>
            </a:extLst>
          </p:cNvPr>
          <p:cNvSpPr/>
          <p:nvPr/>
        </p:nvSpPr>
        <p:spPr>
          <a:xfrm>
            <a:off x="4058184" y="49356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CAF55CD9-BBCC-41C1-94DD-188231440581}"/>
              </a:ext>
            </a:extLst>
          </p:cNvPr>
          <p:cNvSpPr/>
          <p:nvPr/>
        </p:nvSpPr>
        <p:spPr>
          <a:xfrm>
            <a:off x="8070865" y="49356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28">
            <a:extLst>
              <a:ext uri="{FF2B5EF4-FFF2-40B4-BE49-F238E27FC236}">
                <a16:creationId xmlns:a16="http://schemas.microsoft.com/office/drawing/2014/main" id="{55A9386E-A536-436A-921C-19D8645084E7}"/>
              </a:ext>
            </a:extLst>
          </p:cNvPr>
          <p:cNvSpPr/>
          <p:nvPr/>
        </p:nvSpPr>
        <p:spPr>
          <a:xfrm>
            <a:off x="185825" y="5874538"/>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E45668FF-BB17-4B47-8A0C-36431A546D49}"/>
              </a:ext>
            </a:extLst>
          </p:cNvPr>
          <p:cNvSpPr/>
          <p:nvPr/>
        </p:nvSpPr>
        <p:spPr>
          <a:xfrm>
            <a:off x="4099914" y="585323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5BA83C45-5694-4709-8620-FE18B01BEB91}"/>
              </a:ext>
            </a:extLst>
          </p:cNvPr>
          <p:cNvSpPr/>
          <p:nvPr/>
        </p:nvSpPr>
        <p:spPr>
          <a:xfrm>
            <a:off x="8090686" y="576887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340DB3B-0223-4E89-8FF4-7A1998BF7620}"/>
              </a:ext>
            </a:extLst>
          </p:cNvPr>
          <p:cNvSpPr/>
          <p:nvPr/>
        </p:nvSpPr>
        <p:spPr>
          <a:xfrm>
            <a:off x="4099914" y="1825200"/>
            <a:ext cx="3563717"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CF95004D-544F-466F-93E1-9840F4FB2AD3}"/>
              </a:ext>
            </a:extLst>
          </p:cNvPr>
          <p:cNvSpPr/>
          <p:nvPr/>
        </p:nvSpPr>
        <p:spPr>
          <a:xfrm>
            <a:off x="8090686" y="22860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53D04EA4-D66F-4A0B-8824-B3962A9251DD}"/>
              </a:ext>
            </a:extLst>
          </p:cNvPr>
          <p:cNvSpPr/>
          <p:nvPr/>
        </p:nvSpPr>
        <p:spPr>
          <a:xfrm>
            <a:off x="195189" y="2698349"/>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513CB7B4-8441-4193-89C2-10D1FC782E31}"/>
              </a:ext>
            </a:extLst>
          </p:cNvPr>
          <p:cNvSpPr/>
          <p:nvPr/>
        </p:nvSpPr>
        <p:spPr>
          <a:xfrm>
            <a:off x="4128346" y="2743144"/>
            <a:ext cx="3687715"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EDE8D16-9651-4340-A25E-0082F69D3085}"/>
              </a:ext>
            </a:extLst>
          </p:cNvPr>
          <p:cNvSpPr/>
          <p:nvPr/>
        </p:nvSpPr>
        <p:spPr>
          <a:xfrm>
            <a:off x="8070865" y="1825201"/>
            <a:ext cx="3696394" cy="39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id="{535BB08D-1DEF-4F3C-892D-7D55CC4037E7}"/>
              </a:ext>
            </a:extLst>
          </p:cNvPr>
          <p:cNvSpPr/>
          <p:nvPr/>
        </p:nvSpPr>
        <p:spPr>
          <a:xfrm>
            <a:off x="176463" y="4446000"/>
            <a:ext cx="2781964" cy="48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B94DFC72-5783-4349-8446-1977C6655369}"/>
              </a:ext>
            </a:extLst>
          </p:cNvPr>
          <p:cNvSpPr/>
          <p:nvPr/>
        </p:nvSpPr>
        <p:spPr>
          <a:xfrm>
            <a:off x="4093888" y="4446000"/>
            <a:ext cx="3756629" cy="48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2C311766-ACF9-403C-A212-64C06FFD49A8}"/>
              </a:ext>
            </a:extLst>
          </p:cNvPr>
          <p:cNvSpPr/>
          <p:nvPr/>
        </p:nvSpPr>
        <p:spPr>
          <a:xfrm>
            <a:off x="8070865" y="4446000"/>
            <a:ext cx="3696394" cy="48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10AB3204-70BF-4788-9CCC-34C9C9EA360C}"/>
              </a:ext>
            </a:extLst>
          </p:cNvPr>
          <p:cNvSpPr/>
          <p:nvPr/>
        </p:nvSpPr>
        <p:spPr>
          <a:xfrm>
            <a:off x="218257" y="5408967"/>
            <a:ext cx="3010365"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Rectangle 37">
            <a:extLst>
              <a:ext uri="{FF2B5EF4-FFF2-40B4-BE49-F238E27FC236}">
                <a16:creationId xmlns:a16="http://schemas.microsoft.com/office/drawing/2014/main" id="{47E4D118-4F66-416E-9588-35825A3E35C2}"/>
              </a:ext>
            </a:extLst>
          </p:cNvPr>
          <p:cNvSpPr/>
          <p:nvPr/>
        </p:nvSpPr>
        <p:spPr>
          <a:xfrm>
            <a:off x="4126130" y="5380998"/>
            <a:ext cx="3724387"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F30788E8-EF04-46EA-951A-DD008E46BFE5}"/>
              </a:ext>
            </a:extLst>
          </p:cNvPr>
          <p:cNvSpPr/>
          <p:nvPr/>
        </p:nvSpPr>
        <p:spPr>
          <a:xfrm>
            <a:off x="8070865" y="5234257"/>
            <a:ext cx="3190693"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016A526E-1AC7-4B24-A438-34D4C4373E26}"/>
              </a:ext>
            </a:extLst>
          </p:cNvPr>
          <p:cNvSpPr/>
          <p:nvPr/>
        </p:nvSpPr>
        <p:spPr>
          <a:xfrm>
            <a:off x="150059" y="18252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Picture 2" descr="Smartphone, Camera, App, Social, Photos">
            <a:extLst>
              <a:ext uri="{FF2B5EF4-FFF2-40B4-BE49-F238E27FC236}">
                <a16:creationId xmlns:a16="http://schemas.microsoft.com/office/drawing/2014/main" id="{DD6338B3-A581-4F7F-87D8-5F11AF54C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3345" y="4839885"/>
            <a:ext cx="1553526" cy="11004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Left, Ear, Hear, Human, Biology, Conch">
            <a:extLst>
              <a:ext uri="{FF2B5EF4-FFF2-40B4-BE49-F238E27FC236}">
                <a16:creationId xmlns:a16="http://schemas.microsoft.com/office/drawing/2014/main" id="{7267DC61-7210-432E-BBFA-4E2AD1191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8715" y="2466464"/>
            <a:ext cx="662785" cy="104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3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3" grpId="0" animBg="1"/>
      <p:bldP spid="24" grpId="0" animBg="1"/>
      <p:bldP spid="26" grpId="0" animBg="1"/>
      <p:bldP spid="28" grpId="0" animBg="1"/>
      <p:bldP spid="30" grpId="0" animBg="1"/>
      <p:bldP spid="32" grpId="0" animBg="1"/>
      <p:bldP spid="34" grpId="0" animBg="1"/>
      <p:bldP spid="35" grpId="0" animBg="1"/>
      <p:bldP spid="36" grpId="0" animBg="1"/>
      <p:bldP spid="37" grpId="0" animBg="1"/>
      <p:bldP spid="38" grpId="0" animBg="1"/>
      <p:bldP spid="39"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déchets</a:t>
            </a:r>
            <a:r>
              <a:rPr lang="en-GB" sz="3600" b="1" dirty="0">
                <a:solidFill>
                  <a:schemeClr val="bg1"/>
                </a:solidFill>
              </a:rPr>
              <a:t> (rubbish)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496956" y="164204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e 10">
            <a:extLst>
              <a:ext uri="{FF2B5EF4-FFF2-40B4-BE49-F238E27FC236}">
                <a16:creationId xmlns:a16="http://schemas.microsoft.com/office/drawing/2014/main" id="{D0EEAEBD-16D5-4D97-AF83-FA7817117E2B}"/>
              </a:ext>
            </a:extLst>
          </p:cNvPr>
          <p:cNvGraphicFramePr>
            <a:graphicFrameLocks noGrp="1"/>
          </p:cNvGraphicFramePr>
          <p:nvPr>
            <p:extLst>
              <p:ext uri="{D42A27DB-BD31-4B8C-83A1-F6EECF244321}">
                <p14:modId xmlns:p14="http://schemas.microsoft.com/office/powerpoint/2010/main" val="1433701349"/>
              </p:ext>
            </p:extLst>
          </p:nvPr>
        </p:nvGraphicFramePr>
        <p:xfrm>
          <a:off x="2263227" y="1642040"/>
          <a:ext cx="9412074" cy="4431348"/>
        </p:xfrm>
        <a:graphic>
          <a:graphicData uri="http://schemas.openxmlformats.org/drawingml/2006/table">
            <a:tbl>
              <a:tblPr firstRow="1" bandRow="1">
                <a:tableStyleId>{2D5ABB26-0587-4C30-8999-92F81FD0307C}</a:tableStyleId>
              </a:tblPr>
              <a:tblGrid>
                <a:gridCol w="4706037">
                  <a:extLst>
                    <a:ext uri="{9D8B030D-6E8A-4147-A177-3AD203B41FA5}">
                      <a16:colId xmlns:a16="http://schemas.microsoft.com/office/drawing/2014/main" val="222284248"/>
                    </a:ext>
                  </a:extLst>
                </a:gridCol>
                <a:gridCol w="4706037">
                  <a:extLst>
                    <a:ext uri="{9D8B030D-6E8A-4147-A177-3AD203B41FA5}">
                      <a16:colId xmlns:a16="http://schemas.microsoft.com/office/drawing/2014/main" val="2718547764"/>
                    </a:ext>
                  </a:extLst>
                </a:gridCol>
              </a:tblGrid>
              <a:tr h="370840">
                <a:tc>
                  <a:txBody>
                    <a:bodyPr/>
                    <a:lstStyle/>
                    <a:p>
                      <a:pPr marL="0" lvl="0" indent="0">
                        <a:lnSpc>
                          <a:spcPct val="150000"/>
                        </a:lnSpc>
                        <a:buFont typeface="+mj-lt"/>
                        <a:buNone/>
                      </a:pPr>
                      <a:r>
                        <a:rPr lang="fr-FR" sz="2400" dirty="0" err="1">
                          <a:solidFill>
                            <a:srgbClr val="002060"/>
                          </a:solidFill>
                          <a:effectLst/>
                        </a:rPr>
                        <a:t>aéros</a:t>
                      </a:r>
                      <a:r>
                        <a:rPr lang="fr-FR" sz="2400" dirty="0">
                          <a:solidFill>
                            <a:srgbClr val="002060"/>
                          </a:solidFill>
                          <a:effectLst/>
                        </a:rPr>
                        <a:t> _ l</a:t>
                      </a:r>
                      <a:endParaRPr lang="en-GB" sz="2400" dirty="0">
                        <a:solidFill>
                          <a:srgbClr val="002060"/>
                        </a:solidFill>
                        <a:effectLst/>
                      </a:endParaRPr>
                    </a:p>
                    <a:p>
                      <a:pPr marL="0" lvl="0" indent="0">
                        <a:lnSpc>
                          <a:spcPct val="150000"/>
                        </a:lnSpc>
                        <a:buFont typeface="+mj-lt"/>
                        <a:buNone/>
                      </a:pPr>
                      <a:r>
                        <a:rPr lang="fr-FR" sz="2400" dirty="0" err="1">
                          <a:solidFill>
                            <a:srgbClr val="002060"/>
                          </a:solidFill>
                          <a:effectLst/>
                        </a:rPr>
                        <a:t>appar</a:t>
                      </a:r>
                      <a:r>
                        <a:rPr lang="fr-FR" sz="2400" dirty="0">
                          <a:solidFill>
                            <a:srgbClr val="002060"/>
                          </a:solidFill>
                          <a:effectLst/>
                        </a:rPr>
                        <a:t> _ _ _ s électroniques</a:t>
                      </a:r>
                      <a:endParaRPr lang="en-GB" sz="2400" dirty="0">
                        <a:solidFill>
                          <a:srgbClr val="002060"/>
                        </a:solidFill>
                        <a:effectLst/>
                      </a:endParaRPr>
                    </a:p>
                    <a:p>
                      <a:pPr marL="0" lvl="0" indent="0">
                        <a:lnSpc>
                          <a:spcPct val="150000"/>
                        </a:lnSpc>
                        <a:buFont typeface="+mj-lt"/>
                        <a:buNone/>
                      </a:pPr>
                      <a:r>
                        <a:rPr lang="fr-FR" sz="2400" dirty="0">
                          <a:solidFill>
                            <a:srgbClr val="002060"/>
                          </a:solidFill>
                          <a:effectLst/>
                        </a:rPr>
                        <a:t>b _ _ s</a:t>
                      </a:r>
                      <a:endParaRPr lang="en-GB" sz="2400" dirty="0">
                        <a:solidFill>
                          <a:srgbClr val="002060"/>
                        </a:solidFill>
                        <a:effectLst/>
                      </a:endParaRPr>
                    </a:p>
                    <a:p>
                      <a:pPr marL="0" lvl="0" indent="0">
                        <a:lnSpc>
                          <a:spcPct val="150000"/>
                        </a:lnSpc>
                        <a:buFont typeface="+mj-lt"/>
                        <a:buNone/>
                      </a:pPr>
                      <a:r>
                        <a:rPr lang="fr-FR" sz="2400" dirty="0">
                          <a:solidFill>
                            <a:srgbClr val="002060"/>
                          </a:solidFill>
                          <a:effectLst/>
                        </a:rPr>
                        <a:t>b _ _ </a:t>
                      </a:r>
                      <a:r>
                        <a:rPr lang="fr-FR" sz="2400" dirty="0" err="1">
                          <a:solidFill>
                            <a:srgbClr val="002060"/>
                          </a:solidFill>
                          <a:effectLst/>
                        </a:rPr>
                        <a:t>chon</a:t>
                      </a:r>
                      <a:endParaRPr lang="en-GB" sz="2400" dirty="0">
                        <a:solidFill>
                          <a:srgbClr val="002060"/>
                        </a:solidFill>
                        <a:effectLst/>
                      </a:endParaRPr>
                    </a:p>
                    <a:p>
                      <a:pPr marL="0" lvl="0" indent="0">
                        <a:lnSpc>
                          <a:spcPct val="150000"/>
                        </a:lnSpc>
                        <a:buFont typeface="+mj-lt"/>
                        <a:buNone/>
                      </a:pPr>
                      <a:r>
                        <a:rPr lang="fr-FR" sz="2400" dirty="0">
                          <a:solidFill>
                            <a:srgbClr val="002060"/>
                          </a:solidFill>
                          <a:effectLst/>
                        </a:rPr>
                        <a:t>bout _ _ _ _ _</a:t>
                      </a:r>
                      <a:endParaRPr lang="en-GB" sz="2400" dirty="0">
                        <a:solidFill>
                          <a:srgbClr val="002060"/>
                        </a:solidFill>
                        <a:effectLst/>
                      </a:endParaRPr>
                    </a:p>
                    <a:p>
                      <a:pPr marL="0" lvl="0" indent="0">
                        <a:lnSpc>
                          <a:spcPct val="150000"/>
                        </a:lnSpc>
                        <a:buFont typeface="+mj-lt"/>
                        <a:buNone/>
                      </a:pPr>
                      <a:r>
                        <a:rPr lang="fr-FR" sz="2400" dirty="0" err="1">
                          <a:solidFill>
                            <a:srgbClr val="002060"/>
                          </a:solidFill>
                          <a:effectLst/>
                        </a:rPr>
                        <a:t>brind</a:t>
                      </a:r>
                      <a:r>
                        <a:rPr lang="fr-FR" sz="2400" dirty="0">
                          <a:solidFill>
                            <a:srgbClr val="002060"/>
                          </a:solidFill>
                          <a:effectLst/>
                        </a:rPr>
                        <a:t> _ _ _ _ s</a:t>
                      </a:r>
                    </a:p>
                    <a:p>
                      <a:pPr marL="0" marR="0" lvl="0" indent="0" algn="l" defTabSz="914400" rtl="0" eaLnBrk="1" fontAlgn="auto" latinLnBrk="0" hangingPunct="1">
                        <a:lnSpc>
                          <a:spcPct val="150000"/>
                        </a:lnSpc>
                        <a:spcBef>
                          <a:spcPts val="0"/>
                        </a:spcBef>
                        <a:spcAft>
                          <a:spcPts val="0"/>
                        </a:spcAft>
                        <a:buClrTx/>
                        <a:buSzTx/>
                        <a:buFont typeface="+mj-lt"/>
                        <a:buNone/>
                        <a:tabLst/>
                        <a:defRPr/>
                      </a:pPr>
                      <a:r>
                        <a:rPr lang="fr-FR" sz="2400" dirty="0">
                          <a:solidFill>
                            <a:srgbClr val="002060"/>
                          </a:solidFill>
                          <a:effectLst/>
                        </a:rPr>
                        <a:t>graines de </a:t>
                      </a:r>
                      <a:r>
                        <a:rPr lang="fr-FR" sz="2400" dirty="0" err="1">
                          <a:solidFill>
                            <a:srgbClr val="002060"/>
                          </a:solidFill>
                          <a:effectLst/>
                        </a:rPr>
                        <a:t>citr</a:t>
                      </a:r>
                      <a:r>
                        <a:rPr lang="fr-FR" sz="2400" dirty="0">
                          <a:solidFill>
                            <a:srgbClr val="002060"/>
                          </a:solidFill>
                          <a:effectLst/>
                        </a:rPr>
                        <a:t> _ _ _ _ _ _</a:t>
                      </a:r>
                      <a:endParaRPr lang="en-GB" sz="2400" dirty="0">
                        <a:solidFill>
                          <a:srgbClr val="002060"/>
                        </a:solidFill>
                        <a:effectLst/>
                      </a:endParaRPr>
                    </a:p>
                    <a:p>
                      <a:pPr>
                        <a:lnSpc>
                          <a:spcPct val="150000"/>
                        </a:lnSpc>
                      </a:pPr>
                      <a:endParaRPr lang="fr-FR" sz="2400" dirty="0"/>
                    </a:p>
                  </a:txBody>
                  <a:tcPr/>
                </a:tc>
                <a:tc>
                  <a:txBody>
                    <a:bodyPr/>
                    <a:lstStyle/>
                    <a:p>
                      <a:pPr marL="457200" marR="0" lvl="1" indent="0" algn="l" defTabSz="914400" rtl="0" eaLnBrk="1" fontAlgn="auto" latinLnBrk="0" hangingPunct="1">
                        <a:lnSpc>
                          <a:spcPct val="150000"/>
                        </a:lnSpc>
                        <a:spcBef>
                          <a:spcPts val="0"/>
                        </a:spcBef>
                        <a:spcAft>
                          <a:spcPts val="0"/>
                        </a:spcAft>
                        <a:buClrTx/>
                        <a:buSzTx/>
                        <a:buFont typeface="+mj-lt"/>
                        <a:buNone/>
                        <a:tabLst/>
                        <a:defRPr/>
                      </a:pPr>
                      <a:r>
                        <a:rPr lang="fr-FR" sz="2400" kern="1200" dirty="0" err="1">
                          <a:solidFill>
                            <a:srgbClr val="002060"/>
                          </a:solidFill>
                          <a:effectLst/>
                          <a:latin typeface="+mn-lt"/>
                          <a:ea typeface="+mn-ea"/>
                          <a:cs typeface="+mn-cs"/>
                        </a:rPr>
                        <a:t>épl</a:t>
                      </a:r>
                      <a:r>
                        <a:rPr lang="fr-FR" sz="2400" kern="1200" dirty="0">
                          <a:solidFill>
                            <a:srgbClr val="002060"/>
                          </a:solidFill>
                          <a:effectLst/>
                          <a:latin typeface="+mn-lt"/>
                          <a:ea typeface="+mn-ea"/>
                          <a:cs typeface="+mn-cs"/>
                        </a:rPr>
                        <a:t> _ </a:t>
                      </a:r>
                      <a:r>
                        <a:rPr lang="fr-FR" sz="2400" kern="1200" dirty="0" err="1">
                          <a:solidFill>
                            <a:srgbClr val="002060"/>
                          </a:solidFill>
                          <a:effectLst/>
                          <a:latin typeface="+mn-lt"/>
                          <a:ea typeface="+mn-ea"/>
                          <a:cs typeface="+mn-cs"/>
                        </a:rPr>
                        <a:t>chures</a:t>
                      </a:r>
                      <a:endParaRPr lang="en-GB" sz="2400" kern="1200" dirty="0">
                        <a:solidFill>
                          <a:srgbClr val="002060"/>
                        </a:solidFill>
                        <a:effectLst/>
                        <a:latin typeface="+mn-lt"/>
                        <a:ea typeface="+mn-ea"/>
                        <a:cs typeface="+mn-cs"/>
                      </a:endParaRPr>
                    </a:p>
                    <a:p>
                      <a:pPr marL="457200" lvl="1" indent="0" algn="l" defTabSz="914400" rtl="0" eaLnBrk="1" latinLnBrk="0" hangingPunct="1">
                        <a:lnSpc>
                          <a:spcPct val="150000"/>
                        </a:lnSpc>
                        <a:buFont typeface="+mj-lt"/>
                        <a:buNone/>
                      </a:pPr>
                      <a:r>
                        <a:rPr lang="fr-FR" sz="2400" kern="1200" dirty="0">
                          <a:solidFill>
                            <a:srgbClr val="002060"/>
                          </a:solidFill>
                          <a:effectLst/>
                          <a:latin typeface="+mn-lt"/>
                          <a:ea typeface="+mn-ea"/>
                          <a:cs typeface="+mn-cs"/>
                        </a:rPr>
                        <a:t>f _ _ _ _ _ _ s</a:t>
                      </a:r>
                      <a:endParaRPr lang="en-GB" sz="2400" kern="1200" dirty="0">
                        <a:solidFill>
                          <a:srgbClr val="002060"/>
                        </a:solidFill>
                        <a:effectLst/>
                        <a:latin typeface="+mn-lt"/>
                        <a:ea typeface="+mn-ea"/>
                        <a:cs typeface="+mn-cs"/>
                      </a:endParaRPr>
                    </a:p>
                    <a:p>
                      <a:pPr marL="457200" lvl="1" indent="0" algn="l" defTabSz="914400" rtl="0" eaLnBrk="1" latinLnBrk="0" hangingPunct="1">
                        <a:lnSpc>
                          <a:spcPct val="150000"/>
                        </a:lnSpc>
                        <a:buFont typeface="+mj-lt"/>
                        <a:buNone/>
                      </a:pPr>
                      <a:r>
                        <a:rPr lang="fr-FR" sz="2400" kern="1200" dirty="0">
                          <a:solidFill>
                            <a:srgbClr val="002060"/>
                          </a:solidFill>
                          <a:effectLst/>
                          <a:latin typeface="+mn-lt"/>
                          <a:ea typeface="+mn-ea"/>
                          <a:cs typeface="+mn-cs"/>
                        </a:rPr>
                        <a:t>m _ _ </a:t>
                      </a:r>
                      <a:r>
                        <a:rPr lang="fr-FR" sz="2400" kern="1200" dirty="0" err="1">
                          <a:solidFill>
                            <a:srgbClr val="002060"/>
                          </a:solidFill>
                          <a:effectLst/>
                          <a:latin typeface="+mn-lt"/>
                          <a:ea typeface="+mn-ea"/>
                          <a:cs typeface="+mn-cs"/>
                        </a:rPr>
                        <a:t>bles</a:t>
                      </a:r>
                      <a:endParaRPr lang="en-GB" sz="2400" kern="1200" dirty="0">
                        <a:solidFill>
                          <a:srgbClr val="002060"/>
                        </a:solidFill>
                        <a:effectLst/>
                        <a:latin typeface="+mn-lt"/>
                        <a:ea typeface="+mn-ea"/>
                        <a:cs typeface="+mn-cs"/>
                      </a:endParaRPr>
                    </a:p>
                    <a:p>
                      <a:pPr marL="457200" lvl="1" indent="0" algn="l" defTabSz="914400" rtl="0" eaLnBrk="1" latinLnBrk="0" hangingPunct="1">
                        <a:lnSpc>
                          <a:spcPct val="150000"/>
                        </a:lnSpc>
                        <a:buFont typeface="+mj-lt"/>
                        <a:buNone/>
                      </a:pPr>
                      <a:r>
                        <a:rPr lang="fr-FR" sz="2400" kern="1200" dirty="0">
                          <a:solidFill>
                            <a:srgbClr val="002060"/>
                          </a:solidFill>
                          <a:effectLst/>
                          <a:latin typeface="+mn-lt"/>
                          <a:ea typeface="+mn-ea"/>
                          <a:cs typeface="+mn-cs"/>
                        </a:rPr>
                        <a:t>n _ _ aux de fruits</a:t>
                      </a:r>
                      <a:endParaRPr lang="en-GB" sz="2400" kern="1200" dirty="0">
                        <a:solidFill>
                          <a:srgbClr val="002060"/>
                        </a:solidFill>
                        <a:effectLst/>
                        <a:latin typeface="+mn-lt"/>
                        <a:ea typeface="+mn-ea"/>
                        <a:cs typeface="+mn-cs"/>
                      </a:endParaRPr>
                    </a:p>
                    <a:p>
                      <a:pPr marL="457200" lvl="1" indent="0" algn="l" defTabSz="914400" rtl="0" eaLnBrk="1" latinLnBrk="0" hangingPunct="1">
                        <a:lnSpc>
                          <a:spcPct val="150000"/>
                        </a:lnSpc>
                        <a:buFont typeface="+mj-lt"/>
                        <a:buNone/>
                      </a:pPr>
                      <a:r>
                        <a:rPr lang="fr-FR" sz="2400" kern="1200" dirty="0">
                          <a:solidFill>
                            <a:srgbClr val="002060"/>
                          </a:solidFill>
                          <a:effectLst/>
                          <a:latin typeface="+mn-lt"/>
                          <a:ea typeface="+mn-ea"/>
                          <a:cs typeface="+mn-cs"/>
                        </a:rPr>
                        <a:t>p _ _ _ _ _ s</a:t>
                      </a:r>
                      <a:endParaRPr lang="en-GB" sz="2400" kern="1200" dirty="0">
                        <a:solidFill>
                          <a:srgbClr val="002060"/>
                        </a:solidFill>
                        <a:effectLst/>
                        <a:latin typeface="+mn-lt"/>
                        <a:ea typeface="+mn-ea"/>
                        <a:cs typeface="+mn-cs"/>
                      </a:endParaRPr>
                    </a:p>
                    <a:p>
                      <a:pPr marL="457200" lvl="1" indent="0" algn="l" defTabSz="914400" rtl="0" eaLnBrk="1" latinLnBrk="0" hangingPunct="1">
                        <a:lnSpc>
                          <a:spcPct val="150000"/>
                        </a:lnSpc>
                        <a:spcAft>
                          <a:spcPts val="800"/>
                        </a:spcAft>
                        <a:buFont typeface="+mj-lt"/>
                        <a:buNone/>
                      </a:pPr>
                      <a:r>
                        <a:rPr lang="en-US" sz="2400" kern="1200" dirty="0">
                          <a:solidFill>
                            <a:srgbClr val="002060"/>
                          </a:solidFill>
                          <a:effectLst/>
                          <a:latin typeface="+mn-lt"/>
                          <a:ea typeface="+mn-ea"/>
                          <a:cs typeface="+mn-cs"/>
                        </a:rPr>
                        <a:t>p _ pier</a:t>
                      </a:r>
                    </a:p>
                    <a:p>
                      <a:pPr marL="457200" lvl="1" indent="0" algn="l" defTabSz="914400" rtl="0" eaLnBrk="1" latinLnBrk="0" hangingPunct="1">
                        <a:lnSpc>
                          <a:spcPct val="100000"/>
                        </a:lnSpc>
                        <a:spcAft>
                          <a:spcPts val="800"/>
                        </a:spcAft>
                        <a:buFont typeface="+mj-lt"/>
                        <a:buNone/>
                      </a:pPr>
                      <a:r>
                        <a:rPr lang="en-US" sz="2400" kern="1200" dirty="0">
                          <a:solidFill>
                            <a:srgbClr val="002060"/>
                          </a:solidFill>
                          <a:effectLst/>
                          <a:latin typeface="+mn-lt"/>
                          <a:ea typeface="+mn-ea"/>
                          <a:cs typeface="+mn-cs"/>
                        </a:rPr>
                        <a:t>r _ </a:t>
                      </a:r>
                      <a:r>
                        <a:rPr lang="en-US" sz="2400" kern="1200" dirty="0" err="1">
                          <a:solidFill>
                            <a:srgbClr val="002060"/>
                          </a:solidFill>
                          <a:effectLst/>
                          <a:latin typeface="+mn-lt"/>
                          <a:ea typeface="+mn-ea"/>
                          <a:cs typeface="+mn-cs"/>
                        </a:rPr>
                        <a:t>cyclage</a:t>
                      </a:r>
                      <a:endParaRPr lang="en-GB" sz="2400" kern="1200" dirty="0">
                        <a:solidFill>
                          <a:srgbClr val="002060"/>
                        </a:solidFill>
                        <a:effectLst/>
                        <a:latin typeface="+mn-lt"/>
                        <a:ea typeface="+mn-ea"/>
                        <a:cs typeface="+mn-cs"/>
                      </a:endParaRPr>
                    </a:p>
                    <a:p>
                      <a:pPr>
                        <a:lnSpc>
                          <a:spcPct val="150000"/>
                        </a:lnSpc>
                      </a:pPr>
                      <a:endParaRPr lang="fr-FR" sz="2400" dirty="0"/>
                    </a:p>
                  </a:txBody>
                  <a:tcPr/>
                </a:tc>
                <a:extLst>
                  <a:ext uri="{0D108BD9-81ED-4DB2-BD59-A6C34878D82A}">
                    <a16:rowId xmlns:a16="http://schemas.microsoft.com/office/drawing/2014/main" val="1390669499"/>
                  </a:ext>
                </a:extLst>
              </a:tr>
            </a:tbl>
          </a:graphicData>
        </a:graphic>
      </p:graphicFrame>
      <p:sp>
        <p:nvSpPr>
          <p:cNvPr id="2" name="TextBox 1">
            <a:extLst>
              <a:ext uri="{FF2B5EF4-FFF2-40B4-BE49-F238E27FC236}">
                <a16:creationId xmlns:a16="http://schemas.microsoft.com/office/drawing/2014/main" id="{E59539F0-7B3E-4491-95A8-07ECAC9C4DD7}"/>
              </a:ext>
            </a:extLst>
          </p:cNvPr>
          <p:cNvSpPr txBox="1"/>
          <p:nvPr/>
        </p:nvSpPr>
        <p:spPr>
          <a:xfrm>
            <a:off x="3149793" y="1745927"/>
            <a:ext cx="395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p>
        </p:txBody>
      </p:sp>
      <p:sp>
        <p:nvSpPr>
          <p:cNvPr id="11" name="TextBox 10">
            <a:extLst>
              <a:ext uri="{FF2B5EF4-FFF2-40B4-BE49-F238E27FC236}">
                <a16:creationId xmlns:a16="http://schemas.microsoft.com/office/drawing/2014/main" id="{1693B1D7-BEC4-47B9-8A79-D5C6DA9AC810}"/>
              </a:ext>
            </a:extLst>
          </p:cNvPr>
          <p:cNvSpPr txBox="1"/>
          <p:nvPr/>
        </p:nvSpPr>
        <p:spPr>
          <a:xfrm>
            <a:off x="3272081" y="2291501"/>
            <a:ext cx="865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 i  l</a:t>
            </a:r>
          </a:p>
        </p:txBody>
      </p:sp>
      <p:sp>
        <p:nvSpPr>
          <p:cNvPr id="12" name="TextBox 11">
            <a:extLst>
              <a:ext uri="{FF2B5EF4-FFF2-40B4-BE49-F238E27FC236}">
                <a16:creationId xmlns:a16="http://schemas.microsoft.com/office/drawing/2014/main" id="{E3F88447-4716-4480-A652-069DB187F954}"/>
              </a:ext>
            </a:extLst>
          </p:cNvPr>
          <p:cNvSpPr txBox="1"/>
          <p:nvPr/>
        </p:nvSpPr>
        <p:spPr>
          <a:xfrm>
            <a:off x="2560333" y="2836657"/>
            <a:ext cx="5959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o i</a:t>
            </a:r>
          </a:p>
        </p:txBody>
      </p:sp>
      <p:sp>
        <p:nvSpPr>
          <p:cNvPr id="13" name="TextBox 12">
            <a:extLst>
              <a:ext uri="{FF2B5EF4-FFF2-40B4-BE49-F238E27FC236}">
                <a16:creationId xmlns:a16="http://schemas.microsoft.com/office/drawing/2014/main" id="{CE180402-DC1B-496E-92CC-DA95F0BDEBBB}"/>
              </a:ext>
            </a:extLst>
          </p:cNvPr>
          <p:cNvSpPr txBox="1"/>
          <p:nvPr/>
        </p:nvSpPr>
        <p:spPr>
          <a:xfrm>
            <a:off x="2538597" y="3402617"/>
            <a:ext cx="656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o u</a:t>
            </a:r>
          </a:p>
        </p:txBody>
      </p:sp>
      <p:sp>
        <p:nvSpPr>
          <p:cNvPr id="14" name="TextBox 13">
            <a:extLst>
              <a:ext uri="{FF2B5EF4-FFF2-40B4-BE49-F238E27FC236}">
                <a16:creationId xmlns:a16="http://schemas.microsoft.com/office/drawing/2014/main" id="{E3E8BEC9-44A7-4CD2-AC64-CA32CDCFCFE2}"/>
              </a:ext>
            </a:extLst>
          </p:cNvPr>
          <p:cNvSpPr txBox="1"/>
          <p:nvPr/>
        </p:nvSpPr>
        <p:spPr>
          <a:xfrm>
            <a:off x="3042077" y="3947059"/>
            <a:ext cx="13436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 i  l  </a:t>
            </a:r>
            <a:r>
              <a:rPr kumimoji="0" lang="fr-FR"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 e</a:t>
            </a:r>
          </a:p>
        </p:txBody>
      </p:sp>
      <p:sp>
        <p:nvSpPr>
          <p:cNvPr id="15" name="TextBox 14">
            <a:extLst>
              <a:ext uri="{FF2B5EF4-FFF2-40B4-BE49-F238E27FC236}">
                <a16:creationId xmlns:a16="http://schemas.microsoft.com/office/drawing/2014/main" id="{33C99185-39A8-47D8-8D98-41B7B523F80A}"/>
              </a:ext>
            </a:extLst>
          </p:cNvPr>
          <p:cNvSpPr txBox="1"/>
          <p:nvPr/>
        </p:nvSpPr>
        <p:spPr>
          <a:xfrm>
            <a:off x="3135818" y="4505889"/>
            <a:ext cx="12166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  l  </a:t>
            </a:r>
            <a:r>
              <a:rPr kumimoji="0" lang="fr-FR"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 e</a:t>
            </a:r>
          </a:p>
        </p:txBody>
      </p:sp>
      <p:sp>
        <p:nvSpPr>
          <p:cNvPr id="16" name="TextBox 15">
            <a:extLst>
              <a:ext uri="{FF2B5EF4-FFF2-40B4-BE49-F238E27FC236}">
                <a16:creationId xmlns:a16="http://schemas.microsoft.com/office/drawing/2014/main" id="{6AEB914A-12D6-438D-9EDE-1496CC91B91A}"/>
              </a:ext>
            </a:extLst>
          </p:cNvPr>
          <p:cNvSpPr txBox="1"/>
          <p:nvPr/>
        </p:nvSpPr>
        <p:spPr>
          <a:xfrm>
            <a:off x="4417950" y="5054234"/>
            <a:ext cx="18232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o u i  l  </a:t>
            </a:r>
            <a:r>
              <a:rPr kumimoji="0" lang="fr-FR"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 e</a:t>
            </a:r>
          </a:p>
        </p:txBody>
      </p:sp>
      <p:sp>
        <p:nvSpPr>
          <p:cNvPr id="17" name="TextBox 16">
            <a:extLst>
              <a:ext uri="{FF2B5EF4-FFF2-40B4-BE49-F238E27FC236}">
                <a16:creationId xmlns:a16="http://schemas.microsoft.com/office/drawing/2014/main" id="{5E2D4B9C-158F-4B19-8C93-67B2AB98596D}"/>
              </a:ext>
            </a:extLst>
          </p:cNvPr>
          <p:cNvSpPr txBox="1"/>
          <p:nvPr/>
        </p:nvSpPr>
        <p:spPr>
          <a:xfrm>
            <a:off x="7964083" y="1746853"/>
            <a:ext cx="395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u</a:t>
            </a:r>
          </a:p>
        </p:txBody>
      </p:sp>
      <p:sp>
        <p:nvSpPr>
          <p:cNvPr id="18" name="TextBox 17">
            <a:extLst>
              <a:ext uri="{FF2B5EF4-FFF2-40B4-BE49-F238E27FC236}">
                <a16:creationId xmlns:a16="http://schemas.microsoft.com/office/drawing/2014/main" id="{4BD61574-A3BC-4B0B-BAC5-715CCD8AFC1C}"/>
              </a:ext>
            </a:extLst>
          </p:cNvPr>
          <p:cNvSpPr txBox="1"/>
          <p:nvPr/>
        </p:nvSpPr>
        <p:spPr>
          <a:xfrm>
            <a:off x="7608997" y="2309058"/>
            <a:ext cx="1659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a:t>
            </a:r>
            <a:r>
              <a:rPr kumimoji="0" lang="fr-FR" sz="12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u i  l  </a:t>
            </a:r>
            <a:r>
              <a:rPr kumimoji="0" lang="fr-FR"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 e</a:t>
            </a:r>
          </a:p>
        </p:txBody>
      </p:sp>
      <p:sp>
        <p:nvSpPr>
          <p:cNvPr id="19" name="TextBox 18">
            <a:extLst>
              <a:ext uri="{FF2B5EF4-FFF2-40B4-BE49-F238E27FC236}">
                <a16:creationId xmlns:a16="http://schemas.microsoft.com/office/drawing/2014/main" id="{AF56A3F9-1E63-4951-8E62-FDAF663109C6}"/>
              </a:ext>
            </a:extLst>
          </p:cNvPr>
          <p:cNvSpPr txBox="1"/>
          <p:nvPr/>
        </p:nvSpPr>
        <p:spPr>
          <a:xfrm>
            <a:off x="7755703" y="2855545"/>
            <a:ext cx="7338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 u</a:t>
            </a:r>
          </a:p>
        </p:txBody>
      </p:sp>
      <p:sp>
        <p:nvSpPr>
          <p:cNvPr id="20" name="TextBox 19">
            <a:extLst>
              <a:ext uri="{FF2B5EF4-FFF2-40B4-BE49-F238E27FC236}">
                <a16:creationId xmlns:a16="http://schemas.microsoft.com/office/drawing/2014/main" id="{9B26C0DC-FDB0-441B-8C6F-B8264917B44D}"/>
              </a:ext>
            </a:extLst>
          </p:cNvPr>
          <p:cNvSpPr txBox="1"/>
          <p:nvPr/>
        </p:nvSpPr>
        <p:spPr>
          <a:xfrm>
            <a:off x="7669346" y="3402032"/>
            <a:ext cx="656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o y</a:t>
            </a:r>
          </a:p>
        </p:txBody>
      </p:sp>
      <p:sp>
        <p:nvSpPr>
          <p:cNvPr id="21" name="TextBox 20">
            <a:extLst>
              <a:ext uri="{FF2B5EF4-FFF2-40B4-BE49-F238E27FC236}">
                <a16:creationId xmlns:a16="http://schemas.microsoft.com/office/drawing/2014/main" id="{0E5E4646-5C41-4EAF-BA1D-67344A8B89D9}"/>
              </a:ext>
            </a:extLst>
          </p:cNvPr>
          <p:cNvSpPr txBox="1"/>
          <p:nvPr/>
        </p:nvSpPr>
        <p:spPr>
          <a:xfrm>
            <a:off x="7694071" y="3948519"/>
            <a:ext cx="13436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 i  l  </a:t>
            </a:r>
            <a:r>
              <a:rPr kumimoji="0" lang="fr-FR"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 e</a:t>
            </a:r>
          </a:p>
        </p:txBody>
      </p:sp>
      <p:sp>
        <p:nvSpPr>
          <p:cNvPr id="22" name="TextBox 21">
            <a:extLst>
              <a:ext uri="{FF2B5EF4-FFF2-40B4-BE49-F238E27FC236}">
                <a16:creationId xmlns:a16="http://schemas.microsoft.com/office/drawing/2014/main" id="{C73F1DE3-FD54-4D65-9E47-EBCBC2EAD3D7}"/>
              </a:ext>
            </a:extLst>
          </p:cNvPr>
          <p:cNvSpPr txBox="1"/>
          <p:nvPr/>
        </p:nvSpPr>
        <p:spPr>
          <a:xfrm>
            <a:off x="7678461" y="4495006"/>
            <a:ext cx="395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p>
        </p:txBody>
      </p:sp>
      <p:sp>
        <p:nvSpPr>
          <p:cNvPr id="23" name="TextBox 22">
            <a:extLst>
              <a:ext uri="{FF2B5EF4-FFF2-40B4-BE49-F238E27FC236}">
                <a16:creationId xmlns:a16="http://schemas.microsoft.com/office/drawing/2014/main" id="{B02A03EB-D401-4065-8EA2-09D77460EFA4}"/>
              </a:ext>
            </a:extLst>
          </p:cNvPr>
          <p:cNvSpPr txBox="1"/>
          <p:nvPr/>
        </p:nvSpPr>
        <p:spPr>
          <a:xfrm>
            <a:off x="7575832" y="5041493"/>
            <a:ext cx="395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e</a:t>
            </a:r>
          </a:p>
        </p:txBody>
      </p:sp>
      <p:pic>
        <p:nvPicPr>
          <p:cNvPr id="5" name="Picture 4">
            <a:extLst>
              <a:ext uri="{FF2B5EF4-FFF2-40B4-BE49-F238E27FC236}">
                <a16:creationId xmlns:a16="http://schemas.microsoft.com/office/drawing/2014/main" id="{C0F473A0-1BA7-4C26-8103-A3C52E9E5A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6457" y="1544875"/>
            <a:ext cx="501036" cy="839431"/>
          </a:xfrm>
          <a:prstGeom prst="rect">
            <a:avLst/>
          </a:prstGeom>
        </p:spPr>
      </p:pic>
      <p:pic>
        <p:nvPicPr>
          <p:cNvPr id="27" name="Picture 26">
            <a:extLst>
              <a:ext uri="{FF2B5EF4-FFF2-40B4-BE49-F238E27FC236}">
                <a16:creationId xmlns:a16="http://schemas.microsoft.com/office/drawing/2014/main" id="{B497FCAB-CB0C-4238-A233-D17A96EABA7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032" t="36756" r="737" b="16020"/>
          <a:stretch/>
        </p:blipFill>
        <p:spPr>
          <a:xfrm>
            <a:off x="487074" y="2247084"/>
            <a:ext cx="1294181" cy="527000"/>
          </a:xfrm>
          <a:prstGeom prst="rect">
            <a:avLst/>
          </a:prstGeom>
        </p:spPr>
      </p:pic>
      <p:pic>
        <p:nvPicPr>
          <p:cNvPr id="29" name="Picture 28">
            <a:extLst>
              <a:ext uri="{FF2B5EF4-FFF2-40B4-BE49-F238E27FC236}">
                <a16:creationId xmlns:a16="http://schemas.microsoft.com/office/drawing/2014/main" id="{D15ED3AB-BCF5-4CED-AB81-646C18BC72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37027" y="2888420"/>
            <a:ext cx="1089433" cy="544717"/>
          </a:xfrm>
          <a:prstGeom prst="rect">
            <a:avLst/>
          </a:prstGeom>
        </p:spPr>
      </p:pic>
      <p:pic>
        <p:nvPicPr>
          <p:cNvPr id="31" name="Picture 30">
            <a:extLst>
              <a:ext uri="{FF2B5EF4-FFF2-40B4-BE49-F238E27FC236}">
                <a16:creationId xmlns:a16="http://schemas.microsoft.com/office/drawing/2014/main" id="{22C42255-64D6-4549-9B20-5197DF1EC0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7549" y="3383650"/>
            <a:ext cx="836846" cy="506684"/>
          </a:xfrm>
          <a:prstGeom prst="rect">
            <a:avLst/>
          </a:prstGeom>
        </p:spPr>
      </p:pic>
      <p:pic>
        <p:nvPicPr>
          <p:cNvPr id="33" name="Picture 32">
            <a:extLst>
              <a:ext uri="{FF2B5EF4-FFF2-40B4-BE49-F238E27FC236}">
                <a16:creationId xmlns:a16="http://schemas.microsoft.com/office/drawing/2014/main" id="{26C32614-A108-45EE-B07C-30796600ED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4959307" y="3511097"/>
            <a:ext cx="655896" cy="1311791"/>
          </a:xfrm>
          <a:prstGeom prst="rect">
            <a:avLst/>
          </a:prstGeom>
        </p:spPr>
      </p:pic>
      <p:pic>
        <p:nvPicPr>
          <p:cNvPr id="35" name="Picture 34">
            <a:extLst>
              <a:ext uri="{FF2B5EF4-FFF2-40B4-BE49-F238E27FC236}">
                <a16:creationId xmlns:a16="http://schemas.microsoft.com/office/drawing/2014/main" id="{987E6E81-4758-4A72-A563-3DF519D2967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44362">
            <a:off x="4263209" y="4377849"/>
            <a:ext cx="1465189" cy="732595"/>
          </a:xfrm>
          <a:prstGeom prst="rect">
            <a:avLst/>
          </a:prstGeom>
        </p:spPr>
      </p:pic>
      <p:pic>
        <p:nvPicPr>
          <p:cNvPr id="37" name="Picture 36">
            <a:extLst>
              <a:ext uri="{FF2B5EF4-FFF2-40B4-BE49-F238E27FC236}">
                <a16:creationId xmlns:a16="http://schemas.microsoft.com/office/drawing/2014/main" id="{0CC51012-B2EC-4ED4-8D22-24563CE3CA5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0782" y="5076540"/>
            <a:ext cx="1008581" cy="862021"/>
          </a:xfrm>
          <a:prstGeom prst="rect">
            <a:avLst/>
          </a:prstGeom>
        </p:spPr>
      </p:pic>
      <p:pic>
        <p:nvPicPr>
          <p:cNvPr id="39" name="Picture 38">
            <a:extLst>
              <a:ext uri="{FF2B5EF4-FFF2-40B4-BE49-F238E27FC236}">
                <a16:creationId xmlns:a16="http://schemas.microsoft.com/office/drawing/2014/main" id="{5677375A-07E7-4B4A-93ED-BE1DE614A42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943754" y="1329566"/>
            <a:ext cx="994718" cy="632578"/>
          </a:xfrm>
          <a:prstGeom prst="rect">
            <a:avLst/>
          </a:prstGeom>
        </p:spPr>
      </p:pic>
      <p:pic>
        <p:nvPicPr>
          <p:cNvPr id="41" name="Picture 40">
            <a:extLst>
              <a:ext uri="{FF2B5EF4-FFF2-40B4-BE49-F238E27FC236}">
                <a16:creationId xmlns:a16="http://schemas.microsoft.com/office/drawing/2014/main" id="{B4F87829-1B3D-4B0E-A6AC-AD6F6140679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441113" y="2003877"/>
            <a:ext cx="1214649" cy="1013473"/>
          </a:xfrm>
          <a:prstGeom prst="rect">
            <a:avLst/>
          </a:prstGeom>
        </p:spPr>
      </p:pic>
      <p:pic>
        <p:nvPicPr>
          <p:cNvPr id="43" name="Picture 42">
            <a:extLst>
              <a:ext uri="{FF2B5EF4-FFF2-40B4-BE49-F238E27FC236}">
                <a16:creationId xmlns:a16="http://schemas.microsoft.com/office/drawing/2014/main" id="{8A246791-3695-4CD3-BC52-84D7281245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992565" y="2642167"/>
            <a:ext cx="702478" cy="669550"/>
          </a:xfrm>
          <a:prstGeom prst="rect">
            <a:avLst/>
          </a:prstGeom>
        </p:spPr>
      </p:pic>
      <p:pic>
        <p:nvPicPr>
          <p:cNvPr id="45" name="Picture 44">
            <a:extLst>
              <a:ext uri="{FF2B5EF4-FFF2-40B4-BE49-F238E27FC236}">
                <a16:creationId xmlns:a16="http://schemas.microsoft.com/office/drawing/2014/main" id="{67178E63-4CB2-4489-9804-888C208E1E8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130533" y="3235936"/>
            <a:ext cx="1001580" cy="830998"/>
          </a:xfrm>
          <a:prstGeom prst="rect">
            <a:avLst/>
          </a:prstGeom>
        </p:spPr>
      </p:pic>
      <p:pic>
        <p:nvPicPr>
          <p:cNvPr id="47" name="Picture 46">
            <a:extLst>
              <a:ext uri="{FF2B5EF4-FFF2-40B4-BE49-F238E27FC236}">
                <a16:creationId xmlns:a16="http://schemas.microsoft.com/office/drawing/2014/main" id="{E9EDBB35-8531-492A-A03A-85683DBFC26E}"/>
              </a:ext>
            </a:extLst>
          </p:cNvPr>
          <p:cNvPicPr>
            <a:picLocks noChangeAspect="1"/>
          </p:cNvPicPr>
          <p:nvPr/>
        </p:nvPicPr>
        <p:blipFill>
          <a:blip r:embed="rId1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5444526">
            <a:off x="9476660" y="3551590"/>
            <a:ext cx="515345" cy="1030689"/>
          </a:xfrm>
          <a:prstGeom prst="rect">
            <a:avLst/>
          </a:prstGeom>
        </p:spPr>
      </p:pic>
      <p:pic>
        <p:nvPicPr>
          <p:cNvPr id="49" name="Picture 48">
            <a:extLst>
              <a:ext uri="{FF2B5EF4-FFF2-40B4-BE49-F238E27FC236}">
                <a16:creationId xmlns:a16="http://schemas.microsoft.com/office/drawing/2014/main" id="{E81DEB1B-BE77-4F21-B6C2-3C2543F96630}"/>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843542" y="4424746"/>
            <a:ext cx="709780" cy="611076"/>
          </a:xfrm>
          <a:prstGeom prst="rect">
            <a:avLst/>
          </a:prstGeom>
        </p:spPr>
      </p:pic>
      <p:pic>
        <p:nvPicPr>
          <p:cNvPr id="51" name="Picture 50">
            <a:extLst>
              <a:ext uri="{FF2B5EF4-FFF2-40B4-BE49-F238E27FC236}">
                <a16:creationId xmlns:a16="http://schemas.microsoft.com/office/drawing/2014/main" id="{8D32366D-A2B6-47FD-8567-3F5D5AA8BE96}"/>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258247" y="5163341"/>
            <a:ext cx="781009" cy="781009"/>
          </a:xfrm>
          <a:prstGeom prst="rect">
            <a:avLst/>
          </a:prstGeom>
        </p:spPr>
      </p:pic>
      <p:sp>
        <p:nvSpPr>
          <p:cNvPr id="38" name="Action Button: Custom 16">
            <a:hlinkClick r:id="" action="ppaction://noaction" highlightClick="1">
              <a:snd r:embed="rId18" name="aérosol2.wav"/>
            </a:hlinkClick>
            <a:extLst>
              <a:ext uri="{FF2B5EF4-FFF2-40B4-BE49-F238E27FC236}">
                <a16:creationId xmlns:a16="http://schemas.microsoft.com/office/drawing/2014/main" id="{757F329A-3BD2-4C42-9326-E7C2292409C5}"/>
              </a:ext>
            </a:extLst>
          </p:cNvPr>
          <p:cNvSpPr/>
          <p:nvPr/>
        </p:nvSpPr>
        <p:spPr>
          <a:xfrm>
            <a:off x="1816070" y="18019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Action Button: Custom 16">
            <a:hlinkClick r:id="" action="ppaction://noaction" highlightClick="1">
              <a:snd r:embed="rId19" name="appareils électroniques2.wav"/>
            </a:hlinkClick>
            <a:extLst>
              <a:ext uri="{FF2B5EF4-FFF2-40B4-BE49-F238E27FC236}">
                <a16:creationId xmlns:a16="http://schemas.microsoft.com/office/drawing/2014/main" id="{2973C375-FB33-4424-8379-2555F3DD4F74}"/>
              </a:ext>
            </a:extLst>
          </p:cNvPr>
          <p:cNvSpPr/>
          <p:nvPr/>
        </p:nvSpPr>
        <p:spPr>
          <a:xfrm>
            <a:off x="1816070" y="23489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20" name="bois2.wav"/>
            </a:hlinkClick>
            <a:extLst>
              <a:ext uri="{FF2B5EF4-FFF2-40B4-BE49-F238E27FC236}">
                <a16:creationId xmlns:a16="http://schemas.microsoft.com/office/drawing/2014/main" id="{FF4A9E69-406F-4DE0-BE87-040BA5DD5EDC}"/>
              </a:ext>
            </a:extLst>
          </p:cNvPr>
          <p:cNvSpPr/>
          <p:nvPr/>
        </p:nvSpPr>
        <p:spPr>
          <a:xfrm>
            <a:off x="1816070" y="2896005"/>
            <a:ext cx="396000" cy="387937"/>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21" name="bouchon2.wav"/>
            </a:hlinkClick>
            <a:extLst>
              <a:ext uri="{FF2B5EF4-FFF2-40B4-BE49-F238E27FC236}">
                <a16:creationId xmlns:a16="http://schemas.microsoft.com/office/drawing/2014/main" id="{9DA3FA0B-73D3-438D-BEB5-B3FEA2CCDE0D}"/>
              </a:ext>
            </a:extLst>
          </p:cNvPr>
          <p:cNvSpPr/>
          <p:nvPr/>
        </p:nvSpPr>
        <p:spPr>
          <a:xfrm>
            <a:off x="1816070" y="3434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Action Button: Custom 16">
            <a:hlinkClick r:id="" action="ppaction://noaction" highlightClick="1">
              <a:snd r:embed="rId22" name="bouteille2.wav"/>
            </a:hlinkClick>
            <a:extLst>
              <a:ext uri="{FF2B5EF4-FFF2-40B4-BE49-F238E27FC236}">
                <a16:creationId xmlns:a16="http://schemas.microsoft.com/office/drawing/2014/main" id="{BE1F9315-DF96-4EBD-BA7C-B5D3E2E7A3D6}"/>
              </a:ext>
            </a:extLst>
          </p:cNvPr>
          <p:cNvSpPr/>
          <p:nvPr/>
        </p:nvSpPr>
        <p:spPr>
          <a:xfrm>
            <a:off x="1816070" y="39820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8" name="Action Button: Custom 16">
            <a:hlinkClick r:id="" action="ppaction://noaction" highlightClick="1">
              <a:snd r:embed="rId23" name="brindilles2.wav"/>
            </a:hlinkClick>
            <a:extLst>
              <a:ext uri="{FF2B5EF4-FFF2-40B4-BE49-F238E27FC236}">
                <a16:creationId xmlns:a16="http://schemas.microsoft.com/office/drawing/2014/main" id="{74C8FAA1-7D4C-4E69-81AB-49E0993BECE9}"/>
              </a:ext>
            </a:extLst>
          </p:cNvPr>
          <p:cNvSpPr/>
          <p:nvPr/>
        </p:nvSpPr>
        <p:spPr>
          <a:xfrm>
            <a:off x="1816070" y="45290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24" name="graines de citrouille2.wav"/>
            </a:hlinkClick>
            <a:extLst>
              <a:ext uri="{FF2B5EF4-FFF2-40B4-BE49-F238E27FC236}">
                <a16:creationId xmlns:a16="http://schemas.microsoft.com/office/drawing/2014/main" id="{957330AC-DFE6-4A19-B573-59940FA6ED4A}"/>
              </a:ext>
            </a:extLst>
          </p:cNvPr>
          <p:cNvSpPr/>
          <p:nvPr/>
        </p:nvSpPr>
        <p:spPr>
          <a:xfrm>
            <a:off x="1816070" y="5076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3" name="Action Button: Custom 16">
            <a:hlinkClick r:id="" action="ppaction://noaction" highlightClick="1">
              <a:snd r:embed="rId25" name="épluchures2.wav"/>
            </a:hlinkClick>
            <a:extLst>
              <a:ext uri="{FF2B5EF4-FFF2-40B4-BE49-F238E27FC236}">
                <a16:creationId xmlns:a16="http://schemas.microsoft.com/office/drawing/2014/main" id="{237644F5-1E07-4977-A80F-A0FABF95447E}"/>
              </a:ext>
            </a:extLst>
          </p:cNvPr>
          <p:cNvSpPr/>
          <p:nvPr/>
        </p:nvSpPr>
        <p:spPr>
          <a:xfrm>
            <a:off x="6984197" y="18059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4" name="Action Button: Custom 16">
            <a:hlinkClick r:id="" action="ppaction://noaction" highlightClick="1">
              <a:snd r:embed="rId26" name="feuilles2.wav"/>
            </a:hlinkClick>
            <a:extLst>
              <a:ext uri="{FF2B5EF4-FFF2-40B4-BE49-F238E27FC236}">
                <a16:creationId xmlns:a16="http://schemas.microsoft.com/office/drawing/2014/main" id="{A38583BF-9A57-4622-8D57-35421E91FDAB}"/>
              </a:ext>
            </a:extLst>
          </p:cNvPr>
          <p:cNvSpPr/>
          <p:nvPr/>
        </p:nvSpPr>
        <p:spPr>
          <a:xfrm>
            <a:off x="6984197" y="23509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5" name="Action Button: Custom 16">
            <a:hlinkClick r:id="" action="ppaction://noaction" highlightClick="1">
              <a:snd r:embed="rId27" name="meubles2.wav"/>
            </a:hlinkClick>
            <a:extLst>
              <a:ext uri="{FF2B5EF4-FFF2-40B4-BE49-F238E27FC236}">
                <a16:creationId xmlns:a16="http://schemas.microsoft.com/office/drawing/2014/main" id="{C343D2E6-0795-4D0B-835B-D3B4787E191E}"/>
              </a:ext>
            </a:extLst>
          </p:cNvPr>
          <p:cNvSpPr/>
          <p:nvPr/>
        </p:nvSpPr>
        <p:spPr>
          <a:xfrm>
            <a:off x="6984197" y="28959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6" name="Action Button: Custom 16">
            <a:hlinkClick r:id="" action="ppaction://noaction" highlightClick="1">
              <a:snd r:embed="rId28" name="noyaux de fruits2.wav"/>
            </a:hlinkClick>
            <a:extLst>
              <a:ext uri="{FF2B5EF4-FFF2-40B4-BE49-F238E27FC236}">
                <a16:creationId xmlns:a16="http://schemas.microsoft.com/office/drawing/2014/main" id="{D4653426-5C3A-4DC7-A7B2-9BB6AE0B23D9}"/>
              </a:ext>
            </a:extLst>
          </p:cNvPr>
          <p:cNvSpPr/>
          <p:nvPr/>
        </p:nvSpPr>
        <p:spPr>
          <a:xfrm>
            <a:off x="6984197" y="34409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7" name="Action Button: Custom 16">
            <a:hlinkClick r:id="" action="ppaction://noaction" highlightClick="1">
              <a:snd r:embed="rId29" name="pailles2.wav"/>
            </a:hlinkClick>
            <a:extLst>
              <a:ext uri="{FF2B5EF4-FFF2-40B4-BE49-F238E27FC236}">
                <a16:creationId xmlns:a16="http://schemas.microsoft.com/office/drawing/2014/main" id="{E4598FD4-F1F2-41FA-8094-37D976423F88}"/>
              </a:ext>
            </a:extLst>
          </p:cNvPr>
          <p:cNvSpPr/>
          <p:nvPr/>
        </p:nvSpPr>
        <p:spPr>
          <a:xfrm>
            <a:off x="6984197" y="39860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8" name="Action Button: Custom 16">
            <a:hlinkClick r:id="" action="ppaction://noaction" highlightClick="1">
              <a:snd r:embed="rId30" name="papier2.wav"/>
            </a:hlinkClick>
            <a:extLst>
              <a:ext uri="{FF2B5EF4-FFF2-40B4-BE49-F238E27FC236}">
                <a16:creationId xmlns:a16="http://schemas.microsoft.com/office/drawing/2014/main" id="{C08D1B82-E54F-4921-A7D3-DE72734093E2}"/>
              </a:ext>
            </a:extLst>
          </p:cNvPr>
          <p:cNvSpPr/>
          <p:nvPr/>
        </p:nvSpPr>
        <p:spPr>
          <a:xfrm>
            <a:off x="6984197" y="45310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59" name="Action Button: Custom 16">
            <a:hlinkClick r:id="" action="ppaction://noaction" highlightClick="1">
              <a:snd r:embed="rId31" name="recyclage2.wav"/>
            </a:hlinkClick>
            <a:extLst>
              <a:ext uri="{FF2B5EF4-FFF2-40B4-BE49-F238E27FC236}">
                <a16:creationId xmlns:a16="http://schemas.microsoft.com/office/drawing/2014/main" id="{F339E5C4-CCEF-4221-A4DF-FC9A8B680238}"/>
              </a:ext>
            </a:extLst>
          </p:cNvPr>
          <p:cNvSpPr/>
          <p:nvPr/>
        </p:nvSpPr>
        <p:spPr>
          <a:xfrm>
            <a:off x="6984197" y="5076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pic>
        <p:nvPicPr>
          <p:cNvPr id="60" name="Picture 4" descr="Pumpkin Seeds, Seeds, Food, Pumpkin, Dry, Pilled, Dried">
            <a:extLst>
              <a:ext uri="{FF2B5EF4-FFF2-40B4-BE49-F238E27FC236}">
                <a16:creationId xmlns:a16="http://schemas.microsoft.com/office/drawing/2014/main" id="{C1183F68-98D4-4FAF-A3DA-ED2BE6BA5EAB}"/>
              </a:ext>
            </a:extLst>
          </p:cNvPr>
          <p:cNvPicPr>
            <a:picLocks noChangeAspect="1" noChangeArrowheads="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5816" y="5316009"/>
            <a:ext cx="1060657" cy="71756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4196FAF0-6241-425F-94E1-0FD98D8761EB}"/>
              </a:ext>
            </a:extLst>
          </p:cNvPr>
          <p:cNvPicPr>
            <a:picLocks noChangeAspect="1"/>
          </p:cNvPicPr>
          <p:nvPr/>
        </p:nvPicPr>
        <p:blipFill>
          <a:blip r:embed="rId1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997763">
            <a:off x="9570688" y="3597940"/>
            <a:ext cx="515345" cy="1030689"/>
          </a:xfrm>
          <a:prstGeom prst="rect">
            <a:avLst/>
          </a:prstGeom>
        </p:spPr>
      </p:pic>
      <p:sp>
        <p:nvSpPr>
          <p:cNvPr id="3" name="Arrow: Up 2">
            <a:extLst>
              <a:ext uri="{FF2B5EF4-FFF2-40B4-BE49-F238E27FC236}">
                <a16:creationId xmlns:a16="http://schemas.microsoft.com/office/drawing/2014/main" id="{D5BDD3E5-CB9F-4312-B64F-F1834F4DB22E}"/>
              </a:ext>
            </a:extLst>
          </p:cNvPr>
          <p:cNvSpPr/>
          <p:nvPr/>
        </p:nvSpPr>
        <p:spPr>
          <a:xfrm rot="16200000">
            <a:off x="11134618" y="3339299"/>
            <a:ext cx="315525" cy="72763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32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8">
            <a:extLst>
              <a:ext uri="{FF2B5EF4-FFF2-40B4-BE49-F238E27FC236}">
                <a16:creationId xmlns:a16="http://schemas.microsoft.com/office/drawing/2014/main" id="{7E9827AE-C022-4209-9C71-4C23D6C24F1C}"/>
              </a:ext>
            </a:extLst>
          </p:cNvPr>
          <p:cNvGraphicFramePr>
            <a:graphicFrameLocks noGrp="1"/>
          </p:cNvGraphicFramePr>
          <p:nvPr>
            <p:extLst>
              <p:ext uri="{D42A27DB-BD31-4B8C-83A1-F6EECF244321}">
                <p14:modId xmlns:p14="http://schemas.microsoft.com/office/powerpoint/2010/main" val="3847189471"/>
              </p:ext>
            </p:extLst>
          </p:nvPr>
        </p:nvGraphicFramePr>
        <p:xfrm>
          <a:off x="282079" y="4262275"/>
          <a:ext cx="11627841" cy="1584960"/>
        </p:xfrm>
        <a:graphic>
          <a:graphicData uri="http://schemas.openxmlformats.org/drawingml/2006/table">
            <a:tbl>
              <a:tblPr firstRow="1" bandRow="1">
                <a:tableStyleId>{5940675A-B579-460E-94D1-54222C63F5DA}</a:tableStyleId>
              </a:tblPr>
              <a:tblGrid>
                <a:gridCol w="3875947">
                  <a:extLst>
                    <a:ext uri="{9D8B030D-6E8A-4147-A177-3AD203B41FA5}">
                      <a16:colId xmlns:a16="http://schemas.microsoft.com/office/drawing/2014/main" val="1000829355"/>
                    </a:ext>
                  </a:extLst>
                </a:gridCol>
                <a:gridCol w="3875947">
                  <a:extLst>
                    <a:ext uri="{9D8B030D-6E8A-4147-A177-3AD203B41FA5}">
                      <a16:colId xmlns:a16="http://schemas.microsoft.com/office/drawing/2014/main" val="588870884"/>
                    </a:ext>
                  </a:extLst>
                </a:gridCol>
                <a:gridCol w="3875947">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take</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a:t>
                      </a:r>
                      <a:r>
                        <a:rPr lang="fr-FR" sz="2000" dirty="0" err="1">
                          <a:solidFill>
                            <a:srgbClr val="002060"/>
                          </a:solidFill>
                        </a:rPr>
                        <a:t>it</a:t>
                      </a:r>
                      <a:r>
                        <a:rPr lang="fr-FR" sz="2000" dirty="0">
                          <a:solidFill>
                            <a:srgbClr val="002060"/>
                          </a:solidFill>
                        </a:rPr>
                        <a:t> </a:t>
                      </a:r>
                      <a:r>
                        <a:rPr lang="fr-FR" sz="2000" dirty="0" err="1">
                          <a:solidFill>
                            <a:srgbClr val="002060"/>
                          </a:solidFill>
                        </a:rPr>
                        <a:t>takes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prends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prends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prend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take</a:t>
                      </a:r>
                      <a:r>
                        <a:rPr lang="fr-FR" sz="2000" dirty="0">
                          <a:solidFill>
                            <a:srgbClr val="002060"/>
                          </a:solidFill>
                        </a:rPr>
                        <a:t>, are </a:t>
                      </a:r>
                      <a:r>
                        <a:rPr lang="fr-FR" sz="2000" dirty="0" err="1">
                          <a:solidFill>
                            <a:srgbClr val="002060"/>
                          </a:solidFill>
                        </a:rPr>
                        <a:t>taking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prenons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prenez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prennent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graphicFrame>
        <p:nvGraphicFramePr>
          <p:cNvPr id="6" name="Table 8">
            <a:extLst>
              <a:ext uri="{FF2B5EF4-FFF2-40B4-BE49-F238E27FC236}">
                <a16:creationId xmlns:a16="http://schemas.microsoft.com/office/drawing/2014/main" id="{90A1CA09-0CB1-41C2-B47E-187860EED679}"/>
              </a:ext>
            </a:extLst>
          </p:cNvPr>
          <p:cNvGraphicFramePr>
            <a:graphicFrameLocks noGrp="1"/>
          </p:cNvGraphicFramePr>
          <p:nvPr>
            <p:extLst>
              <p:ext uri="{D42A27DB-BD31-4B8C-83A1-F6EECF244321}">
                <p14:modId xmlns:p14="http://schemas.microsoft.com/office/powerpoint/2010/main" val="381580913"/>
              </p:ext>
            </p:extLst>
          </p:nvPr>
        </p:nvGraphicFramePr>
        <p:xfrm>
          <a:off x="282077" y="1877660"/>
          <a:ext cx="11627844" cy="1584960"/>
        </p:xfrm>
        <a:graphic>
          <a:graphicData uri="http://schemas.openxmlformats.org/drawingml/2006/table">
            <a:tbl>
              <a:tblPr firstRow="1" bandRow="1">
                <a:tableStyleId>{5940675A-B579-460E-94D1-54222C63F5DA}</a:tableStyleId>
              </a:tblPr>
              <a:tblGrid>
                <a:gridCol w="3875948">
                  <a:extLst>
                    <a:ext uri="{9D8B030D-6E8A-4147-A177-3AD203B41FA5}">
                      <a16:colId xmlns:a16="http://schemas.microsoft.com/office/drawing/2014/main" val="1000829355"/>
                    </a:ext>
                  </a:extLst>
                </a:gridCol>
                <a:gridCol w="3875948">
                  <a:extLst>
                    <a:ext uri="{9D8B030D-6E8A-4147-A177-3AD203B41FA5}">
                      <a16:colId xmlns:a16="http://schemas.microsoft.com/office/drawing/2014/main" val="588870884"/>
                    </a:ext>
                  </a:extLst>
                </a:gridCol>
                <a:gridCol w="3875948">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hear</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hears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j’entends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tu entends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il/elle/on entend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hear</a:t>
                      </a:r>
                      <a:r>
                        <a:rPr lang="fr-FR" sz="2000" dirty="0">
                          <a:solidFill>
                            <a:srgbClr val="002060"/>
                          </a:solidFill>
                        </a:rPr>
                        <a:t>, are </a:t>
                      </a:r>
                      <a:r>
                        <a:rPr lang="fr-FR" sz="2000" dirty="0" err="1">
                          <a:solidFill>
                            <a:srgbClr val="002060"/>
                          </a:solidFill>
                        </a:rPr>
                        <a:t>hearing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entendons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vous entendez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ils/elles entendent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algn="l"/>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entendre</a:t>
            </a:r>
            <a:r>
              <a:rPr lang="fr-FR" sz="2400" dirty="0">
                <a:solidFill>
                  <a:schemeClr val="accent5">
                    <a:lumMod val="50000"/>
                  </a:schemeClr>
                </a:solidFill>
              </a:rPr>
              <a:t>:</a:t>
            </a:r>
          </a:p>
        </p:txBody>
      </p:sp>
      <p:sp>
        <p:nvSpPr>
          <p:cNvPr id="9" name="TextBox 8">
            <a:extLst>
              <a:ext uri="{FF2B5EF4-FFF2-40B4-BE49-F238E27FC236}">
                <a16:creationId xmlns:a16="http://schemas.microsoft.com/office/drawing/2014/main" id="{E6B7C102-3A50-4813-8054-B6FF0E6EAA1C}"/>
              </a:ext>
            </a:extLst>
          </p:cNvPr>
          <p:cNvSpPr txBox="1"/>
          <p:nvPr/>
        </p:nvSpPr>
        <p:spPr>
          <a:xfrm>
            <a:off x="176463" y="3613805"/>
            <a:ext cx="11733458" cy="461665"/>
          </a:xfrm>
          <a:prstGeom prst="rect">
            <a:avLst/>
          </a:prstGeom>
          <a:noFill/>
        </p:spPr>
        <p:txBody>
          <a:bodyPr wrap="square" rtlCol="0">
            <a:spAutoFit/>
          </a:bodyPr>
          <a:lstStyle/>
          <a:p>
            <a:pPr algn="l"/>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prendre</a:t>
            </a:r>
            <a:r>
              <a:rPr lang="fr-FR" sz="2400" dirty="0">
                <a:solidFill>
                  <a:schemeClr val="accent5">
                    <a:lumMod val="50000"/>
                  </a:schemeClr>
                </a:solidFill>
              </a:rPr>
              <a:t>:</a:t>
            </a:r>
          </a:p>
        </p:txBody>
      </p:sp>
      <p:sp>
        <p:nvSpPr>
          <p:cNvPr id="11" name="Rectangle 10">
            <a:extLst>
              <a:ext uri="{FF2B5EF4-FFF2-40B4-BE49-F238E27FC236}">
                <a16:creationId xmlns:a16="http://schemas.microsoft.com/office/drawing/2014/main" id="{C906C0CE-6ECF-45F4-8D6B-1EAB91A8EE2D}"/>
              </a:ext>
            </a:extLst>
          </p:cNvPr>
          <p:cNvSpPr/>
          <p:nvPr/>
        </p:nvSpPr>
        <p:spPr>
          <a:xfrm>
            <a:off x="282078" y="232279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48B9A1E-14A0-417B-8CED-F0968ADB45C2}"/>
              </a:ext>
            </a:extLst>
          </p:cNvPr>
          <p:cNvSpPr/>
          <p:nvPr/>
        </p:nvSpPr>
        <p:spPr>
          <a:xfrm>
            <a:off x="4174672" y="2228255"/>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8D521B58-C9D8-4853-9C83-8A619D247BBA}"/>
              </a:ext>
            </a:extLst>
          </p:cNvPr>
          <p:cNvSpPr/>
          <p:nvPr/>
        </p:nvSpPr>
        <p:spPr>
          <a:xfrm>
            <a:off x="7969176" y="2317253"/>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B26447D-0850-4564-AEA0-54ACDD08808C}"/>
              </a:ext>
            </a:extLst>
          </p:cNvPr>
          <p:cNvSpPr/>
          <p:nvPr/>
        </p:nvSpPr>
        <p:spPr>
          <a:xfrm>
            <a:off x="176463" y="31497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2C76DCDD-2CD2-48FF-88D1-D61EC60FA924}"/>
              </a:ext>
            </a:extLst>
          </p:cNvPr>
          <p:cNvSpPr/>
          <p:nvPr/>
        </p:nvSpPr>
        <p:spPr>
          <a:xfrm>
            <a:off x="4174672" y="3093943"/>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1492C1A2-9F29-440F-A50B-FB5E42B7ECCF}"/>
              </a:ext>
            </a:extLst>
          </p:cNvPr>
          <p:cNvSpPr/>
          <p:nvPr/>
        </p:nvSpPr>
        <p:spPr>
          <a:xfrm>
            <a:off x="8086680" y="306705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02286A8-1B0D-4130-A3FC-AD69BFBFB472}"/>
              </a:ext>
            </a:extLst>
          </p:cNvPr>
          <p:cNvSpPr/>
          <p:nvPr/>
        </p:nvSpPr>
        <p:spPr>
          <a:xfrm>
            <a:off x="262664" y="461714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57E0F31-F4A0-420F-BE11-07D6E1D5DCC3}"/>
              </a:ext>
            </a:extLst>
          </p:cNvPr>
          <p:cNvSpPr/>
          <p:nvPr/>
        </p:nvSpPr>
        <p:spPr>
          <a:xfrm>
            <a:off x="4174672" y="466576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CAF55CD9-BBCC-41C1-94DD-188231440581}"/>
              </a:ext>
            </a:extLst>
          </p:cNvPr>
          <p:cNvSpPr/>
          <p:nvPr/>
        </p:nvSpPr>
        <p:spPr>
          <a:xfrm>
            <a:off x="8086680" y="466576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55A9386E-A536-436A-921C-19D8645084E7}"/>
              </a:ext>
            </a:extLst>
          </p:cNvPr>
          <p:cNvSpPr/>
          <p:nvPr/>
        </p:nvSpPr>
        <p:spPr>
          <a:xfrm>
            <a:off x="157737" y="5589094"/>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E45668FF-BB17-4B47-8A0C-36431A546D49}"/>
              </a:ext>
            </a:extLst>
          </p:cNvPr>
          <p:cNvSpPr/>
          <p:nvPr/>
        </p:nvSpPr>
        <p:spPr>
          <a:xfrm>
            <a:off x="4174672" y="5589093"/>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5BA83C45-5694-4709-8620-FE18B01BEB91}"/>
              </a:ext>
            </a:extLst>
          </p:cNvPr>
          <p:cNvSpPr/>
          <p:nvPr/>
        </p:nvSpPr>
        <p:spPr>
          <a:xfrm>
            <a:off x="8111264" y="5434591"/>
            <a:ext cx="2781964" cy="584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Smartphone, Camera, App, Social, Photos">
            <a:extLst>
              <a:ext uri="{FF2B5EF4-FFF2-40B4-BE49-F238E27FC236}">
                <a16:creationId xmlns:a16="http://schemas.microsoft.com/office/drawing/2014/main" id="{39C6BA23-D0CF-4438-8FF9-44D414383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3345" y="4839885"/>
            <a:ext cx="1553526" cy="1100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ft, Ear, Hear, Human, Biology, Conch">
            <a:extLst>
              <a:ext uri="{FF2B5EF4-FFF2-40B4-BE49-F238E27FC236}">
                <a16:creationId xmlns:a16="http://schemas.microsoft.com/office/drawing/2014/main" id="{28A8BA58-B164-451C-B446-EEBB2270D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8715" y="2466464"/>
            <a:ext cx="662785" cy="104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36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1" nodeType="clickEffect">
                                  <p:stCondLst>
                                    <p:cond delay="0"/>
                                  </p:stCondLst>
                                  <p:childTnLst>
                                    <p:animClr clrSpc="rgb" dir="cw">
                                      <p:cBhvr override="childStyle">
                                        <p:cTn id="6" dur="500" fill="hold"/>
                                        <p:tgtEl>
                                          <p:spTgt spid="15"/>
                                        </p:tgtEl>
                                        <p:attrNameLst>
                                          <p:attrName>style.color</p:attrName>
                                        </p:attrNameLst>
                                      </p:cBhvr>
                                      <p:to>
                                        <a:srgbClr val="D9E2F3"/>
                                      </p:to>
                                    </p:animClr>
                                    <p:animClr clrSpc="rgb" dir="cw">
                                      <p:cBhvr>
                                        <p:cTn id="7" dur="500" fill="hold"/>
                                        <p:tgtEl>
                                          <p:spTgt spid="15"/>
                                        </p:tgtEl>
                                        <p:attrNameLst>
                                          <p:attrName>fillcolor</p:attrName>
                                        </p:attrNameLst>
                                      </p:cBhvr>
                                      <p:to>
                                        <a:srgbClr val="D9E2F3"/>
                                      </p:to>
                                    </p:animClr>
                                    <p:set>
                                      <p:cBhvr>
                                        <p:cTn id="8" dur="500" fill="hold"/>
                                        <p:tgtEl>
                                          <p:spTgt spid="15"/>
                                        </p:tgtEl>
                                        <p:attrNameLst>
                                          <p:attrName>fill.type</p:attrName>
                                        </p:attrNameLst>
                                      </p:cBhvr>
                                      <p:to>
                                        <p:strVal val="solid"/>
                                      </p:to>
                                    </p:set>
                                    <p:set>
                                      <p:cBhvr>
                                        <p:cTn id="9" dur="500" fill="hold"/>
                                        <p:tgtEl>
                                          <p:spTgt spid="1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grpId="1" nodeType="clickEffect">
                                  <p:stCondLst>
                                    <p:cond delay="0"/>
                                  </p:stCondLst>
                                  <p:childTnLst>
                                    <p:animClr clrSpc="rgb" dir="cw">
                                      <p:cBhvr override="childStyle">
                                        <p:cTn id="17" dur="500" fill="hold"/>
                                        <p:tgtEl>
                                          <p:spTgt spid="23"/>
                                        </p:tgtEl>
                                        <p:attrNameLst>
                                          <p:attrName>style.color</p:attrName>
                                        </p:attrNameLst>
                                      </p:cBhvr>
                                      <p:to>
                                        <a:srgbClr val="D9E2F3"/>
                                      </p:to>
                                    </p:animClr>
                                    <p:animClr clrSpc="rgb" dir="cw">
                                      <p:cBhvr>
                                        <p:cTn id="18" dur="500" fill="hold"/>
                                        <p:tgtEl>
                                          <p:spTgt spid="23"/>
                                        </p:tgtEl>
                                        <p:attrNameLst>
                                          <p:attrName>fillcolor</p:attrName>
                                        </p:attrNameLst>
                                      </p:cBhvr>
                                      <p:to>
                                        <a:srgbClr val="D9E2F3"/>
                                      </p:to>
                                    </p:animClr>
                                    <p:set>
                                      <p:cBhvr>
                                        <p:cTn id="19" dur="500" fill="hold"/>
                                        <p:tgtEl>
                                          <p:spTgt spid="23"/>
                                        </p:tgtEl>
                                        <p:attrNameLst>
                                          <p:attrName>fill.type</p:attrName>
                                        </p:attrNameLst>
                                      </p:cBhvr>
                                      <p:to>
                                        <p:strVal val="solid"/>
                                      </p:to>
                                    </p:set>
                                    <p:set>
                                      <p:cBhvr>
                                        <p:cTn id="20" dur="500" fill="hold"/>
                                        <p:tgtEl>
                                          <p:spTgt spid="2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grpId="1" nodeType="clickEffect">
                                  <p:stCondLst>
                                    <p:cond delay="0"/>
                                  </p:stCondLst>
                                  <p:childTnLst>
                                    <p:animClr clrSpc="rgb" dir="cw">
                                      <p:cBhvr override="childStyle">
                                        <p:cTn id="28" dur="500" fill="hold"/>
                                        <p:tgtEl>
                                          <p:spTgt spid="27"/>
                                        </p:tgtEl>
                                        <p:attrNameLst>
                                          <p:attrName>style.color</p:attrName>
                                        </p:attrNameLst>
                                      </p:cBhvr>
                                      <p:to>
                                        <a:srgbClr val="D9E2F3"/>
                                      </p:to>
                                    </p:animClr>
                                    <p:animClr clrSpc="rgb" dir="cw">
                                      <p:cBhvr>
                                        <p:cTn id="29" dur="500" fill="hold"/>
                                        <p:tgtEl>
                                          <p:spTgt spid="27"/>
                                        </p:tgtEl>
                                        <p:attrNameLst>
                                          <p:attrName>fillcolor</p:attrName>
                                        </p:attrNameLst>
                                      </p:cBhvr>
                                      <p:to>
                                        <a:srgbClr val="D9E2F3"/>
                                      </p:to>
                                    </p:animClr>
                                    <p:set>
                                      <p:cBhvr>
                                        <p:cTn id="30" dur="500" fill="hold"/>
                                        <p:tgtEl>
                                          <p:spTgt spid="27"/>
                                        </p:tgtEl>
                                        <p:attrNameLst>
                                          <p:attrName>fill.type</p:attrName>
                                        </p:attrNameLst>
                                      </p:cBhvr>
                                      <p:to>
                                        <p:strVal val="solid"/>
                                      </p:to>
                                    </p:set>
                                    <p:set>
                                      <p:cBhvr>
                                        <p:cTn id="31" dur="500" fill="hold"/>
                                        <p:tgtEl>
                                          <p:spTgt spid="27"/>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9" presetClass="emph" presetSubtype="0" fill="hold" grpId="1" nodeType="clickEffect">
                                  <p:stCondLst>
                                    <p:cond delay="0"/>
                                  </p:stCondLst>
                                  <p:childTnLst>
                                    <p:animClr clrSpc="rgb" dir="cw">
                                      <p:cBhvr override="childStyle">
                                        <p:cTn id="39" dur="500" fill="hold"/>
                                        <p:tgtEl>
                                          <p:spTgt spid="17"/>
                                        </p:tgtEl>
                                        <p:attrNameLst>
                                          <p:attrName>style.color</p:attrName>
                                        </p:attrNameLst>
                                      </p:cBhvr>
                                      <p:to>
                                        <a:srgbClr val="D9E2F3"/>
                                      </p:to>
                                    </p:animClr>
                                    <p:animClr clrSpc="rgb" dir="cw">
                                      <p:cBhvr>
                                        <p:cTn id="40" dur="500" fill="hold"/>
                                        <p:tgtEl>
                                          <p:spTgt spid="17"/>
                                        </p:tgtEl>
                                        <p:attrNameLst>
                                          <p:attrName>fillcolor</p:attrName>
                                        </p:attrNameLst>
                                      </p:cBhvr>
                                      <p:to>
                                        <a:srgbClr val="D9E2F3"/>
                                      </p:to>
                                    </p:animClr>
                                    <p:set>
                                      <p:cBhvr>
                                        <p:cTn id="41" dur="500" fill="hold"/>
                                        <p:tgtEl>
                                          <p:spTgt spid="17"/>
                                        </p:tgtEl>
                                        <p:attrNameLst>
                                          <p:attrName>fill.type</p:attrName>
                                        </p:attrNameLst>
                                      </p:cBhvr>
                                      <p:to>
                                        <p:strVal val="solid"/>
                                      </p:to>
                                    </p:set>
                                    <p:set>
                                      <p:cBhvr>
                                        <p:cTn id="42" dur="500" fill="hold"/>
                                        <p:tgtEl>
                                          <p:spTgt spid="17"/>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9" presetClass="emph" presetSubtype="0" fill="hold" grpId="1" nodeType="clickEffect">
                                  <p:stCondLst>
                                    <p:cond delay="0"/>
                                  </p:stCondLst>
                                  <p:childTnLst>
                                    <p:animClr clrSpc="rgb" dir="cw">
                                      <p:cBhvr override="childStyle">
                                        <p:cTn id="50" dur="500" fill="hold"/>
                                        <p:tgtEl>
                                          <p:spTgt spid="19"/>
                                        </p:tgtEl>
                                        <p:attrNameLst>
                                          <p:attrName>style.color</p:attrName>
                                        </p:attrNameLst>
                                      </p:cBhvr>
                                      <p:to>
                                        <a:srgbClr val="D9E2F3"/>
                                      </p:to>
                                    </p:animClr>
                                    <p:animClr clrSpc="rgb" dir="cw">
                                      <p:cBhvr>
                                        <p:cTn id="51" dur="500" fill="hold"/>
                                        <p:tgtEl>
                                          <p:spTgt spid="19"/>
                                        </p:tgtEl>
                                        <p:attrNameLst>
                                          <p:attrName>fillcolor</p:attrName>
                                        </p:attrNameLst>
                                      </p:cBhvr>
                                      <p:to>
                                        <a:srgbClr val="D9E2F3"/>
                                      </p:to>
                                    </p:animClr>
                                    <p:set>
                                      <p:cBhvr>
                                        <p:cTn id="52" dur="500" fill="hold"/>
                                        <p:tgtEl>
                                          <p:spTgt spid="19"/>
                                        </p:tgtEl>
                                        <p:attrNameLst>
                                          <p:attrName>fill.type</p:attrName>
                                        </p:attrNameLst>
                                      </p:cBhvr>
                                      <p:to>
                                        <p:strVal val="solid"/>
                                      </p:to>
                                    </p:set>
                                    <p:set>
                                      <p:cBhvr>
                                        <p:cTn id="53" dur="500" fill="hold"/>
                                        <p:tgtEl>
                                          <p:spTgt spid="19"/>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9" presetClass="emph" presetSubtype="0" fill="hold" grpId="1" nodeType="clickEffect">
                                  <p:stCondLst>
                                    <p:cond delay="0"/>
                                  </p:stCondLst>
                                  <p:childTnLst>
                                    <p:animClr clrSpc="rgb" dir="cw">
                                      <p:cBhvr override="childStyle">
                                        <p:cTn id="61" dur="500" fill="hold"/>
                                        <p:tgtEl>
                                          <p:spTgt spid="11"/>
                                        </p:tgtEl>
                                        <p:attrNameLst>
                                          <p:attrName>style.color</p:attrName>
                                        </p:attrNameLst>
                                      </p:cBhvr>
                                      <p:to>
                                        <a:srgbClr val="D9E2F3"/>
                                      </p:to>
                                    </p:animClr>
                                    <p:animClr clrSpc="rgb" dir="cw">
                                      <p:cBhvr>
                                        <p:cTn id="62" dur="500" fill="hold"/>
                                        <p:tgtEl>
                                          <p:spTgt spid="11"/>
                                        </p:tgtEl>
                                        <p:attrNameLst>
                                          <p:attrName>fillcolor</p:attrName>
                                        </p:attrNameLst>
                                      </p:cBhvr>
                                      <p:to>
                                        <a:srgbClr val="D9E2F3"/>
                                      </p:to>
                                    </p:animClr>
                                    <p:set>
                                      <p:cBhvr>
                                        <p:cTn id="63" dur="500" fill="hold"/>
                                        <p:tgtEl>
                                          <p:spTgt spid="11"/>
                                        </p:tgtEl>
                                        <p:attrNameLst>
                                          <p:attrName>fill.type</p:attrName>
                                        </p:attrNameLst>
                                      </p:cBhvr>
                                      <p:to>
                                        <p:strVal val="solid"/>
                                      </p:to>
                                    </p:set>
                                    <p:set>
                                      <p:cBhvr>
                                        <p:cTn id="64" dur="500" fill="hold"/>
                                        <p:tgtEl>
                                          <p:spTgt spid="11"/>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9" presetClass="emph" presetSubtype="0" fill="hold" grpId="1" nodeType="clickEffect">
                                  <p:stCondLst>
                                    <p:cond delay="0"/>
                                  </p:stCondLst>
                                  <p:childTnLst>
                                    <p:animClr clrSpc="rgb" dir="cw">
                                      <p:cBhvr override="childStyle">
                                        <p:cTn id="72" dur="500" fill="hold"/>
                                        <p:tgtEl>
                                          <p:spTgt spid="25"/>
                                        </p:tgtEl>
                                        <p:attrNameLst>
                                          <p:attrName>style.color</p:attrName>
                                        </p:attrNameLst>
                                      </p:cBhvr>
                                      <p:to>
                                        <a:srgbClr val="D9E2F3"/>
                                      </p:to>
                                    </p:animClr>
                                    <p:animClr clrSpc="rgb" dir="cw">
                                      <p:cBhvr>
                                        <p:cTn id="73" dur="500" fill="hold"/>
                                        <p:tgtEl>
                                          <p:spTgt spid="25"/>
                                        </p:tgtEl>
                                        <p:attrNameLst>
                                          <p:attrName>fillcolor</p:attrName>
                                        </p:attrNameLst>
                                      </p:cBhvr>
                                      <p:to>
                                        <a:srgbClr val="D9E2F3"/>
                                      </p:to>
                                    </p:animClr>
                                    <p:set>
                                      <p:cBhvr>
                                        <p:cTn id="74" dur="500" fill="hold"/>
                                        <p:tgtEl>
                                          <p:spTgt spid="25"/>
                                        </p:tgtEl>
                                        <p:attrNameLst>
                                          <p:attrName>fill.type</p:attrName>
                                        </p:attrNameLst>
                                      </p:cBhvr>
                                      <p:to>
                                        <p:strVal val="solid"/>
                                      </p:to>
                                    </p:set>
                                    <p:set>
                                      <p:cBhvr>
                                        <p:cTn id="75" dur="500" fill="hold"/>
                                        <p:tgtEl>
                                          <p:spTgt spid="25"/>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9" presetClass="emph" presetSubtype="0" fill="hold" grpId="1" nodeType="clickEffect">
                                  <p:stCondLst>
                                    <p:cond delay="0"/>
                                  </p:stCondLst>
                                  <p:childTnLst>
                                    <p:animClr clrSpc="rgb" dir="cw">
                                      <p:cBhvr override="childStyle">
                                        <p:cTn id="83" dur="500" fill="hold"/>
                                        <p:tgtEl>
                                          <p:spTgt spid="31"/>
                                        </p:tgtEl>
                                        <p:attrNameLst>
                                          <p:attrName>style.color</p:attrName>
                                        </p:attrNameLst>
                                      </p:cBhvr>
                                      <p:to>
                                        <a:srgbClr val="D9E2F3"/>
                                      </p:to>
                                    </p:animClr>
                                    <p:animClr clrSpc="rgb" dir="cw">
                                      <p:cBhvr>
                                        <p:cTn id="84" dur="500" fill="hold"/>
                                        <p:tgtEl>
                                          <p:spTgt spid="31"/>
                                        </p:tgtEl>
                                        <p:attrNameLst>
                                          <p:attrName>fillcolor</p:attrName>
                                        </p:attrNameLst>
                                      </p:cBhvr>
                                      <p:to>
                                        <a:srgbClr val="D9E2F3"/>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9" presetClass="emph" presetSubtype="0" fill="hold" grpId="1" nodeType="clickEffect">
                                  <p:stCondLst>
                                    <p:cond delay="0"/>
                                  </p:stCondLst>
                                  <p:childTnLst>
                                    <p:animClr clrSpc="rgb" dir="cw">
                                      <p:cBhvr override="childStyle">
                                        <p:cTn id="94" dur="500" fill="hold"/>
                                        <p:tgtEl>
                                          <p:spTgt spid="13"/>
                                        </p:tgtEl>
                                        <p:attrNameLst>
                                          <p:attrName>style.color</p:attrName>
                                        </p:attrNameLst>
                                      </p:cBhvr>
                                      <p:to>
                                        <a:srgbClr val="D9E2F3"/>
                                      </p:to>
                                    </p:animClr>
                                    <p:animClr clrSpc="rgb" dir="cw">
                                      <p:cBhvr>
                                        <p:cTn id="95" dur="500" fill="hold"/>
                                        <p:tgtEl>
                                          <p:spTgt spid="13"/>
                                        </p:tgtEl>
                                        <p:attrNameLst>
                                          <p:attrName>fillcolor</p:attrName>
                                        </p:attrNameLst>
                                      </p:cBhvr>
                                      <p:to>
                                        <a:srgbClr val="D9E2F3"/>
                                      </p:to>
                                    </p:animClr>
                                    <p:set>
                                      <p:cBhvr>
                                        <p:cTn id="96" dur="500" fill="hold"/>
                                        <p:tgtEl>
                                          <p:spTgt spid="13"/>
                                        </p:tgtEl>
                                        <p:attrNameLst>
                                          <p:attrName>fill.type</p:attrName>
                                        </p:attrNameLst>
                                      </p:cBhvr>
                                      <p:to>
                                        <p:strVal val="solid"/>
                                      </p:to>
                                    </p:set>
                                    <p:set>
                                      <p:cBhvr>
                                        <p:cTn id="97" dur="500" fill="hold"/>
                                        <p:tgtEl>
                                          <p:spTgt spid="13"/>
                                        </p:tgtEl>
                                        <p:attrNameLst>
                                          <p:attrName>fill.on</p:attrName>
                                        </p:attrNameLst>
                                      </p:cBhvr>
                                      <p:to>
                                        <p:strVal val="tru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9" presetClass="emph" presetSubtype="0" fill="hold" grpId="1" nodeType="clickEffect">
                                  <p:stCondLst>
                                    <p:cond delay="0"/>
                                  </p:stCondLst>
                                  <p:childTnLst>
                                    <p:animClr clrSpc="rgb" dir="cw">
                                      <p:cBhvr override="childStyle">
                                        <p:cTn id="105" dur="500" fill="hold"/>
                                        <p:tgtEl>
                                          <p:spTgt spid="33"/>
                                        </p:tgtEl>
                                        <p:attrNameLst>
                                          <p:attrName>style.color</p:attrName>
                                        </p:attrNameLst>
                                      </p:cBhvr>
                                      <p:to>
                                        <a:srgbClr val="D9E2F3"/>
                                      </p:to>
                                    </p:animClr>
                                    <p:animClr clrSpc="rgb" dir="cw">
                                      <p:cBhvr>
                                        <p:cTn id="106" dur="500" fill="hold"/>
                                        <p:tgtEl>
                                          <p:spTgt spid="33"/>
                                        </p:tgtEl>
                                        <p:attrNameLst>
                                          <p:attrName>fillcolor</p:attrName>
                                        </p:attrNameLst>
                                      </p:cBhvr>
                                      <p:to>
                                        <a:srgbClr val="D9E2F3"/>
                                      </p:to>
                                    </p:animClr>
                                    <p:set>
                                      <p:cBhvr>
                                        <p:cTn id="107" dur="500" fill="hold"/>
                                        <p:tgtEl>
                                          <p:spTgt spid="33"/>
                                        </p:tgtEl>
                                        <p:attrNameLst>
                                          <p:attrName>fill.type</p:attrName>
                                        </p:attrNameLst>
                                      </p:cBhvr>
                                      <p:to>
                                        <p:strVal val="solid"/>
                                      </p:to>
                                    </p:set>
                                    <p:set>
                                      <p:cBhvr>
                                        <p:cTn id="108" dur="500" fill="hold"/>
                                        <p:tgtEl>
                                          <p:spTgt spid="33"/>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3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9" presetClass="emph" presetSubtype="0" fill="hold" grpId="1" nodeType="clickEffect">
                                  <p:stCondLst>
                                    <p:cond delay="0"/>
                                  </p:stCondLst>
                                  <p:childTnLst>
                                    <p:animClr clrSpc="rgb" dir="cw">
                                      <p:cBhvr override="childStyle">
                                        <p:cTn id="116" dur="500" fill="hold"/>
                                        <p:tgtEl>
                                          <p:spTgt spid="21"/>
                                        </p:tgtEl>
                                        <p:attrNameLst>
                                          <p:attrName>style.color</p:attrName>
                                        </p:attrNameLst>
                                      </p:cBhvr>
                                      <p:to>
                                        <a:srgbClr val="D9E2F3"/>
                                      </p:to>
                                    </p:animClr>
                                    <p:animClr clrSpc="rgb" dir="cw">
                                      <p:cBhvr>
                                        <p:cTn id="117" dur="500" fill="hold"/>
                                        <p:tgtEl>
                                          <p:spTgt spid="21"/>
                                        </p:tgtEl>
                                        <p:attrNameLst>
                                          <p:attrName>fillcolor</p:attrName>
                                        </p:attrNameLst>
                                      </p:cBhvr>
                                      <p:to>
                                        <a:srgbClr val="D9E2F3"/>
                                      </p:to>
                                    </p:animClr>
                                    <p:set>
                                      <p:cBhvr>
                                        <p:cTn id="118" dur="500" fill="hold"/>
                                        <p:tgtEl>
                                          <p:spTgt spid="21"/>
                                        </p:tgtEl>
                                        <p:attrNameLst>
                                          <p:attrName>fill.type</p:attrName>
                                        </p:attrNameLst>
                                      </p:cBhvr>
                                      <p:to>
                                        <p:strVal val="solid"/>
                                      </p:to>
                                    </p:set>
                                    <p:set>
                                      <p:cBhvr>
                                        <p:cTn id="119" dur="500" fill="hold"/>
                                        <p:tgtEl>
                                          <p:spTgt spid="21"/>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2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9" presetClass="emph" presetSubtype="0" fill="hold" grpId="1" nodeType="clickEffect">
                                  <p:stCondLst>
                                    <p:cond delay="0"/>
                                  </p:stCondLst>
                                  <p:childTnLst>
                                    <p:animClr clrSpc="rgb" dir="cw">
                                      <p:cBhvr override="childStyle">
                                        <p:cTn id="127" dur="500" fill="hold"/>
                                        <p:tgtEl>
                                          <p:spTgt spid="29"/>
                                        </p:tgtEl>
                                        <p:attrNameLst>
                                          <p:attrName>style.color</p:attrName>
                                        </p:attrNameLst>
                                      </p:cBhvr>
                                      <p:to>
                                        <a:srgbClr val="D9E2F3"/>
                                      </p:to>
                                    </p:animClr>
                                    <p:animClr clrSpc="rgb" dir="cw">
                                      <p:cBhvr>
                                        <p:cTn id="128" dur="500" fill="hold"/>
                                        <p:tgtEl>
                                          <p:spTgt spid="29"/>
                                        </p:tgtEl>
                                        <p:attrNameLst>
                                          <p:attrName>fillcolor</p:attrName>
                                        </p:attrNameLst>
                                      </p:cBhvr>
                                      <p:to>
                                        <a:srgbClr val="D9E2F3"/>
                                      </p:to>
                                    </p:animClr>
                                    <p:set>
                                      <p:cBhvr>
                                        <p:cTn id="129" dur="500" fill="hold"/>
                                        <p:tgtEl>
                                          <p:spTgt spid="29"/>
                                        </p:tgtEl>
                                        <p:attrNameLst>
                                          <p:attrName>fill.type</p:attrName>
                                        </p:attrNameLst>
                                      </p:cBhvr>
                                      <p:to>
                                        <p:strVal val="solid"/>
                                      </p:to>
                                    </p:set>
                                    <p:set>
                                      <p:cBhvr>
                                        <p:cTn id="130" dur="500" fill="hold"/>
                                        <p:tgtEl>
                                          <p:spTgt spid="29"/>
                                        </p:tgtEl>
                                        <p:attrNameLst>
                                          <p:attrName>fill.on</p:attrName>
                                        </p:attrNameLst>
                                      </p:cBhvr>
                                      <p:to>
                                        <p:strVal val="tru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P spid="17" grpId="0" animBg="1"/>
      <p:bldP spid="17" grpId="1" animBg="1"/>
      <p:bldP spid="19" grpId="0" animBg="1"/>
      <p:bldP spid="19" grpId="1" animBg="1"/>
      <p:bldP spid="21" grpId="0" animBg="1"/>
      <p:bldP spid="21" grpId="1" animBg="1"/>
      <p:bldP spid="23" grpId="0" animBg="1"/>
      <p:bldP spid="23" grpId="1" animBg="1"/>
      <p:bldP spid="25" grpId="0" animBg="1"/>
      <p:bldP spid="25" grpId="1" animBg="1"/>
      <p:bldP spid="27" grpId="0" animBg="1"/>
      <p:bldP spid="27" grpId="1" animBg="1"/>
      <p:bldP spid="29" grpId="0" animBg="1"/>
      <p:bldP spid="29" grpId="1" animBg="1"/>
      <p:bldP spid="31" grpId="0" animBg="1"/>
      <p:bldP spid="31" grpId="1" animBg="1"/>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8">
            <a:extLst>
              <a:ext uri="{FF2B5EF4-FFF2-40B4-BE49-F238E27FC236}">
                <a16:creationId xmlns:a16="http://schemas.microsoft.com/office/drawing/2014/main" id="{7E9827AE-C022-4209-9C71-4C23D6C24F1C}"/>
              </a:ext>
            </a:extLst>
          </p:cNvPr>
          <p:cNvGraphicFramePr>
            <a:graphicFrameLocks noGrp="1"/>
          </p:cNvGraphicFramePr>
          <p:nvPr>
            <p:extLst>
              <p:ext uri="{D42A27DB-BD31-4B8C-83A1-F6EECF244321}">
                <p14:modId xmlns:p14="http://schemas.microsoft.com/office/powerpoint/2010/main" val="3546202523"/>
              </p:ext>
            </p:extLst>
          </p:nvPr>
        </p:nvGraphicFramePr>
        <p:xfrm>
          <a:off x="282079" y="4322767"/>
          <a:ext cx="11627841" cy="1584960"/>
        </p:xfrm>
        <a:graphic>
          <a:graphicData uri="http://schemas.openxmlformats.org/drawingml/2006/table">
            <a:tbl>
              <a:tblPr firstRow="1" bandRow="1">
                <a:tableStyleId>{5940675A-B579-460E-94D1-54222C63F5DA}</a:tableStyleId>
              </a:tblPr>
              <a:tblGrid>
                <a:gridCol w="3875947">
                  <a:extLst>
                    <a:ext uri="{9D8B030D-6E8A-4147-A177-3AD203B41FA5}">
                      <a16:colId xmlns:a16="http://schemas.microsoft.com/office/drawing/2014/main" val="1000829355"/>
                    </a:ext>
                  </a:extLst>
                </a:gridCol>
                <a:gridCol w="3875947">
                  <a:extLst>
                    <a:ext uri="{9D8B030D-6E8A-4147-A177-3AD203B41FA5}">
                      <a16:colId xmlns:a16="http://schemas.microsoft.com/office/drawing/2014/main" val="588870884"/>
                    </a:ext>
                  </a:extLst>
                </a:gridCol>
                <a:gridCol w="3875947">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write</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writes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j'écris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écris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écrit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écrivons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écrivez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écrivent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graphicFrame>
        <p:nvGraphicFramePr>
          <p:cNvPr id="6" name="Table 8">
            <a:extLst>
              <a:ext uri="{FF2B5EF4-FFF2-40B4-BE49-F238E27FC236}">
                <a16:creationId xmlns:a16="http://schemas.microsoft.com/office/drawing/2014/main" id="{90A1CA09-0CB1-41C2-B47E-187860EED679}"/>
              </a:ext>
            </a:extLst>
          </p:cNvPr>
          <p:cNvGraphicFramePr>
            <a:graphicFrameLocks noGrp="1"/>
          </p:cNvGraphicFramePr>
          <p:nvPr>
            <p:extLst>
              <p:ext uri="{D42A27DB-BD31-4B8C-83A1-F6EECF244321}">
                <p14:modId xmlns:p14="http://schemas.microsoft.com/office/powerpoint/2010/main" val="1019551666"/>
              </p:ext>
            </p:extLst>
          </p:nvPr>
        </p:nvGraphicFramePr>
        <p:xfrm>
          <a:off x="282077" y="1877660"/>
          <a:ext cx="11627844" cy="1584960"/>
        </p:xfrm>
        <a:graphic>
          <a:graphicData uri="http://schemas.openxmlformats.org/drawingml/2006/table">
            <a:tbl>
              <a:tblPr firstRow="1" bandRow="1">
                <a:tableStyleId>{5940675A-B579-460E-94D1-54222C63F5DA}</a:tableStyleId>
              </a:tblPr>
              <a:tblGrid>
                <a:gridCol w="3875948">
                  <a:extLst>
                    <a:ext uri="{9D8B030D-6E8A-4147-A177-3AD203B41FA5}">
                      <a16:colId xmlns:a16="http://schemas.microsoft.com/office/drawing/2014/main" val="1000829355"/>
                    </a:ext>
                  </a:extLst>
                </a:gridCol>
                <a:gridCol w="3875948">
                  <a:extLst>
                    <a:ext uri="{9D8B030D-6E8A-4147-A177-3AD203B41FA5}">
                      <a16:colId xmlns:a16="http://schemas.microsoft.com/office/drawing/2014/main" val="588870884"/>
                    </a:ext>
                  </a:extLst>
                </a:gridCol>
                <a:gridCol w="3875948">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read</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reads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lis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lis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lit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lisons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lisez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lisent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15361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algn="l"/>
            <a:r>
              <a:rPr lang="fr-FR" sz="2400" dirty="0" err="1">
                <a:solidFill>
                  <a:schemeClr val="accent5">
                    <a:lumMod val="50000"/>
                  </a:schemeClr>
                </a:solidFill>
              </a:rPr>
              <a:t>Remember</a:t>
            </a:r>
            <a:r>
              <a:rPr lang="fr-FR" sz="2400" dirty="0">
                <a:solidFill>
                  <a:schemeClr val="accent5">
                    <a:lumMod val="50000"/>
                  </a:schemeClr>
                </a:solidFill>
              </a:rPr>
              <a:t> the </a:t>
            </a:r>
            <a:r>
              <a:rPr lang="fr-FR" sz="2400" dirty="0" err="1">
                <a:solidFill>
                  <a:schemeClr val="accent5">
                    <a:lumMod val="50000"/>
                  </a:schemeClr>
                </a:solidFill>
              </a:rPr>
              <a:t>endings</a:t>
            </a:r>
            <a:r>
              <a:rPr lang="fr-FR" sz="2400" dirty="0">
                <a:solidFill>
                  <a:schemeClr val="accent5">
                    <a:lumMod val="50000"/>
                  </a:schemeClr>
                </a:solidFill>
              </a:rPr>
              <a:t> for </a:t>
            </a:r>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lire</a:t>
            </a:r>
            <a:r>
              <a:rPr lang="fr-FR" sz="2400" dirty="0">
                <a:solidFill>
                  <a:schemeClr val="accent5">
                    <a:lumMod val="50000"/>
                  </a:schemeClr>
                </a:solidFill>
              </a:rPr>
              <a:t>:</a:t>
            </a:r>
          </a:p>
        </p:txBody>
      </p:sp>
      <p:sp>
        <p:nvSpPr>
          <p:cNvPr id="9" name="TextBox 8">
            <a:extLst>
              <a:ext uri="{FF2B5EF4-FFF2-40B4-BE49-F238E27FC236}">
                <a16:creationId xmlns:a16="http://schemas.microsoft.com/office/drawing/2014/main" id="{E6B7C102-3A50-4813-8054-B6FF0E6EAA1C}"/>
              </a:ext>
            </a:extLst>
          </p:cNvPr>
          <p:cNvSpPr txBox="1"/>
          <p:nvPr/>
        </p:nvSpPr>
        <p:spPr>
          <a:xfrm>
            <a:off x="176463" y="3613805"/>
            <a:ext cx="11733458" cy="461665"/>
          </a:xfrm>
          <a:prstGeom prst="rect">
            <a:avLst/>
          </a:prstGeom>
          <a:noFill/>
        </p:spPr>
        <p:txBody>
          <a:bodyPr wrap="square" rtlCol="0">
            <a:spAutoFit/>
          </a:bodyPr>
          <a:lstStyle/>
          <a:p>
            <a:pPr algn="l"/>
            <a:r>
              <a:rPr lang="fr-FR" sz="2400" dirty="0" err="1">
                <a:solidFill>
                  <a:schemeClr val="accent5">
                    <a:lumMod val="50000"/>
                  </a:schemeClr>
                </a:solidFill>
              </a:rPr>
              <a:t>Remember</a:t>
            </a:r>
            <a:r>
              <a:rPr lang="fr-FR" sz="2400" dirty="0">
                <a:solidFill>
                  <a:schemeClr val="accent5">
                    <a:lumMod val="50000"/>
                  </a:schemeClr>
                </a:solidFill>
              </a:rPr>
              <a:t> the </a:t>
            </a:r>
            <a:r>
              <a:rPr lang="fr-FR" sz="2400" dirty="0" err="1">
                <a:solidFill>
                  <a:schemeClr val="accent5">
                    <a:lumMod val="50000"/>
                  </a:schemeClr>
                </a:solidFill>
              </a:rPr>
              <a:t>endings</a:t>
            </a:r>
            <a:r>
              <a:rPr lang="fr-FR" sz="2400" dirty="0">
                <a:solidFill>
                  <a:schemeClr val="accent5">
                    <a:lumMod val="50000"/>
                  </a:schemeClr>
                </a:solidFill>
              </a:rPr>
              <a:t> for </a:t>
            </a:r>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écrire</a:t>
            </a:r>
            <a:r>
              <a:rPr lang="fr-FR" sz="2400" dirty="0">
                <a:solidFill>
                  <a:schemeClr val="accent5">
                    <a:lumMod val="50000"/>
                  </a:schemeClr>
                </a:solidFill>
              </a:rPr>
              <a:t>:</a:t>
            </a:r>
          </a:p>
        </p:txBody>
      </p:sp>
      <p:sp>
        <p:nvSpPr>
          <p:cNvPr id="21" name="Rectangle 20">
            <a:extLst>
              <a:ext uri="{FF2B5EF4-FFF2-40B4-BE49-F238E27FC236}">
                <a16:creationId xmlns:a16="http://schemas.microsoft.com/office/drawing/2014/main" id="{781E9CF5-2355-4C0F-8BCE-918E656B1723}"/>
              </a:ext>
            </a:extLst>
          </p:cNvPr>
          <p:cNvSpPr/>
          <p:nvPr/>
        </p:nvSpPr>
        <p:spPr>
          <a:xfrm>
            <a:off x="282078" y="232279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2B804E84-5699-4A5E-BE4A-829D1808BD51}"/>
              </a:ext>
            </a:extLst>
          </p:cNvPr>
          <p:cNvSpPr/>
          <p:nvPr/>
        </p:nvSpPr>
        <p:spPr>
          <a:xfrm>
            <a:off x="8065147" y="234117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0E169C12-97DE-44EA-A4FB-A9E7CDB4518C}"/>
              </a:ext>
            </a:extLst>
          </p:cNvPr>
          <p:cNvSpPr/>
          <p:nvPr/>
        </p:nvSpPr>
        <p:spPr>
          <a:xfrm>
            <a:off x="176463" y="31497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F424B5C5-21F0-492D-ABCC-594D3BC7B272}"/>
              </a:ext>
            </a:extLst>
          </p:cNvPr>
          <p:cNvSpPr/>
          <p:nvPr/>
        </p:nvSpPr>
        <p:spPr>
          <a:xfrm>
            <a:off x="4173670" y="311916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BFB32DA8-23C9-44B4-87BB-D6735799467F}"/>
              </a:ext>
            </a:extLst>
          </p:cNvPr>
          <p:cNvSpPr/>
          <p:nvPr/>
        </p:nvSpPr>
        <p:spPr>
          <a:xfrm>
            <a:off x="7968894" y="316187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866B195C-2459-4F03-B7C3-BA544A586D94}"/>
              </a:ext>
            </a:extLst>
          </p:cNvPr>
          <p:cNvSpPr/>
          <p:nvPr/>
        </p:nvSpPr>
        <p:spPr>
          <a:xfrm>
            <a:off x="259856" y="4663324"/>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1BE883B9-27C1-4DC2-8ACC-42D52D5382C3}"/>
              </a:ext>
            </a:extLst>
          </p:cNvPr>
          <p:cNvSpPr/>
          <p:nvPr/>
        </p:nvSpPr>
        <p:spPr>
          <a:xfrm>
            <a:off x="4224108" y="464144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1134360-AD8E-4930-80E3-80E4D72730E8}"/>
              </a:ext>
            </a:extLst>
          </p:cNvPr>
          <p:cNvSpPr/>
          <p:nvPr/>
        </p:nvSpPr>
        <p:spPr>
          <a:xfrm>
            <a:off x="8012026" y="4698285"/>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438EA0BC-1323-4A0E-9834-5F7196B8A811}"/>
              </a:ext>
            </a:extLst>
          </p:cNvPr>
          <p:cNvSpPr/>
          <p:nvPr/>
        </p:nvSpPr>
        <p:spPr>
          <a:xfrm>
            <a:off x="157737" y="5589094"/>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4912FA25-4A93-43F9-A7BB-BE2EABBA7360}"/>
              </a:ext>
            </a:extLst>
          </p:cNvPr>
          <p:cNvSpPr/>
          <p:nvPr/>
        </p:nvSpPr>
        <p:spPr>
          <a:xfrm>
            <a:off x="4171300" y="5519345"/>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D49AB3A0-DCB7-4B43-9D4D-62AAFF7572DE}"/>
              </a:ext>
            </a:extLst>
          </p:cNvPr>
          <p:cNvSpPr/>
          <p:nvPr/>
        </p:nvSpPr>
        <p:spPr>
          <a:xfrm>
            <a:off x="7925449" y="551807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1A0F933C-74E0-4796-9C56-8DC362C7C935}"/>
              </a:ext>
            </a:extLst>
          </p:cNvPr>
          <p:cNvSpPr/>
          <p:nvPr/>
        </p:nvSpPr>
        <p:spPr>
          <a:xfrm>
            <a:off x="238634" y="1849264"/>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396D55A9-4A97-4B8F-A381-8BAD691083EA}"/>
              </a:ext>
            </a:extLst>
          </p:cNvPr>
          <p:cNvSpPr/>
          <p:nvPr/>
        </p:nvSpPr>
        <p:spPr>
          <a:xfrm>
            <a:off x="4154944" y="1918754"/>
            <a:ext cx="3673552" cy="37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DFA33BF-2493-4260-AAFD-863BF1B15DA7}"/>
              </a:ext>
            </a:extLst>
          </p:cNvPr>
          <p:cNvSpPr/>
          <p:nvPr/>
        </p:nvSpPr>
        <p:spPr>
          <a:xfrm>
            <a:off x="8037057" y="1867718"/>
            <a:ext cx="3664303" cy="40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23FF86C-B2AF-4FCF-95E9-2468D11E9547}"/>
              </a:ext>
            </a:extLst>
          </p:cNvPr>
          <p:cNvSpPr/>
          <p:nvPr/>
        </p:nvSpPr>
        <p:spPr>
          <a:xfrm>
            <a:off x="133016" y="2663102"/>
            <a:ext cx="2977843" cy="46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008FA8D4-D717-4457-860E-364ADA69A8DE}"/>
              </a:ext>
            </a:extLst>
          </p:cNvPr>
          <p:cNvSpPr/>
          <p:nvPr/>
        </p:nvSpPr>
        <p:spPr>
          <a:xfrm>
            <a:off x="4211248" y="2735215"/>
            <a:ext cx="4095612" cy="336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0BE097A3-E551-42F2-AC02-E5DD29D5B0F5}"/>
              </a:ext>
            </a:extLst>
          </p:cNvPr>
          <p:cNvSpPr/>
          <p:nvPr/>
        </p:nvSpPr>
        <p:spPr>
          <a:xfrm>
            <a:off x="7925448" y="2750117"/>
            <a:ext cx="3011725" cy="41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98214A58-EE16-4E6A-9E64-61F2C75A3DC6}"/>
              </a:ext>
            </a:extLst>
          </p:cNvPr>
          <p:cNvSpPr/>
          <p:nvPr/>
        </p:nvSpPr>
        <p:spPr>
          <a:xfrm>
            <a:off x="262664" y="424561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A5609720-D91F-4B24-9B50-C620B0AEEDB5}"/>
              </a:ext>
            </a:extLst>
          </p:cNvPr>
          <p:cNvSpPr/>
          <p:nvPr/>
        </p:nvSpPr>
        <p:spPr>
          <a:xfrm>
            <a:off x="4196018" y="4301862"/>
            <a:ext cx="33685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57B1296-C12E-4FB7-BBDE-860BD0C2E859}"/>
              </a:ext>
            </a:extLst>
          </p:cNvPr>
          <p:cNvSpPr/>
          <p:nvPr/>
        </p:nvSpPr>
        <p:spPr>
          <a:xfrm>
            <a:off x="8012026" y="4240974"/>
            <a:ext cx="3689335" cy="45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9EB88893-1D64-44A4-9E04-4C875919026D}"/>
              </a:ext>
            </a:extLst>
          </p:cNvPr>
          <p:cNvSpPr/>
          <p:nvPr/>
        </p:nvSpPr>
        <p:spPr>
          <a:xfrm>
            <a:off x="259856" y="5059448"/>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045E38AC-D6AB-4222-A33C-453F20DB4071}"/>
              </a:ext>
            </a:extLst>
          </p:cNvPr>
          <p:cNvSpPr/>
          <p:nvPr/>
        </p:nvSpPr>
        <p:spPr>
          <a:xfrm>
            <a:off x="4211248" y="5179766"/>
            <a:ext cx="3676435" cy="383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08BC33E1-329C-4997-B305-7177D31383E3}"/>
              </a:ext>
            </a:extLst>
          </p:cNvPr>
          <p:cNvSpPr/>
          <p:nvPr/>
        </p:nvSpPr>
        <p:spPr>
          <a:xfrm>
            <a:off x="8012026" y="505834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C886C60F-598A-4882-A1FE-AD7A239F2995}"/>
              </a:ext>
            </a:extLst>
          </p:cNvPr>
          <p:cNvSpPr/>
          <p:nvPr/>
        </p:nvSpPr>
        <p:spPr>
          <a:xfrm>
            <a:off x="4226478" y="2352389"/>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Speech Bubble: Rectangle with Corners Rounded 1">
            <a:extLst>
              <a:ext uri="{FF2B5EF4-FFF2-40B4-BE49-F238E27FC236}">
                <a16:creationId xmlns:a16="http://schemas.microsoft.com/office/drawing/2014/main" id="{17B477DA-C28C-48B2-84E4-2148E7BA74F9}"/>
              </a:ext>
            </a:extLst>
          </p:cNvPr>
          <p:cNvSpPr/>
          <p:nvPr/>
        </p:nvSpPr>
        <p:spPr>
          <a:xfrm>
            <a:off x="2545772" y="1356663"/>
            <a:ext cx="3955722" cy="1219237"/>
          </a:xfrm>
          <a:prstGeom prst="wedgeRoundRectCallout">
            <a:avLst>
              <a:gd name="adj1" fmla="val 29049"/>
              <a:gd name="adj2" fmla="val 84868"/>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err="1">
                <a:solidFill>
                  <a:prstClr val="white"/>
                </a:solidFill>
                <a:latin typeface="Century Gothic" panose="020B0502020202020204" pitchFamily="34" charset="0"/>
              </a:rPr>
              <a:t>Remember</a:t>
            </a:r>
            <a:r>
              <a:rPr lang="fr-FR" sz="2000" dirty="0">
                <a:solidFill>
                  <a:prstClr val="white"/>
                </a:solidFill>
                <a:latin typeface="Century Gothic" panose="020B0502020202020204" pitchFamily="34" charset="0"/>
              </a:rPr>
              <a:t> the exception:</a:t>
            </a:r>
          </a:p>
          <a:p>
            <a:pPr algn="ctr"/>
            <a:r>
              <a:rPr lang="fr-FR" sz="2000" b="1" dirty="0">
                <a:solidFill>
                  <a:prstClr val="white"/>
                </a:solidFill>
                <a:latin typeface="Century Gothic" panose="020B0502020202020204" pitchFamily="34" charset="0"/>
              </a:rPr>
              <a:t>vous dites </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you</a:t>
            </a:r>
            <a:r>
              <a:rPr lang="fr-FR" sz="2000" dirty="0">
                <a:solidFill>
                  <a:prstClr val="white"/>
                </a:solidFill>
                <a:latin typeface="Century Gothic" panose="020B0502020202020204" pitchFamily="34" charset="0"/>
              </a:rPr>
              <a:t> </a:t>
            </a:r>
            <a:r>
              <a:rPr lang="fr-FR" sz="1600" dirty="0">
                <a:solidFill>
                  <a:prstClr val="white"/>
                </a:solidFill>
                <a:latin typeface="Century Gothic" panose="020B0502020202020204" pitchFamily="34" charset="0"/>
              </a:rPr>
              <a:t>(pl./</a:t>
            </a:r>
            <a:r>
              <a:rPr lang="fr-FR" sz="1600" dirty="0" err="1">
                <a:solidFill>
                  <a:prstClr val="white"/>
                </a:solidFill>
                <a:latin typeface="Century Gothic" panose="020B0502020202020204" pitchFamily="34" charset="0"/>
              </a:rPr>
              <a:t>fml</a:t>
            </a:r>
            <a:r>
              <a:rPr lang="fr-FR" sz="16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say</a:t>
            </a:r>
            <a:r>
              <a:rPr lang="fr-FR" sz="2000" dirty="0">
                <a:solidFill>
                  <a:prstClr val="white"/>
                </a:solidFill>
                <a:latin typeface="Century Gothic" panose="020B0502020202020204" pitchFamily="34" charset="0"/>
              </a:rPr>
              <a:t>)</a:t>
            </a:r>
            <a:endParaRPr lang="fr-FR" sz="2000" b="1" dirty="0">
              <a:solidFill>
                <a:prstClr val="white"/>
              </a:solidFill>
              <a:latin typeface="Century Gothic" panose="020B0502020202020204" pitchFamily="34" charset="0"/>
            </a:endParaRPr>
          </a:p>
        </p:txBody>
      </p:sp>
      <p:pic>
        <p:nvPicPr>
          <p:cNvPr id="2050" name="Picture 2" descr="Girl, Book, School, Reading, Learning">
            <a:extLst>
              <a:ext uri="{FF2B5EF4-FFF2-40B4-BE49-F238E27FC236}">
                <a16:creationId xmlns:a16="http://schemas.microsoft.com/office/drawing/2014/main" id="{90455241-FF38-40F4-B44E-921C62820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4363" y="2464045"/>
            <a:ext cx="722911" cy="1024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tepad, Memo, Pencil, Writing, Note">
            <a:extLst>
              <a:ext uri="{FF2B5EF4-FFF2-40B4-BE49-F238E27FC236}">
                <a16:creationId xmlns:a16="http://schemas.microsoft.com/office/drawing/2014/main" id="{F0A6C816-E365-41ED-B767-B9C7BFB19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0381" y="4924992"/>
            <a:ext cx="963881" cy="102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7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8">
            <a:extLst>
              <a:ext uri="{FF2B5EF4-FFF2-40B4-BE49-F238E27FC236}">
                <a16:creationId xmlns:a16="http://schemas.microsoft.com/office/drawing/2014/main" id="{7E9827AE-C022-4209-9C71-4C23D6C24F1C}"/>
              </a:ext>
            </a:extLst>
          </p:cNvPr>
          <p:cNvGraphicFramePr>
            <a:graphicFrameLocks noGrp="1"/>
          </p:cNvGraphicFramePr>
          <p:nvPr>
            <p:extLst>
              <p:ext uri="{D42A27DB-BD31-4B8C-83A1-F6EECF244321}">
                <p14:modId xmlns:p14="http://schemas.microsoft.com/office/powerpoint/2010/main" val="2545717343"/>
              </p:ext>
            </p:extLst>
          </p:nvPr>
        </p:nvGraphicFramePr>
        <p:xfrm>
          <a:off x="282079" y="4322767"/>
          <a:ext cx="11627841" cy="1584960"/>
        </p:xfrm>
        <a:graphic>
          <a:graphicData uri="http://schemas.openxmlformats.org/drawingml/2006/table">
            <a:tbl>
              <a:tblPr firstRow="1" bandRow="1">
                <a:tableStyleId>{5940675A-B579-460E-94D1-54222C63F5DA}</a:tableStyleId>
              </a:tblPr>
              <a:tblGrid>
                <a:gridCol w="3875947">
                  <a:extLst>
                    <a:ext uri="{9D8B030D-6E8A-4147-A177-3AD203B41FA5}">
                      <a16:colId xmlns:a16="http://schemas.microsoft.com/office/drawing/2014/main" val="1000829355"/>
                    </a:ext>
                  </a:extLst>
                </a:gridCol>
                <a:gridCol w="3875947">
                  <a:extLst>
                    <a:ext uri="{9D8B030D-6E8A-4147-A177-3AD203B41FA5}">
                      <a16:colId xmlns:a16="http://schemas.microsoft.com/office/drawing/2014/main" val="588870884"/>
                    </a:ext>
                  </a:extLst>
                </a:gridCol>
                <a:gridCol w="3875947">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write</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writes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j'écris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écris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écrit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write</a:t>
                      </a:r>
                      <a:r>
                        <a:rPr lang="fr-FR" sz="2000" dirty="0">
                          <a:solidFill>
                            <a:srgbClr val="002060"/>
                          </a:solidFill>
                        </a:rPr>
                        <a:t>, are </a:t>
                      </a:r>
                      <a:r>
                        <a:rPr lang="fr-FR" sz="2000" dirty="0" err="1">
                          <a:solidFill>
                            <a:srgbClr val="002060"/>
                          </a:solidFill>
                        </a:rPr>
                        <a:t>writing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écrivons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écrivez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écrivent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algn="l"/>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lire</a:t>
            </a:r>
            <a:r>
              <a:rPr lang="fr-FR" sz="2400" dirty="0">
                <a:solidFill>
                  <a:schemeClr val="accent5">
                    <a:lumMod val="50000"/>
                  </a:schemeClr>
                </a:solidFill>
              </a:rPr>
              <a:t>:</a:t>
            </a:r>
          </a:p>
        </p:txBody>
      </p:sp>
      <p:graphicFrame>
        <p:nvGraphicFramePr>
          <p:cNvPr id="6" name="Table 8">
            <a:extLst>
              <a:ext uri="{FF2B5EF4-FFF2-40B4-BE49-F238E27FC236}">
                <a16:creationId xmlns:a16="http://schemas.microsoft.com/office/drawing/2014/main" id="{90A1CA09-0CB1-41C2-B47E-187860EED679}"/>
              </a:ext>
            </a:extLst>
          </p:cNvPr>
          <p:cNvGraphicFramePr>
            <a:graphicFrameLocks noGrp="1"/>
          </p:cNvGraphicFramePr>
          <p:nvPr>
            <p:extLst>
              <p:ext uri="{D42A27DB-BD31-4B8C-83A1-F6EECF244321}">
                <p14:modId xmlns:p14="http://schemas.microsoft.com/office/powerpoint/2010/main" val="2434512424"/>
              </p:ext>
            </p:extLst>
          </p:nvPr>
        </p:nvGraphicFramePr>
        <p:xfrm>
          <a:off x="282077" y="1877660"/>
          <a:ext cx="11627844" cy="1584960"/>
        </p:xfrm>
        <a:graphic>
          <a:graphicData uri="http://schemas.openxmlformats.org/drawingml/2006/table">
            <a:tbl>
              <a:tblPr firstRow="1" bandRow="1">
                <a:tableStyleId>{5940675A-B579-460E-94D1-54222C63F5DA}</a:tableStyleId>
              </a:tblPr>
              <a:tblGrid>
                <a:gridCol w="3875948">
                  <a:extLst>
                    <a:ext uri="{9D8B030D-6E8A-4147-A177-3AD203B41FA5}">
                      <a16:colId xmlns:a16="http://schemas.microsoft.com/office/drawing/2014/main" val="1000829355"/>
                    </a:ext>
                  </a:extLst>
                </a:gridCol>
                <a:gridCol w="3875948">
                  <a:extLst>
                    <a:ext uri="{9D8B030D-6E8A-4147-A177-3AD203B41FA5}">
                      <a16:colId xmlns:a16="http://schemas.microsoft.com/office/drawing/2014/main" val="588870884"/>
                    </a:ext>
                  </a:extLst>
                </a:gridCol>
                <a:gridCol w="3875948">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read</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reads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lis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lis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lit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read</a:t>
                      </a:r>
                      <a:r>
                        <a:rPr lang="fr-FR" sz="2000" dirty="0">
                          <a:solidFill>
                            <a:srgbClr val="002060"/>
                          </a:solidFill>
                        </a:rPr>
                        <a:t>, are </a:t>
                      </a:r>
                      <a:r>
                        <a:rPr lang="fr-FR" sz="2000" dirty="0" err="1">
                          <a:solidFill>
                            <a:srgbClr val="002060"/>
                          </a:solidFill>
                        </a:rPr>
                        <a:t>reading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lisons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lisez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lisent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sp>
        <p:nvSpPr>
          <p:cNvPr id="9" name="TextBox 8">
            <a:extLst>
              <a:ext uri="{FF2B5EF4-FFF2-40B4-BE49-F238E27FC236}">
                <a16:creationId xmlns:a16="http://schemas.microsoft.com/office/drawing/2014/main" id="{E6B7C102-3A50-4813-8054-B6FF0E6EAA1C}"/>
              </a:ext>
            </a:extLst>
          </p:cNvPr>
          <p:cNvSpPr txBox="1"/>
          <p:nvPr/>
        </p:nvSpPr>
        <p:spPr>
          <a:xfrm>
            <a:off x="176463" y="3613805"/>
            <a:ext cx="11733458" cy="461665"/>
          </a:xfrm>
          <a:prstGeom prst="rect">
            <a:avLst/>
          </a:prstGeom>
          <a:noFill/>
        </p:spPr>
        <p:txBody>
          <a:bodyPr wrap="square" rtlCol="0">
            <a:spAutoFit/>
          </a:bodyPr>
          <a:lstStyle/>
          <a:p>
            <a:pPr algn="l"/>
            <a:r>
              <a:rPr lang="fr-FR" sz="2400" dirty="0" err="1">
                <a:solidFill>
                  <a:schemeClr val="accent5">
                    <a:lumMod val="50000"/>
                  </a:schemeClr>
                </a:solidFill>
              </a:rPr>
              <a:t>Verbs</a:t>
            </a:r>
            <a:r>
              <a:rPr lang="fr-FR" sz="2400" dirty="0">
                <a:solidFill>
                  <a:schemeClr val="accent5">
                    <a:lumMod val="50000"/>
                  </a:schemeClr>
                </a:solidFill>
              </a:rPr>
              <a:t> like </a:t>
            </a:r>
            <a:r>
              <a:rPr lang="fr-FR" sz="2400" i="1" dirty="0">
                <a:solidFill>
                  <a:schemeClr val="accent5">
                    <a:lumMod val="50000"/>
                  </a:schemeClr>
                </a:solidFill>
              </a:rPr>
              <a:t>écrire</a:t>
            </a:r>
            <a:r>
              <a:rPr lang="fr-FR" sz="2400" dirty="0">
                <a:solidFill>
                  <a:schemeClr val="accent5">
                    <a:lumMod val="50000"/>
                  </a:schemeClr>
                </a:solidFill>
              </a:rPr>
              <a:t>:</a:t>
            </a:r>
          </a:p>
        </p:txBody>
      </p:sp>
      <p:sp>
        <p:nvSpPr>
          <p:cNvPr id="24" name="Rectangle 23">
            <a:extLst>
              <a:ext uri="{FF2B5EF4-FFF2-40B4-BE49-F238E27FC236}">
                <a16:creationId xmlns:a16="http://schemas.microsoft.com/office/drawing/2014/main" id="{4D6EC7D8-224E-453B-B37D-DE651E48B3D9}"/>
              </a:ext>
            </a:extLst>
          </p:cNvPr>
          <p:cNvSpPr/>
          <p:nvPr/>
        </p:nvSpPr>
        <p:spPr>
          <a:xfrm>
            <a:off x="282078" y="232279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EBFFCACE-DB2A-464F-8579-BA34337166B7}"/>
              </a:ext>
            </a:extLst>
          </p:cNvPr>
          <p:cNvSpPr/>
          <p:nvPr/>
        </p:nvSpPr>
        <p:spPr>
          <a:xfrm>
            <a:off x="4189998" y="232904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673E4AC0-4580-4FC7-B90B-F42F63D73841}"/>
              </a:ext>
            </a:extLst>
          </p:cNvPr>
          <p:cNvSpPr/>
          <p:nvPr/>
        </p:nvSpPr>
        <p:spPr>
          <a:xfrm>
            <a:off x="8040429" y="233666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0CE5BD8C-C417-4E86-987C-E7BEE03FA6CE}"/>
              </a:ext>
            </a:extLst>
          </p:cNvPr>
          <p:cNvSpPr/>
          <p:nvPr/>
        </p:nvSpPr>
        <p:spPr>
          <a:xfrm>
            <a:off x="176463" y="314970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7AB40F6A-6563-4D9A-A399-7245CFF7E89D}"/>
              </a:ext>
            </a:extLst>
          </p:cNvPr>
          <p:cNvSpPr/>
          <p:nvPr/>
        </p:nvSpPr>
        <p:spPr>
          <a:xfrm>
            <a:off x="4189998" y="307927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ED245DC4-8292-426F-9D30-1DE3BF397132}"/>
              </a:ext>
            </a:extLst>
          </p:cNvPr>
          <p:cNvSpPr/>
          <p:nvPr/>
        </p:nvSpPr>
        <p:spPr>
          <a:xfrm>
            <a:off x="7884799" y="307927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B6FA2D17-7ABA-4045-AAE2-0EE41BB02870}"/>
              </a:ext>
            </a:extLst>
          </p:cNvPr>
          <p:cNvSpPr/>
          <p:nvPr/>
        </p:nvSpPr>
        <p:spPr>
          <a:xfrm>
            <a:off x="339568" y="471625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92EA462B-9B34-4CAB-A0F2-36DDE3E5B478}"/>
              </a:ext>
            </a:extLst>
          </p:cNvPr>
          <p:cNvSpPr/>
          <p:nvPr/>
        </p:nvSpPr>
        <p:spPr>
          <a:xfrm>
            <a:off x="4189998" y="472756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F69A994F-5892-4E3D-9EA8-412AD47031E7}"/>
              </a:ext>
            </a:extLst>
          </p:cNvPr>
          <p:cNvSpPr/>
          <p:nvPr/>
        </p:nvSpPr>
        <p:spPr>
          <a:xfrm>
            <a:off x="8040429" y="472756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FE103D62-9AAA-4F18-ABE3-81C7F60B8494}"/>
              </a:ext>
            </a:extLst>
          </p:cNvPr>
          <p:cNvSpPr/>
          <p:nvPr/>
        </p:nvSpPr>
        <p:spPr>
          <a:xfrm>
            <a:off x="282078" y="5544959"/>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F6BA9DB1-C161-4DBA-BD34-800724B3668F}"/>
              </a:ext>
            </a:extLst>
          </p:cNvPr>
          <p:cNvSpPr/>
          <p:nvPr/>
        </p:nvSpPr>
        <p:spPr>
          <a:xfrm>
            <a:off x="4161253" y="5541474"/>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79B6A30E-6E5E-452C-ADE7-2598723848C2}"/>
              </a:ext>
            </a:extLst>
          </p:cNvPr>
          <p:cNvSpPr/>
          <p:nvPr/>
        </p:nvSpPr>
        <p:spPr>
          <a:xfrm>
            <a:off x="8040429" y="5541475"/>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Picture 2" descr="Girl, Book, School, Reading, Learning">
            <a:extLst>
              <a:ext uri="{FF2B5EF4-FFF2-40B4-BE49-F238E27FC236}">
                <a16:creationId xmlns:a16="http://schemas.microsoft.com/office/drawing/2014/main" id="{879ADEA2-2A52-4BE5-A1F6-BF6EDC111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4363" y="2464045"/>
            <a:ext cx="722911" cy="10241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Notepad, Memo, Pencil, Writing, Note">
            <a:extLst>
              <a:ext uri="{FF2B5EF4-FFF2-40B4-BE49-F238E27FC236}">
                <a16:creationId xmlns:a16="http://schemas.microsoft.com/office/drawing/2014/main" id="{3E107C2D-9AD7-477E-A6E3-ED3C9088E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0381" y="4924992"/>
            <a:ext cx="963881" cy="102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4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1" nodeType="clickEffect">
                                  <p:stCondLst>
                                    <p:cond delay="0"/>
                                  </p:stCondLst>
                                  <p:childTnLst>
                                    <p:animClr clrSpc="rgb" dir="cw">
                                      <p:cBhvr override="childStyle">
                                        <p:cTn id="6" dur="500" fill="hold"/>
                                        <p:tgtEl>
                                          <p:spTgt spid="38"/>
                                        </p:tgtEl>
                                        <p:attrNameLst>
                                          <p:attrName>style.color</p:attrName>
                                        </p:attrNameLst>
                                      </p:cBhvr>
                                      <p:to>
                                        <a:srgbClr val="D9E2F3"/>
                                      </p:to>
                                    </p:animClr>
                                    <p:animClr clrSpc="rgb" dir="cw">
                                      <p:cBhvr>
                                        <p:cTn id="7" dur="500" fill="hold"/>
                                        <p:tgtEl>
                                          <p:spTgt spid="38"/>
                                        </p:tgtEl>
                                        <p:attrNameLst>
                                          <p:attrName>fillcolor</p:attrName>
                                        </p:attrNameLst>
                                      </p:cBhvr>
                                      <p:to>
                                        <a:srgbClr val="D9E2F3"/>
                                      </p:to>
                                    </p:animClr>
                                    <p:set>
                                      <p:cBhvr>
                                        <p:cTn id="8" dur="500" fill="hold"/>
                                        <p:tgtEl>
                                          <p:spTgt spid="38"/>
                                        </p:tgtEl>
                                        <p:attrNameLst>
                                          <p:attrName>fill.type</p:attrName>
                                        </p:attrNameLst>
                                      </p:cBhvr>
                                      <p:to>
                                        <p:strVal val="solid"/>
                                      </p:to>
                                    </p:set>
                                    <p:set>
                                      <p:cBhvr>
                                        <p:cTn id="9" dur="500" fill="hold"/>
                                        <p:tgtEl>
                                          <p:spTgt spid="38"/>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grpId="1" nodeType="clickEffect">
                                  <p:stCondLst>
                                    <p:cond delay="0"/>
                                  </p:stCondLst>
                                  <p:childTnLst>
                                    <p:animClr clrSpc="rgb" dir="cw">
                                      <p:cBhvr override="childStyle">
                                        <p:cTn id="17" dur="500" fill="hold"/>
                                        <p:tgtEl>
                                          <p:spTgt spid="34"/>
                                        </p:tgtEl>
                                        <p:attrNameLst>
                                          <p:attrName>style.color</p:attrName>
                                        </p:attrNameLst>
                                      </p:cBhvr>
                                      <p:to>
                                        <a:srgbClr val="D9E2F3"/>
                                      </p:to>
                                    </p:animClr>
                                    <p:animClr clrSpc="rgb" dir="cw">
                                      <p:cBhvr>
                                        <p:cTn id="18" dur="500" fill="hold"/>
                                        <p:tgtEl>
                                          <p:spTgt spid="34"/>
                                        </p:tgtEl>
                                        <p:attrNameLst>
                                          <p:attrName>fillcolor</p:attrName>
                                        </p:attrNameLst>
                                      </p:cBhvr>
                                      <p:to>
                                        <a:srgbClr val="D9E2F3"/>
                                      </p:to>
                                    </p:animClr>
                                    <p:set>
                                      <p:cBhvr>
                                        <p:cTn id="19" dur="500" fill="hold"/>
                                        <p:tgtEl>
                                          <p:spTgt spid="34"/>
                                        </p:tgtEl>
                                        <p:attrNameLst>
                                          <p:attrName>fill.type</p:attrName>
                                        </p:attrNameLst>
                                      </p:cBhvr>
                                      <p:to>
                                        <p:strVal val="solid"/>
                                      </p:to>
                                    </p:set>
                                    <p:set>
                                      <p:cBhvr>
                                        <p:cTn id="20" dur="500" fill="hold"/>
                                        <p:tgtEl>
                                          <p:spTgt spid="3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grpId="1" nodeType="clickEffect">
                                  <p:stCondLst>
                                    <p:cond delay="0"/>
                                  </p:stCondLst>
                                  <p:childTnLst>
                                    <p:animClr clrSpc="rgb" dir="cw">
                                      <p:cBhvr override="childStyle">
                                        <p:cTn id="28" dur="500" fill="hold"/>
                                        <p:tgtEl>
                                          <p:spTgt spid="28"/>
                                        </p:tgtEl>
                                        <p:attrNameLst>
                                          <p:attrName>style.color</p:attrName>
                                        </p:attrNameLst>
                                      </p:cBhvr>
                                      <p:to>
                                        <a:srgbClr val="D9E2F3"/>
                                      </p:to>
                                    </p:animClr>
                                    <p:animClr clrSpc="rgb" dir="cw">
                                      <p:cBhvr>
                                        <p:cTn id="29" dur="500" fill="hold"/>
                                        <p:tgtEl>
                                          <p:spTgt spid="28"/>
                                        </p:tgtEl>
                                        <p:attrNameLst>
                                          <p:attrName>fillcolor</p:attrName>
                                        </p:attrNameLst>
                                      </p:cBhvr>
                                      <p:to>
                                        <a:srgbClr val="D9E2F3"/>
                                      </p:to>
                                    </p:animClr>
                                    <p:set>
                                      <p:cBhvr>
                                        <p:cTn id="30" dur="500" fill="hold"/>
                                        <p:tgtEl>
                                          <p:spTgt spid="28"/>
                                        </p:tgtEl>
                                        <p:attrNameLst>
                                          <p:attrName>fill.type</p:attrName>
                                        </p:attrNameLst>
                                      </p:cBhvr>
                                      <p:to>
                                        <p:strVal val="solid"/>
                                      </p:to>
                                    </p:set>
                                    <p:set>
                                      <p:cBhvr>
                                        <p:cTn id="31" dur="500" fill="hold"/>
                                        <p:tgtEl>
                                          <p:spTgt spid="28"/>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9" presetClass="emph" presetSubtype="0" fill="hold" grpId="1" nodeType="clickEffect">
                                  <p:stCondLst>
                                    <p:cond delay="0"/>
                                  </p:stCondLst>
                                  <p:childTnLst>
                                    <p:animClr clrSpc="rgb" dir="cw">
                                      <p:cBhvr override="childStyle">
                                        <p:cTn id="39" dur="500" fill="hold"/>
                                        <p:tgtEl>
                                          <p:spTgt spid="42"/>
                                        </p:tgtEl>
                                        <p:attrNameLst>
                                          <p:attrName>style.color</p:attrName>
                                        </p:attrNameLst>
                                      </p:cBhvr>
                                      <p:to>
                                        <a:srgbClr val="D9E2F3"/>
                                      </p:to>
                                    </p:animClr>
                                    <p:animClr clrSpc="rgb" dir="cw">
                                      <p:cBhvr>
                                        <p:cTn id="40" dur="500" fill="hold"/>
                                        <p:tgtEl>
                                          <p:spTgt spid="42"/>
                                        </p:tgtEl>
                                        <p:attrNameLst>
                                          <p:attrName>fillcolor</p:attrName>
                                        </p:attrNameLst>
                                      </p:cBhvr>
                                      <p:to>
                                        <a:srgbClr val="D9E2F3"/>
                                      </p:to>
                                    </p:animClr>
                                    <p:set>
                                      <p:cBhvr>
                                        <p:cTn id="41" dur="500" fill="hold"/>
                                        <p:tgtEl>
                                          <p:spTgt spid="42"/>
                                        </p:tgtEl>
                                        <p:attrNameLst>
                                          <p:attrName>fill.type</p:attrName>
                                        </p:attrNameLst>
                                      </p:cBhvr>
                                      <p:to>
                                        <p:strVal val="solid"/>
                                      </p:to>
                                    </p:set>
                                    <p:set>
                                      <p:cBhvr>
                                        <p:cTn id="42" dur="500" fill="hold"/>
                                        <p:tgtEl>
                                          <p:spTgt spid="4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9" presetClass="emph" presetSubtype="0" fill="hold" grpId="1" nodeType="clickEffect">
                                  <p:stCondLst>
                                    <p:cond delay="0"/>
                                  </p:stCondLst>
                                  <p:childTnLst>
                                    <p:animClr clrSpc="rgb" dir="cw">
                                      <p:cBhvr override="childStyle">
                                        <p:cTn id="50" dur="500" fill="hold"/>
                                        <p:tgtEl>
                                          <p:spTgt spid="46"/>
                                        </p:tgtEl>
                                        <p:attrNameLst>
                                          <p:attrName>style.color</p:attrName>
                                        </p:attrNameLst>
                                      </p:cBhvr>
                                      <p:to>
                                        <a:srgbClr val="D9E2F3"/>
                                      </p:to>
                                    </p:animClr>
                                    <p:animClr clrSpc="rgb" dir="cw">
                                      <p:cBhvr>
                                        <p:cTn id="51" dur="500" fill="hold"/>
                                        <p:tgtEl>
                                          <p:spTgt spid="46"/>
                                        </p:tgtEl>
                                        <p:attrNameLst>
                                          <p:attrName>fillcolor</p:attrName>
                                        </p:attrNameLst>
                                      </p:cBhvr>
                                      <p:to>
                                        <a:srgbClr val="D9E2F3"/>
                                      </p:to>
                                    </p:animClr>
                                    <p:set>
                                      <p:cBhvr>
                                        <p:cTn id="52" dur="500" fill="hold"/>
                                        <p:tgtEl>
                                          <p:spTgt spid="46"/>
                                        </p:tgtEl>
                                        <p:attrNameLst>
                                          <p:attrName>fill.type</p:attrName>
                                        </p:attrNameLst>
                                      </p:cBhvr>
                                      <p:to>
                                        <p:strVal val="solid"/>
                                      </p:to>
                                    </p:set>
                                    <p:set>
                                      <p:cBhvr>
                                        <p:cTn id="53" dur="500" fill="hold"/>
                                        <p:tgtEl>
                                          <p:spTgt spid="46"/>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9" presetClass="emph" presetSubtype="0" fill="hold" grpId="1" nodeType="clickEffect">
                                  <p:stCondLst>
                                    <p:cond delay="0"/>
                                  </p:stCondLst>
                                  <p:childTnLst>
                                    <p:animClr clrSpc="rgb" dir="cw">
                                      <p:cBhvr override="childStyle">
                                        <p:cTn id="61" dur="500" fill="hold"/>
                                        <p:tgtEl>
                                          <p:spTgt spid="32"/>
                                        </p:tgtEl>
                                        <p:attrNameLst>
                                          <p:attrName>style.color</p:attrName>
                                        </p:attrNameLst>
                                      </p:cBhvr>
                                      <p:to>
                                        <a:srgbClr val="D9E2F3"/>
                                      </p:to>
                                    </p:animClr>
                                    <p:animClr clrSpc="rgb" dir="cw">
                                      <p:cBhvr>
                                        <p:cTn id="62" dur="500" fill="hold"/>
                                        <p:tgtEl>
                                          <p:spTgt spid="32"/>
                                        </p:tgtEl>
                                        <p:attrNameLst>
                                          <p:attrName>fillcolor</p:attrName>
                                        </p:attrNameLst>
                                      </p:cBhvr>
                                      <p:to>
                                        <a:srgbClr val="D9E2F3"/>
                                      </p:to>
                                    </p:animClr>
                                    <p:set>
                                      <p:cBhvr>
                                        <p:cTn id="63" dur="500" fill="hold"/>
                                        <p:tgtEl>
                                          <p:spTgt spid="32"/>
                                        </p:tgtEl>
                                        <p:attrNameLst>
                                          <p:attrName>fill.type</p:attrName>
                                        </p:attrNameLst>
                                      </p:cBhvr>
                                      <p:to>
                                        <p:strVal val="solid"/>
                                      </p:to>
                                    </p:set>
                                    <p:set>
                                      <p:cBhvr>
                                        <p:cTn id="64" dur="500" fill="hold"/>
                                        <p:tgtEl>
                                          <p:spTgt spid="32"/>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9" presetClass="emph" presetSubtype="0" fill="hold" grpId="1" nodeType="clickEffect">
                                  <p:stCondLst>
                                    <p:cond delay="0"/>
                                  </p:stCondLst>
                                  <p:childTnLst>
                                    <p:animClr clrSpc="rgb" dir="cw">
                                      <p:cBhvr override="childStyle">
                                        <p:cTn id="72" dur="500" fill="hold"/>
                                        <p:tgtEl>
                                          <p:spTgt spid="26"/>
                                        </p:tgtEl>
                                        <p:attrNameLst>
                                          <p:attrName>style.color</p:attrName>
                                        </p:attrNameLst>
                                      </p:cBhvr>
                                      <p:to>
                                        <a:srgbClr val="D9E2F3"/>
                                      </p:to>
                                    </p:animClr>
                                    <p:animClr clrSpc="rgb" dir="cw">
                                      <p:cBhvr>
                                        <p:cTn id="73" dur="500" fill="hold"/>
                                        <p:tgtEl>
                                          <p:spTgt spid="26"/>
                                        </p:tgtEl>
                                        <p:attrNameLst>
                                          <p:attrName>fillcolor</p:attrName>
                                        </p:attrNameLst>
                                      </p:cBhvr>
                                      <p:to>
                                        <a:srgbClr val="D9E2F3"/>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9" presetClass="emph" presetSubtype="0" fill="hold" grpId="1" nodeType="clickEffect">
                                  <p:stCondLst>
                                    <p:cond delay="0"/>
                                  </p:stCondLst>
                                  <p:childTnLst>
                                    <p:animClr clrSpc="rgb" dir="cw">
                                      <p:cBhvr override="childStyle">
                                        <p:cTn id="83" dur="500" fill="hold"/>
                                        <p:tgtEl>
                                          <p:spTgt spid="40"/>
                                        </p:tgtEl>
                                        <p:attrNameLst>
                                          <p:attrName>style.color</p:attrName>
                                        </p:attrNameLst>
                                      </p:cBhvr>
                                      <p:to>
                                        <a:srgbClr val="D9E2F3"/>
                                      </p:to>
                                    </p:animClr>
                                    <p:animClr clrSpc="rgb" dir="cw">
                                      <p:cBhvr>
                                        <p:cTn id="84" dur="500" fill="hold"/>
                                        <p:tgtEl>
                                          <p:spTgt spid="40"/>
                                        </p:tgtEl>
                                        <p:attrNameLst>
                                          <p:attrName>fillcolor</p:attrName>
                                        </p:attrNameLst>
                                      </p:cBhvr>
                                      <p:to>
                                        <a:srgbClr val="D9E2F3"/>
                                      </p:to>
                                    </p:animClr>
                                    <p:set>
                                      <p:cBhvr>
                                        <p:cTn id="85" dur="500" fill="hold"/>
                                        <p:tgtEl>
                                          <p:spTgt spid="40"/>
                                        </p:tgtEl>
                                        <p:attrNameLst>
                                          <p:attrName>fill.type</p:attrName>
                                        </p:attrNameLst>
                                      </p:cBhvr>
                                      <p:to>
                                        <p:strVal val="solid"/>
                                      </p:to>
                                    </p:set>
                                    <p:set>
                                      <p:cBhvr>
                                        <p:cTn id="86" dur="500" fill="hold"/>
                                        <p:tgtEl>
                                          <p:spTgt spid="40"/>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9" presetClass="emph" presetSubtype="0" fill="hold" grpId="1" nodeType="clickEffect">
                                  <p:stCondLst>
                                    <p:cond delay="0"/>
                                  </p:stCondLst>
                                  <p:childTnLst>
                                    <p:animClr clrSpc="rgb" dir="cw">
                                      <p:cBhvr override="childStyle">
                                        <p:cTn id="94" dur="500" fill="hold"/>
                                        <p:tgtEl>
                                          <p:spTgt spid="30"/>
                                        </p:tgtEl>
                                        <p:attrNameLst>
                                          <p:attrName>style.color</p:attrName>
                                        </p:attrNameLst>
                                      </p:cBhvr>
                                      <p:to>
                                        <a:srgbClr val="D9E2F3"/>
                                      </p:to>
                                    </p:animClr>
                                    <p:animClr clrSpc="rgb" dir="cw">
                                      <p:cBhvr>
                                        <p:cTn id="95" dur="500" fill="hold"/>
                                        <p:tgtEl>
                                          <p:spTgt spid="30"/>
                                        </p:tgtEl>
                                        <p:attrNameLst>
                                          <p:attrName>fillcolor</p:attrName>
                                        </p:attrNameLst>
                                      </p:cBhvr>
                                      <p:to>
                                        <a:srgbClr val="D9E2F3"/>
                                      </p:to>
                                    </p:animClr>
                                    <p:set>
                                      <p:cBhvr>
                                        <p:cTn id="96" dur="500" fill="hold"/>
                                        <p:tgtEl>
                                          <p:spTgt spid="30"/>
                                        </p:tgtEl>
                                        <p:attrNameLst>
                                          <p:attrName>fill.type</p:attrName>
                                        </p:attrNameLst>
                                      </p:cBhvr>
                                      <p:to>
                                        <p:strVal val="solid"/>
                                      </p:to>
                                    </p:set>
                                    <p:set>
                                      <p:cBhvr>
                                        <p:cTn id="97" dur="500" fill="hold"/>
                                        <p:tgtEl>
                                          <p:spTgt spid="30"/>
                                        </p:tgtEl>
                                        <p:attrNameLst>
                                          <p:attrName>fill.on</p:attrName>
                                        </p:attrNameLst>
                                      </p:cBhvr>
                                      <p:to>
                                        <p:strVal val="tru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9" presetClass="emph" presetSubtype="0" fill="hold" grpId="1" nodeType="clickEffect">
                                  <p:stCondLst>
                                    <p:cond delay="0"/>
                                  </p:stCondLst>
                                  <p:childTnLst>
                                    <p:animClr clrSpc="rgb" dir="cw">
                                      <p:cBhvr override="childStyle">
                                        <p:cTn id="105" dur="500" fill="hold"/>
                                        <p:tgtEl>
                                          <p:spTgt spid="36"/>
                                        </p:tgtEl>
                                        <p:attrNameLst>
                                          <p:attrName>style.color</p:attrName>
                                        </p:attrNameLst>
                                      </p:cBhvr>
                                      <p:to>
                                        <a:srgbClr val="D9E2F3"/>
                                      </p:to>
                                    </p:animClr>
                                    <p:animClr clrSpc="rgb" dir="cw">
                                      <p:cBhvr>
                                        <p:cTn id="106" dur="500" fill="hold"/>
                                        <p:tgtEl>
                                          <p:spTgt spid="36"/>
                                        </p:tgtEl>
                                        <p:attrNameLst>
                                          <p:attrName>fillcolor</p:attrName>
                                        </p:attrNameLst>
                                      </p:cBhvr>
                                      <p:to>
                                        <a:srgbClr val="D9E2F3"/>
                                      </p:to>
                                    </p:animClr>
                                    <p:set>
                                      <p:cBhvr>
                                        <p:cTn id="107" dur="500" fill="hold"/>
                                        <p:tgtEl>
                                          <p:spTgt spid="36"/>
                                        </p:tgtEl>
                                        <p:attrNameLst>
                                          <p:attrName>fill.type</p:attrName>
                                        </p:attrNameLst>
                                      </p:cBhvr>
                                      <p:to>
                                        <p:strVal val="solid"/>
                                      </p:to>
                                    </p:set>
                                    <p:set>
                                      <p:cBhvr>
                                        <p:cTn id="108" dur="500" fill="hold"/>
                                        <p:tgtEl>
                                          <p:spTgt spid="36"/>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3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9" presetClass="emph" presetSubtype="0" fill="hold" grpId="1" nodeType="clickEffect">
                                  <p:stCondLst>
                                    <p:cond delay="0"/>
                                  </p:stCondLst>
                                  <p:childTnLst>
                                    <p:animClr clrSpc="rgb" dir="cw">
                                      <p:cBhvr override="childStyle">
                                        <p:cTn id="116" dur="500" fill="hold"/>
                                        <p:tgtEl>
                                          <p:spTgt spid="24"/>
                                        </p:tgtEl>
                                        <p:attrNameLst>
                                          <p:attrName>style.color</p:attrName>
                                        </p:attrNameLst>
                                      </p:cBhvr>
                                      <p:to>
                                        <a:srgbClr val="D9E2F3"/>
                                      </p:to>
                                    </p:animClr>
                                    <p:animClr clrSpc="rgb" dir="cw">
                                      <p:cBhvr>
                                        <p:cTn id="117" dur="500" fill="hold"/>
                                        <p:tgtEl>
                                          <p:spTgt spid="24"/>
                                        </p:tgtEl>
                                        <p:attrNameLst>
                                          <p:attrName>fillcolor</p:attrName>
                                        </p:attrNameLst>
                                      </p:cBhvr>
                                      <p:to>
                                        <a:srgbClr val="D9E2F3"/>
                                      </p:to>
                                    </p:animClr>
                                    <p:set>
                                      <p:cBhvr>
                                        <p:cTn id="118" dur="500" fill="hold"/>
                                        <p:tgtEl>
                                          <p:spTgt spid="24"/>
                                        </p:tgtEl>
                                        <p:attrNameLst>
                                          <p:attrName>fill.type</p:attrName>
                                        </p:attrNameLst>
                                      </p:cBhvr>
                                      <p:to>
                                        <p:strVal val="solid"/>
                                      </p:to>
                                    </p:set>
                                    <p:set>
                                      <p:cBhvr>
                                        <p:cTn id="119" dur="500" fill="hold"/>
                                        <p:tgtEl>
                                          <p:spTgt spid="24"/>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2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9" presetClass="emph" presetSubtype="0" fill="hold" grpId="1" nodeType="clickEffect">
                                  <p:stCondLst>
                                    <p:cond delay="0"/>
                                  </p:stCondLst>
                                  <p:childTnLst>
                                    <p:animClr clrSpc="rgb" dir="cw">
                                      <p:cBhvr override="childStyle">
                                        <p:cTn id="127" dur="500" fill="hold"/>
                                        <p:tgtEl>
                                          <p:spTgt spid="44"/>
                                        </p:tgtEl>
                                        <p:attrNameLst>
                                          <p:attrName>style.color</p:attrName>
                                        </p:attrNameLst>
                                      </p:cBhvr>
                                      <p:to>
                                        <a:srgbClr val="D9E2F3"/>
                                      </p:to>
                                    </p:animClr>
                                    <p:animClr clrSpc="rgb" dir="cw">
                                      <p:cBhvr>
                                        <p:cTn id="128" dur="500" fill="hold"/>
                                        <p:tgtEl>
                                          <p:spTgt spid="44"/>
                                        </p:tgtEl>
                                        <p:attrNameLst>
                                          <p:attrName>fillcolor</p:attrName>
                                        </p:attrNameLst>
                                      </p:cBhvr>
                                      <p:to>
                                        <a:srgbClr val="D9E2F3"/>
                                      </p:to>
                                    </p:animClr>
                                    <p:set>
                                      <p:cBhvr>
                                        <p:cTn id="129" dur="500" fill="hold"/>
                                        <p:tgtEl>
                                          <p:spTgt spid="44"/>
                                        </p:tgtEl>
                                        <p:attrNameLst>
                                          <p:attrName>fill.type</p:attrName>
                                        </p:attrNameLst>
                                      </p:cBhvr>
                                      <p:to>
                                        <p:strVal val="solid"/>
                                      </p:to>
                                    </p:set>
                                    <p:set>
                                      <p:cBhvr>
                                        <p:cTn id="130" dur="500" fill="hold"/>
                                        <p:tgtEl>
                                          <p:spTgt spid="44"/>
                                        </p:tgtEl>
                                        <p:attrNameLst>
                                          <p:attrName>fill.on</p:attrName>
                                        </p:attrNameLst>
                                      </p:cBhvr>
                                      <p:to>
                                        <p:strVal val="tru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8" grpId="0" animBg="1"/>
      <p:bldP spid="28" grpId="1" animBg="1"/>
      <p:bldP spid="30" grpId="0" animBg="1"/>
      <p:bldP spid="30" grpId="1" animBg="1"/>
      <p:bldP spid="32" grpId="0" animBg="1"/>
      <p:bldP spid="32" grpId="1" animBg="1"/>
      <p:bldP spid="34" grpId="0" animBg="1"/>
      <p:bldP spid="34" grpId="1" animBg="1"/>
      <p:bldP spid="36" grpId="0" animBg="1"/>
      <p:bldP spid="36" grpId="1" animBg="1"/>
      <p:bldP spid="38" grpId="0" animBg="1"/>
      <p:bldP spid="38" grpId="1" animBg="1"/>
      <p:bldP spid="40" grpId="0" animBg="1"/>
      <p:bldP spid="40" grpId="1" animBg="1"/>
      <p:bldP spid="42" grpId="0" animBg="1"/>
      <p:bldP spid="42" grpId="1" animBg="1"/>
      <p:bldP spid="44" grpId="0" animBg="1"/>
      <p:bldP spid="44" grpId="1" animBg="1"/>
      <p:bldP spid="46" grpId="0" animBg="1"/>
      <p:bldP spid="4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Autofit/>
          </a:bodyPr>
          <a:lstStyle/>
          <a:p>
            <a:r>
              <a:rPr lang="en-GB" sz="2800" b="1" dirty="0">
                <a:solidFill>
                  <a:schemeClr val="bg1"/>
                </a:solidFill>
              </a:rPr>
              <a:t>La pollution plastique à </a:t>
            </a:r>
            <a:r>
              <a:rPr lang="en-GB" sz="2800" b="1" dirty="0" err="1">
                <a:solidFill>
                  <a:schemeClr val="bg1"/>
                </a:solidFill>
              </a:rPr>
              <a:t>Melbou</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18337"/>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A28DF3FE-60A7-493A-BA3A-29D48B4FDC87}"/>
              </a:ext>
            </a:extLst>
          </p:cNvPr>
          <p:cNvGraphicFramePr>
            <a:graphicFrameLocks noGrp="1"/>
          </p:cNvGraphicFramePr>
          <p:nvPr/>
        </p:nvGraphicFramePr>
        <p:xfrm>
          <a:off x="147045" y="1418666"/>
          <a:ext cx="11762874" cy="4968240"/>
        </p:xfrm>
        <a:graphic>
          <a:graphicData uri="http://schemas.openxmlformats.org/drawingml/2006/table">
            <a:tbl>
              <a:tblPr firstRow="1" bandRow="1">
                <a:tableStyleId>{21E4AEA4-8DFA-4A89-87EB-49C32662AFE0}</a:tableStyleId>
              </a:tblPr>
              <a:tblGrid>
                <a:gridCol w="533398">
                  <a:extLst>
                    <a:ext uri="{9D8B030D-6E8A-4147-A177-3AD203B41FA5}">
                      <a16:colId xmlns:a16="http://schemas.microsoft.com/office/drawing/2014/main" val="1662864002"/>
                    </a:ext>
                  </a:extLst>
                </a:gridCol>
                <a:gridCol w="4629494">
                  <a:extLst>
                    <a:ext uri="{9D8B030D-6E8A-4147-A177-3AD203B41FA5}">
                      <a16:colId xmlns:a16="http://schemas.microsoft.com/office/drawing/2014/main" val="4149743699"/>
                    </a:ext>
                  </a:extLst>
                </a:gridCol>
                <a:gridCol w="1509627">
                  <a:extLst>
                    <a:ext uri="{9D8B030D-6E8A-4147-A177-3AD203B41FA5}">
                      <a16:colId xmlns:a16="http://schemas.microsoft.com/office/drawing/2014/main" val="4241233033"/>
                    </a:ext>
                  </a:extLst>
                </a:gridCol>
                <a:gridCol w="1509627">
                  <a:extLst>
                    <a:ext uri="{9D8B030D-6E8A-4147-A177-3AD203B41FA5}">
                      <a16:colId xmlns:a16="http://schemas.microsoft.com/office/drawing/2014/main" val="196033395"/>
                    </a:ext>
                  </a:extLst>
                </a:gridCol>
                <a:gridCol w="1509627">
                  <a:extLst>
                    <a:ext uri="{9D8B030D-6E8A-4147-A177-3AD203B41FA5}">
                      <a16:colId xmlns:a16="http://schemas.microsoft.com/office/drawing/2014/main" val="3361173858"/>
                    </a:ext>
                  </a:extLst>
                </a:gridCol>
                <a:gridCol w="1509627">
                  <a:extLst>
                    <a:ext uri="{9D8B030D-6E8A-4147-A177-3AD203B41FA5}">
                      <a16:colId xmlns:a16="http://schemas.microsoft.com/office/drawing/2014/main" val="3645788201"/>
                    </a:ext>
                  </a:extLst>
                </a:gridCol>
                <a:gridCol w="561474">
                  <a:extLst>
                    <a:ext uri="{9D8B030D-6E8A-4147-A177-3AD203B41FA5}">
                      <a16:colId xmlns:a16="http://schemas.microsoft.com/office/drawing/2014/main" val="3261887259"/>
                    </a:ext>
                  </a:extLst>
                </a:gridCol>
              </a:tblGrid>
              <a:tr h="370840">
                <a:tc>
                  <a:txBody>
                    <a:bodyPr/>
                    <a:lstStyle/>
                    <a:p>
                      <a:pPr algn="ctr"/>
                      <a:r>
                        <a:rPr lang="fr-FR" sz="2000" b="1" dirty="0"/>
                        <a:t>Q</a:t>
                      </a:r>
                    </a:p>
                  </a:txBody>
                  <a:tcPr/>
                </a:tc>
                <a:tc>
                  <a:txBody>
                    <a:bodyPr/>
                    <a:lstStyle/>
                    <a:p>
                      <a:pPr algn="ctr"/>
                      <a:r>
                        <a:rPr lang="fr-FR" sz="2000" b="1" dirty="0"/>
                        <a:t>Activité</a:t>
                      </a:r>
                    </a:p>
                  </a:txBody>
                  <a:tcPr/>
                </a:tc>
                <a:tc>
                  <a:txBody>
                    <a:bodyPr/>
                    <a:lstStyle/>
                    <a:p>
                      <a:pPr algn="ctr"/>
                      <a:r>
                        <a:rPr lang="fr-FR" sz="2000" b="1" dirty="0"/>
                        <a:t>Karim [il]</a:t>
                      </a:r>
                    </a:p>
                  </a:txBody>
                  <a:tcPr/>
                </a:tc>
                <a:tc>
                  <a:txBody>
                    <a:bodyPr/>
                    <a:lstStyle/>
                    <a:p>
                      <a:pPr algn="ctr"/>
                      <a:r>
                        <a:rPr lang="fr-FR" sz="2000" b="1" dirty="0"/>
                        <a:t>Abdel et ses amis [nous] </a:t>
                      </a:r>
                    </a:p>
                  </a:txBody>
                  <a:tcPr/>
                </a:tc>
                <a:tc>
                  <a:txBody>
                    <a:bodyPr/>
                    <a:lstStyle/>
                    <a:p>
                      <a:pPr algn="ctr"/>
                      <a:r>
                        <a:rPr lang="fr-FR" sz="2000" b="1" dirty="0"/>
                        <a:t>The </a:t>
                      </a:r>
                      <a:r>
                        <a:rPr lang="fr-FR" sz="2000" b="1" dirty="0" err="1"/>
                        <a:t>listeners</a:t>
                      </a:r>
                      <a:r>
                        <a:rPr lang="fr-FR" sz="2000" b="1" dirty="0"/>
                        <a:t> [vous]</a:t>
                      </a:r>
                    </a:p>
                  </a:txBody>
                  <a:tcPr/>
                </a:tc>
                <a:tc>
                  <a:txBody>
                    <a:bodyPr/>
                    <a:lstStyle/>
                    <a:p>
                      <a:pPr algn="ctr"/>
                      <a:r>
                        <a:rPr lang="fr-FR" sz="2000" b="1" dirty="0"/>
                        <a:t>Karim et ses amis [ils]</a:t>
                      </a:r>
                    </a:p>
                  </a:txBody>
                  <a:tcPr/>
                </a:tc>
                <a:tc>
                  <a:txBody>
                    <a:bodyPr/>
                    <a:lstStyle/>
                    <a:p>
                      <a:pPr algn="ctr"/>
                      <a:r>
                        <a:rPr lang="fr-FR" sz="2000" b="1" dirty="0"/>
                        <a:t>R</a:t>
                      </a:r>
                    </a:p>
                  </a:txBody>
                  <a:tcPr/>
                </a:tc>
                <a:extLst>
                  <a:ext uri="{0D108BD9-81ED-4DB2-BD59-A6C34878D82A}">
                    <a16:rowId xmlns:a16="http://schemas.microsoft.com/office/drawing/2014/main" val="2795763791"/>
                  </a:ext>
                </a:extLst>
              </a:tr>
              <a:tr h="370840">
                <a:tc>
                  <a:txBody>
                    <a:bodyPr/>
                    <a:lstStyle/>
                    <a:p>
                      <a:endParaRPr lang="fr-FR" dirty="0"/>
                    </a:p>
                  </a:txBody>
                  <a:tcPr/>
                </a:tc>
                <a:tc>
                  <a:txBody>
                    <a:bodyPr/>
                    <a:lstStyle/>
                    <a:p>
                      <a:r>
                        <a:rPr lang="fr-FR" sz="2000" dirty="0" err="1">
                          <a:solidFill>
                            <a:srgbClr val="002060"/>
                          </a:solidFill>
                        </a:rPr>
                        <a:t>hear</a:t>
                      </a:r>
                      <a:r>
                        <a:rPr lang="fr-FR" sz="2000" dirty="0">
                          <a:solidFill>
                            <a:srgbClr val="002060"/>
                          </a:solidFill>
                        </a:rPr>
                        <a:t> the </a:t>
                      </a:r>
                      <a:r>
                        <a:rPr lang="fr-FR" sz="2000" dirty="0" err="1">
                          <a:solidFill>
                            <a:srgbClr val="002060"/>
                          </a:solidFill>
                        </a:rPr>
                        <a:t>waves</a:t>
                      </a:r>
                      <a:endParaRPr lang="fr-FR" sz="2000" dirty="0">
                        <a:solidFill>
                          <a:srgbClr val="002060"/>
                        </a:solidFill>
                      </a:endParaRPr>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2937598860"/>
                  </a:ext>
                </a:extLst>
              </a:tr>
              <a:tr h="370840">
                <a:tc>
                  <a:txBody>
                    <a:bodyPr/>
                    <a:lstStyle/>
                    <a:p>
                      <a:endParaRPr lang="fr-FR" dirty="0"/>
                    </a:p>
                  </a:txBody>
                  <a:tcPr/>
                </a:tc>
                <a:tc>
                  <a:txBody>
                    <a:bodyPr/>
                    <a:lstStyle/>
                    <a:p>
                      <a:r>
                        <a:rPr lang="fr-FR" sz="2000" dirty="0">
                          <a:solidFill>
                            <a:srgbClr val="002060"/>
                          </a:solidFill>
                        </a:rPr>
                        <a:t>go down to the </a:t>
                      </a:r>
                      <a:r>
                        <a:rPr lang="fr-FR" sz="2000" dirty="0" err="1">
                          <a:solidFill>
                            <a:srgbClr val="002060"/>
                          </a:solidFill>
                        </a:rPr>
                        <a:t>beach</a:t>
                      </a:r>
                      <a:endParaRPr lang="fr-FR" sz="2000" dirty="0">
                        <a:solidFill>
                          <a:srgbClr val="002060"/>
                        </a:solidFill>
                      </a:endParaRPr>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476823009"/>
                  </a:ext>
                </a:extLst>
              </a:tr>
              <a:tr h="370840">
                <a:tc>
                  <a:txBody>
                    <a:bodyPr/>
                    <a:lstStyle/>
                    <a:p>
                      <a:endParaRPr lang="fr-FR" dirty="0"/>
                    </a:p>
                  </a:txBody>
                  <a:tcPr/>
                </a:tc>
                <a:tc>
                  <a:txBody>
                    <a:bodyPr/>
                    <a:lstStyle/>
                    <a:p>
                      <a:r>
                        <a:rPr lang="fr-FR" sz="2000" dirty="0">
                          <a:solidFill>
                            <a:srgbClr val="002060"/>
                          </a:solidFill>
                        </a:rPr>
                        <a:t>translate</a:t>
                      </a:r>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695487702"/>
                  </a:ext>
                </a:extLst>
              </a:tr>
              <a:tr h="370840">
                <a:tc>
                  <a:txBody>
                    <a:bodyPr/>
                    <a:lstStyle/>
                    <a:p>
                      <a:endParaRPr lang="fr-FR" dirty="0"/>
                    </a:p>
                  </a:txBody>
                  <a:tcPr/>
                </a:tc>
                <a:tc>
                  <a:txBody>
                    <a:bodyPr/>
                    <a:lstStyle/>
                    <a:p>
                      <a:r>
                        <a:rPr lang="fr-FR" sz="2000" dirty="0" err="1">
                          <a:solidFill>
                            <a:srgbClr val="002060"/>
                          </a:solidFill>
                        </a:rPr>
                        <a:t>take</a:t>
                      </a:r>
                      <a:r>
                        <a:rPr lang="fr-FR" sz="2000" dirty="0">
                          <a:solidFill>
                            <a:srgbClr val="002060"/>
                          </a:solidFill>
                        </a:rPr>
                        <a:t> the bus</a:t>
                      </a:r>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tc>
                  <a:txBody>
                    <a:bodyPr/>
                    <a:lstStyle/>
                    <a:p>
                      <a:endParaRPr lang="fr-FR"/>
                    </a:p>
                  </a:txBody>
                  <a:tcPr/>
                </a:tc>
                <a:extLst>
                  <a:ext uri="{0D108BD9-81ED-4DB2-BD59-A6C34878D82A}">
                    <a16:rowId xmlns:a16="http://schemas.microsoft.com/office/drawing/2014/main" val="3410967894"/>
                  </a:ext>
                </a:extLst>
              </a:tr>
              <a:tr h="370840">
                <a:tc>
                  <a:txBody>
                    <a:bodyPr/>
                    <a:lstStyle/>
                    <a:p>
                      <a:endParaRPr lang="fr-FR" dirty="0"/>
                    </a:p>
                  </a:txBody>
                  <a:tcPr/>
                </a:tc>
                <a:tc>
                  <a:txBody>
                    <a:bodyPr/>
                    <a:lstStyle/>
                    <a:p>
                      <a:r>
                        <a:rPr lang="fr-FR" sz="2000" dirty="0" err="1">
                          <a:solidFill>
                            <a:srgbClr val="002060"/>
                          </a:solidFill>
                        </a:rPr>
                        <a:t>describe</a:t>
                      </a:r>
                      <a:r>
                        <a:rPr lang="fr-FR" sz="2000" dirty="0">
                          <a:solidFill>
                            <a:srgbClr val="002060"/>
                          </a:solidFill>
                        </a:rPr>
                        <a:t> the </a:t>
                      </a:r>
                      <a:r>
                        <a:rPr lang="fr-FR" sz="2000" dirty="0" err="1">
                          <a:solidFill>
                            <a:srgbClr val="002060"/>
                          </a:solidFill>
                        </a:rPr>
                        <a:t>war</a:t>
                      </a:r>
                      <a:r>
                        <a:rPr lang="fr-FR" sz="2000" dirty="0">
                          <a:solidFill>
                            <a:srgbClr val="002060"/>
                          </a:solidFill>
                        </a:rPr>
                        <a:t> </a:t>
                      </a:r>
                      <a:r>
                        <a:rPr lang="fr-FR" sz="2000" dirty="0" err="1">
                          <a:solidFill>
                            <a:srgbClr val="002060"/>
                          </a:solidFill>
                        </a:rPr>
                        <a:t>against</a:t>
                      </a:r>
                      <a:r>
                        <a:rPr lang="fr-FR" sz="2000" dirty="0">
                          <a:solidFill>
                            <a:srgbClr val="002060"/>
                          </a:solidFill>
                        </a:rPr>
                        <a:t> pollution</a:t>
                      </a:r>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691299543"/>
                  </a:ext>
                </a:extLst>
              </a:tr>
              <a:tr h="0">
                <a:tc>
                  <a:txBody>
                    <a:bodyPr/>
                    <a:lstStyle/>
                    <a:p>
                      <a:endParaRPr lang="fr-FR" dirty="0"/>
                    </a:p>
                  </a:txBody>
                  <a:tcPr/>
                </a:tc>
                <a:tc>
                  <a:txBody>
                    <a:bodyPr/>
                    <a:lstStyle/>
                    <a:p>
                      <a:r>
                        <a:rPr lang="fr-FR" sz="2000" dirty="0" err="1">
                          <a:solidFill>
                            <a:srgbClr val="002060"/>
                          </a:solidFill>
                        </a:rPr>
                        <a:t>understand</a:t>
                      </a:r>
                      <a:r>
                        <a:rPr lang="fr-FR" sz="2000" dirty="0">
                          <a:solidFill>
                            <a:srgbClr val="002060"/>
                          </a:solidFill>
                        </a:rPr>
                        <a:t> the science</a:t>
                      </a:r>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746961470"/>
                  </a:ext>
                </a:extLst>
              </a:tr>
              <a:tr h="370840">
                <a:tc>
                  <a:txBody>
                    <a:bodyPr/>
                    <a:lstStyle/>
                    <a:p>
                      <a:endParaRPr lang="fr-FR" dirty="0"/>
                    </a:p>
                  </a:txBody>
                  <a:tcPr/>
                </a:tc>
                <a:tc>
                  <a:txBody>
                    <a:bodyPr/>
                    <a:lstStyle/>
                    <a:p>
                      <a:r>
                        <a:rPr lang="fr-FR" sz="2000" dirty="0" err="1">
                          <a:solidFill>
                            <a:srgbClr val="002060"/>
                          </a:solidFill>
                        </a:rPr>
                        <a:t>learn</a:t>
                      </a:r>
                      <a:r>
                        <a:rPr lang="fr-FR" sz="2000" dirty="0">
                          <a:solidFill>
                            <a:srgbClr val="002060"/>
                          </a:solidFill>
                        </a:rPr>
                        <a:t> a lot</a:t>
                      </a:r>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47050374"/>
                  </a:ext>
                </a:extLst>
              </a:tr>
              <a:tr h="370840">
                <a:tc>
                  <a:txBody>
                    <a:bodyPr/>
                    <a:lstStyle/>
                    <a:p>
                      <a:endParaRPr lang="fr-FR" dirty="0"/>
                    </a:p>
                  </a:txBody>
                  <a:tcPr/>
                </a:tc>
                <a:tc>
                  <a:txBody>
                    <a:bodyPr/>
                    <a:lstStyle/>
                    <a:p>
                      <a:r>
                        <a:rPr lang="fr-FR" sz="2000" dirty="0" err="1">
                          <a:solidFill>
                            <a:srgbClr val="002060"/>
                          </a:solidFill>
                        </a:rPr>
                        <a:t>write</a:t>
                      </a:r>
                      <a:r>
                        <a:rPr lang="fr-FR" sz="2000" dirty="0">
                          <a:solidFill>
                            <a:srgbClr val="002060"/>
                          </a:solidFill>
                        </a:rPr>
                        <a:t> down </a:t>
                      </a:r>
                      <a:r>
                        <a:rPr lang="fr-FR" sz="2000" dirty="0" err="1">
                          <a:solidFill>
                            <a:srgbClr val="002060"/>
                          </a:solidFill>
                        </a:rPr>
                        <a:t>names</a:t>
                      </a:r>
                      <a:r>
                        <a:rPr lang="fr-FR" sz="2000" dirty="0">
                          <a:solidFill>
                            <a:srgbClr val="002060"/>
                          </a:solidFill>
                        </a:rPr>
                        <a:t> of </a:t>
                      </a:r>
                      <a:r>
                        <a:rPr lang="fr-FR" sz="2000" dirty="0" err="1">
                          <a:solidFill>
                            <a:srgbClr val="002060"/>
                          </a:solidFill>
                        </a:rPr>
                        <a:t>sick</a:t>
                      </a:r>
                      <a:r>
                        <a:rPr lang="fr-FR" sz="2000" dirty="0">
                          <a:solidFill>
                            <a:srgbClr val="002060"/>
                          </a:solidFill>
                        </a:rPr>
                        <a:t> </a:t>
                      </a:r>
                      <a:r>
                        <a:rPr lang="fr-FR" sz="2000" dirty="0" err="1">
                          <a:solidFill>
                            <a:srgbClr val="002060"/>
                          </a:solidFill>
                        </a:rPr>
                        <a:t>animals</a:t>
                      </a:r>
                      <a:endParaRPr lang="fr-FR" sz="2000" dirty="0">
                        <a:solidFill>
                          <a:srgbClr val="002060"/>
                        </a:solidFill>
                      </a:endParaRPr>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936039877"/>
                  </a:ext>
                </a:extLst>
              </a:tr>
              <a:tr h="370840">
                <a:tc>
                  <a:txBody>
                    <a:bodyPr/>
                    <a:lstStyle/>
                    <a:p>
                      <a:endParaRPr lang="fr-FR" dirty="0"/>
                    </a:p>
                  </a:txBody>
                  <a:tcPr/>
                </a:tc>
                <a:tc>
                  <a:txBody>
                    <a:bodyPr/>
                    <a:lstStyle/>
                    <a:p>
                      <a:r>
                        <a:rPr lang="fr-FR" sz="2000" dirty="0" err="1">
                          <a:solidFill>
                            <a:srgbClr val="002060"/>
                          </a:solidFill>
                        </a:rPr>
                        <a:t>understand</a:t>
                      </a:r>
                      <a:r>
                        <a:rPr lang="fr-FR" sz="2000" dirty="0">
                          <a:solidFill>
                            <a:srgbClr val="002060"/>
                          </a:solidFill>
                        </a:rPr>
                        <a:t> the </a:t>
                      </a:r>
                      <a:r>
                        <a:rPr lang="fr-FR" sz="2000" dirty="0" err="1">
                          <a:solidFill>
                            <a:srgbClr val="002060"/>
                          </a:solidFill>
                        </a:rPr>
                        <a:t>problem</a:t>
                      </a:r>
                      <a:endParaRPr lang="fr-FR" sz="2000" dirty="0">
                        <a:solidFill>
                          <a:srgbClr val="002060"/>
                        </a:solidFill>
                      </a:endParaRPr>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3396228775"/>
                  </a:ext>
                </a:extLst>
              </a:tr>
              <a:tr h="370840">
                <a:tc>
                  <a:txBody>
                    <a:bodyPr/>
                    <a:lstStyle/>
                    <a:p>
                      <a:endParaRPr lang="fr-FR" dirty="0"/>
                    </a:p>
                  </a:txBody>
                  <a:tcPr/>
                </a:tc>
                <a:tc>
                  <a:txBody>
                    <a:bodyPr/>
                    <a:lstStyle/>
                    <a:p>
                      <a:r>
                        <a:rPr lang="fr-FR" sz="2000" dirty="0">
                          <a:solidFill>
                            <a:srgbClr val="002060"/>
                          </a:solidFill>
                        </a:rPr>
                        <a:t>ban plastic glasses</a:t>
                      </a:r>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93367716"/>
                  </a:ext>
                </a:extLst>
              </a:tr>
            </a:tbl>
          </a:graphicData>
        </a:graphic>
      </p:graphicFrame>
      <p:sp>
        <p:nvSpPr>
          <p:cNvPr id="3" name="TextBox 2">
            <a:extLst>
              <a:ext uri="{FF2B5EF4-FFF2-40B4-BE49-F238E27FC236}">
                <a16:creationId xmlns:a16="http://schemas.microsoft.com/office/drawing/2014/main" id="{F0F049F7-F0D5-4846-8D9E-DAEA1AE3A928}"/>
              </a:ext>
            </a:extLst>
          </p:cNvPr>
          <p:cNvSpPr txBox="1"/>
          <p:nvPr/>
        </p:nvSpPr>
        <p:spPr>
          <a:xfrm>
            <a:off x="6371887" y="251505"/>
            <a:ext cx="3412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et ses amis font un podcast. Écoute. Qui fait quoi ?</a:t>
            </a:r>
          </a:p>
        </p:txBody>
      </p:sp>
      <p:pic>
        <p:nvPicPr>
          <p:cNvPr id="9" name="Picture 8">
            <a:extLst>
              <a:ext uri="{FF2B5EF4-FFF2-40B4-BE49-F238E27FC236}">
                <a16:creationId xmlns:a16="http://schemas.microsoft.com/office/drawing/2014/main" id="{3F85E10A-0B40-4A57-A9A0-CEB98E5E69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47176" y="-140716"/>
            <a:ext cx="1551475" cy="1551475"/>
          </a:xfrm>
          <a:prstGeom prst="rect">
            <a:avLst/>
          </a:prstGeom>
        </p:spPr>
      </p:pic>
      <p:pic>
        <p:nvPicPr>
          <p:cNvPr id="11" name="Picture 10">
            <a:extLst>
              <a:ext uri="{FF2B5EF4-FFF2-40B4-BE49-F238E27FC236}">
                <a16:creationId xmlns:a16="http://schemas.microsoft.com/office/drawing/2014/main" id="{B918DE7F-5B6A-43FC-82F0-8B4583C590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1468" y="2459243"/>
            <a:ext cx="291317" cy="303455"/>
          </a:xfrm>
          <a:prstGeom prst="rect">
            <a:avLst/>
          </a:prstGeom>
        </p:spPr>
      </p:pic>
      <p:pic>
        <p:nvPicPr>
          <p:cNvPr id="12" name="Picture 11">
            <a:extLst>
              <a:ext uri="{FF2B5EF4-FFF2-40B4-BE49-F238E27FC236}">
                <a16:creationId xmlns:a16="http://schemas.microsoft.com/office/drawing/2014/main" id="{3685D9F4-A621-45F7-8F16-AA670DC42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0744" y="2846103"/>
            <a:ext cx="291317" cy="303455"/>
          </a:xfrm>
          <a:prstGeom prst="rect">
            <a:avLst/>
          </a:prstGeom>
        </p:spPr>
      </p:pic>
      <p:pic>
        <p:nvPicPr>
          <p:cNvPr id="13" name="Picture 12">
            <a:extLst>
              <a:ext uri="{FF2B5EF4-FFF2-40B4-BE49-F238E27FC236}">
                <a16:creationId xmlns:a16="http://schemas.microsoft.com/office/drawing/2014/main" id="{41FE06D4-8DC6-4C23-8FC6-F4964DA8E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0743" y="3277272"/>
            <a:ext cx="291317" cy="303455"/>
          </a:xfrm>
          <a:prstGeom prst="rect">
            <a:avLst/>
          </a:prstGeom>
        </p:spPr>
      </p:pic>
      <p:pic>
        <p:nvPicPr>
          <p:cNvPr id="14" name="Picture 13">
            <a:extLst>
              <a:ext uri="{FF2B5EF4-FFF2-40B4-BE49-F238E27FC236}">
                <a16:creationId xmlns:a16="http://schemas.microsoft.com/office/drawing/2014/main" id="{76D191A4-7DCA-4DCF-8223-43D1D4EB56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193" y="3672762"/>
            <a:ext cx="291317" cy="303455"/>
          </a:xfrm>
          <a:prstGeom prst="rect">
            <a:avLst/>
          </a:prstGeom>
        </p:spPr>
      </p:pic>
      <p:pic>
        <p:nvPicPr>
          <p:cNvPr id="15" name="Picture 14">
            <a:extLst>
              <a:ext uri="{FF2B5EF4-FFF2-40B4-BE49-F238E27FC236}">
                <a16:creationId xmlns:a16="http://schemas.microsoft.com/office/drawing/2014/main" id="{95DEEDB3-076A-4B2E-88C8-34CC260A4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058" y="4080990"/>
            <a:ext cx="291317" cy="303455"/>
          </a:xfrm>
          <a:prstGeom prst="rect">
            <a:avLst/>
          </a:prstGeom>
        </p:spPr>
      </p:pic>
      <p:pic>
        <p:nvPicPr>
          <p:cNvPr id="16" name="Picture 15">
            <a:extLst>
              <a:ext uri="{FF2B5EF4-FFF2-40B4-BE49-F238E27FC236}">
                <a16:creationId xmlns:a16="http://schemas.microsoft.com/office/drawing/2014/main" id="{B84D65F9-C2DA-4004-B809-13A118BF36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060" y="4473282"/>
            <a:ext cx="291317" cy="303455"/>
          </a:xfrm>
          <a:prstGeom prst="rect">
            <a:avLst/>
          </a:prstGeom>
        </p:spPr>
      </p:pic>
      <p:pic>
        <p:nvPicPr>
          <p:cNvPr id="17" name="Picture 16">
            <a:extLst>
              <a:ext uri="{FF2B5EF4-FFF2-40B4-BE49-F238E27FC236}">
                <a16:creationId xmlns:a16="http://schemas.microsoft.com/office/drawing/2014/main" id="{61D29213-82B2-41E4-9569-341DF34FF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193" y="4820793"/>
            <a:ext cx="291317" cy="303455"/>
          </a:xfrm>
          <a:prstGeom prst="rect">
            <a:avLst/>
          </a:prstGeom>
        </p:spPr>
      </p:pic>
      <p:pic>
        <p:nvPicPr>
          <p:cNvPr id="18" name="Picture 17">
            <a:extLst>
              <a:ext uri="{FF2B5EF4-FFF2-40B4-BE49-F238E27FC236}">
                <a16:creationId xmlns:a16="http://schemas.microsoft.com/office/drawing/2014/main" id="{350C56A6-363D-44F0-AEB1-49C4A605C6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059" y="5257867"/>
            <a:ext cx="291317" cy="303455"/>
          </a:xfrm>
          <a:prstGeom prst="rect">
            <a:avLst/>
          </a:prstGeom>
        </p:spPr>
      </p:pic>
      <p:pic>
        <p:nvPicPr>
          <p:cNvPr id="19" name="Picture 18">
            <a:extLst>
              <a:ext uri="{FF2B5EF4-FFF2-40B4-BE49-F238E27FC236}">
                <a16:creationId xmlns:a16="http://schemas.microsoft.com/office/drawing/2014/main" id="{26A99544-3398-4D1C-990B-08B1C36E7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1517" y="5583224"/>
            <a:ext cx="291317" cy="303455"/>
          </a:xfrm>
          <a:prstGeom prst="rect">
            <a:avLst/>
          </a:prstGeom>
        </p:spPr>
      </p:pic>
      <p:pic>
        <p:nvPicPr>
          <p:cNvPr id="20" name="Picture 19">
            <a:extLst>
              <a:ext uri="{FF2B5EF4-FFF2-40B4-BE49-F238E27FC236}">
                <a16:creationId xmlns:a16="http://schemas.microsoft.com/office/drawing/2014/main" id="{53D7F96D-0165-4A22-91B1-7113E5033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0743" y="5998964"/>
            <a:ext cx="291317" cy="303455"/>
          </a:xfrm>
          <a:prstGeom prst="rect">
            <a:avLst/>
          </a:prstGeom>
        </p:spPr>
      </p:pic>
      <p:pic>
        <p:nvPicPr>
          <p:cNvPr id="24" name="Picture 23">
            <a:extLst>
              <a:ext uri="{FF2B5EF4-FFF2-40B4-BE49-F238E27FC236}">
                <a16:creationId xmlns:a16="http://schemas.microsoft.com/office/drawing/2014/main" id="{740C288D-0980-4A89-879C-8BC57A2DB40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148403">
            <a:off x="10608637" y="844349"/>
            <a:ext cx="1124441" cy="562221"/>
          </a:xfrm>
          <a:prstGeom prst="rect">
            <a:avLst/>
          </a:prstGeom>
        </p:spPr>
      </p:pic>
      <p:sp>
        <p:nvSpPr>
          <p:cNvPr id="25" name="Action Button: Custom 16">
            <a:hlinkClick r:id="" action="ppaction://noaction" highlightClick="1">
              <a:snd r:embed="rId7" name="1b hear the waves.wav"/>
            </a:hlinkClick>
            <a:extLst>
              <a:ext uri="{FF2B5EF4-FFF2-40B4-BE49-F238E27FC236}">
                <a16:creationId xmlns:a16="http://schemas.microsoft.com/office/drawing/2014/main" id="{813F4175-BB7B-4B3D-A2D4-273B2B23CBF4}"/>
              </a:ext>
            </a:extLst>
          </p:cNvPr>
          <p:cNvSpPr/>
          <p:nvPr/>
        </p:nvSpPr>
        <p:spPr>
          <a:xfrm>
            <a:off x="220739" y="242484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8" name="2b go down to the beach.wav"/>
            </a:hlinkClick>
            <a:extLst>
              <a:ext uri="{FF2B5EF4-FFF2-40B4-BE49-F238E27FC236}">
                <a16:creationId xmlns:a16="http://schemas.microsoft.com/office/drawing/2014/main" id="{4773287F-B7A3-4309-A49B-A55448904BF5}"/>
              </a:ext>
            </a:extLst>
          </p:cNvPr>
          <p:cNvSpPr/>
          <p:nvPr/>
        </p:nvSpPr>
        <p:spPr>
          <a:xfrm>
            <a:off x="220739" y="282196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9" name="3b translate.wav"/>
            </a:hlinkClick>
            <a:extLst>
              <a:ext uri="{FF2B5EF4-FFF2-40B4-BE49-F238E27FC236}">
                <a16:creationId xmlns:a16="http://schemas.microsoft.com/office/drawing/2014/main" id="{1028399F-2B5E-4902-994F-DB6CF52D0F0F}"/>
              </a:ext>
            </a:extLst>
          </p:cNvPr>
          <p:cNvSpPr/>
          <p:nvPr/>
        </p:nvSpPr>
        <p:spPr>
          <a:xfrm>
            <a:off x="220739" y="321909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10" name="4b take the bus.wav"/>
            </a:hlinkClick>
            <a:extLst>
              <a:ext uri="{FF2B5EF4-FFF2-40B4-BE49-F238E27FC236}">
                <a16:creationId xmlns:a16="http://schemas.microsoft.com/office/drawing/2014/main" id="{8E816FAC-8F8A-41D1-9578-46371C2DCC5E}"/>
              </a:ext>
            </a:extLst>
          </p:cNvPr>
          <p:cNvSpPr/>
          <p:nvPr/>
        </p:nvSpPr>
        <p:spPr>
          <a:xfrm>
            <a:off x="220739" y="361621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Action Button: Custom 16">
            <a:hlinkClick r:id="" action="ppaction://noaction" highlightClick="1">
              <a:snd r:embed="rId11" name="5b describe the war against pollution.wav"/>
            </a:hlinkClick>
            <a:extLst>
              <a:ext uri="{FF2B5EF4-FFF2-40B4-BE49-F238E27FC236}">
                <a16:creationId xmlns:a16="http://schemas.microsoft.com/office/drawing/2014/main" id="{2FEFCC2E-99F7-4AD1-AC14-F05C8D963F30}"/>
              </a:ext>
            </a:extLst>
          </p:cNvPr>
          <p:cNvSpPr/>
          <p:nvPr/>
        </p:nvSpPr>
        <p:spPr>
          <a:xfrm>
            <a:off x="220739" y="401334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12" name="6b understand the science.wav"/>
            </a:hlinkClick>
            <a:extLst>
              <a:ext uri="{FF2B5EF4-FFF2-40B4-BE49-F238E27FC236}">
                <a16:creationId xmlns:a16="http://schemas.microsoft.com/office/drawing/2014/main" id="{A6523E3F-ABD5-468D-9197-80CABE6A0D1A}"/>
              </a:ext>
            </a:extLst>
          </p:cNvPr>
          <p:cNvSpPr/>
          <p:nvPr/>
        </p:nvSpPr>
        <p:spPr>
          <a:xfrm>
            <a:off x="220739" y="441046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13" name="7b learn a lot.wav"/>
            </a:hlinkClick>
            <a:extLst>
              <a:ext uri="{FF2B5EF4-FFF2-40B4-BE49-F238E27FC236}">
                <a16:creationId xmlns:a16="http://schemas.microsoft.com/office/drawing/2014/main" id="{9080BB5D-AC0F-4017-8E9C-4462BA37A572}"/>
              </a:ext>
            </a:extLst>
          </p:cNvPr>
          <p:cNvSpPr/>
          <p:nvPr/>
        </p:nvSpPr>
        <p:spPr>
          <a:xfrm>
            <a:off x="220739" y="480758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4" name="8b write down the names of sick animals.wav"/>
            </a:hlinkClick>
            <a:extLst>
              <a:ext uri="{FF2B5EF4-FFF2-40B4-BE49-F238E27FC236}">
                <a16:creationId xmlns:a16="http://schemas.microsoft.com/office/drawing/2014/main" id="{3D633ABB-5EE6-466A-A8CE-BC3BEDD94461}"/>
              </a:ext>
            </a:extLst>
          </p:cNvPr>
          <p:cNvSpPr/>
          <p:nvPr/>
        </p:nvSpPr>
        <p:spPr>
          <a:xfrm>
            <a:off x="220739" y="520471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15" name="9b understand the problem.wav"/>
            </a:hlinkClick>
            <a:extLst>
              <a:ext uri="{FF2B5EF4-FFF2-40B4-BE49-F238E27FC236}">
                <a16:creationId xmlns:a16="http://schemas.microsoft.com/office/drawing/2014/main" id="{8B05F23A-C25B-4577-94AF-E508A9A85DF4}"/>
              </a:ext>
            </a:extLst>
          </p:cNvPr>
          <p:cNvSpPr/>
          <p:nvPr/>
        </p:nvSpPr>
        <p:spPr>
          <a:xfrm>
            <a:off x="220739" y="560183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snd r:embed="rId16" name="10b ban plastic glasses.wav"/>
            </a:hlinkClick>
            <a:extLst>
              <a:ext uri="{FF2B5EF4-FFF2-40B4-BE49-F238E27FC236}">
                <a16:creationId xmlns:a16="http://schemas.microsoft.com/office/drawing/2014/main" id="{6A54C2C6-9730-4C33-A8CD-E527808AFC47}"/>
              </a:ext>
            </a:extLst>
          </p:cNvPr>
          <p:cNvSpPr/>
          <p:nvPr/>
        </p:nvSpPr>
        <p:spPr>
          <a:xfrm>
            <a:off x="220739" y="599896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0" name="Action Button: Custom 16">
            <a:hlinkClick r:id="" action="ppaction://noaction" highlightClick="1">
              <a:snd r:embed="rId17" name="1a hear the waves.wav"/>
            </a:hlinkClick>
            <a:extLst>
              <a:ext uri="{FF2B5EF4-FFF2-40B4-BE49-F238E27FC236}">
                <a16:creationId xmlns:a16="http://schemas.microsoft.com/office/drawing/2014/main" id="{63769C4E-0668-4187-81BF-FA313D319F22}"/>
              </a:ext>
            </a:extLst>
          </p:cNvPr>
          <p:cNvSpPr/>
          <p:nvPr/>
        </p:nvSpPr>
        <p:spPr>
          <a:xfrm>
            <a:off x="11439634" y="242484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18" name="2a go down to the beach.wav"/>
            </a:hlinkClick>
            <a:extLst>
              <a:ext uri="{FF2B5EF4-FFF2-40B4-BE49-F238E27FC236}">
                <a16:creationId xmlns:a16="http://schemas.microsoft.com/office/drawing/2014/main" id="{69CF1508-1B10-44E0-B79A-A0D4BE0EE96D}"/>
              </a:ext>
            </a:extLst>
          </p:cNvPr>
          <p:cNvSpPr/>
          <p:nvPr/>
        </p:nvSpPr>
        <p:spPr>
          <a:xfrm>
            <a:off x="11439634" y="282196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19" name="3a translate.wav"/>
            </a:hlinkClick>
            <a:extLst>
              <a:ext uri="{FF2B5EF4-FFF2-40B4-BE49-F238E27FC236}">
                <a16:creationId xmlns:a16="http://schemas.microsoft.com/office/drawing/2014/main" id="{2D04A7E6-31F0-4AEF-AEA4-1A99485A4607}"/>
              </a:ext>
            </a:extLst>
          </p:cNvPr>
          <p:cNvSpPr/>
          <p:nvPr/>
        </p:nvSpPr>
        <p:spPr>
          <a:xfrm>
            <a:off x="11439634" y="321909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20" name="4a take the bus.wav"/>
            </a:hlinkClick>
            <a:extLst>
              <a:ext uri="{FF2B5EF4-FFF2-40B4-BE49-F238E27FC236}">
                <a16:creationId xmlns:a16="http://schemas.microsoft.com/office/drawing/2014/main" id="{F86378AB-C6F0-4A7A-89E5-7FFA91FDA803}"/>
              </a:ext>
            </a:extLst>
          </p:cNvPr>
          <p:cNvSpPr/>
          <p:nvPr/>
        </p:nvSpPr>
        <p:spPr>
          <a:xfrm>
            <a:off x="11439634" y="361621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21" name="5a describe the war against pollution.wav"/>
            </a:hlinkClick>
            <a:extLst>
              <a:ext uri="{FF2B5EF4-FFF2-40B4-BE49-F238E27FC236}">
                <a16:creationId xmlns:a16="http://schemas.microsoft.com/office/drawing/2014/main" id="{5D751D79-4B89-4985-A158-E480E8D4FD10}"/>
              </a:ext>
            </a:extLst>
          </p:cNvPr>
          <p:cNvSpPr/>
          <p:nvPr/>
        </p:nvSpPr>
        <p:spPr>
          <a:xfrm>
            <a:off x="11439634" y="401334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22" name="6a understand the science.wav"/>
            </a:hlinkClick>
            <a:extLst>
              <a:ext uri="{FF2B5EF4-FFF2-40B4-BE49-F238E27FC236}">
                <a16:creationId xmlns:a16="http://schemas.microsoft.com/office/drawing/2014/main" id="{56D71167-DEE8-4D38-9942-D732DE22176F}"/>
              </a:ext>
            </a:extLst>
          </p:cNvPr>
          <p:cNvSpPr/>
          <p:nvPr/>
        </p:nvSpPr>
        <p:spPr>
          <a:xfrm>
            <a:off x="11439634" y="441046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6" name="Action Button: Custom 16">
            <a:hlinkClick r:id="" action="ppaction://noaction" highlightClick="1">
              <a:snd r:embed="rId23" name="7a2 learn a lot.wav"/>
            </a:hlinkClick>
            <a:extLst>
              <a:ext uri="{FF2B5EF4-FFF2-40B4-BE49-F238E27FC236}">
                <a16:creationId xmlns:a16="http://schemas.microsoft.com/office/drawing/2014/main" id="{98667616-E9C3-4DA0-9313-AFED741E5F77}"/>
              </a:ext>
            </a:extLst>
          </p:cNvPr>
          <p:cNvSpPr/>
          <p:nvPr/>
        </p:nvSpPr>
        <p:spPr>
          <a:xfrm>
            <a:off x="11439634" y="480758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24" name="8a write down names of sick animals.wav"/>
            </a:hlinkClick>
            <a:extLst>
              <a:ext uri="{FF2B5EF4-FFF2-40B4-BE49-F238E27FC236}">
                <a16:creationId xmlns:a16="http://schemas.microsoft.com/office/drawing/2014/main" id="{C8DA9BF6-63A0-45B3-B2F8-5C99DACB361E}"/>
              </a:ext>
            </a:extLst>
          </p:cNvPr>
          <p:cNvSpPr/>
          <p:nvPr/>
        </p:nvSpPr>
        <p:spPr>
          <a:xfrm>
            <a:off x="11439634" y="520471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8" name="Action Button: Custom 16">
            <a:hlinkClick r:id="" action="ppaction://noaction" highlightClick="1">
              <a:snd r:embed="rId25" name="9a understand the problem.wav"/>
            </a:hlinkClick>
            <a:extLst>
              <a:ext uri="{FF2B5EF4-FFF2-40B4-BE49-F238E27FC236}">
                <a16:creationId xmlns:a16="http://schemas.microsoft.com/office/drawing/2014/main" id="{D76D25F2-415B-4D71-89A6-48E2E1ABF4EE}"/>
              </a:ext>
            </a:extLst>
          </p:cNvPr>
          <p:cNvSpPr/>
          <p:nvPr/>
        </p:nvSpPr>
        <p:spPr>
          <a:xfrm>
            <a:off x="11439634" y="560183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9" name="Action Button: Custom 16">
            <a:hlinkClick r:id="" action="ppaction://noaction" highlightClick="1">
              <a:snd r:embed="rId26" name="10a ban plastic glasses.wav"/>
            </a:hlinkClick>
            <a:extLst>
              <a:ext uri="{FF2B5EF4-FFF2-40B4-BE49-F238E27FC236}">
                <a16:creationId xmlns:a16="http://schemas.microsoft.com/office/drawing/2014/main" id="{7C1D8256-495D-40FB-9E97-6B708C5FF1F5}"/>
              </a:ext>
            </a:extLst>
          </p:cNvPr>
          <p:cNvSpPr/>
          <p:nvPr/>
        </p:nvSpPr>
        <p:spPr>
          <a:xfrm>
            <a:off x="11439634" y="599896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0" name="Speech Bubble: Rectangle with Corners Rounded 49">
            <a:extLst>
              <a:ext uri="{FF2B5EF4-FFF2-40B4-BE49-F238E27FC236}">
                <a16:creationId xmlns:a16="http://schemas.microsoft.com/office/drawing/2014/main" id="{D38E8A7D-FF3D-4280-A05E-59CF65F33B6A}"/>
              </a:ext>
            </a:extLst>
          </p:cNvPr>
          <p:cNvSpPr/>
          <p:nvPr/>
        </p:nvSpPr>
        <p:spPr>
          <a:xfrm>
            <a:off x="6631114" y="1410759"/>
            <a:ext cx="3749864" cy="2288197"/>
          </a:xfrm>
          <a:prstGeom prst="wedgeRoundRectCallout">
            <a:avLst>
              <a:gd name="adj1" fmla="val 25798"/>
              <a:gd name="adj2" fmla="val -61591"/>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Nous parlons avec Karim. Karim est un garçon algérien. Il travaille avec ses amis pour aider les animaux. Il parle arabe*.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*l’arabe (m)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Arabic</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900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Un message pour Abdel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A8EAAC74-D997-4B61-8212-A7EBB65DE000}"/>
              </a:ext>
            </a:extLst>
          </p:cNvPr>
          <p:cNvSpPr txBox="1"/>
          <p:nvPr/>
        </p:nvSpPr>
        <p:spPr>
          <a:xfrm>
            <a:off x="231040" y="1189933"/>
            <a:ext cx="96231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écris un message pour Abdel. Traduis le message en fran</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çais.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75978D68-820A-4ADA-B133-99B923AC82C5}"/>
              </a:ext>
            </a:extLst>
          </p:cNvPr>
          <p:cNvSpPr txBox="1"/>
          <p:nvPr/>
        </p:nvSpPr>
        <p:spPr>
          <a:xfrm>
            <a:off x="231040" y="1785217"/>
            <a:ext cx="9431575" cy="4401205"/>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 Abdel!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podcast and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reading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articles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Newcastle in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Algeria, but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lot about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examples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pollution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help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animals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father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drive,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depend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metro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go to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have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friends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writing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article and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message to Algeria. 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how to translate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without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mistakes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 can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give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article to Karim.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Bye!</a:t>
            </a:r>
          </a:p>
        </p:txBody>
      </p:sp>
      <p:pic>
        <p:nvPicPr>
          <p:cNvPr id="6" name="Picture 5">
            <a:extLst>
              <a:ext uri="{FF2B5EF4-FFF2-40B4-BE49-F238E27FC236}">
                <a16:creationId xmlns:a16="http://schemas.microsoft.com/office/drawing/2014/main" id="{4006D1DE-5462-463C-ABC3-68D9929DD0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54186" y="2228999"/>
            <a:ext cx="2055733" cy="840495"/>
          </a:xfrm>
          <a:prstGeom prst="rect">
            <a:avLst/>
          </a:prstGeom>
        </p:spPr>
      </p:pic>
      <p:pic>
        <p:nvPicPr>
          <p:cNvPr id="10" name="Picture 9">
            <a:extLst>
              <a:ext uri="{FF2B5EF4-FFF2-40B4-BE49-F238E27FC236}">
                <a16:creationId xmlns:a16="http://schemas.microsoft.com/office/drawing/2014/main" id="{5F00457E-8CC1-47E9-A281-48095E25981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54187" y="3267875"/>
            <a:ext cx="2106773" cy="1290398"/>
          </a:xfrm>
          <a:prstGeom prst="rect">
            <a:avLst/>
          </a:prstGeom>
        </p:spPr>
      </p:pic>
      <p:pic>
        <p:nvPicPr>
          <p:cNvPr id="12" name="Picture 11">
            <a:extLst>
              <a:ext uri="{FF2B5EF4-FFF2-40B4-BE49-F238E27FC236}">
                <a16:creationId xmlns:a16="http://schemas.microsoft.com/office/drawing/2014/main" id="{F0DC2F5B-4E8E-4FDC-8669-0D85A47B9CB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4187" y="4685771"/>
            <a:ext cx="2122504" cy="1470276"/>
          </a:xfrm>
          <a:prstGeom prst="rect">
            <a:avLst/>
          </a:prstGeom>
        </p:spPr>
      </p:pic>
    </p:spTree>
    <p:extLst>
      <p:ext uri="{BB962C8B-B14F-4D97-AF65-F5344CB8AC3E}">
        <p14:creationId xmlns:p14="http://schemas.microsoft.com/office/powerpoint/2010/main" val="355843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Un message pour Abdel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6093348" y="1315488"/>
            <a:ext cx="5813920" cy="5016758"/>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Salut Abdel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écoutons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podcast et nous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lisons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articles au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collège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Newcastle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Angleterre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ne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connais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l’Algérie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apprenons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beaucoup sur des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pollution dans le monde.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aider les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père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 conduit pas,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alors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dépendons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metro pour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devons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faut faire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l’effort</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article et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veulent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envoyer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message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traduire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l’anglais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sans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erreurs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donner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l’article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Karim. Au revoir!</a:t>
            </a:r>
          </a:p>
        </p:txBody>
      </p:sp>
      <p:sp>
        <p:nvSpPr>
          <p:cNvPr id="9" name="TextBox 8">
            <a:extLst>
              <a:ext uri="{FF2B5EF4-FFF2-40B4-BE49-F238E27FC236}">
                <a16:creationId xmlns:a16="http://schemas.microsoft.com/office/drawing/2014/main" id="{1D02768F-638F-44DE-8D2F-CBB73A968219}"/>
              </a:ext>
            </a:extLst>
          </p:cNvPr>
          <p:cNvSpPr txBox="1"/>
          <p:nvPr/>
        </p:nvSpPr>
        <p:spPr>
          <a:xfrm>
            <a:off x="168783" y="1314000"/>
            <a:ext cx="5924565" cy="5016758"/>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 Abdel!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podcast and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reading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articles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Newcastle in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Algeria, but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lot about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examples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pollution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help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animals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father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drive,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depend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metro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go to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have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friends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writing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article and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message to Algeria. 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how to translate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without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mistakes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 can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give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article to Karim.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Bye!</a:t>
            </a:r>
          </a:p>
        </p:txBody>
      </p:sp>
    </p:spTree>
    <p:extLst>
      <p:ext uri="{BB962C8B-B14F-4D97-AF65-F5344CB8AC3E}">
        <p14:creationId xmlns:p14="http://schemas.microsoft.com/office/powerpoint/2010/main" val="2160038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xmlns=""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xmlns=""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the environment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080422" cy="886062"/>
          </a:xfrm>
        </p:spPr>
        <p:txBody>
          <a:bodyPr>
            <a:noAutofit/>
          </a:bodyPr>
          <a:lstStyle/>
          <a:p>
            <a:pPr algn="l"/>
            <a:r>
              <a:rPr lang="en-GB" sz="3000" dirty="0">
                <a:solidFill>
                  <a:prstClr val="white"/>
                </a:solidFill>
              </a:rPr>
              <a:t>–IR verbs (</a:t>
            </a:r>
            <a:r>
              <a:rPr lang="en-GB" sz="3000" i="1" dirty="0" err="1">
                <a:solidFill>
                  <a:prstClr val="white"/>
                </a:solidFill>
              </a:rPr>
              <a:t>sortir</a:t>
            </a:r>
            <a:r>
              <a:rPr lang="en-GB" sz="3000" dirty="0">
                <a:solidFill>
                  <a:prstClr val="white"/>
                </a:solidFill>
              </a:rPr>
              <a:t>, </a:t>
            </a:r>
            <a:r>
              <a:rPr lang="en-GB" sz="3000" i="1" dirty="0" err="1">
                <a:solidFill>
                  <a:prstClr val="white"/>
                </a:solidFill>
              </a:rPr>
              <a:t>venir</a:t>
            </a:r>
            <a:r>
              <a:rPr lang="en-GB" sz="3000" i="1" dirty="0">
                <a:solidFill>
                  <a:prstClr val="white"/>
                </a:solidFill>
              </a:rPr>
              <a:t> </a:t>
            </a:r>
            <a:r>
              <a:rPr lang="en-GB" sz="3000" dirty="0">
                <a:solidFill>
                  <a:prstClr val="white"/>
                </a:solidFill>
              </a:rPr>
              <a:t>and </a:t>
            </a:r>
            <a:r>
              <a:rPr lang="en-GB" sz="3000" i="1" dirty="0" err="1">
                <a:solidFill>
                  <a:prstClr val="white"/>
                </a:solidFill>
              </a:rPr>
              <a:t>choisir</a:t>
            </a:r>
            <a:r>
              <a:rPr lang="en-GB" sz="3000" dirty="0">
                <a:solidFill>
                  <a:prstClr val="white"/>
                </a:solidFill>
              </a:rPr>
              <a:t> groups) (all persons), comparative structures</a:t>
            </a:r>
          </a:p>
          <a:p>
            <a:pPr algn="l"/>
            <a:r>
              <a:rPr lang="en-GB" sz="3000" dirty="0">
                <a:solidFill>
                  <a:prstClr val="white"/>
                </a:solidFill>
              </a:rPr>
              <a:t>SSC revision</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2 - Lesson 64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 / Natalie Finlayson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994221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0504"/>
            <a:ext cx="6457246" cy="867128"/>
          </a:xfrm>
          <a:prstGeom prst="rect">
            <a:avLst/>
          </a:prstGeom>
        </p:spPr>
      </p:pic>
      <p:sp>
        <p:nvSpPr>
          <p:cNvPr id="4" name="Title 3"/>
          <p:cNvSpPr>
            <a:spLocks noGrp="1"/>
          </p:cNvSpPr>
          <p:nvPr>
            <p:ph type="title"/>
          </p:nvPr>
        </p:nvSpPr>
        <p:spPr>
          <a:xfrm>
            <a:off x="0" y="296864"/>
            <a:ext cx="5699342" cy="707849"/>
          </a:xfrm>
        </p:spPr>
        <p:txBody>
          <a:bodyPr>
            <a:normAutofit fontScale="90000"/>
          </a:bodyPr>
          <a:lstStyle/>
          <a:p>
            <a:r>
              <a:rPr lang="en-GB" sz="3600" b="1" dirty="0" err="1">
                <a:solidFill>
                  <a:schemeClr val="bg1"/>
                </a:solidFill>
              </a:rPr>
              <a:t>Phonétique</a:t>
            </a:r>
            <a:r>
              <a:rPr lang="en-GB" sz="3600" b="1" dirty="0">
                <a:solidFill>
                  <a:schemeClr val="bg1"/>
                </a:solidFill>
              </a:rPr>
              <a:t> : </a:t>
            </a:r>
            <a:r>
              <a:rPr lang="en-GB" sz="3600" b="1" dirty="0" err="1">
                <a:solidFill>
                  <a:schemeClr val="bg1"/>
                </a:solidFill>
              </a:rPr>
              <a:t>trouve</a:t>
            </a:r>
            <a:r>
              <a:rPr lang="en-GB" sz="3600" b="1" dirty="0">
                <a:solidFill>
                  <a:schemeClr val="bg1"/>
                </a:solidFill>
              </a:rPr>
              <a:t> </a:t>
            </a:r>
            <a:r>
              <a:rPr lang="en-GB" sz="3600" b="1" dirty="0" err="1">
                <a:solidFill>
                  <a:schemeClr val="bg1"/>
                </a:solidFill>
              </a:rPr>
              <a:t>l’intrus</a:t>
            </a:r>
            <a:r>
              <a:rPr lang="en-GB" sz="3600" b="1" dirty="0">
                <a:solidFill>
                  <a:schemeClr val="bg1"/>
                </a:solidFill>
              </a:rPr>
              <a:t> !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5" name="Table 6">
            <a:extLst>
              <a:ext uri="{FF2B5EF4-FFF2-40B4-BE49-F238E27FC236}">
                <a16:creationId xmlns:a16="http://schemas.microsoft.com/office/drawing/2014/main" id="{4D32870A-59BF-411D-A57E-924CE8082B74}"/>
              </a:ext>
            </a:extLst>
          </p:cNvPr>
          <p:cNvGraphicFramePr>
            <a:graphicFrameLocks noGrp="1"/>
          </p:cNvGraphicFramePr>
          <p:nvPr>
            <p:extLst>
              <p:ext uri="{D42A27DB-BD31-4B8C-83A1-F6EECF244321}">
                <p14:modId xmlns:p14="http://schemas.microsoft.com/office/powerpoint/2010/main" val="1376586170"/>
              </p:ext>
            </p:extLst>
          </p:nvPr>
        </p:nvGraphicFramePr>
        <p:xfrm>
          <a:off x="1966958" y="1359662"/>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1.</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a:solidFill>
                            <a:schemeClr val="accent5">
                              <a:lumMod val="50000"/>
                            </a:schemeClr>
                          </a:solidFill>
                        </a:rPr>
                        <a:t>a. mai</a:t>
                      </a:r>
                      <a:r>
                        <a:rPr lang="fr-FR" sz="2000" b="1" dirty="0">
                          <a:solidFill>
                            <a:schemeClr val="accent5">
                              <a:lumMod val="50000"/>
                            </a:schemeClr>
                          </a:solidFill>
                        </a:rPr>
                        <a:t>s</a:t>
                      </a:r>
                      <a:r>
                        <a:rPr lang="fr-FR" sz="2000" dirty="0">
                          <a:solidFill>
                            <a:schemeClr val="accent5">
                              <a:lumMod val="50000"/>
                            </a:schemeClr>
                          </a:solidFill>
                        </a:rPr>
                        <a:t>on</a:t>
                      </a:r>
                    </a:p>
                  </a:txBody>
                  <a:tcPr marL="0" marR="0"/>
                </a:tc>
                <a:extLst>
                  <a:ext uri="{0D108BD9-81ED-4DB2-BD59-A6C34878D82A}">
                    <a16:rowId xmlns:a16="http://schemas.microsoft.com/office/drawing/2014/main" val="7202431"/>
                  </a:ext>
                </a:extLst>
              </a:tr>
            </a:tbl>
          </a:graphicData>
        </a:graphic>
      </p:graphicFrame>
      <p:graphicFrame>
        <p:nvGraphicFramePr>
          <p:cNvPr id="16" name="Table 6">
            <a:extLst>
              <a:ext uri="{FF2B5EF4-FFF2-40B4-BE49-F238E27FC236}">
                <a16:creationId xmlns:a16="http://schemas.microsoft.com/office/drawing/2014/main" id="{B02130D3-E9CD-4D12-BE25-E3FC162D8E93}"/>
              </a:ext>
            </a:extLst>
          </p:cNvPr>
          <p:cNvGraphicFramePr>
            <a:graphicFrameLocks noGrp="1"/>
          </p:cNvGraphicFramePr>
          <p:nvPr>
            <p:extLst>
              <p:ext uri="{D42A27DB-BD31-4B8C-83A1-F6EECF244321}">
                <p14:modId xmlns:p14="http://schemas.microsoft.com/office/powerpoint/2010/main" val="1539663359"/>
              </p:ext>
            </p:extLst>
          </p:nvPr>
        </p:nvGraphicFramePr>
        <p:xfrm>
          <a:off x="1962392" y="292690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b. </a:t>
                      </a:r>
                      <a:r>
                        <a:rPr lang="en-GB" sz="2000" dirty="0" err="1">
                          <a:solidFill>
                            <a:schemeClr val="accent5">
                              <a:lumMod val="50000"/>
                            </a:schemeClr>
                          </a:solidFill>
                        </a:rPr>
                        <a:t>trei</a:t>
                      </a:r>
                      <a:r>
                        <a:rPr lang="en-GB" sz="2000" b="1" dirty="0" err="1">
                          <a:solidFill>
                            <a:schemeClr val="accent5">
                              <a:lumMod val="50000"/>
                            </a:schemeClr>
                          </a:solidFill>
                        </a:rPr>
                        <a:t>z</a:t>
                      </a:r>
                      <a:r>
                        <a:rPr lang="en-GB" sz="2000" b="0" dirty="0" err="1">
                          <a:solidFill>
                            <a:schemeClr val="accent5">
                              <a:lumMod val="50000"/>
                            </a:schemeClr>
                          </a:solidFill>
                        </a:rPr>
                        <a:t>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7" name="Table 6">
            <a:extLst>
              <a:ext uri="{FF2B5EF4-FFF2-40B4-BE49-F238E27FC236}">
                <a16:creationId xmlns:a16="http://schemas.microsoft.com/office/drawing/2014/main" id="{99E0B692-BB4C-4BB5-839F-C61509329A19}"/>
              </a:ext>
            </a:extLst>
          </p:cNvPr>
          <p:cNvGraphicFramePr>
            <a:graphicFrameLocks noGrp="1"/>
          </p:cNvGraphicFramePr>
          <p:nvPr>
            <p:extLst>
              <p:ext uri="{D42A27DB-BD31-4B8C-83A1-F6EECF244321}">
                <p14:modId xmlns:p14="http://schemas.microsoft.com/office/powerpoint/2010/main" val="3871137622"/>
              </p:ext>
            </p:extLst>
          </p:nvPr>
        </p:nvGraphicFramePr>
        <p:xfrm>
          <a:off x="1957826" y="4485577"/>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kern="1200" dirty="0">
                          <a:solidFill>
                            <a:schemeClr val="accent5">
                              <a:lumMod val="50000"/>
                            </a:schemeClr>
                          </a:solidFill>
                          <a:effectLst/>
                        </a:rPr>
                        <a:t>c. </a:t>
                      </a:r>
                      <a:r>
                        <a:rPr lang="fr-FR" sz="2000" b="1" dirty="0">
                          <a:solidFill>
                            <a:srgbClr val="002060"/>
                          </a:solidFill>
                        </a:rPr>
                        <a:t>s</a:t>
                      </a:r>
                      <a:r>
                        <a:rPr lang="fr-FR" sz="2000" dirty="0">
                          <a:solidFill>
                            <a:srgbClr val="002060"/>
                          </a:solidFill>
                        </a:rPr>
                        <a:t>œur</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8" name="Table 6">
            <a:extLst>
              <a:ext uri="{FF2B5EF4-FFF2-40B4-BE49-F238E27FC236}">
                <a16:creationId xmlns:a16="http://schemas.microsoft.com/office/drawing/2014/main" id="{52865764-B447-4E45-B73F-E34AA5858D6C}"/>
              </a:ext>
            </a:extLst>
          </p:cNvPr>
          <p:cNvGraphicFramePr>
            <a:graphicFrameLocks noGrp="1"/>
          </p:cNvGraphicFramePr>
          <p:nvPr>
            <p:extLst>
              <p:ext uri="{D42A27DB-BD31-4B8C-83A1-F6EECF244321}">
                <p14:modId xmlns:p14="http://schemas.microsoft.com/office/powerpoint/2010/main" val="1974551104"/>
              </p:ext>
            </p:extLst>
          </p:nvPr>
        </p:nvGraphicFramePr>
        <p:xfrm>
          <a:off x="4905224" y="1359662"/>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2.</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a:solidFill>
                            <a:srgbClr val="002060"/>
                          </a:solidFill>
                        </a:rPr>
                        <a:t>poi</a:t>
                      </a:r>
                      <a:r>
                        <a:rPr lang="fr-FR" sz="2000" b="1" dirty="0">
                          <a:solidFill>
                            <a:srgbClr val="002060"/>
                          </a:solidFill>
                        </a:rPr>
                        <a:t>ss</a:t>
                      </a:r>
                      <a:r>
                        <a:rPr lang="fr-FR" sz="2000" dirty="0">
                          <a:solidFill>
                            <a:srgbClr val="002060"/>
                          </a:solidFill>
                        </a:rPr>
                        <a:t>on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9" name="Table 6">
            <a:extLst>
              <a:ext uri="{FF2B5EF4-FFF2-40B4-BE49-F238E27FC236}">
                <a16:creationId xmlns:a16="http://schemas.microsoft.com/office/drawing/2014/main" id="{29E6E4A2-0AF4-45D3-850D-A01F1F4A9784}"/>
              </a:ext>
            </a:extLst>
          </p:cNvPr>
          <p:cNvGraphicFramePr>
            <a:graphicFrameLocks noGrp="1"/>
          </p:cNvGraphicFramePr>
          <p:nvPr>
            <p:extLst>
              <p:ext uri="{D42A27DB-BD31-4B8C-83A1-F6EECF244321}">
                <p14:modId xmlns:p14="http://schemas.microsoft.com/office/powerpoint/2010/main" val="1694002295"/>
              </p:ext>
            </p:extLst>
          </p:nvPr>
        </p:nvGraphicFramePr>
        <p:xfrm>
          <a:off x="4900658" y="292690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c</a:t>
                      </a:r>
                      <a:r>
                        <a:rPr lang="fr-FR" sz="2000" dirty="0">
                          <a:solidFill>
                            <a:srgbClr val="002060"/>
                          </a:solidFill>
                        </a:rPr>
                        <a:t>oll</a:t>
                      </a:r>
                      <a:r>
                        <a:rPr lang="fr-FR" sz="2000" dirty="0">
                          <a:solidFill>
                            <a:srgbClr val="002060"/>
                          </a:solidFill>
                          <a:latin typeface="Century Gothic" panose="020B0502020202020204" pitchFamily="34" charset="0"/>
                        </a:rPr>
                        <a:t>ège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0" name="Table 6">
            <a:extLst>
              <a:ext uri="{FF2B5EF4-FFF2-40B4-BE49-F238E27FC236}">
                <a16:creationId xmlns:a16="http://schemas.microsoft.com/office/drawing/2014/main" id="{28D7924E-5EB6-44EE-A96C-8AF6BB06EFFE}"/>
              </a:ext>
            </a:extLst>
          </p:cNvPr>
          <p:cNvGraphicFramePr>
            <a:graphicFrameLocks noGrp="1"/>
          </p:cNvGraphicFramePr>
          <p:nvPr>
            <p:extLst>
              <p:ext uri="{D42A27DB-BD31-4B8C-83A1-F6EECF244321}">
                <p14:modId xmlns:p14="http://schemas.microsoft.com/office/powerpoint/2010/main" val="699637983"/>
              </p:ext>
            </p:extLst>
          </p:nvPr>
        </p:nvGraphicFramePr>
        <p:xfrm>
          <a:off x="4896092" y="4485577"/>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gar</a:t>
                      </a:r>
                      <a:r>
                        <a:rPr lang="fr-FR" sz="2000" b="1" dirty="0">
                          <a:solidFill>
                            <a:srgbClr val="002060"/>
                          </a:solidFill>
                          <a:latin typeface="Century Gothic" panose="020B0502020202020204" pitchFamily="34" charset="0"/>
                        </a:rPr>
                        <a:t>ç</a:t>
                      </a:r>
                      <a:r>
                        <a:rPr lang="fr-FR" sz="2000" dirty="0">
                          <a:solidFill>
                            <a:srgbClr val="002060"/>
                          </a:solidFill>
                          <a:latin typeface="Century Gothic" panose="020B0502020202020204" pitchFamily="34" charset="0"/>
                        </a:rPr>
                        <a:t>on</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1" name="Table 6">
            <a:extLst>
              <a:ext uri="{FF2B5EF4-FFF2-40B4-BE49-F238E27FC236}">
                <a16:creationId xmlns:a16="http://schemas.microsoft.com/office/drawing/2014/main" id="{5E5603F6-406A-4A01-97FB-D0F62FF42B4D}"/>
              </a:ext>
            </a:extLst>
          </p:cNvPr>
          <p:cNvGraphicFramePr>
            <a:graphicFrameLocks noGrp="1"/>
          </p:cNvGraphicFramePr>
          <p:nvPr>
            <p:extLst>
              <p:ext uri="{D42A27DB-BD31-4B8C-83A1-F6EECF244321}">
                <p14:modId xmlns:p14="http://schemas.microsoft.com/office/powerpoint/2010/main" val="4237188922"/>
              </p:ext>
            </p:extLst>
          </p:nvPr>
        </p:nvGraphicFramePr>
        <p:xfrm>
          <a:off x="7829006" y="1359662"/>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3.</a:t>
                      </a:r>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re</a:t>
                      </a:r>
                      <a:r>
                        <a:rPr lang="fr-FR" sz="2000" b="1" dirty="0">
                          <a:solidFill>
                            <a:srgbClr val="002060"/>
                          </a:solidFill>
                        </a:rPr>
                        <a:t>c</a:t>
                      </a:r>
                      <a:r>
                        <a:rPr lang="fr-FR" sz="2000" dirty="0">
                          <a:solidFill>
                            <a:srgbClr val="002060"/>
                          </a:solidFill>
                        </a:rPr>
                        <a:t>ette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2" name="Table 6">
            <a:extLst>
              <a:ext uri="{FF2B5EF4-FFF2-40B4-BE49-F238E27FC236}">
                <a16:creationId xmlns:a16="http://schemas.microsoft.com/office/drawing/2014/main" id="{A48A04F5-B43D-4040-AD9C-0A900A2F86D6}"/>
              </a:ext>
            </a:extLst>
          </p:cNvPr>
          <p:cNvGraphicFramePr>
            <a:graphicFrameLocks noGrp="1"/>
          </p:cNvGraphicFramePr>
          <p:nvPr>
            <p:extLst>
              <p:ext uri="{D42A27DB-BD31-4B8C-83A1-F6EECF244321}">
                <p14:modId xmlns:p14="http://schemas.microsoft.com/office/powerpoint/2010/main" val="2768710446"/>
              </p:ext>
            </p:extLst>
          </p:nvPr>
        </p:nvGraphicFramePr>
        <p:xfrm>
          <a:off x="7824440" y="292690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rPr>
                        <a:t>s</a:t>
                      </a:r>
                      <a:r>
                        <a:rPr lang="fr-FR" sz="2000" b="1" dirty="0">
                          <a:solidFill>
                            <a:srgbClr val="002060"/>
                          </a:solidFill>
                        </a:rPr>
                        <a:t>k</a:t>
                      </a:r>
                      <a:r>
                        <a:rPr lang="fr-FR" sz="2000" b="0" dirty="0">
                          <a:solidFill>
                            <a:srgbClr val="002060"/>
                          </a:solidFill>
                        </a:rPr>
                        <a:t>i</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3" name="Table 6">
            <a:extLst>
              <a:ext uri="{FF2B5EF4-FFF2-40B4-BE49-F238E27FC236}">
                <a16:creationId xmlns:a16="http://schemas.microsoft.com/office/drawing/2014/main" id="{062F90E9-F2ED-43BC-8F1C-FBA9B6BA9C48}"/>
              </a:ext>
            </a:extLst>
          </p:cNvPr>
          <p:cNvGraphicFramePr>
            <a:graphicFrameLocks noGrp="1"/>
          </p:cNvGraphicFramePr>
          <p:nvPr>
            <p:extLst>
              <p:ext uri="{D42A27DB-BD31-4B8C-83A1-F6EECF244321}">
                <p14:modId xmlns:p14="http://schemas.microsoft.com/office/powerpoint/2010/main" val="79789869"/>
              </p:ext>
            </p:extLst>
          </p:nvPr>
        </p:nvGraphicFramePr>
        <p:xfrm>
          <a:off x="7819874" y="4485577"/>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qu</a:t>
                      </a:r>
                      <a:r>
                        <a:rPr lang="fr-FR" sz="2000" dirty="0">
                          <a:solidFill>
                            <a:srgbClr val="002060"/>
                          </a:solidFill>
                        </a:rPr>
                        <a:t>and</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27" name="Rectangle: Rounded Corners 26">
            <a:extLst>
              <a:ext uri="{FF2B5EF4-FFF2-40B4-BE49-F238E27FC236}">
                <a16:creationId xmlns:a16="http://schemas.microsoft.com/office/drawing/2014/main" id="{83E2E83A-0750-4C19-A0F5-01A189F2C6DC}"/>
              </a:ext>
            </a:extLst>
          </p:cNvPr>
          <p:cNvSpPr/>
          <p:nvPr/>
        </p:nvSpPr>
        <p:spPr>
          <a:xfrm>
            <a:off x="1954499" y="5651520"/>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28">
            <a:extLst>
              <a:ext uri="{FF2B5EF4-FFF2-40B4-BE49-F238E27FC236}">
                <a16:creationId xmlns:a16="http://schemas.microsoft.com/office/drawing/2014/main" id="{F6404488-E9E2-4F9F-AAFE-DDFD53781E86}"/>
              </a:ext>
            </a:extLst>
          </p:cNvPr>
          <p:cNvSpPr/>
          <p:nvPr/>
        </p:nvSpPr>
        <p:spPr>
          <a:xfrm>
            <a:off x="4915142" y="4083812"/>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Rounded Corners 29">
            <a:extLst>
              <a:ext uri="{FF2B5EF4-FFF2-40B4-BE49-F238E27FC236}">
                <a16:creationId xmlns:a16="http://schemas.microsoft.com/office/drawing/2014/main" id="{00002202-5C05-47C6-A589-1133E39A251F}"/>
              </a:ext>
            </a:extLst>
          </p:cNvPr>
          <p:cNvSpPr/>
          <p:nvPr/>
        </p:nvSpPr>
        <p:spPr>
          <a:xfrm>
            <a:off x="7833572" y="2507987"/>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House, Icon, Symbol, Architecture, Roof">
            <a:extLst>
              <a:ext uri="{FF2B5EF4-FFF2-40B4-BE49-F238E27FC236}">
                <a16:creationId xmlns:a16="http://schemas.microsoft.com/office/drawing/2014/main" id="{AE46149A-80B0-444E-969E-B7D5B75C623D}"/>
              </a:ext>
            </a:extLst>
          </p:cNvPr>
          <p:cNvPicPr>
            <a:picLocks noChangeAspect="1" noChangeArrowheads="1"/>
          </p:cNvPicPr>
          <p:nvPr/>
        </p:nvPicPr>
        <p:blipFill rotWithShape="1">
          <a:blip r:embed="rId4">
            <a:clrChange>
              <a:clrFrom>
                <a:srgbClr val="F8F6DA"/>
              </a:clrFrom>
              <a:clrTo>
                <a:srgbClr val="F8F6DA">
                  <a:alpha val="0"/>
                </a:srgbClr>
              </a:clrTo>
            </a:clrChange>
            <a:extLst>
              <a:ext uri="{28A0092B-C50C-407E-A947-70E740481C1C}">
                <a14:useLocalDpi xmlns:a14="http://schemas.microsoft.com/office/drawing/2010/main" val="0"/>
              </a:ext>
            </a:extLst>
          </a:blip>
          <a:srcRect b="20509"/>
          <a:stretch/>
        </p:blipFill>
        <p:spPr bwMode="auto">
          <a:xfrm>
            <a:off x="2462113" y="1117632"/>
            <a:ext cx="1730663" cy="1375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13, Thirteen, Rounded, Rectangle">
            <a:extLst>
              <a:ext uri="{FF2B5EF4-FFF2-40B4-BE49-F238E27FC236}">
                <a16:creationId xmlns:a16="http://schemas.microsoft.com/office/drawing/2014/main" id="{79E3270D-E41F-4D57-A7D7-F6176B320DC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42085" y="3076619"/>
            <a:ext cx="1152455" cy="8885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y, Girl, Brother, Sister, People">
            <a:extLst>
              <a:ext uri="{FF2B5EF4-FFF2-40B4-BE49-F238E27FC236}">
                <a16:creationId xmlns:a16="http://schemas.microsoft.com/office/drawing/2014/main" id="{BC27B866-2537-4D80-8EAF-1FDA6986F4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5749" y="4617087"/>
            <a:ext cx="842304" cy="95144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BFE9C8AA-B4F6-4146-9B8D-8A942BF7B0F8}"/>
              </a:ext>
            </a:extLst>
          </p:cNvPr>
          <p:cNvCxnSpPr/>
          <p:nvPr/>
        </p:nvCxnSpPr>
        <p:spPr>
          <a:xfrm flipH="1">
            <a:off x="3741949" y="4713362"/>
            <a:ext cx="299295" cy="11273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Fish, Animal, Sea Life, Marine Life">
            <a:extLst>
              <a:ext uri="{FF2B5EF4-FFF2-40B4-BE49-F238E27FC236}">
                <a16:creationId xmlns:a16="http://schemas.microsoft.com/office/drawing/2014/main" id="{0229DF5A-CB03-4B1E-9BEE-46B1FF02528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99562" y="1487140"/>
            <a:ext cx="1746785" cy="87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chool Design, Building, Learning">
            <a:extLst>
              <a:ext uri="{FF2B5EF4-FFF2-40B4-BE49-F238E27FC236}">
                <a16:creationId xmlns:a16="http://schemas.microsoft.com/office/drawing/2014/main" id="{1E409D75-59CD-4452-996B-818C507143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1688" y="2918331"/>
            <a:ext cx="2212905" cy="11064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y, Child, Kid, Teenager, Teen, Male">
            <a:extLst>
              <a:ext uri="{FF2B5EF4-FFF2-40B4-BE49-F238E27FC236}">
                <a16:creationId xmlns:a16="http://schemas.microsoft.com/office/drawing/2014/main" id="{0B3CB8AD-1AC1-49EC-A46D-41AB77D6A0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2938" y="4562780"/>
            <a:ext cx="533138" cy="10070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cipe, Label, Icon, Symbol, Spoon">
            <a:extLst>
              <a:ext uri="{FF2B5EF4-FFF2-40B4-BE49-F238E27FC236}">
                <a16:creationId xmlns:a16="http://schemas.microsoft.com/office/drawing/2014/main" id="{2F140B4C-5AB9-4EF6-BD8C-17AB60B1B6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4133" y="1459063"/>
            <a:ext cx="1210719" cy="10342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lpine, Ski, Clipart, Vector, Boy">
            <a:extLst>
              <a:ext uri="{FF2B5EF4-FFF2-40B4-BE49-F238E27FC236}">
                <a16:creationId xmlns:a16="http://schemas.microsoft.com/office/drawing/2014/main" id="{9F096546-3F2F-4B1E-ADBF-1EDBA95E63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4133" y="2958967"/>
            <a:ext cx="970179" cy="11493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lock, Analog, Time, Watch, Analog Clock">
            <a:extLst>
              <a:ext uri="{FF2B5EF4-FFF2-40B4-BE49-F238E27FC236}">
                <a16:creationId xmlns:a16="http://schemas.microsoft.com/office/drawing/2014/main" id="{C1A40F1F-434F-4A10-8297-B5728ED439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63912" y="4562780"/>
            <a:ext cx="1014242" cy="10142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B8D88B-BE60-4DF7-8C64-535C9AF964F2}"/>
              </a:ext>
            </a:extLst>
          </p:cNvPr>
          <p:cNvSpPr txBox="1"/>
          <p:nvPr/>
        </p:nvSpPr>
        <p:spPr>
          <a:xfrm>
            <a:off x="9686500" y="4745586"/>
            <a:ext cx="439322" cy="584775"/>
          </a:xfrm>
          <a:prstGeom prst="rect">
            <a:avLst/>
          </a:prstGeom>
          <a:noFill/>
        </p:spPr>
        <p:txBody>
          <a:bodyPr wrap="square" rtlCol="0">
            <a:spAutoFit/>
          </a:bodyPr>
          <a:lstStyle/>
          <a:p>
            <a:pPr algn="l"/>
            <a:r>
              <a:rPr lang="en-GB" sz="3200" b="1" dirty="0">
                <a:solidFill>
                  <a:srgbClr val="FF0000"/>
                </a:solidFill>
              </a:rPr>
              <a:t>?</a:t>
            </a:r>
            <a:endParaRPr lang="fr-FR" sz="3200" b="1" dirty="0">
              <a:solidFill>
                <a:srgbClr val="FF0000"/>
              </a:solidFill>
            </a:endParaRPr>
          </a:p>
        </p:txBody>
      </p:sp>
    </p:spTree>
    <p:extLst>
      <p:ext uri="{BB962C8B-B14F-4D97-AF65-F5344CB8AC3E}">
        <p14:creationId xmlns:p14="http://schemas.microsoft.com/office/powerpoint/2010/main" val="200318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0504"/>
            <a:ext cx="6457246" cy="867128"/>
          </a:xfrm>
          <a:prstGeom prst="rect">
            <a:avLst/>
          </a:prstGeom>
        </p:spPr>
      </p:pic>
      <p:sp>
        <p:nvSpPr>
          <p:cNvPr id="4" name="Title 3"/>
          <p:cNvSpPr>
            <a:spLocks noGrp="1"/>
          </p:cNvSpPr>
          <p:nvPr>
            <p:ph type="title"/>
          </p:nvPr>
        </p:nvSpPr>
        <p:spPr>
          <a:xfrm>
            <a:off x="0" y="296864"/>
            <a:ext cx="5699342" cy="707849"/>
          </a:xfrm>
        </p:spPr>
        <p:txBody>
          <a:bodyPr>
            <a:normAutofit fontScale="90000"/>
          </a:bodyPr>
          <a:lstStyle/>
          <a:p>
            <a:r>
              <a:rPr lang="en-GB" sz="3600" b="1" dirty="0" err="1">
                <a:solidFill>
                  <a:schemeClr val="bg1"/>
                </a:solidFill>
              </a:rPr>
              <a:t>Phonétique</a:t>
            </a:r>
            <a:r>
              <a:rPr lang="en-GB" sz="3600" b="1" dirty="0">
                <a:solidFill>
                  <a:schemeClr val="bg1"/>
                </a:solidFill>
              </a:rPr>
              <a:t> : </a:t>
            </a:r>
            <a:r>
              <a:rPr lang="en-GB" sz="3600" b="1" dirty="0" err="1">
                <a:solidFill>
                  <a:schemeClr val="bg1"/>
                </a:solidFill>
              </a:rPr>
              <a:t>trouve</a:t>
            </a:r>
            <a:r>
              <a:rPr lang="en-GB" sz="3600" b="1" dirty="0">
                <a:solidFill>
                  <a:schemeClr val="bg1"/>
                </a:solidFill>
              </a:rPr>
              <a:t> </a:t>
            </a:r>
            <a:r>
              <a:rPr lang="en-GB" sz="3600" b="1" dirty="0" err="1">
                <a:solidFill>
                  <a:schemeClr val="bg1"/>
                </a:solidFill>
              </a:rPr>
              <a:t>l’intrus</a:t>
            </a:r>
            <a:r>
              <a:rPr lang="en-GB" sz="3600" b="1" dirty="0">
                <a:solidFill>
                  <a:schemeClr val="bg1"/>
                </a:solidFill>
              </a:rPr>
              <a:t> !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5" name="Table 6">
            <a:extLst>
              <a:ext uri="{FF2B5EF4-FFF2-40B4-BE49-F238E27FC236}">
                <a16:creationId xmlns:a16="http://schemas.microsoft.com/office/drawing/2014/main" id="{4D32870A-59BF-411D-A57E-924CE8082B74}"/>
              </a:ext>
            </a:extLst>
          </p:cNvPr>
          <p:cNvGraphicFramePr>
            <a:graphicFrameLocks noGrp="1"/>
          </p:cNvGraphicFramePr>
          <p:nvPr>
            <p:extLst>
              <p:ext uri="{D42A27DB-BD31-4B8C-83A1-F6EECF244321}">
                <p14:modId xmlns:p14="http://schemas.microsoft.com/office/powerpoint/2010/main" val="1807329946"/>
              </p:ext>
            </p:extLst>
          </p:nvPr>
        </p:nvGraphicFramePr>
        <p:xfrm>
          <a:off x="4776258" y="138707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5.</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a:solidFill>
                            <a:schemeClr val="accent5">
                              <a:lumMod val="50000"/>
                            </a:schemeClr>
                          </a:solidFill>
                        </a:rPr>
                        <a:t>a. </a:t>
                      </a:r>
                      <a:r>
                        <a:rPr lang="fr-FR" sz="2000" b="1" dirty="0">
                          <a:solidFill>
                            <a:srgbClr val="002060"/>
                          </a:solidFill>
                        </a:rPr>
                        <a:t>c</a:t>
                      </a:r>
                      <a:r>
                        <a:rPr lang="fr-FR" sz="2000" dirty="0">
                          <a:solidFill>
                            <a:srgbClr val="002060"/>
                          </a:solidFill>
                        </a:rPr>
                        <a:t>iel</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6" name="Table 6">
            <a:extLst>
              <a:ext uri="{FF2B5EF4-FFF2-40B4-BE49-F238E27FC236}">
                <a16:creationId xmlns:a16="http://schemas.microsoft.com/office/drawing/2014/main" id="{B02130D3-E9CD-4D12-BE25-E3FC162D8E93}"/>
              </a:ext>
            </a:extLst>
          </p:cNvPr>
          <p:cNvGraphicFramePr>
            <a:graphicFrameLocks noGrp="1"/>
          </p:cNvGraphicFramePr>
          <p:nvPr>
            <p:extLst>
              <p:ext uri="{D42A27DB-BD31-4B8C-83A1-F6EECF244321}">
                <p14:modId xmlns:p14="http://schemas.microsoft.com/office/powerpoint/2010/main" val="3926356462"/>
              </p:ext>
            </p:extLst>
          </p:nvPr>
        </p:nvGraphicFramePr>
        <p:xfrm>
          <a:off x="4771692" y="295432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b. </a:t>
                      </a:r>
                      <a:r>
                        <a:rPr lang="fr-FR" sz="2000" dirty="0">
                          <a:solidFill>
                            <a:srgbClr val="002060"/>
                          </a:solidFill>
                        </a:rPr>
                        <a:t>intére</a:t>
                      </a:r>
                      <a:r>
                        <a:rPr lang="fr-FR" sz="2000" b="1" dirty="0">
                          <a:solidFill>
                            <a:srgbClr val="002060"/>
                          </a:solidFill>
                        </a:rPr>
                        <a:t>ss</a:t>
                      </a:r>
                      <a:r>
                        <a:rPr lang="fr-FR" sz="2000" dirty="0">
                          <a:solidFill>
                            <a:srgbClr val="002060"/>
                          </a:solidFill>
                        </a:rPr>
                        <a:t>ant</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7" name="Table 6">
            <a:extLst>
              <a:ext uri="{FF2B5EF4-FFF2-40B4-BE49-F238E27FC236}">
                <a16:creationId xmlns:a16="http://schemas.microsoft.com/office/drawing/2014/main" id="{99E0B692-BB4C-4BB5-839F-C61509329A19}"/>
              </a:ext>
            </a:extLst>
          </p:cNvPr>
          <p:cNvGraphicFramePr>
            <a:graphicFrameLocks noGrp="1"/>
          </p:cNvGraphicFramePr>
          <p:nvPr>
            <p:extLst>
              <p:ext uri="{D42A27DB-BD31-4B8C-83A1-F6EECF244321}">
                <p14:modId xmlns:p14="http://schemas.microsoft.com/office/powerpoint/2010/main" val="2176005152"/>
              </p:ext>
            </p:extLst>
          </p:nvPr>
        </p:nvGraphicFramePr>
        <p:xfrm>
          <a:off x="4767126" y="4512994"/>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kern="1200" dirty="0">
                          <a:solidFill>
                            <a:schemeClr val="accent5">
                              <a:lumMod val="50000"/>
                            </a:schemeClr>
                          </a:solidFill>
                          <a:effectLst/>
                        </a:rPr>
                        <a:t>c. </a:t>
                      </a:r>
                      <a:r>
                        <a:rPr lang="fr-FR" sz="2000" dirty="0">
                          <a:solidFill>
                            <a:srgbClr val="002060"/>
                          </a:solidFill>
                        </a:rPr>
                        <a:t>vi</a:t>
                      </a:r>
                      <a:r>
                        <a:rPr lang="fr-FR" sz="2000" b="1" dirty="0">
                          <a:solidFill>
                            <a:srgbClr val="002060"/>
                          </a:solidFill>
                        </a:rPr>
                        <a:t>s</a:t>
                      </a:r>
                      <a:r>
                        <a:rPr lang="fr-FR" sz="2000" dirty="0">
                          <a:solidFill>
                            <a:srgbClr val="002060"/>
                          </a:solidFill>
                        </a:rPr>
                        <a:t>ite</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8" name="Table 6">
            <a:extLst>
              <a:ext uri="{FF2B5EF4-FFF2-40B4-BE49-F238E27FC236}">
                <a16:creationId xmlns:a16="http://schemas.microsoft.com/office/drawing/2014/main" id="{52865764-B447-4E45-B73F-E34AA5858D6C}"/>
              </a:ext>
            </a:extLst>
          </p:cNvPr>
          <p:cNvGraphicFramePr>
            <a:graphicFrameLocks noGrp="1"/>
          </p:cNvGraphicFramePr>
          <p:nvPr>
            <p:extLst>
              <p:ext uri="{D42A27DB-BD31-4B8C-83A1-F6EECF244321}">
                <p14:modId xmlns:p14="http://schemas.microsoft.com/office/powerpoint/2010/main" val="2906195459"/>
              </p:ext>
            </p:extLst>
          </p:nvPr>
        </p:nvGraphicFramePr>
        <p:xfrm>
          <a:off x="7714524" y="138707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6.</a:t>
                      </a:r>
                      <a:endParaRPr lang="fr-FR" dirty="0"/>
                    </a:p>
                  </a:txBody>
                  <a:tcPr/>
                </a:tc>
                <a:extLst>
                  <a:ext uri="{0D108BD9-81ED-4DB2-BD59-A6C34878D82A}">
                    <a16:rowId xmlns:a16="http://schemas.microsoft.com/office/drawing/2014/main" val="3301871336"/>
                  </a:ext>
                </a:extLst>
              </a:tr>
              <a:tr h="390913">
                <a:tc>
                  <a:txBody>
                    <a:bodyPr/>
                    <a:lstStyle/>
                    <a:p>
                      <a:pPr algn="ctr"/>
                      <a:r>
                        <a:rPr lang="fr-FR" sz="2000" b="1" dirty="0">
                          <a:solidFill>
                            <a:srgbClr val="002060"/>
                          </a:solidFill>
                        </a:rPr>
                        <a:t>c</a:t>
                      </a:r>
                      <a:r>
                        <a:rPr lang="fr-FR" sz="2000" dirty="0">
                          <a:solidFill>
                            <a:srgbClr val="002060"/>
                          </a:solidFill>
                        </a:rPr>
                        <a:t>uisine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9" name="Table 6">
            <a:extLst>
              <a:ext uri="{FF2B5EF4-FFF2-40B4-BE49-F238E27FC236}">
                <a16:creationId xmlns:a16="http://schemas.microsoft.com/office/drawing/2014/main" id="{29E6E4A2-0AF4-45D3-850D-A01F1F4A9784}"/>
              </a:ext>
            </a:extLst>
          </p:cNvPr>
          <p:cNvGraphicFramePr>
            <a:graphicFrameLocks noGrp="1"/>
          </p:cNvGraphicFramePr>
          <p:nvPr>
            <p:extLst>
              <p:ext uri="{D42A27DB-BD31-4B8C-83A1-F6EECF244321}">
                <p14:modId xmlns:p14="http://schemas.microsoft.com/office/powerpoint/2010/main" val="436999798"/>
              </p:ext>
            </p:extLst>
          </p:nvPr>
        </p:nvGraphicFramePr>
        <p:xfrm>
          <a:off x="7709958" y="295432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q</a:t>
                      </a:r>
                      <a:r>
                        <a:rPr lang="fr-FR" sz="2000" dirty="0">
                          <a:solidFill>
                            <a:srgbClr val="002060"/>
                          </a:solidFill>
                        </a:rPr>
                        <a:t>ui</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0" name="Table 6">
            <a:extLst>
              <a:ext uri="{FF2B5EF4-FFF2-40B4-BE49-F238E27FC236}">
                <a16:creationId xmlns:a16="http://schemas.microsoft.com/office/drawing/2014/main" id="{28D7924E-5EB6-44EE-A96C-8AF6BB06EFFE}"/>
              </a:ext>
            </a:extLst>
          </p:cNvPr>
          <p:cNvGraphicFramePr>
            <a:graphicFrameLocks noGrp="1"/>
          </p:cNvGraphicFramePr>
          <p:nvPr>
            <p:extLst>
              <p:ext uri="{D42A27DB-BD31-4B8C-83A1-F6EECF244321}">
                <p14:modId xmlns:p14="http://schemas.microsoft.com/office/powerpoint/2010/main" val="1968333357"/>
              </p:ext>
            </p:extLst>
          </p:nvPr>
        </p:nvGraphicFramePr>
        <p:xfrm>
          <a:off x="7705392" y="4512994"/>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mer</a:t>
                      </a:r>
                      <a:r>
                        <a:rPr lang="fr-FR" sz="2000" b="1" dirty="0">
                          <a:solidFill>
                            <a:srgbClr val="002060"/>
                          </a:solidFill>
                        </a:rPr>
                        <a:t>c</a:t>
                      </a:r>
                      <a:r>
                        <a:rPr lang="fr-FR" sz="2000" dirty="0">
                          <a:solidFill>
                            <a:srgbClr val="002060"/>
                          </a:solidFill>
                        </a:rPr>
                        <a:t>i</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27" name="Rectangle: Rounded Corners 26">
            <a:extLst>
              <a:ext uri="{FF2B5EF4-FFF2-40B4-BE49-F238E27FC236}">
                <a16:creationId xmlns:a16="http://schemas.microsoft.com/office/drawing/2014/main" id="{83E2E83A-0750-4C19-A0F5-01A189F2C6DC}"/>
              </a:ext>
            </a:extLst>
          </p:cNvPr>
          <p:cNvSpPr/>
          <p:nvPr/>
        </p:nvSpPr>
        <p:spPr>
          <a:xfrm>
            <a:off x="4763799" y="5678937"/>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28">
            <a:extLst>
              <a:ext uri="{FF2B5EF4-FFF2-40B4-BE49-F238E27FC236}">
                <a16:creationId xmlns:a16="http://schemas.microsoft.com/office/drawing/2014/main" id="{F6404488-E9E2-4F9F-AAFE-DDFD53781E86}"/>
              </a:ext>
            </a:extLst>
          </p:cNvPr>
          <p:cNvSpPr/>
          <p:nvPr/>
        </p:nvSpPr>
        <p:spPr>
          <a:xfrm>
            <a:off x="7700040" y="5661320"/>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Clouds, Background, Sky, Desktop, Vector">
            <a:extLst>
              <a:ext uri="{FF2B5EF4-FFF2-40B4-BE49-F238E27FC236}">
                <a16:creationId xmlns:a16="http://schemas.microsoft.com/office/drawing/2014/main" id="{F9F553CE-3918-4FCA-AA9F-C110A55DE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703" y="1395658"/>
            <a:ext cx="1593350" cy="1125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formation, Tips, Important, Icon">
            <a:extLst>
              <a:ext uri="{FF2B5EF4-FFF2-40B4-BE49-F238E27FC236}">
                <a16:creationId xmlns:a16="http://schemas.microsoft.com/office/drawing/2014/main" id="{626FEC44-9903-4E5B-89C8-960F8207035C}"/>
              </a:ext>
            </a:extLst>
          </p:cNvPr>
          <p:cNvPicPr>
            <a:picLocks noChangeAspect="1" noChangeArrowheads="1"/>
          </p:cNvPicPr>
          <p:nvPr/>
        </p:nvPicPr>
        <p:blipFill rotWithShape="1">
          <a:blip r:embed="rId5">
            <a:clrChange>
              <a:clrFrom>
                <a:srgbClr val="F0F0F0"/>
              </a:clrFrom>
              <a:clrTo>
                <a:srgbClr val="F0F0F0">
                  <a:alpha val="0"/>
                </a:srgbClr>
              </a:clrTo>
            </a:clrChange>
            <a:extLst>
              <a:ext uri="{28A0092B-C50C-407E-A947-70E740481C1C}">
                <a14:useLocalDpi xmlns:a14="http://schemas.microsoft.com/office/drawing/2010/main" val="0"/>
              </a:ext>
            </a:extLst>
          </a:blip>
          <a:srcRect t="21700" b="18696"/>
          <a:stretch/>
        </p:blipFill>
        <p:spPr bwMode="auto">
          <a:xfrm>
            <a:off x="5326849" y="3053174"/>
            <a:ext cx="1671082" cy="9960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n, Map, Smile, World, Travel, Vacation">
            <a:extLst>
              <a:ext uri="{FF2B5EF4-FFF2-40B4-BE49-F238E27FC236}">
                <a16:creationId xmlns:a16="http://schemas.microsoft.com/office/drawing/2014/main" id="{92AFE5C4-B97B-461C-A772-628A95E9F5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07762" y="4558029"/>
            <a:ext cx="829454" cy="11325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itchen, Stove, Oven, Range Hood, Cook">
            <a:extLst>
              <a:ext uri="{FF2B5EF4-FFF2-40B4-BE49-F238E27FC236}">
                <a16:creationId xmlns:a16="http://schemas.microsoft.com/office/drawing/2014/main" id="{7251814A-A942-496C-A719-E18D6694BD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6122" y="1342204"/>
            <a:ext cx="1277777" cy="123802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130C2A1-E2A9-4C6D-9DB2-41DFBF204C35}"/>
              </a:ext>
            </a:extLst>
          </p:cNvPr>
          <p:cNvSpPr txBox="1"/>
          <p:nvPr/>
        </p:nvSpPr>
        <p:spPr>
          <a:xfrm>
            <a:off x="8318580" y="3355750"/>
            <a:ext cx="1512862" cy="400110"/>
          </a:xfrm>
          <a:prstGeom prst="rect">
            <a:avLst/>
          </a:prstGeom>
          <a:noFill/>
        </p:spPr>
        <p:txBody>
          <a:bodyPr wrap="square" rtlCol="0">
            <a:spAutoFit/>
          </a:bodyPr>
          <a:lstStyle/>
          <a:p>
            <a:pPr algn="ctr"/>
            <a:r>
              <a:rPr lang="fr-FR" sz="2000" dirty="0">
                <a:solidFill>
                  <a:schemeClr val="accent5">
                    <a:lumMod val="50000"/>
                  </a:schemeClr>
                </a:solidFill>
              </a:rPr>
              <a:t>[</a:t>
            </a:r>
            <a:r>
              <a:rPr lang="fr-FR" sz="2000" dirty="0" err="1">
                <a:solidFill>
                  <a:schemeClr val="accent5">
                    <a:lumMod val="50000"/>
                  </a:schemeClr>
                </a:solidFill>
              </a:rPr>
              <a:t>who</a:t>
            </a:r>
            <a:r>
              <a:rPr lang="fr-FR" sz="2000" dirty="0">
                <a:solidFill>
                  <a:schemeClr val="accent5">
                    <a:lumMod val="50000"/>
                  </a:schemeClr>
                </a:solidFill>
              </a:rPr>
              <a:t>?]</a:t>
            </a:r>
          </a:p>
        </p:txBody>
      </p:sp>
      <p:pic>
        <p:nvPicPr>
          <p:cNvPr id="2058" name="Picture 10" descr="Thank You, Animated Character, Gentleman">
            <a:extLst>
              <a:ext uri="{FF2B5EF4-FFF2-40B4-BE49-F238E27FC236}">
                <a16:creationId xmlns:a16="http://schemas.microsoft.com/office/drawing/2014/main" id="{29D569E4-4FB5-403B-8D63-94BBEDE7AA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0138"/>
          <a:stretch/>
        </p:blipFill>
        <p:spPr bwMode="auto">
          <a:xfrm>
            <a:off x="8684871" y="4530730"/>
            <a:ext cx="912194" cy="10857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 name="Table 6">
            <a:extLst>
              <a:ext uri="{FF2B5EF4-FFF2-40B4-BE49-F238E27FC236}">
                <a16:creationId xmlns:a16="http://schemas.microsoft.com/office/drawing/2014/main" id="{25942307-B63B-4870-B965-63B4EF5459C0}"/>
              </a:ext>
            </a:extLst>
          </p:cNvPr>
          <p:cNvGraphicFramePr>
            <a:graphicFrameLocks noGrp="1"/>
          </p:cNvGraphicFramePr>
          <p:nvPr>
            <p:extLst>
              <p:ext uri="{D42A27DB-BD31-4B8C-83A1-F6EECF244321}">
                <p14:modId xmlns:p14="http://schemas.microsoft.com/office/powerpoint/2010/main" val="3129745661"/>
              </p:ext>
            </p:extLst>
          </p:nvPr>
        </p:nvGraphicFramePr>
        <p:xfrm>
          <a:off x="1813074" y="1404697"/>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4.</a:t>
                      </a:r>
                      <a:endParaRPr lang="fr-FR" dirty="0"/>
                    </a:p>
                  </a:txBody>
                  <a:tcPr/>
                </a:tc>
                <a:extLst>
                  <a:ext uri="{0D108BD9-81ED-4DB2-BD59-A6C34878D82A}">
                    <a16:rowId xmlns:a16="http://schemas.microsoft.com/office/drawing/2014/main" val="3301871336"/>
                  </a:ext>
                </a:extLst>
              </a:tr>
              <a:tr h="390913">
                <a:tc>
                  <a:txBody>
                    <a:bodyPr/>
                    <a:lstStyle/>
                    <a:p>
                      <a:pPr algn="ctr"/>
                      <a:r>
                        <a:rPr lang="fr-FR" sz="2000" b="1" dirty="0">
                          <a:solidFill>
                            <a:srgbClr val="002060"/>
                          </a:solidFill>
                        </a:rPr>
                        <a:t>th</a:t>
                      </a:r>
                      <a:r>
                        <a:rPr lang="fr-FR" sz="2000" dirty="0">
                          <a:solidFill>
                            <a:srgbClr val="002060"/>
                          </a:solidFill>
                        </a:rPr>
                        <a:t>é</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9" name="Table 6">
            <a:extLst>
              <a:ext uri="{FF2B5EF4-FFF2-40B4-BE49-F238E27FC236}">
                <a16:creationId xmlns:a16="http://schemas.microsoft.com/office/drawing/2014/main" id="{5B3EDBD5-6D30-496E-85D2-4007DB362BF4}"/>
              </a:ext>
            </a:extLst>
          </p:cNvPr>
          <p:cNvGraphicFramePr>
            <a:graphicFrameLocks noGrp="1"/>
          </p:cNvGraphicFramePr>
          <p:nvPr>
            <p:extLst>
              <p:ext uri="{D42A27DB-BD31-4B8C-83A1-F6EECF244321}">
                <p14:modId xmlns:p14="http://schemas.microsoft.com/office/powerpoint/2010/main" val="2994646484"/>
              </p:ext>
            </p:extLst>
          </p:nvPr>
        </p:nvGraphicFramePr>
        <p:xfrm>
          <a:off x="1808508" y="2971944"/>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rPr>
                        <a:t>na</a:t>
                      </a:r>
                      <a:r>
                        <a:rPr lang="fr-FR" sz="2000" b="1" dirty="0">
                          <a:solidFill>
                            <a:srgbClr val="002060"/>
                          </a:solidFill>
                        </a:rPr>
                        <a:t>t</a:t>
                      </a:r>
                      <a:r>
                        <a:rPr lang="fr-FR" sz="2000" dirty="0">
                          <a:solidFill>
                            <a:srgbClr val="002060"/>
                          </a:solidFill>
                        </a:rPr>
                        <a:t>ional</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40" name="Table 6">
            <a:extLst>
              <a:ext uri="{FF2B5EF4-FFF2-40B4-BE49-F238E27FC236}">
                <a16:creationId xmlns:a16="http://schemas.microsoft.com/office/drawing/2014/main" id="{AEF72F53-7E97-440E-9472-749D0BAB0A71}"/>
              </a:ext>
            </a:extLst>
          </p:cNvPr>
          <p:cNvGraphicFramePr>
            <a:graphicFrameLocks noGrp="1"/>
          </p:cNvGraphicFramePr>
          <p:nvPr>
            <p:extLst>
              <p:ext uri="{D42A27DB-BD31-4B8C-83A1-F6EECF244321}">
                <p14:modId xmlns:p14="http://schemas.microsoft.com/office/powerpoint/2010/main" val="221906344"/>
              </p:ext>
            </p:extLst>
          </p:nvPr>
        </p:nvGraphicFramePr>
        <p:xfrm>
          <a:off x="1803942" y="4530612"/>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t</a:t>
                      </a:r>
                      <a:r>
                        <a:rPr lang="fr-FR" sz="2000" dirty="0">
                          <a:solidFill>
                            <a:srgbClr val="002060"/>
                          </a:solidFill>
                        </a:rPr>
                        <a:t>able</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41" name="Rectangle: Rounded Corners 40">
            <a:extLst>
              <a:ext uri="{FF2B5EF4-FFF2-40B4-BE49-F238E27FC236}">
                <a16:creationId xmlns:a16="http://schemas.microsoft.com/office/drawing/2014/main" id="{20219346-4CCC-4CE6-A7F2-4EA8E5051A10}"/>
              </a:ext>
            </a:extLst>
          </p:cNvPr>
          <p:cNvSpPr/>
          <p:nvPr/>
        </p:nvSpPr>
        <p:spPr>
          <a:xfrm>
            <a:off x="1808508" y="4126158"/>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Picture 22" descr="Watercolor Flowers, Floral, Pink">
            <a:extLst>
              <a:ext uri="{FF2B5EF4-FFF2-40B4-BE49-F238E27FC236}">
                <a16:creationId xmlns:a16="http://schemas.microsoft.com/office/drawing/2014/main" id="{32AF89CD-4C65-44B2-94F1-757E95301E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6343" y="1396119"/>
            <a:ext cx="1630653" cy="13045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France, Flag, National Flag, Nation">
            <a:extLst>
              <a:ext uri="{FF2B5EF4-FFF2-40B4-BE49-F238E27FC236}">
                <a16:creationId xmlns:a16="http://schemas.microsoft.com/office/drawing/2014/main" id="{04F23B49-9F5B-40A9-9DF7-B5766043947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478653" y="3094574"/>
            <a:ext cx="1385609" cy="9237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6" descr="Table, Furniture, Wooden, Table, Table">
            <a:extLst>
              <a:ext uri="{FF2B5EF4-FFF2-40B4-BE49-F238E27FC236}">
                <a16:creationId xmlns:a16="http://schemas.microsoft.com/office/drawing/2014/main" id="{2BC05BBF-D4D6-42C2-8181-CBCA401C75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7797" y="4569911"/>
            <a:ext cx="1327744" cy="11064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c De Triomphe, Paris, France">
            <a:extLst>
              <a:ext uri="{FF2B5EF4-FFF2-40B4-BE49-F238E27FC236}">
                <a16:creationId xmlns:a16="http://schemas.microsoft.com/office/drawing/2014/main" id="{108F6467-CA3B-466C-BCD4-1CB0591D90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01795" y="4410354"/>
            <a:ext cx="859059" cy="129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64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0504"/>
            <a:ext cx="6457246" cy="867128"/>
          </a:xfrm>
          <a:prstGeom prst="rect">
            <a:avLst/>
          </a:prstGeom>
        </p:spPr>
      </p:pic>
      <p:sp>
        <p:nvSpPr>
          <p:cNvPr id="4" name="Title 3"/>
          <p:cNvSpPr>
            <a:spLocks noGrp="1"/>
          </p:cNvSpPr>
          <p:nvPr>
            <p:ph type="title"/>
          </p:nvPr>
        </p:nvSpPr>
        <p:spPr>
          <a:xfrm>
            <a:off x="0" y="296864"/>
            <a:ext cx="5699342" cy="707849"/>
          </a:xfrm>
        </p:spPr>
        <p:txBody>
          <a:bodyPr>
            <a:normAutofit fontScale="90000"/>
          </a:bodyPr>
          <a:lstStyle/>
          <a:p>
            <a:r>
              <a:rPr lang="en-GB" sz="3600" b="1" dirty="0" err="1">
                <a:solidFill>
                  <a:schemeClr val="bg1"/>
                </a:solidFill>
              </a:rPr>
              <a:t>Phonétique</a:t>
            </a:r>
            <a:r>
              <a:rPr lang="en-GB" sz="3600" b="1" dirty="0">
                <a:solidFill>
                  <a:schemeClr val="bg1"/>
                </a:solidFill>
              </a:rPr>
              <a:t> : </a:t>
            </a:r>
            <a:r>
              <a:rPr lang="en-GB" sz="3600" b="1" dirty="0" err="1">
                <a:solidFill>
                  <a:schemeClr val="bg1"/>
                </a:solidFill>
              </a:rPr>
              <a:t>trouve</a:t>
            </a:r>
            <a:r>
              <a:rPr lang="en-GB" sz="3600" b="1" dirty="0">
                <a:solidFill>
                  <a:schemeClr val="bg1"/>
                </a:solidFill>
              </a:rPr>
              <a:t> </a:t>
            </a:r>
            <a:r>
              <a:rPr lang="en-GB" sz="3600" b="1" dirty="0" err="1">
                <a:solidFill>
                  <a:schemeClr val="bg1"/>
                </a:solidFill>
              </a:rPr>
              <a:t>l’intrus</a:t>
            </a:r>
            <a:r>
              <a:rPr lang="en-GB" sz="3600" b="1" dirty="0">
                <a:solidFill>
                  <a:schemeClr val="bg1"/>
                </a:solidFill>
              </a:rPr>
              <a:t> !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1" name="Table 6">
            <a:extLst>
              <a:ext uri="{FF2B5EF4-FFF2-40B4-BE49-F238E27FC236}">
                <a16:creationId xmlns:a16="http://schemas.microsoft.com/office/drawing/2014/main" id="{5E5603F6-406A-4A01-97FB-D0F62FF42B4D}"/>
              </a:ext>
            </a:extLst>
          </p:cNvPr>
          <p:cNvGraphicFramePr>
            <a:graphicFrameLocks noGrp="1"/>
          </p:cNvGraphicFramePr>
          <p:nvPr>
            <p:extLst>
              <p:ext uri="{D42A27DB-BD31-4B8C-83A1-F6EECF244321}">
                <p14:modId xmlns:p14="http://schemas.microsoft.com/office/powerpoint/2010/main" val="2370509836"/>
              </p:ext>
            </p:extLst>
          </p:nvPr>
        </p:nvGraphicFramePr>
        <p:xfrm>
          <a:off x="1920029" y="135118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1.</a:t>
                      </a:r>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s</a:t>
                      </a:r>
                      <a:r>
                        <a:rPr lang="fr-FR" sz="2000" dirty="0">
                          <a:solidFill>
                            <a:srgbClr val="002060"/>
                          </a:solidFill>
                        </a:rPr>
                        <a:t>oulier</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2" name="Table 6">
            <a:extLst>
              <a:ext uri="{FF2B5EF4-FFF2-40B4-BE49-F238E27FC236}">
                <a16:creationId xmlns:a16="http://schemas.microsoft.com/office/drawing/2014/main" id="{A48A04F5-B43D-4040-AD9C-0A900A2F86D6}"/>
              </a:ext>
            </a:extLst>
          </p:cNvPr>
          <p:cNvGraphicFramePr>
            <a:graphicFrameLocks noGrp="1"/>
          </p:cNvGraphicFramePr>
          <p:nvPr>
            <p:extLst>
              <p:ext uri="{D42A27DB-BD31-4B8C-83A1-F6EECF244321}">
                <p14:modId xmlns:p14="http://schemas.microsoft.com/office/powerpoint/2010/main" val="4000056276"/>
              </p:ext>
            </p:extLst>
          </p:nvPr>
        </p:nvGraphicFramePr>
        <p:xfrm>
          <a:off x="1915463" y="291843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z</a:t>
                      </a:r>
                      <a:r>
                        <a:rPr lang="fr-FR" sz="2000" b="0" dirty="0">
                          <a:solidFill>
                            <a:srgbClr val="002060"/>
                          </a:solidFill>
                          <a:latin typeface="Century Gothic" panose="020B0502020202020204" pitchFamily="34" charset="0"/>
                        </a:rPr>
                        <a:t>èbre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3" name="Table 6">
            <a:extLst>
              <a:ext uri="{FF2B5EF4-FFF2-40B4-BE49-F238E27FC236}">
                <a16:creationId xmlns:a16="http://schemas.microsoft.com/office/drawing/2014/main" id="{062F90E9-F2ED-43BC-8F1C-FBA9B6BA9C48}"/>
              </a:ext>
            </a:extLst>
          </p:cNvPr>
          <p:cNvGraphicFramePr>
            <a:graphicFrameLocks noGrp="1"/>
          </p:cNvGraphicFramePr>
          <p:nvPr>
            <p:extLst>
              <p:ext uri="{D42A27DB-BD31-4B8C-83A1-F6EECF244321}">
                <p14:modId xmlns:p14="http://schemas.microsoft.com/office/powerpoint/2010/main" val="4121591775"/>
              </p:ext>
            </p:extLst>
          </p:nvPr>
        </p:nvGraphicFramePr>
        <p:xfrm>
          <a:off x="1910897" y="4477104"/>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rPr>
                        <a:t>fai</a:t>
                      </a:r>
                      <a:r>
                        <a:rPr lang="fr-FR" sz="2000" b="1" dirty="0">
                          <a:solidFill>
                            <a:srgbClr val="002060"/>
                          </a:solidFill>
                        </a:rPr>
                        <a:t>s</a:t>
                      </a:r>
                      <a:r>
                        <a:rPr lang="fr-FR" sz="2000" b="0" dirty="0">
                          <a:solidFill>
                            <a:srgbClr val="002060"/>
                          </a:solidFill>
                        </a:rPr>
                        <a:t>an</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4" name="Table 6">
            <a:extLst>
              <a:ext uri="{FF2B5EF4-FFF2-40B4-BE49-F238E27FC236}">
                <a16:creationId xmlns:a16="http://schemas.microsoft.com/office/drawing/2014/main" id="{9DBD6B0D-77B9-4F1A-BE95-7E0A4034DB79}"/>
              </a:ext>
            </a:extLst>
          </p:cNvPr>
          <p:cNvGraphicFramePr>
            <a:graphicFrameLocks noGrp="1"/>
          </p:cNvGraphicFramePr>
          <p:nvPr>
            <p:extLst>
              <p:ext uri="{D42A27DB-BD31-4B8C-83A1-F6EECF244321}">
                <p14:modId xmlns:p14="http://schemas.microsoft.com/office/powerpoint/2010/main" val="1317060822"/>
              </p:ext>
            </p:extLst>
          </p:nvPr>
        </p:nvGraphicFramePr>
        <p:xfrm>
          <a:off x="4858295" y="135118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2.</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a:solidFill>
                            <a:srgbClr val="002060"/>
                          </a:solidFill>
                          <a:latin typeface="Century Gothic" panose="020B0502020202020204" pitchFamily="34" charset="0"/>
                        </a:rPr>
                        <a:t>fa</a:t>
                      </a:r>
                      <a:r>
                        <a:rPr lang="fr-FR" sz="2000" b="1" dirty="0">
                          <a:solidFill>
                            <a:srgbClr val="002060"/>
                          </a:solidFill>
                          <a:latin typeface="Century Gothic" panose="020B0502020202020204" pitchFamily="34" charset="0"/>
                        </a:rPr>
                        <a:t>ç</a:t>
                      </a:r>
                      <a:r>
                        <a:rPr lang="fr-FR" sz="2000" dirty="0">
                          <a:solidFill>
                            <a:srgbClr val="002060"/>
                          </a:solidFill>
                          <a:latin typeface="Century Gothic" panose="020B0502020202020204" pitchFamily="34" charset="0"/>
                        </a:rPr>
                        <a:t>on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5" name="Table 6">
            <a:extLst>
              <a:ext uri="{FF2B5EF4-FFF2-40B4-BE49-F238E27FC236}">
                <a16:creationId xmlns:a16="http://schemas.microsoft.com/office/drawing/2014/main" id="{7A89C0A5-294E-4FDF-9368-7E2C19C3D86A}"/>
              </a:ext>
            </a:extLst>
          </p:cNvPr>
          <p:cNvGraphicFramePr>
            <a:graphicFrameLocks noGrp="1"/>
          </p:cNvGraphicFramePr>
          <p:nvPr>
            <p:extLst>
              <p:ext uri="{D42A27DB-BD31-4B8C-83A1-F6EECF244321}">
                <p14:modId xmlns:p14="http://schemas.microsoft.com/office/powerpoint/2010/main" val="1409622948"/>
              </p:ext>
            </p:extLst>
          </p:nvPr>
        </p:nvGraphicFramePr>
        <p:xfrm>
          <a:off x="4853729" y="291843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c</a:t>
                      </a:r>
                      <a:r>
                        <a:rPr lang="fr-FR" sz="2000" b="0" dirty="0">
                          <a:solidFill>
                            <a:srgbClr val="002060"/>
                          </a:solidFill>
                        </a:rPr>
                        <a:t>anette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6" name="Table 6">
            <a:extLst>
              <a:ext uri="{FF2B5EF4-FFF2-40B4-BE49-F238E27FC236}">
                <a16:creationId xmlns:a16="http://schemas.microsoft.com/office/drawing/2014/main" id="{86708664-52AC-4F5A-BA97-F565D3797B96}"/>
              </a:ext>
            </a:extLst>
          </p:cNvPr>
          <p:cNvGraphicFramePr>
            <a:graphicFrameLocks noGrp="1"/>
          </p:cNvGraphicFramePr>
          <p:nvPr>
            <p:extLst>
              <p:ext uri="{D42A27DB-BD31-4B8C-83A1-F6EECF244321}">
                <p14:modId xmlns:p14="http://schemas.microsoft.com/office/powerpoint/2010/main" val="2551681048"/>
              </p:ext>
            </p:extLst>
          </p:nvPr>
        </p:nvGraphicFramePr>
        <p:xfrm>
          <a:off x="4849163" y="4477104"/>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trou</a:t>
                      </a:r>
                      <a:r>
                        <a:rPr lang="fr-FR" sz="2000" b="1" dirty="0">
                          <a:solidFill>
                            <a:srgbClr val="002060"/>
                          </a:solidFill>
                          <a:latin typeface="Century Gothic" panose="020B0502020202020204" pitchFamily="34" charset="0"/>
                        </a:rPr>
                        <a:t>ss</a:t>
                      </a:r>
                      <a:r>
                        <a:rPr lang="fr-FR" sz="2000" dirty="0">
                          <a:solidFill>
                            <a:srgbClr val="002060"/>
                          </a:solidFill>
                          <a:latin typeface="Century Gothic" panose="020B0502020202020204" pitchFamily="34" charset="0"/>
                        </a:rPr>
                        <a:t>e</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30" name="Rectangle: Rounded Corners 29">
            <a:extLst>
              <a:ext uri="{FF2B5EF4-FFF2-40B4-BE49-F238E27FC236}">
                <a16:creationId xmlns:a16="http://schemas.microsoft.com/office/drawing/2014/main" id="{00002202-5C05-47C6-A589-1133E39A251F}"/>
              </a:ext>
            </a:extLst>
          </p:cNvPr>
          <p:cNvSpPr/>
          <p:nvPr/>
        </p:nvSpPr>
        <p:spPr>
          <a:xfrm>
            <a:off x="1924595" y="2499514"/>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0B32A4EF-8982-46EC-9A91-7588976786C3}"/>
              </a:ext>
            </a:extLst>
          </p:cNvPr>
          <p:cNvSpPr/>
          <p:nvPr/>
        </p:nvSpPr>
        <p:spPr>
          <a:xfrm>
            <a:off x="4853729" y="4072650"/>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60" name="Picture 12" descr="Slippers, Shoes, Rubber Slippers, Toilet">
            <a:extLst>
              <a:ext uri="{FF2B5EF4-FFF2-40B4-BE49-F238E27FC236}">
                <a16:creationId xmlns:a16="http://schemas.microsoft.com/office/drawing/2014/main" id="{C29AB50E-FEDE-4345-A6D7-014021B529C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71384" y="1488666"/>
            <a:ext cx="819428" cy="87337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E42A18E-A220-440D-B9F5-387CBB7F3481}"/>
              </a:ext>
            </a:extLst>
          </p:cNvPr>
          <p:cNvSpPr txBox="1"/>
          <p:nvPr/>
        </p:nvSpPr>
        <p:spPr>
          <a:xfrm>
            <a:off x="2066427" y="1760403"/>
            <a:ext cx="1512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slipper</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62" name="Picture 14" descr="Zebra, Animal, Wildlife, Equine, Mammal">
            <a:extLst>
              <a:ext uri="{FF2B5EF4-FFF2-40B4-BE49-F238E27FC236}">
                <a16:creationId xmlns:a16="http://schemas.microsoft.com/office/drawing/2014/main" id="{BB9C06C6-693A-4AD6-9146-6F1EEE038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774" y="2922119"/>
            <a:ext cx="1108354" cy="11963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heasants, Bird, Feathers, Animal, Brown">
            <a:extLst>
              <a:ext uri="{FF2B5EF4-FFF2-40B4-BE49-F238E27FC236}">
                <a16:creationId xmlns:a16="http://schemas.microsoft.com/office/drawing/2014/main" id="{27B958EB-E38E-448E-91BA-54EF77AD8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5367" y="4568807"/>
            <a:ext cx="2075445" cy="103925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6B0F1E1-F584-4CFC-B056-A0693F96F88A}"/>
              </a:ext>
            </a:extLst>
          </p:cNvPr>
          <p:cNvSpPr txBox="1"/>
          <p:nvPr/>
        </p:nvSpPr>
        <p:spPr>
          <a:xfrm>
            <a:off x="3063345" y="4593168"/>
            <a:ext cx="15128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pheasant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C335A938-9388-4A0B-A31E-E6E6594A7240}"/>
              </a:ext>
            </a:extLst>
          </p:cNvPr>
          <p:cNvSpPr txBox="1"/>
          <p:nvPr/>
        </p:nvSpPr>
        <p:spPr>
          <a:xfrm>
            <a:off x="5468291" y="1787746"/>
            <a:ext cx="15128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66" name="Picture 18" descr="Can, Dose, Metal, Packaging, Tin">
            <a:extLst>
              <a:ext uri="{FF2B5EF4-FFF2-40B4-BE49-F238E27FC236}">
                <a16:creationId xmlns:a16="http://schemas.microsoft.com/office/drawing/2014/main" id="{CCCD9EC0-2A65-428B-B963-F52D55E683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410" y="3017271"/>
            <a:ext cx="522836" cy="9713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 name="Table 6">
            <a:extLst>
              <a:ext uri="{FF2B5EF4-FFF2-40B4-BE49-F238E27FC236}">
                <a16:creationId xmlns:a16="http://schemas.microsoft.com/office/drawing/2014/main" id="{60166AC4-9B59-497D-A3D7-8F1461A4DF1F}"/>
              </a:ext>
            </a:extLst>
          </p:cNvPr>
          <p:cNvGraphicFramePr>
            <a:graphicFrameLocks noGrp="1"/>
          </p:cNvGraphicFramePr>
          <p:nvPr>
            <p:extLst>
              <p:ext uri="{D42A27DB-BD31-4B8C-83A1-F6EECF244321}">
                <p14:modId xmlns:p14="http://schemas.microsoft.com/office/powerpoint/2010/main" val="4103702243"/>
              </p:ext>
            </p:extLst>
          </p:nvPr>
        </p:nvGraphicFramePr>
        <p:xfrm>
          <a:off x="7861357" y="1351189"/>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3.</a:t>
                      </a:r>
                      <a:endParaRPr lang="fr-FR" dirty="0"/>
                    </a:p>
                  </a:txBody>
                  <a:tcPr/>
                </a:tc>
                <a:extLst>
                  <a:ext uri="{0D108BD9-81ED-4DB2-BD59-A6C34878D82A}">
                    <a16:rowId xmlns:a16="http://schemas.microsoft.com/office/drawing/2014/main" val="3301871336"/>
                  </a:ext>
                </a:extLst>
              </a:tr>
              <a:tr h="390913">
                <a:tc>
                  <a:txBody>
                    <a:bodyPr/>
                    <a:lstStyle/>
                    <a:p>
                      <a:pPr algn="ctr"/>
                      <a:r>
                        <a:rPr lang="fr-FR" sz="2000" dirty="0">
                          <a:solidFill>
                            <a:schemeClr val="accent5">
                              <a:lumMod val="50000"/>
                            </a:schemeClr>
                          </a:solidFill>
                        </a:rPr>
                        <a:t>a. </a:t>
                      </a:r>
                      <a:r>
                        <a:rPr lang="fr-FR" sz="2000" dirty="0">
                          <a:solidFill>
                            <a:srgbClr val="002060"/>
                          </a:solidFill>
                        </a:rPr>
                        <a:t>re</a:t>
                      </a:r>
                      <a:r>
                        <a:rPr lang="fr-FR" sz="2000" b="1" dirty="0">
                          <a:solidFill>
                            <a:srgbClr val="002060"/>
                          </a:solidFill>
                        </a:rPr>
                        <a:t>q</a:t>
                      </a:r>
                      <a:r>
                        <a:rPr lang="fr-FR" sz="2000" b="0" dirty="0">
                          <a:solidFill>
                            <a:srgbClr val="002060"/>
                          </a:solidFill>
                        </a:rPr>
                        <a:t>uin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39" name="Table 6">
            <a:extLst>
              <a:ext uri="{FF2B5EF4-FFF2-40B4-BE49-F238E27FC236}">
                <a16:creationId xmlns:a16="http://schemas.microsoft.com/office/drawing/2014/main" id="{A1D351AB-D8BD-4CC8-9090-C9144B78F6E1}"/>
              </a:ext>
            </a:extLst>
          </p:cNvPr>
          <p:cNvGraphicFramePr>
            <a:graphicFrameLocks noGrp="1"/>
          </p:cNvGraphicFramePr>
          <p:nvPr>
            <p:extLst>
              <p:ext uri="{D42A27DB-BD31-4B8C-83A1-F6EECF244321}">
                <p14:modId xmlns:p14="http://schemas.microsoft.com/office/powerpoint/2010/main" val="4138781081"/>
              </p:ext>
            </p:extLst>
          </p:nvPr>
        </p:nvGraphicFramePr>
        <p:xfrm>
          <a:off x="7856791" y="291843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b. </a:t>
                      </a:r>
                      <a:r>
                        <a:rPr lang="fr-FR" sz="2000" b="1" dirty="0">
                          <a:solidFill>
                            <a:srgbClr val="002060"/>
                          </a:solidFill>
                        </a:rPr>
                        <a:t>c</a:t>
                      </a:r>
                      <a:r>
                        <a:rPr lang="fr-FR" sz="2000" b="0" dirty="0">
                          <a:solidFill>
                            <a:srgbClr val="002060"/>
                          </a:solidFill>
                          <a:latin typeface="Century Gothic" panose="020B0502020202020204" pitchFamily="34" charset="0"/>
                        </a:rPr>
                        <a:t>èpe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40" name="Table 6">
            <a:extLst>
              <a:ext uri="{FF2B5EF4-FFF2-40B4-BE49-F238E27FC236}">
                <a16:creationId xmlns:a16="http://schemas.microsoft.com/office/drawing/2014/main" id="{5F862A92-CCFF-4FB5-ACB8-FC229C62EBF1}"/>
              </a:ext>
            </a:extLst>
          </p:cNvPr>
          <p:cNvGraphicFramePr>
            <a:graphicFrameLocks noGrp="1"/>
          </p:cNvGraphicFramePr>
          <p:nvPr>
            <p:extLst>
              <p:ext uri="{D42A27DB-BD31-4B8C-83A1-F6EECF244321}">
                <p14:modId xmlns:p14="http://schemas.microsoft.com/office/powerpoint/2010/main" val="4077165867"/>
              </p:ext>
            </p:extLst>
          </p:nvPr>
        </p:nvGraphicFramePr>
        <p:xfrm>
          <a:off x="7852225" y="4477104"/>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kern="1200" dirty="0">
                          <a:solidFill>
                            <a:schemeClr val="accent5">
                              <a:lumMod val="50000"/>
                            </a:schemeClr>
                          </a:solidFill>
                          <a:effectLst/>
                        </a:rPr>
                        <a:t>c. </a:t>
                      </a:r>
                      <a:r>
                        <a:rPr lang="fr-FR" sz="2000" b="1" dirty="0">
                          <a:solidFill>
                            <a:srgbClr val="002060"/>
                          </a:solidFill>
                        </a:rPr>
                        <a:t>k</a:t>
                      </a:r>
                      <a:r>
                        <a:rPr lang="fr-FR" sz="2000" b="0" dirty="0">
                          <a:solidFill>
                            <a:srgbClr val="002060"/>
                          </a:solidFill>
                        </a:rPr>
                        <a:t>angourou</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41" name="Rectangle: Rounded Corners 40">
            <a:extLst>
              <a:ext uri="{FF2B5EF4-FFF2-40B4-BE49-F238E27FC236}">
                <a16:creationId xmlns:a16="http://schemas.microsoft.com/office/drawing/2014/main" id="{3260022D-8B6D-4DD0-8098-C623D7F4A22C}"/>
              </a:ext>
            </a:extLst>
          </p:cNvPr>
          <p:cNvSpPr/>
          <p:nvPr/>
        </p:nvSpPr>
        <p:spPr>
          <a:xfrm>
            <a:off x="7843093" y="4075339"/>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Picture 2" descr="Shark, Perspective, Swimming, Fin">
            <a:extLst>
              <a:ext uri="{FF2B5EF4-FFF2-40B4-BE49-F238E27FC236}">
                <a16:creationId xmlns:a16="http://schemas.microsoft.com/office/drawing/2014/main" id="{DF8C0DE6-AA5B-4718-ABD6-2D28182831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5454" y="1319392"/>
            <a:ext cx="1636233" cy="11399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Mushroom, Nature, Yellow Mushroom">
            <a:extLst>
              <a:ext uri="{FF2B5EF4-FFF2-40B4-BE49-F238E27FC236}">
                <a16:creationId xmlns:a16="http://schemas.microsoft.com/office/drawing/2014/main" id="{89EF735D-1315-40EF-B413-B57BC61BFA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7982" y="2988147"/>
            <a:ext cx="1262063" cy="1090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Animal, Australia, Australian, Kangaroo">
            <a:extLst>
              <a:ext uri="{FF2B5EF4-FFF2-40B4-BE49-F238E27FC236}">
                <a16:creationId xmlns:a16="http://schemas.microsoft.com/office/drawing/2014/main" id="{529D9DC0-76C2-4368-8636-EA1DA7A8ED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5454" y="4546816"/>
            <a:ext cx="1084284" cy="1110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encil Case, Pencil, School, Pens, Pen">
            <a:extLst>
              <a:ext uri="{FF2B5EF4-FFF2-40B4-BE49-F238E27FC236}">
                <a16:creationId xmlns:a16="http://schemas.microsoft.com/office/drawing/2014/main" id="{2BAB223D-B6F0-4623-B044-571A935FF1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61084">
            <a:off x="5780520" y="4477103"/>
            <a:ext cx="1121502" cy="120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48D8D6-1A03-4C36-A4B9-93D338E57183}"/>
              </a:ext>
            </a:extLst>
          </p:cNvPr>
          <p:cNvSpPr txBox="1"/>
          <p:nvPr/>
        </p:nvSpPr>
        <p:spPr>
          <a:xfrm>
            <a:off x="4641342" y="2656672"/>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5B3830F5-23B1-463E-874D-FACE689D38F1}"/>
              </a:ext>
            </a:extLst>
          </p:cNvPr>
          <p:cNvSpPr txBox="1"/>
          <p:nvPr/>
        </p:nvSpPr>
        <p:spPr>
          <a:xfrm>
            <a:off x="5932699" y="2656672"/>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F97645E-BF64-472E-9655-C8124B7C4194}"/>
              </a:ext>
            </a:extLst>
          </p:cNvPr>
          <p:cNvSpPr txBox="1"/>
          <p:nvPr/>
        </p:nvSpPr>
        <p:spPr>
          <a:xfrm>
            <a:off x="4744303" y="307203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C7EF2C25-DBD3-4D7B-8133-5D554B3493E2}"/>
              </a:ext>
            </a:extLst>
          </p:cNvPr>
          <p:cNvSpPr txBox="1"/>
          <p:nvPr/>
        </p:nvSpPr>
        <p:spPr>
          <a:xfrm>
            <a:off x="6024067" y="3060882"/>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d</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sp>
        <p:nvSpPr>
          <p:cNvPr id="40" name="Rectangle 39">
            <a:extLst>
              <a:ext uri="{FF2B5EF4-FFF2-40B4-BE49-F238E27FC236}">
                <a16:creationId xmlns:a16="http://schemas.microsoft.com/office/drawing/2014/main" id="{9D41C8DC-088B-4E87-9DD9-E1B6F1FC6A47}"/>
              </a:ext>
            </a:extLst>
          </p:cNvPr>
          <p:cNvSpPr/>
          <p:nvPr/>
        </p:nvSpPr>
        <p:spPr>
          <a:xfrm>
            <a:off x="4644084" y="2646881"/>
            <a:ext cx="2589004" cy="129177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43" name="Group 42">
            <a:extLst>
              <a:ext uri="{FF2B5EF4-FFF2-40B4-BE49-F238E27FC236}">
                <a16:creationId xmlns:a16="http://schemas.microsoft.com/office/drawing/2014/main" id="{2AB78599-F84A-4401-8568-BC9E7B1EF1A8}"/>
              </a:ext>
            </a:extLst>
          </p:cNvPr>
          <p:cNvGrpSpPr/>
          <p:nvPr/>
        </p:nvGrpSpPr>
        <p:grpSpPr>
          <a:xfrm>
            <a:off x="7224470" y="1355450"/>
            <a:ext cx="2584486" cy="1296875"/>
            <a:chOff x="7224470" y="1355450"/>
            <a:chExt cx="2584486" cy="1296875"/>
          </a:xfrm>
        </p:grpSpPr>
        <p:grpSp>
          <p:nvGrpSpPr>
            <p:cNvPr id="10" name="Group 9">
              <a:extLst>
                <a:ext uri="{FF2B5EF4-FFF2-40B4-BE49-F238E27FC236}">
                  <a16:creationId xmlns:a16="http://schemas.microsoft.com/office/drawing/2014/main" id="{12C2B447-FA10-498D-8B37-B679FC897F50}"/>
                </a:ext>
              </a:extLst>
            </p:cNvPr>
            <p:cNvGrpSpPr/>
            <p:nvPr/>
          </p:nvGrpSpPr>
          <p:grpSpPr>
            <a:xfrm>
              <a:off x="7225414" y="1355450"/>
              <a:ext cx="2583542" cy="1292400"/>
              <a:chOff x="7225414" y="1355450"/>
              <a:chExt cx="2583542" cy="1292400"/>
            </a:xfrm>
          </p:grpSpPr>
          <p:grpSp>
            <p:nvGrpSpPr>
              <p:cNvPr id="13" name="Group 12">
                <a:extLst>
                  <a:ext uri="{FF2B5EF4-FFF2-40B4-BE49-F238E27FC236}">
                    <a16:creationId xmlns:a16="http://schemas.microsoft.com/office/drawing/2014/main" id="{632C6475-B994-4786-85A0-70DEE60A4517}"/>
                  </a:ext>
                </a:extLst>
              </p:cNvPr>
              <p:cNvGrpSpPr/>
              <p:nvPr/>
            </p:nvGrpSpPr>
            <p:grpSpPr>
              <a:xfrm>
                <a:off x="7225414" y="1355450"/>
                <a:ext cx="2583542" cy="1292400"/>
                <a:chOff x="3556000" y="3737429"/>
                <a:chExt cx="2583542" cy="1292400"/>
              </a:xfrm>
            </p:grpSpPr>
            <p:sp>
              <p:nvSpPr>
                <p:cNvPr id="16" name="TextBox 15">
                  <a:extLst>
                    <a:ext uri="{FF2B5EF4-FFF2-40B4-BE49-F238E27FC236}">
                      <a16:creationId xmlns:a16="http://schemas.microsoft.com/office/drawing/2014/main" id="{03EBF8ED-6BE2-49F2-9FAE-ADA4A0F90117}"/>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68340DB-4104-4917-BDA6-56253DADF02B}"/>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4" name="TextBox 13">
                <a:extLst>
                  <a:ext uri="{FF2B5EF4-FFF2-40B4-BE49-F238E27FC236}">
                    <a16:creationId xmlns:a16="http://schemas.microsoft.com/office/drawing/2014/main" id="{D1517E24-691D-4527-994C-95453D8096B5}"/>
                  </a:ext>
                </a:extLst>
              </p:cNvPr>
              <p:cNvSpPr txBox="1"/>
              <p:nvPr/>
            </p:nvSpPr>
            <p:spPr>
              <a:xfrm>
                <a:off x="7328375" y="1726653"/>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66BE335-8C3A-48D5-95B3-EE344AA38AC3}"/>
                  </a:ext>
                </a:extLst>
              </p:cNvPr>
              <p:cNvSpPr txBox="1"/>
              <p:nvPr/>
            </p:nvSpPr>
            <p:spPr>
              <a:xfrm>
                <a:off x="8620146" y="1726653"/>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41" name="Rectangle 40">
              <a:extLst>
                <a:ext uri="{FF2B5EF4-FFF2-40B4-BE49-F238E27FC236}">
                  <a16:creationId xmlns:a16="http://schemas.microsoft.com/office/drawing/2014/main" id="{BD8ECFD3-62A9-4A3B-A3D1-BC3083D629E7}"/>
                </a:ext>
              </a:extLst>
            </p:cNvPr>
            <p:cNvSpPr/>
            <p:nvPr/>
          </p:nvSpPr>
          <p:spPr>
            <a:xfrm>
              <a:off x="7224470" y="1360553"/>
              <a:ext cx="2584486" cy="129177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a:extLst>
              <a:ext uri="{FF2B5EF4-FFF2-40B4-BE49-F238E27FC236}">
                <a16:creationId xmlns:a16="http://schemas.microsoft.com/office/drawing/2014/main" id="{F2C5B0B3-0A5C-41F5-A91D-60F3578D373C}"/>
              </a:ext>
            </a:extLst>
          </p:cNvPr>
          <p:cNvGrpSpPr/>
          <p:nvPr/>
        </p:nvGrpSpPr>
        <p:grpSpPr>
          <a:xfrm>
            <a:off x="4867375" y="1877326"/>
            <a:ext cx="2138011" cy="3125341"/>
            <a:chOff x="5297681" y="1124291"/>
            <a:chExt cx="2138011" cy="3125341"/>
          </a:xfrm>
        </p:grpSpPr>
        <p:grpSp>
          <p:nvGrpSpPr>
            <p:cNvPr id="36" name="Group 35">
              <a:extLst>
                <a:ext uri="{FF2B5EF4-FFF2-40B4-BE49-F238E27FC236}">
                  <a16:creationId xmlns:a16="http://schemas.microsoft.com/office/drawing/2014/main" id="{1665A8F7-CA90-40EB-BB1E-12F62744B1CD}"/>
                </a:ext>
              </a:extLst>
            </p:cNvPr>
            <p:cNvGrpSpPr/>
            <p:nvPr/>
          </p:nvGrpSpPr>
          <p:grpSpPr>
            <a:xfrm>
              <a:off x="6047268" y="1124291"/>
              <a:ext cx="976885" cy="1107807"/>
              <a:chOff x="6047268" y="1124291"/>
              <a:chExt cx="976885" cy="1107807"/>
            </a:xfrm>
          </p:grpSpPr>
          <p:pic>
            <p:nvPicPr>
              <p:cNvPr id="38" name="Picture 2" descr="Cross Clip Art">
                <a:extLst>
                  <a:ext uri="{FF2B5EF4-FFF2-40B4-BE49-F238E27FC236}">
                    <a16:creationId xmlns:a16="http://schemas.microsoft.com/office/drawing/2014/main" id="{BA6E0E14-F2DF-46E4-ACEE-AF5D8D1DA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7268" y="1385901"/>
                <a:ext cx="846197" cy="84619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2B0AD79-D086-419A-8F47-550A0EF30771}"/>
                  </a:ext>
                </a:extLst>
              </p:cNvPr>
              <p:cNvSpPr txBox="1"/>
              <p:nvPr/>
            </p:nvSpPr>
            <p:spPr>
              <a:xfrm>
                <a:off x="6482302" y="1124291"/>
                <a:ext cx="541851" cy="523220"/>
              </a:xfrm>
              <a:prstGeom prst="rect">
                <a:avLst/>
              </a:prstGeom>
              <a:solidFill>
                <a:schemeClr val="bg1"/>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endParaRPr>
              </a:p>
            </p:txBody>
          </p:sp>
        </p:grpSp>
        <p:sp>
          <p:nvSpPr>
            <p:cNvPr id="37" name="TextBox 36">
              <a:extLst>
                <a:ext uri="{FF2B5EF4-FFF2-40B4-BE49-F238E27FC236}">
                  <a16:creationId xmlns:a16="http://schemas.microsoft.com/office/drawing/2014/main" id="{C1D415EE-93EB-47F7-BC5A-857B29BC16E3}"/>
                </a:ext>
              </a:extLst>
            </p:cNvPr>
            <p:cNvSpPr txBox="1"/>
            <p:nvPr/>
          </p:nvSpPr>
          <p:spPr>
            <a:xfrm>
              <a:off x="5297681" y="3418635"/>
              <a:ext cx="2138011" cy="830997"/>
            </a:xfrm>
            <a:prstGeom prst="rect">
              <a:avLst/>
            </a:prstGeom>
            <a:solidFill>
              <a:schemeClr val="bg1"/>
            </a:solidFill>
            <a:ln>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 name="TextBox 1">
            <a:extLst>
              <a:ext uri="{FF2B5EF4-FFF2-40B4-BE49-F238E27FC236}">
                <a16:creationId xmlns:a16="http://schemas.microsoft.com/office/drawing/2014/main" id="{2D5B316C-E845-43C1-9BF4-CB1891E75694}"/>
              </a:ext>
            </a:extLst>
          </p:cNvPr>
          <p:cNvSpPr txBox="1"/>
          <p:nvPr/>
        </p:nvSpPr>
        <p:spPr>
          <a:xfrm>
            <a:off x="358588" y="1402835"/>
            <a:ext cx="3478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Trouve les paires !</a:t>
            </a:r>
          </a:p>
        </p:txBody>
      </p:sp>
      <p:pic>
        <p:nvPicPr>
          <p:cNvPr id="9" name="Picture 8">
            <a:extLst>
              <a:ext uri="{FF2B5EF4-FFF2-40B4-BE49-F238E27FC236}">
                <a16:creationId xmlns:a16="http://schemas.microsoft.com/office/drawing/2014/main" id="{731DE85A-BE5D-4842-91D2-6E25C48FFE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4538658"/>
            <a:ext cx="1855333" cy="1855333"/>
          </a:xfrm>
          <a:prstGeom prst="rect">
            <a:avLst/>
          </a:prstGeom>
        </p:spPr>
      </p:pic>
      <p:pic>
        <p:nvPicPr>
          <p:cNvPr id="11" name="Picture 10">
            <a:extLst>
              <a:ext uri="{FF2B5EF4-FFF2-40B4-BE49-F238E27FC236}">
                <a16:creationId xmlns:a16="http://schemas.microsoft.com/office/drawing/2014/main" id="{4D04BCAB-D5CE-442C-AD0D-0BE0C01E46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88039" y="4354979"/>
            <a:ext cx="2021254" cy="2021254"/>
          </a:xfrm>
          <a:prstGeom prst="rect">
            <a:avLst/>
          </a:prstGeom>
        </p:spPr>
      </p:pic>
      <p:grpSp>
        <p:nvGrpSpPr>
          <p:cNvPr id="44" name="Group 43">
            <a:extLst>
              <a:ext uri="{FF2B5EF4-FFF2-40B4-BE49-F238E27FC236}">
                <a16:creationId xmlns:a16="http://schemas.microsoft.com/office/drawing/2014/main" id="{3E9BFA5C-86A6-46EC-9303-8BFA4F658BE5}"/>
              </a:ext>
            </a:extLst>
          </p:cNvPr>
          <p:cNvGrpSpPr/>
          <p:nvPr/>
        </p:nvGrpSpPr>
        <p:grpSpPr>
          <a:xfrm>
            <a:off x="7224888" y="2646880"/>
            <a:ext cx="1292401" cy="2583202"/>
            <a:chOff x="7224888" y="2643484"/>
            <a:chExt cx="1292401" cy="2583202"/>
          </a:xfrm>
        </p:grpSpPr>
        <p:sp>
          <p:nvSpPr>
            <p:cNvPr id="22" name="TextBox 21">
              <a:extLst>
                <a:ext uri="{FF2B5EF4-FFF2-40B4-BE49-F238E27FC236}">
                  <a16:creationId xmlns:a16="http://schemas.microsoft.com/office/drawing/2014/main" id="{8555B5F0-C7F5-4279-9AFD-E6D166D2083C}"/>
                </a:ext>
              </a:extLst>
            </p:cNvPr>
            <p:cNvSpPr txBox="1"/>
            <p:nvPr/>
          </p:nvSpPr>
          <p:spPr>
            <a:xfrm rot="16200000">
              <a:off x="7225202" y="3934601"/>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213AA2F-1B89-41D2-A4B0-21F2A007C099}"/>
                </a:ext>
              </a:extLst>
            </p:cNvPr>
            <p:cNvSpPr txBox="1"/>
            <p:nvPr/>
          </p:nvSpPr>
          <p:spPr>
            <a:xfrm rot="16200000">
              <a:off x="7225203" y="2643170"/>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4D4C54F-3CC7-4E32-AD48-01BB0917E6EC}"/>
                </a:ext>
              </a:extLst>
            </p:cNvPr>
            <p:cNvSpPr txBox="1"/>
            <p:nvPr/>
          </p:nvSpPr>
          <p:spPr>
            <a:xfrm>
              <a:off x="7293146" y="4351777"/>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9AB2EFB-1071-48F3-9358-98D980C6404C}"/>
                </a:ext>
              </a:extLst>
            </p:cNvPr>
            <p:cNvSpPr txBox="1"/>
            <p:nvPr/>
          </p:nvSpPr>
          <p:spPr>
            <a:xfrm>
              <a:off x="7314058" y="3024478"/>
              <a:ext cx="1085850" cy="461665"/>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t</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au</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x</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42" name="Rectangle 41">
            <a:extLst>
              <a:ext uri="{FF2B5EF4-FFF2-40B4-BE49-F238E27FC236}">
                <a16:creationId xmlns:a16="http://schemas.microsoft.com/office/drawing/2014/main" id="{8901FE83-824D-4278-A588-69C6D4A3E8A7}"/>
              </a:ext>
            </a:extLst>
          </p:cNvPr>
          <p:cNvSpPr/>
          <p:nvPr/>
        </p:nvSpPr>
        <p:spPr>
          <a:xfrm rot="5400000">
            <a:off x="6591431" y="3273982"/>
            <a:ext cx="2552854" cy="129865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 name="Group 29">
            <a:extLst>
              <a:ext uri="{FF2B5EF4-FFF2-40B4-BE49-F238E27FC236}">
                <a16:creationId xmlns:a16="http://schemas.microsoft.com/office/drawing/2014/main" id="{CADD3346-7DC7-4A91-A6DD-D662C91D9C53}"/>
              </a:ext>
            </a:extLst>
          </p:cNvPr>
          <p:cNvGrpSpPr/>
          <p:nvPr/>
        </p:nvGrpSpPr>
        <p:grpSpPr>
          <a:xfrm>
            <a:off x="8054258" y="2249042"/>
            <a:ext cx="3429469" cy="1472182"/>
            <a:chOff x="8467318" y="1511028"/>
            <a:chExt cx="3429469" cy="1472182"/>
          </a:xfrm>
        </p:grpSpPr>
        <p:grpSp>
          <p:nvGrpSpPr>
            <p:cNvPr id="31" name="Group 30">
              <a:extLst>
                <a:ext uri="{FF2B5EF4-FFF2-40B4-BE49-F238E27FC236}">
                  <a16:creationId xmlns:a16="http://schemas.microsoft.com/office/drawing/2014/main" id="{8BF7BAC1-4D1A-4739-A804-27F6015A0988}"/>
                </a:ext>
              </a:extLst>
            </p:cNvPr>
            <p:cNvGrpSpPr/>
            <p:nvPr/>
          </p:nvGrpSpPr>
          <p:grpSpPr>
            <a:xfrm>
              <a:off x="8467318" y="1511028"/>
              <a:ext cx="933528" cy="815994"/>
              <a:chOff x="9058775" y="2709514"/>
              <a:chExt cx="933528" cy="815994"/>
            </a:xfrm>
          </p:grpSpPr>
          <p:pic>
            <p:nvPicPr>
              <p:cNvPr id="33" name="Picture 32" descr="green checkmark">
                <a:extLst>
                  <a:ext uri="{FF2B5EF4-FFF2-40B4-BE49-F238E27FC236}">
                    <a16:creationId xmlns:a16="http://schemas.microsoft.com/office/drawing/2014/main" id="{5C0D5A6A-956A-4222-ADBF-D1C8C5D9D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8775" y="2709514"/>
                <a:ext cx="783354" cy="815994"/>
              </a:xfrm>
              <a:prstGeom prst="rect">
                <a:avLst/>
              </a:prstGeom>
            </p:spPr>
          </p:pic>
          <p:sp>
            <p:nvSpPr>
              <p:cNvPr id="34" name="TextBox 33">
                <a:extLst>
                  <a:ext uri="{FF2B5EF4-FFF2-40B4-BE49-F238E27FC236}">
                    <a16:creationId xmlns:a16="http://schemas.microsoft.com/office/drawing/2014/main" id="{2A0141D8-784A-4CCD-9AD2-10AC02967D2E}"/>
                  </a:ext>
                </a:extLst>
              </p:cNvPr>
              <p:cNvSpPr txBox="1"/>
              <p:nvPr/>
            </p:nvSpPr>
            <p:spPr>
              <a:xfrm>
                <a:off x="9450452" y="2905780"/>
                <a:ext cx="541851" cy="523220"/>
              </a:xfrm>
              <a:prstGeom prst="rect">
                <a:avLst/>
              </a:prstGeom>
              <a:solidFill>
                <a:schemeClr val="bg1"/>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endParaRPr>
              </a:p>
            </p:txBody>
          </p:sp>
        </p:grpSp>
        <p:sp>
          <p:nvSpPr>
            <p:cNvPr id="32" name="TextBox 31">
              <a:extLst>
                <a:ext uri="{FF2B5EF4-FFF2-40B4-BE49-F238E27FC236}">
                  <a16:creationId xmlns:a16="http://schemas.microsoft.com/office/drawing/2014/main" id="{F419269D-484E-48F7-9C83-089697B39D68}"/>
                </a:ext>
              </a:extLst>
            </p:cNvPr>
            <p:cNvSpPr txBox="1"/>
            <p:nvPr/>
          </p:nvSpPr>
          <p:spPr>
            <a:xfrm>
              <a:off x="9758776" y="2152213"/>
              <a:ext cx="2138011" cy="830997"/>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1653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0504"/>
            <a:ext cx="6457246" cy="867128"/>
          </a:xfrm>
          <a:prstGeom prst="rect">
            <a:avLst/>
          </a:prstGeom>
        </p:spPr>
      </p:pic>
      <p:sp>
        <p:nvSpPr>
          <p:cNvPr id="4" name="Title 3"/>
          <p:cNvSpPr>
            <a:spLocks noGrp="1"/>
          </p:cNvSpPr>
          <p:nvPr>
            <p:ph type="title"/>
          </p:nvPr>
        </p:nvSpPr>
        <p:spPr>
          <a:xfrm>
            <a:off x="0" y="296864"/>
            <a:ext cx="5699342" cy="707849"/>
          </a:xfrm>
        </p:spPr>
        <p:txBody>
          <a:bodyPr>
            <a:normAutofit fontScale="90000"/>
          </a:bodyPr>
          <a:lstStyle/>
          <a:p>
            <a:r>
              <a:rPr lang="en-GB" sz="3600" b="1" dirty="0" err="1">
                <a:solidFill>
                  <a:schemeClr val="bg1"/>
                </a:solidFill>
              </a:rPr>
              <a:t>Phonétique</a:t>
            </a:r>
            <a:r>
              <a:rPr lang="en-GB" sz="3600" b="1" dirty="0">
                <a:solidFill>
                  <a:schemeClr val="bg1"/>
                </a:solidFill>
              </a:rPr>
              <a:t> : </a:t>
            </a:r>
            <a:r>
              <a:rPr lang="en-GB" sz="3600" b="1" dirty="0" err="1">
                <a:solidFill>
                  <a:schemeClr val="bg1"/>
                </a:solidFill>
              </a:rPr>
              <a:t>trouve</a:t>
            </a:r>
            <a:r>
              <a:rPr lang="en-GB" sz="3600" b="1" dirty="0">
                <a:solidFill>
                  <a:schemeClr val="bg1"/>
                </a:solidFill>
              </a:rPr>
              <a:t> </a:t>
            </a:r>
            <a:r>
              <a:rPr lang="en-GB" sz="3600" b="1" dirty="0" err="1">
                <a:solidFill>
                  <a:schemeClr val="bg1"/>
                </a:solidFill>
              </a:rPr>
              <a:t>l’intrus</a:t>
            </a:r>
            <a:r>
              <a:rPr lang="en-GB" sz="3600" b="1" dirty="0">
                <a:solidFill>
                  <a:schemeClr val="bg1"/>
                </a:solidFill>
              </a:rPr>
              <a:t> !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8" name="Table 6">
            <a:extLst>
              <a:ext uri="{FF2B5EF4-FFF2-40B4-BE49-F238E27FC236}">
                <a16:creationId xmlns:a16="http://schemas.microsoft.com/office/drawing/2014/main" id="{52865764-B447-4E45-B73F-E34AA5858D6C}"/>
              </a:ext>
            </a:extLst>
          </p:cNvPr>
          <p:cNvGraphicFramePr>
            <a:graphicFrameLocks noGrp="1"/>
          </p:cNvGraphicFramePr>
          <p:nvPr>
            <p:extLst>
              <p:ext uri="{D42A27DB-BD31-4B8C-83A1-F6EECF244321}">
                <p14:modId xmlns:p14="http://schemas.microsoft.com/office/powerpoint/2010/main" val="2033826750"/>
              </p:ext>
            </p:extLst>
          </p:nvPr>
        </p:nvGraphicFramePr>
        <p:xfrm>
          <a:off x="1811731" y="138384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4.</a:t>
                      </a:r>
                      <a:endParaRPr lang="fr-FR" dirty="0"/>
                    </a:p>
                  </a:txBody>
                  <a:tcPr/>
                </a:tc>
                <a:extLst>
                  <a:ext uri="{0D108BD9-81ED-4DB2-BD59-A6C34878D82A}">
                    <a16:rowId xmlns:a16="http://schemas.microsoft.com/office/drawing/2014/main" val="3301871336"/>
                  </a:ext>
                </a:extLst>
              </a:tr>
              <a:tr h="390913">
                <a:tc>
                  <a:txBody>
                    <a:bodyPr/>
                    <a:lstStyle/>
                    <a:p>
                      <a:pPr algn="ctr"/>
                      <a:r>
                        <a:rPr lang="fr-FR" sz="2000" b="0" dirty="0">
                          <a:solidFill>
                            <a:srgbClr val="002060"/>
                          </a:solidFill>
                        </a:rPr>
                        <a:t>sensa</a:t>
                      </a:r>
                      <a:r>
                        <a:rPr lang="fr-FR" sz="2000" b="1" dirty="0">
                          <a:solidFill>
                            <a:srgbClr val="002060"/>
                          </a:solidFill>
                        </a:rPr>
                        <a:t>t</a:t>
                      </a:r>
                      <a:r>
                        <a:rPr lang="fr-FR" sz="2000" b="0" dirty="0">
                          <a:solidFill>
                            <a:srgbClr val="002060"/>
                          </a:solidFill>
                        </a:rPr>
                        <a:t>ion</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19" name="Table 6">
            <a:extLst>
              <a:ext uri="{FF2B5EF4-FFF2-40B4-BE49-F238E27FC236}">
                <a16:creationId xmlns:a16="http://schemas.microsoft.com/office/drawing/2014/main" id="{29E6E4A2-0AF4-45D3-850D-A01F1F4A9784}"/>
              </a:ext>
            </a:extLst>
          </p:cNvPr>
          <p:cNvGraphicFramePr>
            <a:graphicFrameLocks noGrp="1"/>
          </p:cNvGraphicFramePr>
          <p:nvPr>
            <p:extLst>
              <p:ext uri="{D42A27DB-BD31-4B8C-83A1-F6EECF244321}">
                <p14:modId xmlns:p14="http://schemas.microsoft.com/office/powerpoint/2010/main" val="701555098"/>
              </p:ext>
            </p:extLst>
          </p:nvPr>
        </p:nvGraphicFramePr>
        <p:xfrm>
          <a:off x="1807165" y="2951093"/>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rPr>
                        <a:t>a</a:t>
                      </a:r>
                      <a:r>
                        <a:rPr lang="fr-FR" sz="2000" b="1" dirty="0">
                          <a:solidFill>
                            <a:srgbClr val="002060"/>
                          </a:solidFill>
                        </a:rPr>
                        <a:t>th</a:t>
                      </a:r>
                      <a:r>
                        <a:rPr lang="fr-FR" sz="2000" b="0" dirty="0">
                          <a:solidFill>
                            <a:srgbClr val="002060"/>
                          </a:solidFill>
                        </a:rPr>
                        <a:t>ée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0" name="Table 6">
            <a:extLst>
              <a:ext uri="{FF2B5EF4-FFF2-40B4-BE49-F238E27FC236}">
                <a16:creationId xmlns:a16="http://schemas.microsoft.com/office/drawing/2014/main" id="{28D7924E-5EB6-44EE-A96C-8AF6BB06EFFE}"/>
              </a:ext>
            </a:extLst>
          </p:cNvPr>
          <p:cNvGraphicFramePr>
            <a:graphicFrameLocks noGrp="1"/>
          </p:cNvGraphicFramePr>
          <p:nvPr>
            <p:extLst>
              <p:ext uri="{D42A27DB-BD31-4B8C-83A1-F6EECF244321}">
                <p14:modId xmlns:p14="http://schemas.microsoft.com/office/powerpoint/2010/main" val="568908470"/>
              </p:ext>
            </p:extLst>
          </p:nvPr>
        </p:nvGraphicFramePr>
        <p:xfrm>
          <a:off x="1802599" y="4509761"/>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t</a:t>
                      </a:r>
                      <a:r>
                        <a:rPr lang="fr-FR" sz="2000" b="0" dirty="0">
                          <a:solidFill>
                            <a:srgbClr val="002060"/>
                          </a:solidFill>
                        </a:rPr>
                        <a:t>amis</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1" name="Table 6">
            <a:extLst>
              <a:ext uri="{FF2B5EF4-FFF2-40B4-BE49-F238E27FC236}">
                <a16:creationId xmlns:a16="http://schemas.microsoft.com/office/drawing/2014/main" id="{5E5603F6-406A-4A01-97FB-D0F62FF42B4D}"/>
              </a:ext>
            </a:extLst>
          </p:cNvPr>
          <p:cNvGraphicFramePr>
            <a:graphicFrameLocks noGrp="1"/>
          </p:cNvGraphicFramePr>
          <p:nvPr>
            <p:extLst>
              <p:ext uri="{D42A27DB-BD31-4B8C-83A1-F6EECF244321}">
                <p14:modId xmlns:p14="http://schemas.microsoft.com/office/powerpoint/2010/main" val="942507653"/>
              </p:ext>
            </p:extLst>
          </p:nvPr>
        </p:nvGraphicFramePr>
        <p:xfrm>
          <a:off x="4735513" y="138384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5.</a:t>
                      </a:r>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rPr>
                        <a:t>ti</a:t>
                      </a:r>
                      <a:r>
                        <a:rPr lang="fr-FR" sz="2000" b="1" dirty="0">
                          <a:solidFill>
                            <a:srgbClr val="002060"/>
                          </a:solidFill>
                        </a:rPr>
                        <a:t>ss</a:t>
                      </a:r>
                      <a:r>
                        <a:rPr lang="fr-FR" sz="2000" b="0" dirty="0">
                          <a:solidFill>
                            <a:srgbClr val="002060"/>
                          </a:solidFill>
                        </a:rPr>
                        <a:t>u</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2" name="Table 6">
            <a:extLst>
              <a:ext uri="{FF2B5EF4-FFF2-40B4-BE49-F238E27FC236}">
                <a16:creationId xmlns:a16="http://schemas.microsoft.com/office/drawing/2014/main" id="{A48A04F5-B43D-4040-AD9C-0A900A2F86D6}"/>
              </a:ext>
            </a:extLst>
          </p:cNvPr>
          <p:cNvGraphicFramePr>
            <a:graphicFrameLocks noGrp="1"/>
          </p:cNvGraphicFramePr>
          <p:nvPr>
            <p:extLst>
              <p:ext uri="{D42A27DB-BD31-4B8C-83A1-F6EECF244321}">
                <p14:modId xmlns:p14="http://schemas.microsoft.com/office/powerpoint/2010/main" val="353540889"/>
              </p:ext>
            </p:extLst>
          </p:nvPr>
        </p:nvGraphicFramePr>
        <p:xfrm>
          <a:off x="4730947" y="2951093"/>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c</a:t>
                      </a:r>
                      <a:r>
                        <a:rPr lang="fr-FR" sz="2000" dirty="0">
                          <a:solidFill>
                            <a:srgbClr val="002060"/>
                          </a:solidFill>
                        </a:rPr>
                        <a:t>éta</a:t>
                      </a:r>
                      <a:r>
                        <a:rPr lang="fr-FR" sz="2000" b="1" dirty="0">
                          <a:solidFill>
                            <a:srgbClr val="002060"/>
                          </a:solidFill>
                        </a:rPr>
                        <a:t>c</a:t>
                      </a:r>
                      <a:r>
                        <a:rPr lang="fr-FR" sz="2000" dirty="0">
                          <a:solidFill>
                            <a:srgbClr val="002060"/>
                          </a:solidFill>
                        </a:rPr>
                        <a:t>é</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3" name="Table 6">
            <a:extLst>
              <a:ext uri="{FF2B5EF4-FFF2-40B4-BE49-F238E27FC236}">
                <a16:creationId xmlns:a16="http://schemas.microsoft.com/office/drawing/2014/main" id="{062F90E9-F2ED-43BC-8F1C-FBA9B6BA9C48}"/>
              </a:ext>
            </a:extLst>
          </p:cNvPr>
          <p:cNvGraphicFramePr>
            <a:graphicFrameLocks noGrp="1"/>
          </p:cNvGraphicFramePr>
          <p:nvPr>
            <p:extLst>
              <p:ext uri="{D42A27DB-BD31-4B8C-83A1-F6EECF244321}">
                <p14:modId xmlns:p14="http://schemas.microsoft.com/office/powerpoint/2010/main" val="1642927277"/>
              </p:ext>
            </p:extLst>
          </p:nvPr>
        </p:nvGraphicFramePr>
        <p:xfrm>
          <a:off x="4726381" y="4509761"/>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rPr>
                        <a:t>ha</a:t>
                      </a:r>
                      <a:r>
                        <a:rPr lang="fr-FR" sz="2000" b="1" dirty="0">
                          <a:solidFill>
                            <a:srgbClr val="002060"/>
                          </a:solidFill>
                        </a:rPr>
                        <a:t>s</a:t>
                      </a:r>
                      <a:r>
                        <a:rPr lang="fr-FR" sz="2000" b="0" dirty="0">
                          <a:solidFill>
                            <a:srgbClr val="002060"/>
                          </a:solidFill>
                        </a:rPr>
                        <a:t>ard</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4" name="Table 6">
            <a:extLst>
              <a:ext uri="{FF2B5EF4-FFF2-40B4-BE49-F238E27FC236}">
                <a16:creationId xmlns:a16="http://schemas.microsoft.com/office/drawing/2014/main" id="{9DBD6B0D-77B9-4F1A-BE95-7E0A4034DB79}"/>
              </a:ext>
            </a:extLst>
          </p:cNvPr>
          <p:cNvGraphicFramePr>
            <a:graphicFrameLocks noGrp="1"/>
          </p:cNvGraphicFramePr>
          <p:nvPr>
            <p:extLst>
              <p:ext uri="{D42A27DB-BD31-4B8C-83A1-F6EECF244321}">
                <p14:modId xmlns:p14="http://schemas.microsoft.com/office/powerpoint/2010/main" val="3683750160"/>
              </p:ext>
            </p:extLst>
          </p:nvPr>
        </p:nvGraphicFramePr>
        <p:xfrm>
          <a:off x="7673779" y="1383846"/>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r>
                        <a:rPr lang="en-GB" dirty="0"/>
                        <a:t>6.</a:t>
                      </a:r>
                      <a:endParaRPr lang="fr-FR" dirty="0"/>
                    </a:p>
                  </a:txBody>
                  <a:tcPr/>
                </a:tc>
                <a:extLst>
                  <a:ext uri="{0D108BD9-81ED-4DB2-BD59-A6C34878D82A}">
                    <a16:rowId xmlns:a16="http://schemas.microsoft.com/office/drawing/2014/main" val="3301871336"/>
                  </a:ext>
                </a:extLst>
              </a:tr>
              <a:tr h="390913">
                <a:tc>
                  <a:txBody>
                    <a:bodyPr/>
                    <a:lstStyle/>
                    <a:p>
                      <a:pPr algn="ctr"/>
                      <a:r>
                        <a:rPr lang="fr-FR" sz="2000" b="1" dirty="0">
                          <a:solidFill>
                            <a:srgbClr val="002060"/>
                          </a:solidFill>
                        </a:rPr>
                        <a:t>c</a:t>
                      </a:r>
                      <a:r>
                        <a:rPr lang="fr-FR" sz="2000" b="0" dirty="0">
                          <a:solidFill>
                            <a:srgbClr val="002060"/>
                          </a:solidFill>
                        </a:rPr>
                        <a:t>outeau</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5" name="Table 6">
            <a:extLst>
              <a:ext uri="{FF2B5EF4-FFF2-40B4-BE49-F238E27FC236}">
                <a16:creationId xmlns:a16="http://schemas.microsoft.com/office/drawing/2014/main" id="{7A89C0A5-294E-4FDF-9368-7E2C19C3D86A}"/>
              </a:ext>
            </a:extLst>
          </p:cNvPr>
          <p:cNvGraphicFramePr>
            <a:graphicFrameLocks noGrp="1"/>
          </p:cNvGraphicFramePr>
          <p:nvPr>
            <p:extLst>
              <p:ext uri="{D42A27DB-BD31-4B8C-83A1-F6EECF244321}">
                <p14:modId xmlns:p14="http://schemas.microsoft.com/office/powerpoint/2010/main" val="471337012"/>
              </p:ext>
            </p:extLst>
          </p:nvPr>
        </p:nvGraphicFramePr>
        <p:xfrm>
          <a:off x="7669213" y="2951093"/>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rPr>
                        <a:t>fi</a:t>
                      </a:r>
                      <a:r>
                        <a:rPr lang="fr-FR" sz="2000" b="1" dirty="0">
                          <a:solidFill>
                            <a:srgbClr val="002060"/>
                          </a:solidFill>
                        </a:rPr>
                        <a:t>c</a:t>
                      </a:r>
                      <a:r>
                        <a:rPr lang="fr-FR" sz="2000" b="0" dirty="0">
                          <a:solidFill>
                            <a:srgbClr val="002060"/>
                          </a:solidFill>
                        </a:rPr>
                        <a:t>elle</a:t>
                      </a:r>
                      <a:endParaRPr lang="fr-FR" sz="200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graphicFrame>
        <p:nvGraphicFramePr>
          <p:cNvPr id="26" name="Table 6">
            <a:extLst>
              <a:ext uri="{FF2B5EF4-FFF2-40B4-BE49-F238E27FC236}">
                <a16:creationId xmlns:a16="http://schemas.microsoft.com/office/drawing/2014/main" id="{86708664-52AC-4F5A-BA97-F565D3797B96}"/>
              </a:ext>
            </a:extLst>
          </p:cNvPr>
          <p:cNvGraphicFramePr>
            <a:graphicFrameLocks noGrp="1"/>
          </p:cNvGraphicFramePr>
          <p:nvPr>
            <p:extLst>
              <p:ext uri="{D42A27DB-BD31-4B8C-83A1-F6EECF244321}">
                <p14:modId xmlns:p14="http://schemas.microsoft.com/office/powerpoint/2010/main" val="188012777"/>
              </p:ext>
            </p:extLst>
          </p:nvPr>
        </p:nvGraphicFramePr>
        <p:xfrm>
          <a:off x="7664647" y="4509761"/>
          <a:ext cx="2720974" cy="1558669"/>
        </p:xfrm>
        <a:graphic>
          <a:graphicData uri="http://schemas.openxmlformats.org/drawingml/2006/table">
            <a:tbl>
              <a:tblPr firstRow="1" bandRow="1">
                <a:tableStyleId>{BC89EF96-8CEA-46FF-86C4-4CE0E7609802}</a:tableStyleId>
              </a:tblPr>
              <a:tblGrid>
                <a:gridCol w="2720974">
                  <a:extLst>
                    <a:ext uri="{9D8B030D-6E8A-4147-A177-3AD203B41FA5}">
                      <a16:colId xmlns:a16="http://schemas.microsoft.com/office/drawing/2014/main" val="2999117274"/>
                    </a:ext>
                  </a:extLst>
                </a:gridCol>
              </a:tblGrid>
              <a:tr h="1162429">
                <a:tc>
                  <a:txBody>
                    <a:bodyPr/>
                    <a:lstStyle/>
                    <a:p>
                      <a:endParaRPr lang="fr-FR" dirty="0"/>
                    </a:p>
                  </a:txBody>
                  <a:tcPr/>
                </a:tc>
                <a:extLst>
                  <a:ext uri="{0D108BD9-81ED-4DB2-BD59-A6C34878D82A}">
                    <a16:rowId xmlns:a16="http://schemas.microsoft.com/office/drawing/2014/main" val="3301871336"/>
                  </a:ext>
                </a:extLst>
              </a:tr>
              <a:tr h="3909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rPr>
                        <a:t>q</a:t>
                      </a:r>
                      <a:r>
                        <a:rPr lang="fr-FR" sz="2000" dirty="0">
                          <a:solidFill>
                            <a:srgbClr val="002060"/>
                          </a:solidFill>
                        </a:rPr>
                        <a:t>u</a:t>
                      </a:r>
                      <a:r>
                        <a:rPr lang="fr-FR" sz="2000" dirty="0">
                          <a:solidFill>
                            <a:srgbClr val="002060"/>
                          </a:solidFill>
                          <a:latin typeface="Century Gothic" panose="020B0502020202020204" pitchFamily="34" charset="0"/>
                        </a:rPr>
                        <a:t>ête</a:t>
                      </a:r>
                      <a:endParaRPr lang="fr-FR" sz="2000" b="0" dirty="0">
                        <a:solidFill>
                          <a:schemeClr val="accent5">
                            <a:lumMod val="50000"/>
                          </a:schemeClr>
                        </a:solidFill>
                      </a:endParaRPr>
                    </a:p>
                  </a:txBody>
                  <a:tcPr marL="0" marR="0"/>
                </a:tc>
                <a:extLst>
                  <a:ext uri="{0D108BD9-81ED-4DB2-BD59-A6C34878D82A}">
                    <a16:rowId xmlns:a16="http://schemas.microsoft.com/office/drawing/2014/main" val="7202431"/>
                  </a:ext>
                </a:extLst>
              </a:tr>
            </a:tbl>
          </a:graphicData>
        </a:graphic>
      </p:graphicFrame>
      <p:sp>
        <p:nvSpPr>
          <p:cNvPr id="29" name="Rectangle: Rounded Corners 28">
            <a:extLst>
              <a:ext uri="{FF2B5EF4-FFF2-40B4-BE49-F238E27FC236}">
                <a16:creationId xmlns:a16="http://schemas.microsoft.com/office/drawing/2014/main" id="{F6404488-E9E2-4F9F-AAFE-DDFD53781E86}"/>
              </a:ext>
            </a:extLst>
          </p:cNvPr>
          <p:cNvSpPr/>
          <p:nvPr/>
        </p:nvSpPr>
        <p:spPr>
          <a:xfrm>
            <a:off x="1807165" y="2529803"/>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Rounded Corners 29">
            <a:extLst>
              <a:ext uri="{FF2B5EF4-FFF2-40B4-BE49-F238E27FC236}">
                <a16:creationId xmlns:a16="http://schemas.microsoft.com/office/drawing/2014/main" id="{00002202-5C05-47C6-A589-1133E39A251F}"/>
              </a:ext>
            </a:extLst>
          </p:cNvPr>
          <p:cNvSpPr/>
          <p:nvPr/>
        </p:nvSpPr>
        <p:spPr>
          <a:xfrm>
            <a:off x="4721815" y="5658086"/>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Rounded Corners 30">
            <a:extLst>
              <a:ext uri="{FF2B5EF4-FFF2-40B4-BE49-F238E27FC236}">
                <a16:creationId xmlns:a16="http://schemas.microsoft.com/office/drawing/2014/main" id="{0B32A4EF-8982-46EC-9A91-7588976786C3}"/>
              </a:ext>
            </a:extLst>
          </p:cNvPr>
          <p:cNvSpPr/>
          <p:nvPr/>
        </p:nvSpPr>
        <p:spPr>
          <a:xfrm>
            <a:off x="7669213" y="4105307"/>
            <a:ext cx="2711842" cy="41034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extBox 27">
            <a:extLst>
              <a:ext uri="{FF2B5EF4-FFF2-40B4-BE49-F238E27FC236}">
                <a16:creationId xmlns:a16="http://schemas.microsoft.com/office/drawing/2014/main" id="{1A469249-3FA4-4596-8B63-ED5D3984D40D}"/>
              </a:ext>
            </a:extLst>
          </p:cNvPr>
          <p:cNvSpPr txBox="1"/>
          <p:nvPr/>
        </p:nvSpPr>
        <p:spPr>
          <a:xfrm>
            <a:off x="2415787" y="1721993"/>
            <a:ext cx="1512862" cy="400110"/>
          </a:xfrm>
          <a:prstGeom prst="rect">
            <a:avLst/>
          </a:prstGeom>
          <a:noFill/>
        </p:spPr>
        <p:txBody>
          <a:bodyPr wrap="square" rtlCol="0">
            <a:spAutoFit/>
          </a:bodyPr>
          <a:lstStyle/>
          <a:p>
            <a:pPr algn="ctr"/>
            <a:r>
              <a:rPr lang="fr-FR" sz="2000" dirty="0">
                <a:solidFill>
                  <a:schemeClr val="accent5">
                    <a:lumMod val="50000"/>
                  </a:schemeClr>
                </a:solidFill>
              </a:rPr>
              <a:t>[feeling]</a:t>
            </a:r>
          </a:p>
        </p:txBody>
      </p:sp>
      <p:sp>
        <p:nvSpPr>
          <p:cNvPr id="32" name="TextBox 31">
            <a:extLst>
              <a:ext uri="{FF2B5EF4-FFF2-40B4-BE49-F238E27FC236}">
                <a16:creationId xmlns:a16="http://schemas.microsoft.com/office/drawing/2014/main" id="{081E4D3C-9266-4B41-863D-6F40270AA031}"/>
              </a:ext>
            </a:extLst>
          </p:cNvPr>
          <p:cNvSpPr txBox="1"/>
          <p:nvPr/>
        </p:nvSpPr>
        <p:spPr>
          <a:xfrm>
            <a:off x="2415787" y="3352517"/>
            <a:ext cx="1512862" cy="400110"/>
          </a:xfrm>
          <a:prstGeom prst="rect">
            <a:avLst/>
          </a:prstGeom>
          <a:noFill/>
        </p:spPr>
        <p:txBody>
          <a:bodyPr wrap="square" rtlCol="0">
            <a:spAutoFit/>
          </a:bodyPr>
          <a:lstStyle/>
          <a:p>
            <a:pPr algn="ctr"/>
            <a:r>
              <a:rPr lang="fr-FR" sz="2000" dirty="0">
                <a:solidFill>
                  <a:schemeClr val="accent5">
                    <a:lumMod val="50000"/>
                  </a:schemeClr>
                </a:solidFill>
              </a:rPr>
              <a:t>[</a:t>
            </a:r>
            <a:r>
              <a:rPr lang="fr-FR" sz="2000" dirty="0" err="1">
                <a:solidFill>
                  <a:schemeClr val="accent5">
                    <a:lumMod val="50000"/>
                  </a:schemeClr>
                </a:solidFill>
              </a:rPr>
              <a:t>atheist</a:t>
            </a:r>
            <a:r>
              <a:rPr lang="fr-FR" sz="2000" dirty="0">
                <a:solidFill>
                  <a:schemeClr val="accent5">
                    <a:lumMod val="50000"/>
                  </a:schemeClr>
                </a:solidFill>
              </a:rPr>
              <a:t>]</a:t>
            </a:r>
          </a:p>
        </p:txBody>
      </p:sp>
      <p:pic>
        <p:nvPicPr>
          <p:cNvPr id="3080" name="Picture 8" descr="Cook, Cooking, Kitchen, Sieve, Utensil">
            <a:extLst>
              <a:ext uri="{FF2B5EF4-FFF2-40B4-BE49-F238E27FC236}">
                <a16:creationId xmlns:a16="http://schemas.microsoft.com/office/drawing/2014/main" id="{A5F64576-F766-4FF6-A955-C84DD31E2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5965" y="4609056"/>
            <a:ext cx="2403432" cy="120171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895EE17-99CA-4E2C-9050-14433501A492}"/>
              </a:ext>
            </a:extLst>
          </p:cNvPr>
          <p:cNvSpPr txBox="1"/>
          <p:nvPr/>
        </p:nvSpPr>
        <p:spPr>
          <a:xfrm>
            <a:off x="2756535" y="5089040"/>
            <a:ext cx="1512862" cy="400110"/>
          </a:xfrm>
          <a:prstGeom prst="rect">
            <a:avLst/>
          </a:prstGeom>
          <a:noFill/>
        </p:spPr>
        <p:txBody>
          <a:bodyPr wrap="square" rtlCol="0">
            <a:spAutoFit/>
          </a:bodyPr>
          <a:lstStyle/>
          <a:p>
            <a:pPr algn="ctr"/>
            <a:r>
              <a:rPr lang="fr-FR" sz="2000" dirty="0">
                <a:solidFill>
                  <a:schemeClr val="accent5">
                    <a:lumMod val="50000"/>
                  </a:schemeClr>
                </a:solidFill>
              </a:rPr>
              <a:t>[</a:t>
            </a:r>
            <a:r>
              <a:rPr lang="fr-FR" sz="2000" dirty="0" err="1">
                <a:solidFill>
                  <a:schemeClr val="accent5">
                    <a:lumMod val="50000"/>
                  </a:schemeClr>
                </a:solidFill>
              </a:rPr>
              <a:t>sieve</a:t>
            </a:r>
            <a:r>
              <a:rPr lang="fr-FR" sz="2000" dirty="0">
                <a:solidFill>
                  <a:schemeClr val="accent5">
                    <a:lumMod val="50000"/>
                  </a:schemeClr>
                </a:solidFill>
              </a:rPr>
              <a:t>]</a:t>
            </a:r>
          </a:p>
        </p:txBody>
      </p:sp>
      <p:pic>
        <p:nvPicPr>
          <p:cNvPr id="3082" name="Picture 10" descr="Roll, Textile, Fabric, Clothing">
            <a:extLst>
              <a:ext uri="{FF2B5EF4-FFF2-40B4-BE49-F238E27FC236}">
                <a16:creationId xmlns:a16="http://schemas.microsoft.com/office/drawing/2014/main" id="{BD6F779F-AE16-441C-979A-F17FED9245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537" y="1462628"/>
            <a:ext cx="1973184" cy="986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BDB3FBE-30F5-4534-AEEC-16C27435A4A1}"/>
              </a:ext>
            </a:extLst>
          </p:cNvPr>
          <p:cNvSpPr txBox="1"/>
          <p:nvPr/>
        </p:nvSpPr>
        <p:spPr>
          <a:xfrm>
            <a:off x="5943625" y="2057688"/>
            <a:ext cx="1512862" cy="400110"/>
          </a:xfrm>
          <a:prstGeom prst="rect">
            <a:avLst/>
          </a:prstGeom>
          <a:noFill/>
        </p:spPr>
        <p:txBody>
          <a:bodyPr wrap="square" rtlCol="0">
            <a:spAutoFit/>
          </a:bodyPr>
          <a:lstStyle/>
          <a:p>
            <a:pPr algn="ctr"/>
            <a:r>
              <a:rPr lang="fr-FR" sz="2000" dirty="0">
                <a:solidFill>
                  <a:schemeClr val="accent5">
                    <a:lumMod val="50000"/>
                  </a:schemeClr>
                </a:solidFill>
              </a:rPr>
              <a:t>[</a:t>
            </a:r>
            <a:r>
              <a:rPr lang="fr-FR" sz="2000" dirty="0" err="1">
                <a:solidFill>
                  <a:schemeClr val="accent5">
                    <a:lumMod val="50000"/>
                  </a:schemeClr>
                </a:solidFill>
              </a:rPr>
              <a:t>fabric</a:t>
            </a:r>
            <a:r>
              <a:rPr lang="fr-FR" sz="2000" dirty="0">
                <a:solidFill>
                  <a:schemeClr val="accent5">
                    <a:lumMod val="50000"/>
                  </a:schemeClr>
                </a:solidFill>
              </a:rPr>
              <a:t>]</a:t>
            </a:r>
          </a:p>
        </p:txBody>
      </p:sp>
      <p:pic>
        <p:nvPicPr>
          <p:cNvPr id="3084" name="Picture 12" descr="Orca, Kit, Dolphin, Mammal, Killer">
            <a:extLst>
              <a:ext uri="{FF2B5EF4-FFF2-40B4-BE49-F238E27FC236}">
                <a16:creationId xmlns:a16="http://schemas.microsoft.com/office/drawing/2014/main" id="{A005B334-E91C-484E-84ED-52174E1998D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29573" y="2980424"/>
            <a:ext cx="853285" cy="68262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olphin, Jumping, Animal, Cetacean">
            <a:extLst>
              <a:ext uri="{FF2B5EF4-FFF2-40B4-BE49-F238E27FC236}">
                <a16:creationId xmlns:a16="http://schemas.microsoft.com/office/drawing/2014/main" id="{1FC41124-15C5-4A7E-A08F-E73866B0D6B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860537" y="3034708"/>
            <a:ext cx="1014781" cy="65345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C95093F-F52F-42C1-9F15-FF499C50095B}"/>
              </a:ext>
            </a:extLst>
          </p:cNvPr>
          <p:cNvSpPr txBox="1"/>
          <p:nvPr/>
        </p:nvSpPr>
        <p:spPr>
          <a:xfrm>
            <a:off x="4878203" y="3440521"/>
            <a:ext cx="2435593" cy="646331"/>
          </a:xfrm>
          <a:prstGeom prst="rect">
            <a:avLst/>
          </a:prstGeom>
          <a:noFill/>
        </p:spPr>
        <p:txBody>
          <a:bodyPr wrap="square" rtlCol="0">
            <a:spAutoFit/>
          </a:bodyPr>
          <a:lstStyle/>
          <a:p>
            <a:pPr algn="ctr"/>
            <a:r>
              <a:rPr lang="fr-FR" dirty="0">
                <a:solidFill>
                  <a:schemeClr val="accent5">
                    <a:lumMod val="50000"/>
                  </a:schemeClr>
                </a:solidFill>
              </a:rPr>
              <a:t>[</a:t>
            </a:r>
            <a:r>
              <a:rPr lang="fr-FR" dirty="0" err="1">
                <a:solidFill>
                  <a:schemeClr val="accent5">
                    <a:lumMod val="50000"/>
                  </a:schemeClr>
                </a:solidFill>
              </a:rPr>
              <a:t>cetacean</a:t>
            </a:r>
            <a:r>
              <a:rPr lang="fr-FR" dirty="0">
                <a:solidFill>
                  <a:schemeClr val="accent5">
                    <a:lumMod val="50000"/>
                  </a:schemeClr>
                </a:solidFill>
              </a:rPr>
              <a:t> = </a:t>
            </a:r>
            <a:r>
              <a:rPr lang="fr-FR" dirty="0" err="1">
                <a:solidFill>
                  <a:schemeClr val="accent5">
                    <a:lumMod val="50000"/>
                  </a:schemeClr>
                </a:solidFill>
              </a:rPr>
              <a:t>aquatic</a:t>
            </a:r>
            <a:r>
              <a:rPr lang="fr-FR" dirty="0">
                <a:solidFill>
                  <a:schemeClr val="accent5">
                    <a:lumMod val="50000"/>
                  </a:schemeClr>
                </a:solidFill>
              </a:rPr>
              <a:t> </a:t>
            </a:r>
            <a:r>
              <a:rPr lang="fr-FR" dirty="0" err="1">
                <a:solidFill>
                  <a:schemeClr val="accent5">
                    <a:lumMod val="50000"/>
                  </a:schemeClr>
                </a:solidFill>
              </a:rPr>
              <a:t>mammal</a:t>
            </a:r>
            <a:r>
              <a:rPr lang="fr-FR" dirty="0">
                <a:solidFill>
                  <a:schemeClr val="accent5">
                    <a:lumMod val="50000"/>
                  </a:schemeClr>
                </a:solidFill>
              </a:rPr>
              <a:t>]</a:t>
            </a:r>
          </a:p>
        </p:txBody>
      </p:sp>
      <p:sp>
        <p:nvSpPr>
          <p:cNvPr id="36" name="TextBox 35">
            <a:extLst>
              <a:ext uri="{FF2B5EF4-FFF2-40B4-BE49-F238E27FC236}">
                <a16:creationId xmlns:a16="http://schemas.microsoft.com/office/drawing/2014/main" id="{DBEB4E8D-969D-4ACF-8685-208A7A6972C7}"/>
              </a:ext>
            </a:extLst>
          </p:cNvPr>
          <p:cNvSpPr txBox="1"/>
          <p:nvPr/>
        </p:nvSpPr>
        <p:spPr>
          <a:xfrm>
            <a:off x="5339569" y="4888985"/>
            <a:ext cx="1512862" cy="400110"/>
          </a:xfrm>
          <a:prstGeom prst="rect">
            <a:avLst/>
          </a:prstGeom>
          <a:noFill/>
        </p:spPr>
        <p:txBody>
          <a:bodyPr wrap="square" rtlCol="0">
            <a:spAutoFit/>
          </a:bodyPr>
          <a:lstStyle/>
          <a:p>
            <a:pPr algn="ctr"/>
            <a:r>
              <a:rPr lang="fr-FR" sz="2000" dirty="0">
                <a:solidFill>
                  <a:schemeClr val="accent5">
                    <a:lumMod val="50000"/>
                  </a:schemeClr>
                </a:solidFill>
              </a:rPr>
              <a:t>[chance]</a:t>
            </a:r>
          </a:p>
        </p:txBody>
      </p:sp>
      <p:pic>
        <p:nvPicPr>
          <p:cNvPr id="3088" name="Picture 16" descr="Knife, Kitchen, Sharp, Kitchen Tools">
            <a:extLst>
              <a:ext uri="{FF2B5EF4-FFF2-40B4-BE49-F238E27FC236}">
                <a16:creationId xmlns:a16="http://schemas.microsoft.com/office/drawing/2014/main" id="{FE86E7AD-CD22-46A8-B590-7FD488D5A4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12794" y1="43529" x2="17647" y2="55000"/>
                        <a14:foregroundMark x1="17647" y1="55000" x2="26324" y2="56471"/>
                        <a14:foregroundMark x1="26324" y1="56471" x2="42647" y2="54118"/>
                        <a14:foregroundMark x1="42647" y1="54118" x2="35882" y2="43235"/>
                        <a14:foregroundMark x1="35882" y1="43235" x2="10294" y2="42647"/>
                      </a14:backgroundRemoval>
                    </a14:imgEffect>
                  </a14:imgLayer>
                </a14:imgProps>
              </a:ext>
              <a:ext uri="{28A0092B-C50C-407E-A947-70E740481C1C}">
                <a14:useLocalDpi xmlns:a14="http://schemas.microsoft.com/office/drawing/2010/main" val="0"/>
              </a:ext>
            </a:extLst>
          </a:blip>
          <a:srcRect/>
          <a:stretch>
            <a:fillRect/>
          </a:stretch>
        </p:blipFill>
        <p:spPr bwMode="auto">
          <a:xfrm>
            <a:off x="7821323" y="1341534"/>
            <a:ext cx="2726944" cy="136347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Wool, Ball, Yarn, Needles, Craft">
            <a:extLst>
              <a:ext uri="{FF2B5EF4-FFF2-40B4-BE49-F238E27FC236}">
                <a16:creationId xmlns:a16="http://schemas.microsoft.com/office/drawing/2014/main" id="{F5BE339B-AF14-4085-8F22-63ED509F4A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92342" y="3114404"/>
            <a:ext cx="1374939" cy="95209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280B500-35A9-4982-88EE-1A72BF2ADFB1}"/>
              </a:ext>
            </a:extLst>
          </p:cNvPr>
          <p:cNvSpPr txBox="1"/>
          <p:nvPr/>
        </p:nvSpPr>
        <p:spPr>
          <a:xfrm>
            <a:off x="8676147" y="3183240"/>
            <a:ext cx="1704908" cy="369332"/>
          </a:xfrm>
          <a:prstGeom prst="rect">
            <a:avLst/>
          </a:prstGeom>
          <a:noFill/>
        </p:spPr>
        <p:txBody>
          <a:bodyPr wrap="square" rtlCol="0">
            <a:spAutoFit/>
          </a:bodyPr>
          <a:lstStyle/>
          <a:p>
            <a:pPr algn="ctr"/>
            <a:r>
              <a:rPr lang="fr-FR" dirty="0">
                <a:solidFill>
                  <a:schemeClr val="accent5">
                    <a:lumMod val="50000"/>
                  </a:schemeClr>
                </a:solidFill>
              </a:rPr>
              <a:t>[string, </a:t>
            </a:r>
            <a:r>
              <a:rPr lang="fr-FR" dirty="0" err="1">
                <a:solidFill>
                  <a:schemeClr val="accent5">
                    <a:lumMod val="50000"/>
                  </a:schemeClr>
                </a:solidFill>
              </a:rPr>
              <a:t>twine</a:t>
            </a:r>
            <a:r>
              <a:rPr lang="fr-FR" dirty="0">
                <a:solidFill>
                  <a:schemeClr val="accent5">
                    <a:lumMod val="50000"/>
                  </a:schemeClr>
                </a:solidFill>
              </a:rPr>
              <a:t>]</a:t>
            </a:r>
          </a:p>
        </p:txBody>
      </p:sp>
      <p:pic>
        <p:nvPicPr>
          <p:cNvPr id="3092" name="Picture 20" descr="Map, Treasure, Pirate, X Marks The Spot">
            <a:extLst>
              <a:ext uri="{FF2B5EF4-FFF2-40B4-BE49-F238E27FC236}">
                <a16:creationId xmlns:a16="http://schemas.microsoft.com/office/drawing/2014/main" id="{93134AC9-6024-4958-8AFE-8C30C4AD39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29705" y="4519854"/>
            <a:ext cx="1325895" cy="115001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CC6E2F4-CEB5-4C56-8E32-74E8C4FDFAA5}"/>
              </a:ext>
            </a:extLst>
          </p:cNvPr>
          <p:cNvSpPr txBox="1"/>
          <p:nvPr/>
        </p:nvSpPr>
        <p:spPr>
          <a:xfrm>
            <a:off x="7799356" y="5165241"/>
            <a:ext cx="1512862" cy="400110"/>
          </a:xfrm>
          <a:prstGeom prst="rect">
            <a:avLst/>
          </a:prstGeom>
          <a:noFill/>
        </p:spPr>
        <p:txBody>
          <a:bodyPr wrap="square" rtlCol="0">
            <a:spAutoFit/>
          </a:bodyPr>
          <a:lstStyle/>
          <a:p>
            <a:pPr algn="ctr"/>
            <a:r>
              <a:rPr lang="fr-FR" sz="2000" dirty="0">
                <a:solidFill>
                  <a:schemeClr val="accent5">
                    <a:lumMod val="50000"/>
                  </a:schemeClr>
                </a:solidFill>
              </a:rPr>
              <a:t>[</a:t>
            </a:r>
            <a:r>
              <a:rPr lang="fr-FR" sz="2000" dirty="0" err="1">
                <a:solidFill>
                  <a:schemeClr val="accent5">
                    <a:lumMod val="50000"/>
                  </a:schemeClr>
                </a:solidFill>
              </a:rPr>
              <a:t>quest</a:t>
            </a:r>
            <a:r>
              <a:rPr lang="fr-FR" sz="2000" dirty="0">
                <a:solidFill>
                  <a:schemeClr val="accent5">
                    <a:lumMod val="50000"/>
                  </a:schemeClr>
                </a:solidFill>
              </a:rPr>
              <a:t>]</a:t>
            </a:r>
          </a:p>
        </p:txBody>
      </p:sp>
    </p:spTree>
    <p:extLst>
      <p:ext uri="{BB962C8B-B14F-4D97-AF65-F5344CB8AC3E}">
        <p14:creationId xmlns:p14="http://schemas.microsoft.com/office/powerpoint/2010/main" val="316546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4" name="Title 3"/>
          <p:cNvSpPr>
            <a:spLocks noGrp="1"/>
          </p:cNvSpPr>
          <p:nvPr>
            <p:ph type="title"/>
          </p:nvPr>
        </p:nvSpPr>
        <p:spPr>
          <a:xfrm>
            <a:off x="-1" y="296864"/>
            <a:ext cx="5881037" cy="707849"/>
          </a:xfrm>
        </p:spPr>
        <p:txBody>
          <a:bodyPr>
            <a:noAutofit/>
          </a:bodyPr>
          <a:lstStyle/>
          <a:p>
            <a:r>
              <a:rPr lang="fr-FR" sz="2800" b="1" dirty="0">
                <a:solidFill>
                  <a:schemeClr val="bg1"/>
                </a:solidFill>
              </a:rPr>
              <a:t>Modes de transport écologiques</a:t>
            </a:r>
            <a:endParaRPr lang="en-GB" sz="2800" b="1" dirty="0">
              <a:solidFill>
                <a:schemeClr val="bg1"/>
              </a:solidFill>
            </a:endParaRP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E3DAFFD-9E8F-485C-AC43-BD508B162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831225"/>
            <a:ext cx="1553298" cy="1553298"/>
          </a:xfrm>
          <a:prstGeom prst="rect">
            <a:avLst/>
          </a:prstGeom>
        </p:spPr>
      </p:pic>
      <p:pic>
        <p:nvPicPr>
          <p:cNvPr id="10" name="Picture 9">
            <a:extLst>
              <a:ext uri="{FF2B5EF4-FFF2-40B4-BE49-F238E27FC236}">
                <a16:creationId xmlns:a16="http://schemas.microsoft.com/office/drawing/2014/main" id="{E360A235-497F-4DE4-8370-0D03E41C7A5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36716" y="4386543"/>
            <a:ext cx="2021254" cy="2021254"/>
          </a:xfrm>
          <a:prstGeom prst="rect">
            <a:avLst/>
          </a:prstGeom>
        </p:spPr>
      </p:pic>
      <p:sp>
        <p:nvSpPr>
          <p:cNvPr id="7" name="TextBox 6">
            <a:extLst>
              <a:ext uri="{FF2B5EF4-FFF2-40B4-BE49-F238E27FC236}">
                <a16:creationId xmlns:a16="http://schemas.microsoft.com/office/drawing/2014/main" id="{0D923D43-64B5-4E87-8D2E-EB07A446FD3E}"/>
              </a:ext>
            </a:extLst>
          </p:cNvPr>
          <p:cNvSpPr txBox="1"/>
          <p:nvPr/>
        </p:nvSpPr>
        <p:spPr>
          <a:xfrm>
            <a:off x="6457247" y="162393"/>
            <a:ext cx="32980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Où sont les liaisons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Où sont les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Speech Bubble: Rectangle with Corners Rounded 10">
            <a:extLst>
              <a:ext uri="{FF2B5EF4-FFF2-40B4-BE49-F238E27FC236}">
                <a16:creationId xmlns:a16="http://schemas.microsoft.com/office/drawing/2014/main" id="{728212DC-FEEA-4EC4-B0D0-26AD2E3EC74B}"/>
              </a:ext>
            </a:extLst>
          </p:cNvPr>
          <p:cNvSpPr/>
          <p:nvPr/>
        </p:nvSpPr>
        <p:spPr>
          <a:xfrm>
            <a:off x="927665" y="1260363"/>
            <a:ext cx="8314268" cy="520996"/>
          </a:xfrm>
          <a:prstGeom prst="wedgeRoundRectCallout">
            <a:avLst>
              <a:gd name="adj1" fmla="val -56552"/>
              <a:gd name="adj2" fmla="val 2165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Je prend</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autobu</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our aller au coll</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ège.</a:t>
            </a:r>
            <a:endPar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Speech Bubble: Rectangle with Corners Rounded 11">
            <a:extLst>
              <a:ext uri="{FF2B5EF4-FFF2-40B4-BE49-F238E27FC236}">
                <a16:creationId xmlns:a16="http://schemas.microsoft.com/office/drawing/2014/main" id="{0F7D907A-7B8B-41F4-A43A-3CD833B35CDA}"/>
              </a:ext>
            </a:extLst>
          </p:cNvPr>
          <p:cNvSpPr/>
          <p:nvPr/>
        </p:nvSpPr>
        <p:spPr>
          <a:xfrm>
            <a:off x="6118585" y="1887660"/>
            <a:ext cx="5309213" cy="520996"/>
          </a:xfrm>
          <a:prstGeom prst="wedgeRoundRectCallout">
            <a:avLst>
              <a:gd name="adj1" fmla="val 57294"/>
              <a:gd name="adj2" fmla="val 22586"/>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2060"/>
                </a:solidFill>
                <a:latin typeface="Century Gothic" panose="020F0302020204030204"/>
              </a:rPr>
              <a:t>  </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Je vai</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coll</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ège à vélo</a:t>
            </a:r>
            <a:r>
              <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kumimoji="0" lang="fr-FR"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9B4DC712-FDEC-493F-90E3-FB2EC5C36A0A}"/>
              </a:ext>
            </a:extLst>
          </p:cNvPr>
          <p:cNvSpPr/>
          <p:nvPr/>
        </p:nvSpPr>
        <p:spPr>
          <a:xfrm>
            <a:off x="927665" y="2505027"/>
            <a:ext cx="5661448" cy="520996"/>
          </a:xfrm>
          <a:prstGeom prst="wedgeRoundRectCallout">
            <a:avLst>
              <a:gd name="adj1" fmla="val -59446"/>
              <a:gd name="adj2" fmla="val 23498"/>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    </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Il y a deu</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x</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éroport</a:t>
            </a:r>
            <a:r>
              <a:rPr kumimoji="0" lang="fr-FR" sz="2800"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à</a:t>
            </a:r>
            <a:r>
              <a:rPr kumimoji="0" lang="fr-FR"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Paris.</a:t>
            </a:r>
            <a:endPar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869B3DD7-1188-4CCE-BC46-7418110FDC9C}"/>
              </a:ext>
            </a:extLst>
          </p:cNvPr>
          <p:cNvSpPr/>
          <p:nvPr/>
        </p:nvSpPr>
        <p:spPr>
          <a:xfrm>
            <a:off x="927665" y="3704732"/>
            <a:ext cx="9669354" cy="520996"/>
          </a:xfrm>
          <a:prstGeom prst="wedgeRoundRectCallout">
            <a:avLst>
              <a:gd name="adj1" fmla="val -55630"/>
              <a:gd name="adj2" fmla="val 253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     </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Mai</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l fau</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rendre l’avion pour aller en vacances !</a:t>
            </a:r>
          </a:p>
        </p:txBody>
      </p:sp>
      <p:sp>
        <p:nvSpPr>
          <p:cNvPr id="16" name="Speech Bubble: Rectangle with Corners Rounded 15">
            <a:extLst>
              <a:ext uri="{FF2B5EF4-FFF2-40B4-BE49-F238E27FC236}">
                <a16:creationId xmlns:a16="http://schemas.microsoft.com/office/drawing/2014/main" id="{6F1A5393-F645-44B0-863E-C10FA358325F}"/>
              </a:ext>
            </a:extLst>
          </p:cNvPr>
          <p:cNvSpPr/>
          <p:nvPr/>
        </p:nvSpPr>
        <p:spPr>
          <a:xfrm>
            <a:off x="4344292" y="3127498"/>
            <a:ext cx="7083506" cy="485527"/>
          </a:xfrm>
          <a:prstGeom prst="wedgeRoundRectCallout">
            <a:avLst>
              <a:gd name="adj1" fmla="val 54578"/>
              <a:gd name="adj2" fmla="val 20106"/>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2060"/>
                </a:solidFill>
                <a:latin typeface="Century Gothic" panose="020F0302020204030204"/>
              </a:rPr>
              <a:t>   </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Les voyages e</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vion son</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m</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auvais.</a:t>
            </a:r>
            <a:endParaRPr kumimoji="0" lang="fr-FR"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57628BCC-D609-4FA3-B4E0-86C0D33C860A}"/>
              </a:ext>
            </a:extLst>
          </p:cNvPr>
          <p:cNvSpPr/>
          <p:nvPr/>
        </p:nvSpPr>
        <p:spPr>
          <a:xfrm>
            <a:off x="1395782" y="4313507"/>
            <a:ext cx="9457993" cy="786610"/>
          </a:xfrm>
          <a:prstGeom prst="wedgeRoundRectCallout">
            <a:avLst>
              <a:gd name="adj1" fmla="val 53556"/>
              <a:gd name="adj2" fmla="val 18891"/>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Mais non ! O</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rendre le train. C’es</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t plus d</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ifficile, mais c’es</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ossible.</a:t>
            </a:r>
            <a:endParaRPr kumimoji="0" lang="fr-FR"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73B8BC89-92C4-4104-8A3E-F9E9C319567D}"/>
              </a:ext>
            </a:extLst>
          </p:cNvPr>
          <p:cNvSpPr/>
          <p:nvPr/>
        </p:nvSpPr>
        <p:spPr>
          <a:xfrm>
            <a:off x="2177229" y="5187896"/>
            <a:ext cx="6666145" cy="520996"/>
          </a:xfrm>
          <a:prstGeom prst="wedgeRoundRectCallout">
            <a:avLst>
              <a:gd name="adj1" fmla="val -59446"/>
              <a:gd name="adj2" fmla="val 23498"/>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   </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Je sui</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d</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ésolée ! C’es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t i</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mpossible !</a:t>
            </a:r>
          </a:p>
        </p:txBody>
      </p:sp>
      <p:sp>
        <p:nvSpPr>
          <p:cNvPr id="20" name="Speech Bubble: Rectangle with Corners Rounded 19">
            <a:extLst>
              <a:ext uri="{FF2B5EF4-FFF2-40B4-BE49-F238E27FC236}">
                <a16:creationId xmlns:a16="http://schemas.microsoft.com/office/drawing/2014/main" id="{66D2EA26-BEB3-4CB8-B654-638E6F95279C}"/>
              </a:ext>
            </a:extLst>
          </p:cNvPr>
          <p:cNvSpPr/>
          <p:nvPr/>
        </p:nvSpPr>
        <p:spPr>
          <a:xfrm>
            <a:off x="2204309" y="5786628"/>
            <a:ext cx="7550998" cy="520996"/>
          </a:xfrm>
          <a:prstGeom prst="wedgeRoundRectCallout">
            <a:avLst>
              <a:gd name="adj1" fmla="val 55357"/>
              <a:gd name="adj2" fmla="val 26281"/>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2060"/>
                </a:solidFill>
                <a:latin typeface="Century Gothic" panose="020F0302020204030204"/>
              </a:rPr>
              <a:t>    </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Je ne sui</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d</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’accor</a:t>
            </a:r>
            <a:r>
              <a:rPr kumimoji="0" lang="fr-FR" sz="2800" i="0" u="none" strike="noStrike" kern="1200" cap="none" spc="0" normalizeH="0" baseline="0" noProof="0" dirty="0">
                <a:ln>
                  <a:noFill/>
                </a:ln>
                <a:solidFill>
                  <a:srgbClr val="002060"/>
                </a:solidFill>
                <a:effectLst/>
                <a:uLnTx/>
                <a:uFillTx/>
                <a:latin typeface="Century Gothic" panose="020F0302020204030204"/>
                <a:ea typeface="+mn-ea"/>
                <a:cs typeface="+mn-cs"/>
              </a:rPr>
              <a:t>d</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vec te</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dées.</a:t>
            </a:r>
            <a:endParaRPr kumimoji="0" lang="fr-FR"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5" name="Straight Connector 4">
            <a:extLst>
              <a:ext uri="{FF2B5EF4-FFF2-40B4-BE49-F238E27FC236}">
                <a16:creationId xmlns:a16="http://schemas.microsoft.com/office/drawing/2014/main" id="{27C8E213-7390-47FE-BA67-61176287E5F2}"/>
              </a:ext>
            </a:extLst>
          </p:cNvPr>
          <p:cNvCxnSpPr/>
          <p:nvPr/>
        </p:nvCxnSpPr>
        <p:spPr>
          <a:xfrm>
            <a:off x="7721828" y="2339001"/>
            <a:ext cx="652422" cy="0"/>
          </a:xfrm>
          <a:prstGeom prst="line">
            <a:avLst/>
          </a:prstGeom>
          <a:ln w="3810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06CF0A-CB22-4118-96FC-AD7774DCD079}"/>
              </a:ext>
            </a:extLst>
          </p:cNvPr>
          <p:cNvCxnSpPr>
            <a:cxnSpLocks/>
          </p:cNvCxnSpPr>
          <p:nvPr/>
        </p:nvCxnSpPr>
        <p:spPr>
          <a:xfrm>
            <a:off x="3103464" y="2952794"/>
            <a:ext cx="521262" cy="0"/>
          </a:xfrm>
          <a:prstGeom prst="line">
            <a:avLst/>
          </a:prstGeom>
          <a:ln w="3810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513148-8668-473E-8F0B-0FB0C08104CC}"/>
              </a:ext>
            </a:extLst>
          </p:cNvPr>
          <p:cNvCxnSpPr>
            <a:cxnSpLocks/>
          </p:cNvCxnSpPr>
          <p:nvPr/>
        </p:nvCxnSpPr>
        <p:spPr>
          <a:xfrm>
            <a:off x="7461197" y="3553650"/>
            <a:ext cx="521262" cy="0"/>
          </a:xfrm>
          <a:prstGeom prst="line">
            <a:avLst/>
          </a:prstGeom>
          <a:ln w="3810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CC3658-1937-4393-906C-2172769B7F9C}"/>
              </a:ext>
            </a:extLst>
          </p:cNvPr>
          <p:cNvCxnSpPr>
            <a:cxnSpLocks/>
          </p:cNvCxnSpPr>
          <p:nvPr/>
        </p:nvCxnSpPr>
        <p:spPr>
          <a:xfrm>
            <a:off x="6457246" y="5644895"/>
            <a:ext cx="356400" cy="0"/>
          </a:xfrm>
          <a:prstGeom prst="line">
            <a:avLst/>
          </a:prstGeom>
          <a:ln w="3810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6039AC-D52C-4698-B870-EBF9D29CD8B3}"/>
              </a:ext>
            </a:extLst>
          </p:cNvPr>
          <p:cNvCxnSpPr>
            <a:cxnSpLocks/>
          </p:cNvCxnSpPr>
          <p:nvPr/>
        </p:nvCxnSpPr>
        <p:spPr>
          <a:xfrm>
            <a:off x="8300852" y="6204995"/>
            <a:ext cx="369422" cy="0"/>
          </a:xfrm>
          <a:prstGeom prst="line">
            <a:avLst/>
          </a:prstGeom>
          <a:ln w="38100">
            <a:solidFill>
              <a:srgbClr val="E87D1E"/>
            </a:solidFill>
          </a:ln>
        </p:spPr>
        <p:style>
          <a:lnRef idx="1">
            <a:schemeClr val="accent1"/>
          </a:lnRef>
          <a:fillRef idx="0">
            <a:schemeClr val="accent1"/>
          </a:fillRef>
          <a:effectRef idx="0">
            <a:schemeClr val="accent1"/>
          </a:effectRef>
          <a:fontRef idx="minor">
            <a:schemeClr val="tx1"/>
          </a:fontRef>
        </p:style>
      </p:cxnSp>
      <p:sp>
        <p:nvSpPr>
          <p:cNvPr id="46" name="Action Button: Custom 16">
            <a:hlinkClick r:id="" action="ppaction://noaction" highlightClick="1">
              <a:snd r:embed="rId6" name="1 je prends l'autobus.wav"/>
            </a:hlinkClick>
            <a:extLst>
              <a:ext uri="{FF2B5EF4-FFF2-40B4-BE49-F238E27FC236}">
                <a16:creationId xmlns:a16="http://schemas.microsoft.com/office/drawing/2014/main" id="{1CE0DADE-1AD7-498C-9ACC-5C7DE315D864}"/>
              </a:ext>
            </a:extLst>
          </p:cNvPr>
          <p:cNvSpPr/>
          <p:nvPr/>
        </p:nvSpPr>
        <p:spPr>
          <a:xfrm>
            <a:off x="1050583" y="1327052"/>
            <a:ext cx="396000" cy="396000"/>
          </a:xfrm>
          <a:prstGeom prst="actionButtonBlank">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7" name="2 je vaus au collège.wav"/>
            </a:hlinkClick>
            <a:extLst>
              <a:ext uri="{FF2B5EF4-FFF2-40B4-BE49-F238E27FC236}">
                <a16:creationId xmlns:a16="http://schemas.microsoft.com/office/drawing/2014/main" id="{A97C2C49-238D-49C1-B869-1E391F535012}"/>
              </a:ext>
            </a:extLst>
          </p:cNvPr>
          <p:cNvSpPr/>
          <p:nvPr/>
        </p:nvSpPr>
        <p:spPr>
          <a:xfrm>
            <a:off x="6216734" y="19505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8" name="3 il y a deux.wav"/>
            </a:hlinkClick>
            <a:extLst>
              <a:ext uri="{FF2B5EF4-FFF2-40B4-BE49-F238E27FC236}">
                <a16:creationId xmlns:a16="http://schemas.microsoft.com/office/drawing/2014/main" id="{E529E848-36E7-489E-B06C-D8B6E8518EC0}"/>
              </a:ext>
            </a:extLst>
          </p:cNvPr>
          <p:cNvSpPr/>
          <p:nvPr/>
        </p:nvSpPr>
        <p:spPr>
          <a:xfrm>
            <a:off x="1050583" y="2562129"/>
            <a:ext cx="396000" cy="396000"/>
          </a:xfrm>
          <a:prstGeom prst="actionButtonBlank">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9" name="4 les voyages en avion.wav"/>
            </a:hlinkClick>
            <a:extLst>
              <a:ext uri="{FF2B5EF4-FFF2-40B4-BE49-F238E27FC236}">
                <a16:creationId xmlns:a16="http://schemas.microsoft.com/office/drawing/2014/main" id="{7A6726BC-8416-4E55-885E-74CE9A46FAD1}"/>
              </a:ext>
            </a:extLst>
          </p:cNvPr>
          <p:cNvSpPr/>
          <p:nvPr/>
        </p:nvSpPr>
        <p:spPr>
          <a:xfrm>
            <a:off x="4479807" y="31773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10" name="5 mais il faut.wav"/>
            </a:hlinkClick>
            <a:extLst>
              <a:ext uri="{FF2B5EF4-FFF2-40B4-BE49-F238E27FC236}">
                <a16:creationId xmlns:a16="http://schemas.microsoft.com/office/drawing/2014/main" id="{53DB89C0-4A79-4160-8440-10941532FA5F}"/>
              </a:ext>
            </a:extLst>
          </p:cNvPr>
          <p:cNvSpPr/>
          <p:nvPr/>
        </p:nvSpPr>
        <p:spPr>
          <a:xfrm>
            <a:off x="999782" y="3765266"/>
            <a:ext cx="396000" cy="396000"/>
          </a:xfrm>
          <a:prstGeom prst="actionButtonBlank">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11" name="6 mais non.wav"/>
            </a:hlinkClick>
            <a:extLst>
              <a:ext uri="{FF2B5EF4-FFF2-40B4-BE49-F238E27FC236}">
                <a16:creationId xmlns:a16="http://schemas.microsoft.com/office/drawing/2014/main" id="{F09B56EB-1590-42E9-8059-5E50C6362DBF}"/>
              </a:ext>
            </a:extLst>
          </p:cNvPr>
          <p:cNvSpPr/>
          <p:nvPr/>
        </p:nvSpPr>
        <p:spPr>
          <a:xfrm>
            <a:off x="1553298" y="45088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12" name="7 je suis désolée.wav"/>
            </a:hlinkClick>
            <a:extLst>
              <a:ext uri="{FF2B5EF4-FFF2-40B4-BE49-F238E27FC236}">
                <a16:creationId xmlns:a16="http://schemas.microsoft.com/office/drawing/2014/main" id="{065C3877-BAE3-4B70-940C-5EAA0162C5EC}"/>
              </a:ext>
            </a:extLst>
          </p:cNvPr>
          <p:cNvSpPr/>
          <p:nvPr/>
        </p:nvSpPr>
        <p:spPr>
          <a:xfrm>
            <a:off x="2299525" y="5248895"/>
            <a:ext cx="396000" cy="396000"/>
          </a:xfrm>
          <a:prstGeom prst="actionButtonBlank">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latin typeface="Century Gothic" panose="020B0502020202020204" pitchFamily="34" charset="0"/>
              </a:rPr>
              <a:t>7</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13" name="8 je ne suis pas d'accord.wav"/>
            </a:hlinkClick>
            <a:extLst>
              <a:ext uri="{FF2B5EF4-FFF2-40B4-BE49-F238E27FC236}">
                <a16:creationId xmlns:a16="http://schemas.microsoft.com/office/drawing/2014/main" id="{C57053A0-3386-4DF7-91B7-F7E53E08DCB8}"/>
              </a:ext>
            </a:extLst>
          </p:cNvPr>
          <p:cNvSpPr/>
          <p:nvPr/>
        </p:nvSpPr>
        <p:spPr>
          <a:xfrm>
            <a:off x="2299525" y="5831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cxnSp>
        <p:nvCxnSpPr>
          <p:cNvPr id="32" name="Straight Connector 31">
            <a:extLst>
              <a:ext uri="{FF2B5EF4-FFF2-40B4-BE49-F238E27FC236}">
                <a16:creationId xmlns:a16="http://schemas.microsoft.com/office/drawing/2014/main" id="{E309D50A-3BA6-41DD-B53B-66D0C110D7AE}"/>
              </a:ext>
            </a:extLst>
          </p:cNvPr>
          <p:cNvCxnSpPr>
            <a:cxnSpLocks/>
          </p:cNvCxnSpPr>
          <p:nvPr/>
        </p:nvCxnSpPr>
        <p:spPr>
          <a:xfrm>
            <a:off x="2204309" y="4160842"/>
            <a:ext cx="356400" cy="0"/>
          </a:xfrm>
          <a:prstGeom prst="line">
            <a:avLst/>
          </a:prstGeom>
          <a:ln w="38100">
            <a:solidFill>
              <a:srgbClr val="E87D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8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Syllables and stress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00C86672-A740-4160-BA1B-0F08DBD76691}"/>
              </a:ext>
            </a:extLst>
          </p:cNvPr>
          <p:cNvSpPr/>
          <p:nvPr/>
        </p:nvSpPr>
        <p:spPr>
          <a:xfrm>
            <a:off x="7209265" y="874010"/>
            <a:ext cx="4745669" cy="1711009"/>
          </a:xfrm>
          <a:prstGeom prst="wedgeRoundRectCallout">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 all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syllables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fairly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equally</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emphasise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last one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bit more).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Pronounce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vowels fully</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don’t ‘reduce’ them!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8BF86AA-8F3A-4105-BFB9-D4764C1A92AA}"/>
              </a:ext>
            </a:extLst>
          </p:cNvPr>
          <p:cNvSpPr txBox="1"/>
          <p:nvPr/>
        </p:nvSpPr>
        <p:spPr>
          <a:xfrm>
            <a:off x="237066" y="1388533"/>
            <a:ext cx="116728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prononcer ces types d’</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éléctricité</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3" name="Table 6">
            <a:extLst>
              <a:ext uri="{FF2B5EF4-FFF2-40B4-BE49-F238E27FC236}">
                <a16:creationId xmlns:a16="http://schemas.microsoft.com/office/drawing/2014/main" id="{FEEC2DA0-AC50-43C9-AC3B-23F53A4382EB}"/>
              </a:ext>
            </a:extLst>
          </p:cNvPr>
          <p:cNvGraphicFramePr>
            <a:graphicFrameLocks noGrp="1"/>
          </p:cNvGraphicFramePr>
          <p:nvPr/>
        </p:nvGraphicFramePr>
        <p:xfrm>
          <a:off x="237065" y="3220310"/>
          <a:ext cx="11672854" cy="2834640"/>
        </p:xfrm>
        <a:graphic>
          <a:graphicData uri="http://schemas.openxmlformats.org/drawingml/2006/table">
            <a:tbl>
              <a:tblPr firstRow="1" bandRow="1">
                <a:tableStyleId>{5940675A-B579-460E-94D1-54222C63F5DA}</a:tableStyleId>
              </a:tblPr>
              <a:tblGrid>
                <a:gridCol w="5836427">
                  <a:extLst>
                    <a:ext uri="{9D8B030D-6E8A-4147-A177-3AD203B41FA5}">
                      <a16:colId xmlns:a16="http://schemas.microsoft.com/office/drawing/2014/main" val="4032553641"/>
                    </a:ext>
                  </a:extLst>
                </a:gridCol>
                <a:gridCol w="5836427">
                  <a:extLst>
                    <a:ext uri="{9D8B030D-6E8A-4147-A177-3AD203B41FA5}">
                      <a16:colId xmlns:a16="http://schemas.microsoft.com/office/drawing/2014/main" val="3939303457"/>
                    </a:ext>
                  </a:extLst>
                </a:gridCol>
              </a:tblGrid>
              <a:tr h="370840">
                <a:tc>
                  <a:txBody>
                    <a:bodyPr/>
                    <a:lstStyle/>
                    <a:p>
                      <a:pPr lvl="1"/>
                      <a:r>
                        <a:rPr lang="fr-FR" sz="2400" dirty="0">
                          <a:solidFill>
                            <a:srgbClr val="002060"/>
                          </a:solidFill>
                        </a:rPr>
                        <a:t>l’énergie solaire</a:t>
                      </a:r>
                    </a:p>
                    <a:p>
                      <a:endParaRPr lang="fr-FR" sz="2400" dirty="0">
                        <a:solidFill>
                          <a:srgbClr val="002060"/>
                        </a:solidFill>
                      </a:endParaRPr>
                    </a:p>
                    <a:p>
                      <a:endParaRPr lang="fr-FR"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1"/>
                      <a:r>
                        <a:rPr lang="fr-FR" sz="2400" dirty="0">
                          <a:solidFill>
                            <a:srgbClr val="002060"/>
                          </a:solidFill>
                        </a:rPr>
                        <a:t>la biomasse</a:t>
                      </a:r>
                    </a:p>
                    <a:p>
                      <a:endParaRPr lang="fr-FR"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2045781"/>
                  </a:ext>
                </a:extLst>
              </a:tr>
              <a:tr h="370840">
                <a:tc>
                  <a:txBody>
                    <a:bodyPr/>
                    <a:lstStyle/>
                    <a:p>
                      <a:pPr lvl="1"/>
                      <a:r>
                        <a:rPr lang="fr-FR" sz="2400" dirty="0">
                          <a:solidFill>
                            <a:srgbClr val="002060"/>
                          </a:solidFill>
                        </a:rPr>
                        <a:t>l’énergie éolienne</a:t>
                      </a:r>
                    </a:p>
                    <a:p>
                      <a:endParaRPr lang="fr-FR" sz="2400" dirty="0">
                        <a:solidFill>
                          <a:srgbClr val="002060"/>
                        </a:solidFill>
                      </a:endParaRPr>
                    </a:p>
                    <a:p>
                      <a:endParaRPr lang="fr-FR"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1"/>
                      <a:r>
                        <a:rPr lang="fr-FR" sz="2400" dirty="0">
                          <a:solidFill>
                            <a:srgbClr val="002060"/>
                          </a:solidFill>
                        </a:rPr>
                        <a:t>l’hydroélectricité</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8297656"/>
                  </a:ext>
                </a:extLst>
              </a:tr>
              <a:tr h="370840">
                <a:tc>
                  <a:txBody>
                    <a:bodyPr/>
                    <a:lstStyle/>
                    <a:p>
                      <a:pPr lvl="1"/>
                      <a:r>
                        <a:rPr lang="fr-FR" sz="2400" dirty="0">
                          <a:solidFill>
                            <a:srgbClr val="002060"/>
                          </a:solidFill>
                        </a:rPr>
                        <a:t>l’énergie nucléaire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1"/>
                      <a:r>
                        <a:rPr lang="fr-FR" sz="2400" dirty="0">
                          <a:solidFill>
                            <a:srgbClr val="002060"/>
                          </a:solidFill>
                        </a:rPr>
                        <a:t>la géothermie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4838045"/>
                  </a:ext>
                </a:extLst>
              </a:tr>
            </a:tbl>
          </a:graphicData>
        </a:graphic>
      </p:graphicFrame>
      <p:pic>
        <p:nvPicPr>
          <p:cNvPr id="9" name="Picture 8">
            <a:extLst>
              <a:ext uri="{FF2B5EF4-FFF2-40B4-BE49-F238E27FC236}">
                <a16:creationId xmlns:a16="http://schemas.microsoft.com/office/drawing/2014/main" id="{D85CA2CC-5BAE-43BA-83D8-E49789DACE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73092" y="2913328"/>
            <a:ext cx="1062387" cy="1050767"/>
          </a:xfrm>
          <a:prstGeom prst="rect">
            <a:avLst/>
          </a:prstGeom>
        </p:spPr>
      </p:pic>
      <p:pic>
        <p:nvPicPr>
          <p:cNvPr id="11" name="Picture 10">
            <a:extLst>
              <a:ext uri="{FF2B5EF4-FFF2-40B4-BE49-F238E27FC236}">
                <a16:creationId xmlns:a16="http://schemas.microsoft.com/office/drawing/2014/main" id="{260C92F5-E172-4A4F-ACBE-36E7360AD2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37934" y="4245267"/>
            <a:ext cx="1476279" cy="951508"/>
          </a:xfrm>
          <a:prstGeom prst="rect">
            <a:avLst/>
          </a:prstGeom>
        </p:spPr>
      </p:pic>
      <p:pic>
        <p:nvPicPr>
          <p:cNvPr id="15" name="Picture 14">
            <a:extLst>
              <a:ext uri="{FF2B5EF4-FFF2-40B4-BE49-F238E27FC236}">
                <a16:creationId xmlns:a16="http://schemas.microsoft.com/office/drawing/2014/main" id="{E0CEA5C1-62C1-4C65-9EEA-9EA40A5BA3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59126" y="5316643"/>
            <a:ext cx="914493" cy="1027700"/>
          </a:xfrm>
          <a:prstGeom prst="rect">
            <a:avLst/>
          </a:prstGeom>
        </p:spPr>
      </p:pic>
      <p:pic>
        <p:nvPicPr>
          <p:cNvPr id="17" name="Picture 16">
            <a:extLst>
              <a:ext uri="{FF2B5EF4-FFF2-40B4-BE49-F238E27FC236}">
                <a16:creationId xmlns:a16="http://schemas.microsoft.com/office/drawing/2014/main" id="{0EA90F25-0209-495B-8BD0-30C669D74D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62743" y="2747753"/>
            <a:ext cx="2615238" cy="1307619"/>
          </a:xfrm>
          <a:prstGeom prst="rect">
            <a:avLst/>
          </a:prstGeom>
        </p:spPr>
      </p:pic>
      <p:pic>
        <p:nvPicPr>
          <p:cNvPr id="19" name="Picture 18">
            <a:extLst>
              <a:ext uri="{FF2B5EF4-FFF2-40B4-BE49-F238E27FC236}">
                <a16:creationId xmlns:a16="http://schemas.microsoft.com/office/drawing/2014/main" id="{DDED6BF5-3545-4C85-BF2C-026149CCCD9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33985" y="4011053"/>
            <a:ext cx="1858762" cy="1359220"/>
          </a:xfrm>
          <a:prstGeom prst="rect">
            <a:avLst/>
          </a:prstGeom>
        </p:spPr>
      </p:pic>
      <p:pic>
        <p:nvPicPr>
          <p:cNvPr id="21" name="Picture 20">
            <a:extLst>
              <a:ext uri="{FF2B5EF4-FFF2-40B4-BE49-F238E27FC236}">
                <a16:creationId xmlns:a16="http://schemas.microsoft.com/office/drawing/2014/main" id="{998D103A-AB9C-43BC-BA06-3F78848E712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86498" y="5370273"/>
            <a:ext cx="914493" cy="914017"/>
          </a:xfrm>
          <a:prstGeom prst="rect">
            <a:avLst/>
          </a:prstGeom>
        </p:spPr>
      </p:pic>
      <p:sp>
        <p:nvSpPr>
          <p:cNvPr id="14" name="Action Button: Custom 16">
            <a:hlinkClick r:id="" action="ppaction://noaction" highlightClick="1">
              <a:snd r:embed="rId10" name="l'énergie solaire.wav"/>
            </a:hlinkClick>
            <a:extLst>
              <a:ext uri="{FF2B5EF4-FFF2-40B4-BE49-F238E27FC236}">
                <a16:creationId xmlns:a16="http://schemas.microsoft.com/office/drawing/2014/main" id="{8AAC381F-6867-4089-B22A-A0DD34D5273D}"/>
              </a:ext>
            </a:extLst>
          </p:cNvPr>
          <p:cNvSpPr/>
          <p:nvPr/>
        </p:nvSpPr>
        <p:spPr>
          <a:xfrm>
            <a:off x="237065" y="3240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11" name="l'énergie éolienne.wav"/>
            </a:hlinkClick>
            <a:extLst>
              <a:ext uri="{FF2B5EF4-FFF2-40B4-BE49-F238E27FC236}">
                <a16:creationId xmlns:a16="http://schemas.microsoft.com/office/drawing/2014/main" id="{E1A76EF5-7B50-4EC7-9AFC-E067B91E4109}"/>
              </a:ext>
            </a:extLst>
          </p:cNvPr>
          <p:cNvSpPr/>
          <p:nvPr/>
        </p:nvSpPr>
        <p:spPr>
          <a:xfrm>
            <a:off x="237065" y="44396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16">
            <a:hlinkClick r:id="" action="ppaction://noaction" highlightClick="1">
              <a:snd r:embed="rId12" name="l'énergie nucléaire.wav"/>
            </a:hlinkClick>
            <a:extLst>
              <a:ext uri="{FF2B5EF4-FFF2-40B4-BE49-F238E27FC236}">
                <a16:creationId xmlns:a16="http://schemas.microsoft.com/office/drawing/2014/main" id="{BD2E24C7-1311-4BD6-B118-7DBAB5DF57B6}"/>
              </a:ext>
            </a:extLst>
          </p:cNvPr>
          <p:cNvSpPr/>
          <p:nvPr/>
        </p:nvSpPr>
        <p:spPr>
          <a:xfrm>
            <a:off x="237065" y="56292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3" name="la biomasse.wav"/>
            </a:hlinkClick>
            <a:extLst>
              <a:ext uri="{FF2B5EF4-FFF2-40B4-BE49-F238E27FC236}">
                <a16:creationId xmlns:a16="http://schemas.microsoft.com/office/drawing/2014/main" id="{8C708ED2-3661-4F1F-9BE4-AC5CCC2517CF}"/>
              </a:ext>
            </a:extLst>
          </p:cNvPr>
          <p:cNvSpPr/>
          <p:nvPr/>
        </p:nvSpPr>
        <p:spPr>
          <a:xfrm>
            <a:off x="6067662" y="3240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Action Button: Custom 16">
            <a:hlinkClick r:id="" action="ppaction://noaction" highlightClick="1">
              <a:snd r:embed="rId14" name="l'hydroélectricité.wav"/>
            </a:hlinkClick>
            <a:extLst>
              <a:ext uri="{FF2B5EF4-FFF2-40B4-BE49-F238E27FC236}">
                <a16:creationId xmlns:a16="http://schemas.microsoft.com/office/drawing/2014/main" id="{ECCB0C5F-E208-4D81-B696-B966F5AFF680}"/>
              </a:ext>
            </a:extLst>
          </p:cNvPr>
          <p:cNvSpPr/>
          <p:nvPr/>
        </p:nvSpPr>
        <p:spPr>
          <a:xfrm>
            <a:off x="6067662" y="44396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5" name="la géothermie.wav"/>
            </a:hlinkClick>
            <a:extLst>
              <a:ext uri="{FF2B5EF4-FFF2-40B4-BE49-F238E27FC236}">
                <a16:creationId xmlns:a16="http://schemas.microsoft.com/office/drawing/2014/main" id="{4E1C324A-6D22-40DF-A1A4-C96CCB9FFDD6}"/>
              </a:ext>
            </a:extLst>
          </p:cNvPr>
          <p:cNvSpPr/>
          <p:nvPr/>
        </p:nvSpPr>
        <p:spPr>
          <a:xfrm>
            <a:off x="6067662" y="56292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362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E277DEE3-2509-428A-ADEA-B972BB640914}"/>
              </a:ext>
            </a:extLst>
          </p:cNvPr>
          <p:cNvGraphicFramePr>
            <a:graphicFrameLocks noGrp="1"/>
          </p:cNvGraphicFramePr>
          <p:nvPr/>
        </p:nvGraphicFramePr>
        <p:xfrm>
          <a:off x="257212" y="1541458"/>
          <a:ext cx="11137409" cy="701104"/>
        </p:xfrm>
        <a:graphic>
          <a:graphicData uri="http://schemas.openxmlformats.org/drawingml/2006/table">
            <a:tbl>
              <a:tblPr firstRow="1" firstCol="1" bandRow="1">
                <a:tableStyleId>{5940675A-B579-460E-94D1-54222C63F5DA}</a:tableStyleId>
              </a:tblPr>
              <a:tblGrid>
                <a:gridCol w="545333">
                  <a:extLst>
                    <a:ext uri="{9D8B030D-6E8A-4147-A177-3AD203B41FA5}">
                      <a16:colId xmlns:a16="http://schemas.microsoft.com/office/drawing/2014/main" val="1605412421"/>
                    </a:ext>
                  </a:extLst>
                </a:gridCol>
                <a:gridCol w="3384787">
                  <a:extLst>
                    <a:ext uri="{9D8B030D-6E8A-4147-A177-3AD203B41FA5}">
                      <a16:colId xmlns:a16="http://schemas.microsoft.com/office/drawing/2014/main" val="318577811"/>
                    </a:ext>
                  </a:extLst>
                </a:gridCol>
                <a:gridCol w="1803634">
                  <a:extLst>
                    <a:ext uri="{9D8B030D-6E8A-4147-A177-3AD203B41FA5}">
                      <a16:colId xmlns:a16="http://schemas.microsoft.com/office/drawing/2014/main" val="3854666746"/>
                    </a:ext>
                  </a:extLst>
                </a:gridCol>
                <a:gridCol w="1795355">
                  <a:extLst>
                    <a:ext uri="{9D8B030D-6E8A-4147-A177-3AD203B41FA5}">
                      <a16:colId xmlns:a16="http://schemas.microsoft.com/office/drawing/2014/main" val="4166579325"/>
                    </a:ext>
                  </a:extLst>
                </a:gridCol>
                <a:gridCol w="1806737">
                  <a:extLst>
                    <a:ext uri="{9D8B030D-6E8A-4147-A177-3AD203B41FA5}">
                      <a16:colId xmlns:a16="http://schemas.microsoft.com/office/drawing/2014/main" val="1791099357"/>
                    </a:ext>
                  </a:extLst>
                </a:gridCol>
                <a:gridCol w="1801563">
                  <a:extLst>
                    <a:ext uri="{9D8B030D-6E8A-4147-A177-3AD203B41FA5}">
                      <a16:colId xmlns:a16="http://schemas.microsoft.com/office/drawing/2014/main" val="1291416624"/>
                    </a:ext>
                  </a:extLst>
                </a:gridCol>
              </a:tblGrid>
              <a:tr h="0">
                <a:tc rowSpan="2">
                  <a:txBody>
                    <a:bodyPr/>
                    <a:lstStyle/>
                    <a:p>
                      <a:pPr>
                        <a:lnSpc>
                          <a:spcPct val="107000"/>
                        </a:lnSpc>
                        <a:spcAft>
                          <a:spcPts val="800"/>
                        </a:spcAft>
                      </a:pPr>
                      <a:r>
                        <a:rPr lang="en-GB" sz="2000" dirty="0">
                          <a:solidFill>
                            <a:srgbClr val="002060"/>
                          </a:solidFill>
                          <a:effectLst/>
                        </a:rPr>
                        <a:t> </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2000">
                          <a:solidFill>
                            <a:srgbClr val="002060"/>
                          </a:solidFill>
                          <a:effectLst/>
                        </a:rPr>
                        <a:t> </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B</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C</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D</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71299829"/>
                  </a:ext>
                </a:extLst>
              </a:tr>
              <a:tr h="169545">
                <a:tc vMerge="1">
                  <a:txBody>
                    <a:bodyPr/>
                    <a:lstStyle/>
                    <a:p>
                      <a:pPr>
                        <a:lnSpc>
                          <a:spcPct val="150000"/>
                        </a:lnSpc>
                        <a:spcAft>
                          <a:spcPts val="800"/>
                        </a:spcAft>
                      </a:pPr>
                      <a:r>
                        <a:rPr lang="en-GB" sz="2000" dirty="0">
                          <a:solidFill>
                            <a:srgbClr val="002060"/>
                          </a:solidFill>
                          <a:effectLst/>
                        </a:rPr>
                        <a:t>1</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50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 family member</a:t>
                      </a:r>
                    </a:p>
                  </a:txBody>
                  <a:tcPr marL="68580" marR="68580" marT="0" marB="0" anchor="ctr"/>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3015581"/>
                  </a:ext>
                </a:extLst>
              </a:tr>
            </a:tbl>
          </a:graphicData>
        </a:graphic>
      </p:graphicFrame>
      <p:graphicFrame>
        <p:nvGraphicFramePr>
          <p:cNvPr id="3" name="Table 2">
            <a:extLst>
              <a:ext uri="{FF2B5EF4-FFF2-40B4-BE49-F238E27FC236}">
                <a16:creationId xmlns:a16="http://schemas.microsoft.com/office/drawing/2014/main" id="{F18CEA8F-AC4B-425D-B727-4E019C4F0113}"/>
              </a:ext>
            </a:extLst>
          </p:cNvPr>
          <p:cNvGraphicFramePr>
            <a:graphicFrameLocks noGrp="1"/>
          </p:cNvGraphicFramePr>
          <p:nvPr/>
        </p:nvGraphicFramePr>
        <p:xfrm>
          <a:off x="257211" y="2506399"/>
          <a:ext cx="11137410" cy="701104"/>
        </p:xfrm>
        <a:graphic>
          <a:graphicData uri="http://schemas.openxmlformats.org/drawingml/2006/table">
            <a:tbl>
              <a:tblPr firstRow="1" firstCol="1" bandRow="1">
                <a:tableStyleId>{5940675A-B579-460E-94D1-54222C63F5DA}</a:tableStyleId>
              </a:tblPr>
              <a:tblGrid>
                <a:gridCol w="545333">
                  <a:extLst>
                    <a:ext uri="{9D8B030D-6E8A-4147-A177-3AD203B41FA5}">
                      <a16:colId xmlns:a16="http://schemas.microsoft.com/office/drawing/2014/main" val="1612794196"/>
                    </a:ext>
                  </a:extLst>
                </a:gridCol>
                <a:gridCol w="3384787">
                  <a:extLst>
                    <a:ext uri="{9D8B030D-6E8A-4147-A177-3AD203B41FA5}">
                      <a16:colId xmlns:a16="http://schemas.microsoft.com/office/drawing/2014/main" val="3768698122"/>
                    </a:ext>
                  </a:extLst>
                </a:gridCol>
                <a:gridCol w="1803633">
                  <a:extLst>
                    <a:ext uri="{9D8B030D-6E8A-4147-A177-3AD203B41FA5}">
                      <a16:colId xmlns:a16="http://schemas.microsoft.com/office/drawing/2014/main" val="3507854727"/>
                    </a:ext>
                  </a:extLst>
                </a:gridCol>
                <a:gridCol w="1795355">
                  <a:extLst>
                    <a:ext uri="{9D8B030D-6E8A-4147-A177-3AD203B41FA5}">
                      <a16:colId xmlns:a16="http://schemas.microsoft.com/office/drawing/2014/main" val="424653557"/>
                    </a:ext>
                  </a:extLst>
                </a:gridCol>
                <a:gridCol w="1806739">
                  <a:extLst>
                    <a:ext uri="{9D8B030D-6E8A-4147-A177-3AD203B41FA5}">
                      <a16:colId xmlns:a16="http://schemas.microsoft.com/office/drawing/2014/main" val="244344748"/>
                    </a:ext>
                  </a:extLst>
                </a:gridCol>
                <a:gridCol w="1801563">
                  <a:extLst>
                    <a:ext uri="{9D8B030D-6E8A-4147-A177-3AD203B41FA5}">
                      <a16:colId xmlns:a16="http://schemas.microsoft.com/office/drawing/2014/main" val="2779043957"/>
                    </a:ext>
                  </a:extLst>
                </a:gridCol>
              </a:tblGrid>
              <a:tr h="0">
                <a:tc rowSpan="2">
                  <a:txBody>
                    <a:bodyPr/>
                    <a:lstStyle/>
                    <a:p>
                      <a:pPr>
                        <a:lnSpc>
                          <a:spcPct val="107000"/>
                        </a:lnSpc>
                        <a:spcAft>
                          <a:spcPts val="800"/>
                        </a:spcAft>
                      </a:pPr>
                      <a:r>
                        <a:rPr lang="en-GB" sz="2000" dirty="0">
                          <a:solidFill>
                            <a:srgbClr val="002060"/>
                          </a:solidFill>
                          <a:effectLst/>
                        </a:rPr>
                        <a:t> </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B</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C</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D</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49824058"/>
                  </a:ext>
                </a:extLst>
              </a:tr>
              <a:tr h="31750">
                <a:tc vMerge="1">
                  <a:txBody>
                    <a:bodyPr/>
                    <a:lstStyle/>
                    <a:p>
                      <a:pPr>
                        <a:lnSpc>
                          <a:spcPct val="150000"/>
                        </a:lnSpc>
                        <a:spcAft>
                          <a:spcPts val="800"/>
                        </a:spcAft>
                      </a:pPr>
                      <a:r>
                        <a:rPr lang="en-GB" sz="2000" dirty="0">
                          <a:solidFill>
                            <a:srgbClr val="002060"/>
                          </a:solidFill>
                          <a:effectLst/>
                        </a:rPr>
                        <a:t>2</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50000"/>
                        </a:lnSpc>
                        <a:spcAft>
                          <a:spcPts val="800"/>
                        </a:spcAft>
                      </a:pPr>
                      <a:r>
                        <a:rPr lang="en-GB" sz="2000" dirty="0">
                          <a:solidFill>
                            <a:srgbClr val="002060"/>
                          </a:solidFill>
                          <a:effectLst/>
                        </a:rPr>
                        <a:t>a room in the house</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12134259"/>
                  </a:ext>
                </a:extLst>
              </a:tr>
            </a:tbl>
          </a:graphicData>
        </a:graphic>
      </p:graphicFrame>
      <p:graphicFrame>
        <p:nvGraphicFramePr>
          <p:cNvPr id="5" name="Table 4">
            <a:extLst>
              <a:ext uri="{FF2B5EF4-FFF2-40B4-BE49-F238E27FC236}">
                <a16:creationId xmlns:a16="http://schemas.microsoft.com/office/drawing/2014/main" id="{91771B59-2B14-429B-B9C0-6BD89E02C5D7}"/>
              </a:ext>
            </a:extLst>
          </p:cNvPr>
          <p:cNvGraphicFramePr>
            <a:graphicFrameLocks noGrp="1"/>
          </p:cNvGraphicFramePr>
          <p:nvPr/>
        </p:nvGraphicFramePr>
        <p:xfrm>
          <a:off x="257211" y="3491385"/>
          <a:ext cx="11137410" cy="701104"/>
        </p:xfrm>
        <a:graphic>
          <a:graphicData uri="http://schemas.openxmlformats.org/drawingml/2006/table">
            <a:tbl>
              <a:tblPr firstRow="1" firstCol="1" bandRow="1">
                <a:tableStyleId>{5940675A-B579-460E-94D1-54222C63F5DA}</a:tableStyleId>
              </a:tblPr>
              <a:tblGrid>
                <a:gridCol w="545333">
                  <a:extLst>
                    <a:ext uri="{9D8B030D-6E8A-4147-A177-3AD203B41FA5}">
                      <a16:colId xmlns:a16="http://schemas.microsoft.com/office/drawing/2014/main" val="3321399384"/>
                    </a:ext>
                  </a:extLst>
                </a:gridCol>
                <a:gridCol w="3384787">
                  <a:extLst>
                    <a:ext uri="{9D8B030D-6E8A-4147-A177-3AD203B41FA5}">
                      <a16:colId xmlns:a16="http://schemas.microsoft.com/office/drawing/2014/main" val="619043621"/>
                    </a:ext>
                  </a:extLst>
                </a:gridCol>
                <a:gridCol w="1803633">
                  <a:extLst>
                    <a:ext uri="{9D8B030D-6E8A-4147-A177-3AD203B41FA5}">
                      <a16:colId xmlns:a16="http://schemas.microsoft.com/office/drawing/2014/main" val="896106135"/>
                    </a:ext>
                  </a:extLst>
                </a:gridCol>
                <a:gridCol w="1795355">
                  <a:extLst>
                    <a:ext uri="{9D8B030D-6E8A-4147-A177-3AD203B41FA5}">
                      <a16:colId xmlns:a16="http://schemas.microsoft.com/office/drawing/2014/main" val="39483693"/>
                    </a:ext>
                  </a:extLst>
                </a:gridCol>
                <a:gridCol w="1806738">
                  <a:extLst>
                    <a:ext uri="{9D8B030D-6E8A-4147-A177-3AD203B41FA5}">
                      <a16:colId xmlns:a16="http://schemas.microsoft.com/office/drawing/2014/main" val="3013011155"/>
                    </a:ext>
                  </a:extLst>
                </a:gridCol>
                <a:gridCol w="1801564">
                  <a:extLst>
                    <a:ext uri="{9D8B030D-6E8A-4147-A177-3AD203B41FA5}">
                      <a16:colId xmlns:a16="http://schemas.microsoft.com/office/drawing/2014/main" val="1779068741"/>
                    </a:ext>
                  </a:extLst>
                </a:gridCol>
              </a:tblGrid>
              <a:tr h="0">
                <a:tc rowSpan="2">
                  <a:txBody>
                    <a:bodyPr/>
                    <a:lstStyle/>
                    <a:p>
                      <a:pPr>
                        <a:lnSpc>
                          <a:spcPct val="107000"/>
                        </a:lnSpc>
                        <a:spcAft>
                          <a:spcPts val="800"/>
                        </a:spcAft>
                      </a:pPr>
                      <a:r>
                        <a:rPr lang="en-GB" sz="2000" dirty="0">
                          <a:solidFill>
                            <a:srgbClr val="002060"/>
                          </a:solidFill>
                          <a:effectLst/>
                        </a:rPr>
                        <a:t> </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2000">
                          <a:solidFill>
                            <a:srgbClr val="002060"/>
                          </a:solidFill>
                          <a:effectLst/>
                        </a:rPr>
                        <a:t> </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B</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C</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D</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24668477"/>
                  </a:ext>
                </a:extLst>
              </a:tr>
              <a:tr h="113030">
                <a:tc vMerge="1">
                  <a:txBody>
                    <a:bodyPr/>
                    <a:lstStyle/>
                    <a:p>
                      <a:pPr>
                        <a:lnSpc>
                          <a:spcPct val="150000"/>
                        </a:lnSpc>
                        <a:spcAft>
                          <a:spcPts val="800"/>
                        </a:spcAft>
                      </a:pPr>
                      <a:r>
                        <a:rPr lang="en-GB" sz="2000" dirty="0">
                          <a:solidFill>
                            <a:srgbClr val="002060"/>
                          </a:solidFill>
                          <a:effectLst/>
                        </a:rPr>
                        <a:t>3</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50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furniture</a:t>
                      </a:r>
                    </a:p>
                  </a:txBody>
                  <a:tcPr marL="68580" marR="68580" marT="0" marB="0" anchor="ctr"/>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a:solidFill>
                            <a:srgbClr val="002060"/>
                          </a:solidFill>
                          <a:effectLst/>
                        </a:rPr>
                        <a:t>☐</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31059045"/>
                  </a:ext>
                </a:extLst>
              </a:tr>
            </a:tbl>
          </a:graphicData>
        </a:graphic>
      </p:graphicFrame>
      <p:graphicFrame>
        <p:nvGraphicFramePr>
          <p:cNvPr id="9" name="Table 8">
            <a:extLst>
              <a:ext uri="{FF2B5EF4-FFF2-40B4-BE49-F238E27FC236}">
                <a16:creationId xmlns:a16="http://schemas.microsoft.com/office/drawing/2014/main" id="{46B07D8A-9C3B-4CAC-A104-19B0ACC47DC2}"/>
              </a:ext>
            </a:extLst>
          </p:cNvPr>
          <p:cNvGraphicFramePr>
            <a:graphicFrameLocks noGrp="1"/>
          </p:cNvGraphicFramePr>
          <p:nvPr/>
        </p:nvGraphicFramePr>
        <p:xfrm>
          <a:off x="257209" y="4506318"/>
          <a:ext cx="11137411" cy="701103"/>
        </p:xfrm>
        <a:graphic>
          <a:graphicData uri="http://schemas.openxmlformats.org/drawingml/2006/table">
            <a:tbl>
              <a:tblPr firstRow="1" firstCol="1" bandRow="1">
                <a:tableStyleId>{5940675A-B579-460E-94D1-54222C63F5DA}</a:tableStyleId>
              </a:tblPr>
              <a:tblGrid>
                <a:gridCol w="545332">
                  <a:extLst>
                    <a:ext uri="{9D8B030D-6E8A-4147-A177-3AD203B41FA5}">
                      <a16:colId xmlns:a16="http://schemas.microsoft.com/office/drawing/2014/main" val="3273006316"/>
                    </a:ext>
                  </a:extLst>
                </a:gridCol>
                <a:gridCol w="3384789">
                  <a:extLst>
                    <a:ext uri="{9D8B030D-6E8A-4147-A177-3AD203B41FA5}">
                      <a16:colId xmlns:a16="http://schemas.microsoft.com/office/drawing/2014/main" val="535437279"/>
                    </a:ext>
                  </a:extLst>
                </a:gridCol>
                <a:gridCol w="1803634">
                  <a:extLst>
                    <a:ext uri="{9D8B030D-6E8A-4147-A177-3AD203B41FA5}">
                      <a16:colId xmlns:a16="http://schemas.microsoft.com/office/drawing/2014/main" val="2644670877"/>
                    </a:ext>
                  </a:extLst>
                </a:gridCol>
                <a:gridCol w="1795355">
                  <a:extLst>
                    <a:ext uri="{9D8B030D-6E8A-4147-A177-3AD203B41FA5}">
                      <a16:colId xmlns:a16="http://schemas.microsoft.com/office/drawing/2014/main" val="749272389"/>
                    </a:ext>
                  </a:extLst>
                </a:gridCol>
                <a:gridCol w="1806737">
                  <a:extLst>
                    <a:ext uri="{9D8B030D-6E8A-4147-A177-3AD203B41FA5}">
                      <a16:colId xmlns:a16="http://schemas.microsoft.com/office/drawing/2014/main" val="1023214533"/>
                    </a:ext>
                  </a:extLst>
                </a:gridCol>
                <a:gridCol w="1801564">
                  <a:extLst>
                    <a:ext uri="{9D8B030D-6E8A-4147-A177-3AD203B41FA5}">
                      <a16:colId xmlns:a16="http://schemas.microsoft.com/office/drawing/2014/main" val="370851824"/>
                    </a:ext>
                  </a:extLst>
                </a:gridCol>
              </a:tblGrid>
              <a:tr h="349998">
                <a:tc rowSpan="2">
                  <a:txBody>
                    <a:bodyPr/>
                    <a:lstStyle/>
                    <a:p>
                      <a:pPr marL="0" algn="l" defTabSz="914400" rtl="0" eaLnBrk="1" latinLnBrk="0" hangingPunct="1">
                        <a:lnSpc>
                          <a:spcPct val="107000"/>
                        </a:lnSpc>
                        <a:spcAft>
                          <a:spcPts val="800"/>
                        </a:spcAft>
                      </a:pPr>
                      <a:r>
                        <a:rPr lang="en-GB" sz="2000" kern="1200" dirty="0">
                          <a:solidFill>
                            <a:srgbClr val="002060"/>
                          </a:solidFill>
                          <a:effectLst/>
                          <a:latin typeface="+mn-lt"/>
                          <a:ea typeface="+mn-ea"/>
                          <a:cs typeface="+mn-cs"/>
                        </a:rPr>
                        <a:t> </a:t>
                      </a:r>
                    </a:p>
                  </a:txBody>
                  <a:tcPr marL="68580" marR="68580" marT="0" marB="0"/>
                </a:tc>
                <a:tc>
                  <a:txBody>
                    <a:bodyPr/>
                    <a:lstStyle/>
                    <a:p>
                      <a:pPr marL="0" algn="l" defTabSz="914400" rtl="0" eaLnBrk="1" latinLnBrk="0" hangingPunct="1">
                        <a:lnSpc>
                          <a:spcPct val="107000"/>
                        </a:lnSpc>
                        <a:spcAft>
                          <a:spcPts val="800"/>
                        </a:spcAft>
                      </a:pPr>
                      <a:r>
                        <a:rPr lang="en-GB" sz="2000" kern="1200" dirty="0">
                          <a:solidFill>
                            <a:srgbClr val="002060"/>
                          </a:solidFill>
                          <a:effectLst/>
                          <a:latin typeface="+mn-lt"/>
                          <a:ea typeface="+mn-ea"/>
                          <a:cs typeface="+mn-cs"/>
                        </a:rPr>
                        <a:t> </a:t>
                      </a:r>
                    </a:p>
                  </a:txBody>
                  <a:tcPr marL="68580" marR="68580" marT="0" marB="0"/>
                </a:tc>
                <a:tc>
                  <a:txBody>
                    <a:bodyPr/>
                    <a:lstStyle/>
                    <a:p>
                      <a:pPr marL="0" algn="ctr" defTabSz="914400" rtl="0" eaLnBrk="1" latinLnBrk="0" hangingPunct="1">
                        <a:lnSpc>
                          <a:spcPct val="107000"/>
                        </a:lnSpc>
                        <a:spcAft>
                          <a:spcPts val="800"/>
                        </a:spcAft>
                      </a:pPr>
                      <a:r>
                        <a:rPr lang="en-GB" sz="2000" kern="1200" dirty="0">
                          <a:solidFill>
                            <a:srgbClr val="002060"/>
                          </a:solidFill>
                          <a:effectLst/>
                          <a:latin typeface="+mn-lt"/>
                          <a:ea typeface="+mn-ea"/>
                          <a:cs typeface="+mn-cs"/>
                        </a:rPr>
                        <a:t>A</a:t>
                      </a:r>
                    </a:p>
                  </a:txBody>
                  <a:tcPr marL="68580" marR="68580" marT="0" marB="0"/>
                </a:tc>
                <a:tc>
                  <a:txBody>
                    <a:bodyPr/>
                    <a:lstStyle/>
                    <a:p>
                      <a:pPr marL="0" algn="ctr" defTabSz="914400" rtl="0" eaLnBrk="1" latinLnBrk="0" hangingPunct="1">
                        <a:lnSpc>
                          <a:spcPct val="107000"/>
                        </a:lnSpc>
                        <a:spcAft>
                          <a:spcPts val="800"/>
                        </a:spcAft>
                      </a:pPr>
                      <a:r>
                        <a:rPr lang="en-GB" sz="2000" kern="1200" dirty="0">
                          <a:solidFill>
                            <a:srgbClr val="002060"/>
                          </a:solidFill>
                          <a:effectLst/>
                          <a:latin typeface="+mn-lt"/>
                          <a:ea typeface="+mn-ea"/>
                          <a:cs typeface="+mn-cs"/>
                        </a:rPr>
                        <a:t>B</a:t>
                      </a:r>
                    </a:p>
                  </a:txBody>
                  <a:tcPr marL="68580" marR="68580" marT="0" marB="0"/>
                </a:tc>
                <a:tc>
                  <a:txBody>
                    <a:bodyPr/>
                    <a:lstStyle/>
                    <a:p>
                      <a:pPr marL="0" algn="ctr" defTabSz="914400" rtl="0" eaLnBrk="1" latinLnBrk="0" hangingPunct="1">
                        <a:lnSpc>
                          <a:spcPct val="107000"/>
                        </a:lnSpc>
                        <a:spcAft>
                          <a:spcPts val="800"/>
                        </a:spcAft>
                      </a:pPr>
                      <a:r>
                        <a:rPr lang="en-GB" sz="2000" kern="1200" dirty="0">
                          <a:solidFill>
                            <a:srgbClr val="002060"/>
                          </a:solidFill>
                          <a:effectLst/>
                          <a:latin typeface="+mn-lt"/>
                          <a:ea typeface="+mn-ea"/>
                          <a:cs typeface="+mn-cs"/>
                        </a:rPr>
                        <a:t>C</a:t>
                      </a:r>
                    </a:p>
                  </a:txBody>
                  <a:tcPr marL="68580" marR="68580" marT="0" marB="0"/>
                </a:tc>
                <a:tc>
                  <a:txBody>
                    <a:bodyPr/>
                    <a:lstStyle/>
                    <a:p>
                      <a:pPr marL="0" algn="ctr" defTabSz="914400" rtl="0" eaLnBrk="1" latinLnBrk="0" hangingPunct="1">
                        <a:lnSpc>
                          <a:spcPct val="107000"/>
                        </a:lnSpc>
                        <a:spcAft>
                          <a:spcPts val="800"/>
                        </a:spcAft>
                      </a:pPr>
                      <a:r>
                        <a:rPr lang="en-GB" sz="2000" kern="1200" dirty="0">
                          <a:solidFill>
                            <a:srgbClr val="002060"/>
                          </a:solidFill>
                          <a:effectLst/>
                          <a:latin typeface="+mn-lt"/>
                          <a:ea typeface="+mn-ea"/>
                          <a:cs typeface="+mn-cs"/>
                        </a:rPr>
                        <a:t>D</a:t>
                      </a:r>
                    </a:p>
                  </a:txBody>
                  <a:tcPr marL="68580" marR="68580" marT="0" marB="0"/>
                </a:tc>
                <a:extLst>
                  <a:ext uri="{0D108BD9-81ED-4DB2-BD59-A6C34878D82A}">
                    <a16:rowId xmlns:a16="http://schemas.microsoft.com/office/drawing/2014/main" val="641103179"/>
                  </a:ext>
                </a:extLst>
              </a:tr>
              <a:tr h="351105">
                <a:tc vMerge="1">
                  <a:txBody>
                    <a:bodyPr/>
                    <a:lstStyle/>
                    <a:p>
                      <a:pPr marL="0" algn="l" defTabSz="914400" rtl="0" eaLnBrk="1" latinLnBrk="0" hangingPunct="1">
                        <a:lnSpc>
                          <a:spcPct val="107000"/>
                        </a:lnSpc>
                        <a:spcAft>
                          <a:spcPts val="800"/>
                        </a:spcAft>
                      </a:pPr>
                      <a:r>
                        <a:rPr lang="en-GB" sz="2000" kern="1200" dirty="0">
                          <a:solidFill>
                            <a:srgbClr val="002060"/>
                          </a:solidFill>
                          <a:effectLst/>
                          <a:latin typeface="+mn-lt"/>
                          <a:ea typeface="+mn-ea"/>
                          <a:cs typeface="+mn-cs"/>
                        </a:rPr>
                        <a:t>4</a:t>
                      </a:r>
                    </a:p>
                  </a:txBody>
                  <a:tcPr marL="68580" marR="68580" marT="0" marB="0"/>
                </a:tc>
                <a:tc>
                  <a:txBody>
                    <a:bodyPr/>
                    <a:lstStyle/>
                    <a:p>
                      <a:pPr marL="0" algn="l" defTabSz="914400" rtl="0" eaLnBrk="1" latinLnBrk="0" hangingPunct="1">
                        <a:lnSpc>
                          <a:spcPct val="107000"/>
                        </a:lnSpc>
                        <a:spcAft>
                          <a:spcPts val="800"/>
                        </a:spcAft>
                      </a:pPr>
                      <a:r>
                        <a:rPr lang="en-GB" sz="2000" kern="1200" dirty="0">
                          <a:solidFill>
                            <a:srgbClr val="002060"/>
                          </a:solidFill>
                          <a:effectLst/>
                          <a:latin typeface="+mn-lt"/>
                          <a:ea typeface="+mn-ea"/>
                          <a:cs typeface="+mn-cs"/>
                        </a:rPr>
                        <a:t>a nationality</a:t>
                      </a:r>
                    </a:p>
                  </a:txBody>
                  <a:tcPr marL="68580" marR="68580" marT="0" marB="0"/>
                </a:tc>
                <a:tc>
                  <a:txBody>
                    <a:bodyPr/>
                    <a:lstStyle/>
                    <a:p>
                      <a:pPr marL="0" algn="ctr" defTabSz="914400" rtl="0" eaLnBrk="1" latinLnBrk="0" hangingPunct="1">
                        <a:lnSpc>
                          <a:spcPct val="107000"/>
                        </a:lnSpc>
                        <a:spcAft>
                          <a:spcPts val="800"/>
                        </a:spcAft>
                      </a:pPr>
                      <a:r>
                        <a:rPr lang="zh-CN" altLang="en-US" sz="2000" kern="1200" dirty="0">
                          <a:solidFill>
                            <a:srgbClr val="002060"/>
                          </a:solidFill>
                          <a:effectLst/>
                          <a:latin typeface="+mn-lt"/>
                          <a:ea typeface="+mn-ea"/>
                          <a:cs typeface="+mn-cs"/>
                        </a:rPr>
                        <a:t>☐</a:t>
                      </a:r>
                      <a:endParaRPr lang="en-GB" sz="2000" kern="1200" dirty="0">
                        <a:solidFill>
                          <a:srgbClr val="002060"/>
                        </a:solidFill>
                        <a:effectLst/>
                        <a:latin typeface="+mn-lt"/>
                        <a:ea typeface="+mn-ea"/>
                        <a:cs typeface="+mn-cs"/>
                      </a:endParaRPr>
                    </a:p>
                  </a:txBody>
                  <a:tcPr marL="68580" marR="68580" marT="0" marB="0"/>
                </a:tc>
                <a:tc>
                  <a:txBody>
                    <a:bodyPr/>
                    <a:lstStyle/>
                    <a:p>
                      <a:pPr marL="0" algn="ctr" defTabSz="914400" rtl="0" eaLnBrk="1" latinLnBrk="0" hangingPunct="1">
                        <a:lnSpc>
                          <a:spcPct val="107000"/>
                        </a:lnSpc>
                        <a:spcAft>
                          <a:spcPts val="800"/>
                        </a:spcAft>
                      </a:pPr>
                      <a:r>
                        <a:rPr lang="zh-CN" altLang="en-US" sz="2000" kern="1200">
                          <a:solidFill>
                            <a:srgbClr val="002060"/>
                          </a:solidFill>
                          <a:effectLst/>
                          <a:latin typeface="+mn-lt"/>
                          <a:ea typeface="+mn-ea"/>
                          <a:cs typeface="+mn-cs"/>
                        </a:rPr>
                        <a:t>☐</a:t>
                      </a:r>
                      <a:endParaRPr lang="en-GB" sz="2000" kern="1200">
                        <a:solidFill>
                          <a:srgbClr val="002060"/>
                        </a:solidFill>
                        <a:effectLst/>
                        <a:latin typeface="+mn-lt"/>
                        <a:ea typeface="+mn-ea"/>
                        <a:cs typeface="+mn-cs"/>
                      </a:endParaRPr>
                    </a:p>
                  </a:txBody>
                  <a:tcPr marL="68580" marR="68580" marT="0" marB="0"/>
                </a:tc>
                <a:tc>
                  <a:txBody>
                    <a:bodyPr/>
                    <a:lstStyle/>
                    <a:p>
                      <a:pPr marL="0" algn="ctr" defTabSz="914400" rtl="0" eaLnBrk="1" latinLnBrk="0" hangingPunct="1">
                        <a:lnSpc>
                          <a:spcPct val="107000"/>
                        </a:lnSpc>
                        <a:spcAft>
                          <a:spcPts val="800"/>
                        </a:spcAft>
                      </a:pPr>
                      <a:r>
                        <a:rPr lang="zh-CN" altLang="en-US" sz="2000" kern="1200">
                          <a:solidFill>
                            <a:srgbClr val="002060"/>
                          </a:solidFill>
                          <a:effectLst/>
                          <a:latin typeface="+mn-lt"/>
                          <a:ea typeface="+mn-ea"/>
                          <a:cs typeface="+mn-cs"/>
                        </a:rPr>
                        <a:t>☐</a:t>
                      </a:r>
                      <a:endParaRPr lang="en-GB" sz="2000" kern="1200">
                        <a:solidFill>
                          <a:srgbClr val="002060"/>
                        </a:solidFill>
                        <a:effectLst/>
                        <a:latin typeface="+mn-lt"/>
                        <a:ea typeface="+mn-ea"/>
                        <a:cs typeface="+mn-cs"/>
                      </a:endParaRPr>
                    </a:p>
                  </a:txBody>
                  <a:tcPr marL="68580" marR="68580" marT="0" marB="0"/>
                </a:tc>
                <a:tc>
                  <a:txBody>
                    <a:bodyPr/>
                    <a:lstStyle/>
                    <a:p>
                      <a:pPr marL="0" algn="ctr" defTabSz="914400" rtl="0" eaLnBrk="1" latinLnBrk="0" hangingPunct="1">
                        <a:lnSpc>
                          <a:spcPct val="107000"/>
                        </a:lnSpc>
                        <a:spcAft>
                          <a:spcPts val="800"/>
                        </a:spcAft>
                      </a:pPr>
                      <a:r>
                        <a:rPr lang="zh-CN" altLang="en-US" sz="2000" kern="1200" dirty="0">
                          <a:solidFill>
                            <a:srgbClr val="002060"/>
                          </a:solidFill>
                          <a:effectLst/>
                          <a:latin typeface="+mn-lt"/>
                          <a:ea typeface="+mn-ea"/>
                          <a:cs typeface="+mn-cs"/>
                        </a:rPr>
                        <a:t>☐</a:t>
                      </a:r>
                      <a:endParaRPr lang="en-GB" sz="2000" kern="1200" dirty="0">
                        <a:solidFill>
                          <a:srgbClr val="002060"/>
                        </a:solidFill>
                        <a:effectLst/>
                        <a:latin typeface="+mn-lt"/>
                        <a:ea typeface="+mn-ea"/>
                        <a:cs typeface="+mn-cs"/>
                      </a:endParaRPr>
                    </a:p>
                  </a:txBody>
                  <a:tcPr marL="68580" marR="68580" marT="0" marB="0"/>
                </a:tc>
                <a:extLst>
                  <a:ext uri="{0D108BD9-81ED-4DB2-BD59-A6C34878D82A}">
                    <a16:rowId xmlns:a16="http://schemas.microsoft.com/office/drawing/2014/main" val="2912561932"/>
                  </a:ext>
                </a:extLst>
              </a:tr>
            </a:tbl>
          </a:graphicData>
        </a:graphic>
      </p:graphicFrame>
      <p:graphicFrame>
        <p:nvGraphicFramePr>
          <p:cNvPr id="10" name="Table 9">
            <a:extLst>
              <a:ext uri="{FF2B5EF4-FFF2-40B4-BE49-F238E27FC236}">
                <a16:creationId xmlns:a16="http://schemas.microsoft.com/office/drawing/2014/main" id="{F1DDDB49-4DDF-434E-9B77-505C786027E7}"/>
              </a:ext>
            </a:extLst>
          </p:cNvPr>
          <p:cNvGraphicFramePr>
            <a:graphicFrameLocks noGrp="1"/>
          </p:cNvGraphicFramePr>
          <p:nvPr/>
        </p:nvGraphicFramePr>
        <p:xfrm>
          <a:off x="257209" y="5521250"/>
          <a:ext cx="11137412" cy="701104"/>
        </p:xfrm>
        <a:graphic>
          <a:graphicData uri="http://schemas.openxmlformats.org/drawingml/2006/table">
            <a:tbl>
              <a:tblPr firstRow="1" firstCol="1" bandRow="1">
                <a:tableStyleId>{5940675A-B579-460E-94D1-54222C63F5DA}</a:tableStyleId>
              </a:tblPr>
              <a:tblGrid>
                <a:gridCol w="545333">
                  <a:extLst>
                    <a:ext uri="{9D8B030D-6E8A-4147-A177-3AD203B41FA5}">
                      <a16:colId xmlns:a16="http://schemas.microsoft.com/office/drawing/2014/main" val="1514786896"/>
                    </a:ext>
                  </a:extLst>
                </a:gridCol>
                <a:gridCol w="3384788">
                  <a:extLst>
                    <a:ext uri="{9D8B030D-6E8A-4147-A177-3AD203B41FA5}">
                      <a16:colId xmlns:a16="http://schemas.microsoft.com/office/drawing/2014/main" val="905084136"/>
                    </a:ext>
                  </a:extLst>
                </a:gridCol>
                <a:gridCol w="1803634">
                  <a:extLst>
                    <a:ext uri="{9D8B030D-6E8A-4147-A177-3AD203B41FA5}">
                      <a16:colId xmlns:a16="http://schemas.microsoft.com/office/drawing/2014/main" val="2938370911"/>
                    </a:ext>
                  </a:extLst>
                </a:gridCol>
                <a:gridCol w="1795355">
                  <a:extLst>
                    <a:ext uri="{9D8B030D-6E8A-4147-A177-3AD203B41FA5}">
                      <a16:colId xmlns:a16="http://schemas.microsoft.com/office/drawing/2014/main" val="146829053"/>
                    </a:ext>
                  </a:extLst>
                </a:gridCol>
                <a:gridCol w="1806738">
                  <a:extLst>
                    <a:ext uri="{9D8B030D-6E8A-4147-A177-3AD203B41FA5}">
                      <a16:colId xmlns:a16="http://schemas.microsoft.com/office/drawing/2014/main" val="2790734059"/>
                    </a:ext>
                  </a:extLst>
                </a:gridCol>
                <a:gridCol w="1801564">
                  <a:extLst>
                    <a:ext uri="{9D8B030D-6E8A-4147-A177-3AD203B41FA5}">
                      <a16:colId xmlns:a16="http://schemas.microsoft.com/office/drawing/2014/main" val="1026886825"/>
                    </a:ext>
                  </a:extLst>
                </a:gridCol>
              </a:tblGrid>
              <a:tr h="0">
                <a:tc rowSpan="2">
                  <a:txBody>
                    <a:bodyPr/>
                    <a:lstStyle/>
                    <a:p>
                      <a:pPr>
                        <a:lnSpc>
                          <a:spcPct val="107000"/>
                        </a:lnSpc>
                        <a:spcAft>
                          <a:spcPts val="800"/>
                        </a:spcAft>
                      </a:pPr>
                      <a:r>
                        <a:rPr lang="en-GB" sz="2000" dirty="0">
                          <a:solidFill>
                            <a:srgbClr val="002060"/>
                          </a:solidFill>
                          <a:effectLst/>
                        </a:rPr>
                        <a:t> </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800"/>
                        </a:spcAft>
                      </a:pPr>
                      <a:r>
                        <a:rPr lang="en-GB" sz="2000">
                          <a:solidFill>
                            <a:srgbClr val="002060"/>
                          </a:solidFill>
                          <a:effectLst/>
                        </a:rPr>
                        <a:t> </a:t>
                      </a:r>
                      <a:endPar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B</a:t>
                      </a:r>
                    </a:p>
                  </a:txBody>
                  <a:tcPr marL="68580" marR="68580" marT="0" marB="0"/>
                </a:tc>
                <a:tc>
                  <a:txBody>
                    <a:bodyPr/>
                    <a:lstStyle/>
                    <a:p>
                      <a:pPr algn="ctr">
                        <a:lnSpc>
                          <a:spcPct val="107000"/>
                        </a:lnSpc>
                        <a:spcAft>
                          <a:spcPts val="800"/>
                        </a:spcAft>
                      </a:pPr>
                      <a:r>
                        <a:rPr lang="en-GB" sz="2000" dirty="0">
                          <a:solidFill>
                            <a:srgbClr val="002060"/>
                          </a:solidFill>
                          <a:effectLst/>
                        </a:rPr>
                        <a:t>C</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002060"/>
                          </a:solidFill>
                          <a:effectLst/>
                        </a:rPr>
                        <a:t>D</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82579791"/>
                  </a:ext>
                </a:extLst>
              </a:tr>
              <a:tr h="0">
                <a:tc vMerge="1">
                  <a:txBody>
                    <a:bodyPr/>
                    <a:lstStyle/>
                    <a:p>
                      <a:pPr>
                        <a:lnSpc>
                          <a:spcPct val="150000"/>
                        </a:lnSpc>
                        <a:spcAft>
                          <a:spcPts val="800"/>
                        </a:spcAft>
                      </a:pPr>
                      <a:r>
                        <a:rPr lang="en-GB" sz="2000" dirty="0">
                          <a:solidFill>
                            <a:srgbClr val="002060"/>
                          </a:solidFill>
                          <a:effectLst/>
                        </a:rPr>
                        <a:t>5</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50000"/>
                        </a:lnSpc>
                        <a:spcAft>
                          <a:spcPts val="800"/>
                        </a:spcAft>
                        <a:tabLst>
                          <a:tab pos="971550" algn="l"/>
                        </a:tabLst>
                      </a:pPr>
                      <a:r>
                        <a:rPr lang="en-GB" sz="2000" dirty="0">
                          <a:solidFill>
                            <a:srgbClr val="002060"/>
                          </a:solidFill>
                          <a:effectLst/>
                        </a:rPr>
                        <a:t>a position</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800"/>
                        </a:spcAft>
                      </a:pPr>
                      <a:r>
                        <a:rPr lang="zh-CN" sz="2000" dirty="0">
                          <a:solidFill>
                            <a:srgbClr val="002060"/>
                          </a:solidFill>
                          <a:effectLst/>
                        </a:rPr>
                        <a: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2396488"/>
                  </a:ext>
                </a:extLst>
              </a:tr>
            </a:tbl>
          </a:graphicData>
        </a:graphic>
      </p:graphicFrame>
      <p:pic>
        <p:nvPicPr>
          <p:cNvPr id="19" name="Picture 18">
            <a:extLst>
              <a:ext uri="{FF2B5EF4-FFF2-40B4-BE49-F238E27FC236}">
                <a16:creationId xmlns:a16="http://schemas.microsoft.com/office/drawing/2014/main" id="{2B7EB892-882E-405C-8A9B-62AE4BC73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425" y="1886978"/>
            <a:ext cx="291317" cy="303455"/>
          </a:xfrm>
          <a:prstGeom prst="rect">
            <a:avLst/>
          </a:prstGeom>
        </p:spPr>
      </p:pic>
      <p:pic>
        <p:nvPicPr>
          <p:cNvPr id="20" name="Picture 19">
            <a:extLst>
              <a:ext uri="{FF2B5EF4-FFF2-40B4-BE49-F238E27FC236}">
                <a16:creationId xmlns:a16="http://schemas.microsoft.com/office/drawing/2014/main" id="{E5313423-29BF-4DF9-9731-50383DEFD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4067" y="2856483"/>
            <a:ext cx="291317" cy="303455"/>
          </a:xfrm>
          <a:prstGeom prst="rect">
            <a:avLst/>
          </a:prstGeom>
        </p:spPr>
      </p:pic>
      <p:pic>
        <p:nvPicPr>
          <p:cNvPr id="21" name="Picture 20">
            <a:extLst>
              <a:ext uri="{FF2B5EF4-FFF2-40B4-BE49-F238E27FC236}">
                <a16:creationId xmlns:a16="http://schemas.microsoft.com/office/drawing/2014/main" id="{0106E590-E937-4C2A-BE80-415F692F74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2582" y="3848620"/>
            <a:ext cx="291317" cy="303455"/>
          </a:xfrm>
          <a:prstGeom prst="rect">
            <a:avLst/>
          </a:prstGeom>
        </p:spPr>
      </p:pic>
      <p:pic>
        <p:nvPicPr>
          <p:cNvPr id="22" name="Picture 21">
            <a:extLst>
              <a:ext uri="{FF2B5EF4-FFF2-40B4-BE49-F238E27FC236}">
                <a16:creationId xmlns:a16="http://schemas.microsoft.com/office/drawing/2014/main" id="{025A091B-92EC-4492-BA70-29D3DA4141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424" y="4856869"/>
            <a:ext cx="291317" cy="303455"/>
          </a:xfrm>
          <a:prstGeom prst="rect">
            <a:avLst/>
          </a:prstGeom>
        </p:spPr>
      </p:pic>
      <p:pic>
        <p:nvPicPr>
          <p:cNvPr id="23" name="Picture 22">
            <a:extLst>
              <a:ext uri="{FF2B5EF4-FFF2-40B4-BE49-F238E27FC236}">
                <a16:creationId xmlns:a16="http://schemas.microsoft.com/office/drawing/2014/main" id="{69AB81F8-A2CD-426C-85D2-4BFC19EAD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7183" y="5871802"/>
            <a:ext cx="291317" cy="303455"/>
          </a:xfrm>
          <a:prstGeom prst="rect">
            <a:avLst/>
          </a:prstGeom>
        </p:spPr>
      </p:pic>
      <p:sp>
        <p:nvSpPr>
          <p:cNvPr id="16" name="Action Button: Custom 16">
            <a:hlinkClick r:id="" action="ppaction://noaction" highlightClick="1">
              <a:snd r:embed="rId5" name="1 a family member.wav"/>
            </a:hlinkClick>
            <a:extLst>
              <a:ext uri="{FF2B5EF4-FFF2-40B4-BE49-F238E27FC236}">
                <a16:creationId xmlns:a16="http://schemas.microsoft.com/office/drawing/2014/main" id="{C95088BE-B510-4492-A041-905DA5DCB6B6}"/>
              </a:ext>
            </a:extLst>
          </p:cNvPr>
          <p:cNvSpPr/>
          <p:nvPr/>
        </p:nvSpPr>
        <p:spPr>
          <a:xfrm>
            <a:off x="322524" y="16899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6" name="2 a room in the house.wav"/>
            </a:hlinkClick>
            <a:extLst>
              <a:ext uri="{FF2B5EF4-FFF2-40B4-BE49-F238E27FC236}">
                <a16:creationId xmlns:a16="http://schemas.microsoft.com/office/drawing/2014/main" id="{C4ED121D-78E3-49D4-B10A-B6CB2DF6AE48}"/>
              </a:ext>
            </a:extLst>
          </p:cNvPr>
          <p:cNvSpPr/>
          <p:nvPr/>
        </p:nvSpPr>
        <p:spPr>
          <a:xfrm>
            <a:off x="322524" y="26785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7" name="3 furniture.wav"/>
            </a:hlinkClick>
            <a:extLst>
              <a:ext uri="{FF2B5EF4-FFF2-40B4-BE49-F238E27FC236}">
                <a16:creationId xmlns:a16="http://schemas.microsoft.com/office/drawing/2014/main" id="{A6EA43F8-ADAE-4943-A060-7355EB4C3DFF}"/>
              </a:ext>
            </a:extLst>
          </p:cNvPr>
          <p:cNvSpPr/>
          <p:nvPr/>
        </p:nvSpPr>
        <p:spPr>
          <a:xfrm>
            <a:off x="322524" y="366725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8" name="4 a nationality.wav"/>
            </a:hlinkClick>
            <a:extLst>
              <a:ext uri="{FF2B5EF4-FFF2-40B4-BE49-F238E27FC236}">
                <a16:creationId xmlns:a16="http://schemas.microsoft.com/office/drawing/2014/main" id="{94357F20-3F22-42FB-B893-C4B894101721}"/>
              </a:ext>
            </a:extLst>
          </p:cNvPr>
          <p:cNvSpPr/>
          <p:nvPr/>
        </p:nvSpPr>
        <p:spPr>
          <a:xfrm>
            <a:off x="322524" y="4655925"/>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Action Button: Custom 16">
            <a:hlinkClick r:id="" action="ppaction://noaction" highlightClick="1">
              <a:snd r:embed="rId9" name="5 a position.wav"/>
            </a:hlinkClick>
            <a:extLst>
              <a:ext uri="{FF2B5EF4-FFF2-40B4-BE49-F238E27FC236}">
                <a16:creationId xmlns:a16="http://schemas.microsoft.com/office/drawing/2014/main" id="{33EA5E8B-57A5-408F-8D5C-A86EE0C4A58D}"/>
              </a:ext>
            </a:extLst>
          </p:cNvPr>
          <p:cNvSpPr/>
          <p:nvPr/>
        </p:nvSpPr>
        <p:spPr>
          <a:xfrm>
            <a:off x="322524" y="5664065"/>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7" name="Speech Bubble: Rectangle with Corners Rounded 26">
            <a:extLst>
              <a:ext uri="{FF2B5EF4-FFF2-40B4-BE49-F238E27FC236}">
                <a16:creationId xmlns:a16="http://schemas.microsoft.com/office/drawing/2014/main" id="{744DDD3C-FDCE-4C61-91FE-16286E4F9F8E}"/>
              </a:ext>
            </a:extLst>
          </p:cNvPr>
          <p:cNvSpPr/>
          <p:nvPr/>
        </p:nvSpPr>
        <p:spPr>
          <a:xfrm>
            <a:off x="1958325" y="2054662"/>
            <a:ext cx="8319150" cy="2673228"/>
          </a:xfrm>
          <a:prstGeom prst="wedgeRoundRectCallout">
            <a:avLst/>
          </a:prstGeom>
          <a:solidFill>
            <a:srgbClr val="105076"/>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t>Put a </a:t>
            </a:r>
            <a:r>
              <a:rPr lang="en-GB" sz="2400" b="1" dirty="0"/>
              <a:t>cross (x)</a:t>
            </a:r>
            <a:r>
              <a:rPr lang="en-GB" sz="2400" dirty="0"/>
              <a:t> under the word (A, B, C or D) that is a good example of the category. </a:t>
            </a:r>
          </a:p>
          <a:p>
            <a:pPr algn="ctr"/>
            <a:r>
              <a:rPr lang="en-GB" sz="2400" dirty="0"/>
              <a:t/>
            </a:r>
            <a:br>
              <a:rPr lang="en-GB" sz="2400" dirty="0"/>
            </a:br>
            <a:r>
              <a:rPr lang="en-GB" sz="2400" dirty="0"/>
              <a:t>You will hear each set of French words </a:t>
            </a:r>
            <a:r>
              <a:rPr lang="en-GB" sz="2400" b="1" dirty="0"/>
              <a:t>twice.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945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52467" cy="707849"/>
          </a:xfrm>
        </p:spPr>
        <p:txBody>
          <a:bodyPr>
            <a:normAutofit/>
          </a:bodyPr>
          <a:lstStyle/>
          <a:p>
            <a:r>
              <a:rPr lang="fr-FR" sz="3400" b="1" dirty="0">
                <a:solidFill>
                  <a:schemeClr val="bg1"/>
                </a:solidFill>
              </a:rPr>
              <a:t>Association et collocation</a:t>
            </a:r>
            <a:endParaRPr lang="en-GB" sz="3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2">
            <a:extLst>
              <a:ext uri="{FF2B5EF4-FFF2-40B4-BE49-F238E27FC236}">
                <a16:creationId xmlns:a16="http://schemas.microsoft.com/office/drawing/2014/main" id="{D730670B-E2F8-42D9-9E6A-4889CBB86F23}"/>
              </a:ext>
            </a:extLst>
          </p:cNvPr>
          <p:cNvGraphicFramePr>
            <a:graphicFrameLocks noGrp="1"/>
          </p:cNvGraphicFramePr>
          <p:nvPr>
            <p:extLst>
              <p:ext uri="{D42A27DB-BD31-4B8C-83A1-F6EECF244321}">
                <p14:modId xmlns:p14="http://schemas.microsoft.com/office/powerpoint/2010/main" val="801153936"/>
              </p:ext>
            </p:extLst>
          </p:nvPr>
        </p:nvGraphicFramePr>
        <p:xfrm>
          <a:off x="278620" y="1561816"/>
          <a:ext cx="11634760" cy="1917764"/>
        </p:xfrm>
        <a:graphic>
          <a:graphicData uri="http://schemas.openxmlformats.org/drawingml/2006/table">
            <a:tbl>
              <a:tblPr firstRow="1" firstCol="1" bandRow="1"/>
              <a:tblGrid>
                <a:gridCol w="2326952">
                  <a:extLst>
                    <a:ext uri="{9D8B030D-6E8A-4147-A177-3AD203B41FA5}">
                      <a16:colId xmlns:a16="http://schemas.microsoft.com/office/drawing/2014/main" val="2127692956"/>
                    </a:ext>
                  </a:extLst>
                </a:gridCol>
                <a:gridCol w="2326952">
                  <a:extLst>
                    <a:ext uri="{9D8B030D-6E8A-4147-A177-3AD203B41FA5}">
                      <a16:colId xmlns:a16="http://schemas.microsoft.com/office/drawing/2014/main" val="6781829"/>
                    </a:ext>
                  </a:extLst>
                </a:gridCol>
                <a:gridCol w="2326952">
                  <a:extLst>
                    <a:ext uri="{9D8B030D-6E8A-4147-A177-3AD203B41FA5}">
                      <a16:colId xmlns:a16="http://schemas.microsoft.com/office/drawing/2014/main" val="2567763853"/>
                    </a:ext>
                  </a:extLst>
                </a:gridCol>
                <a:gridCol w="2326952">
                  <a:extLst>
                    <a:ext uri="{9D8B030D-6E8A-4147-A177-3AD203B41FA5}">
                      <a16:colId xmlns:a16="http://schemas.microsoft.com/office/drawing/2014/main" val="1866605358"/>
                    </a:ext>
                  </a:extLst>
                </a:gridCol>
                <a:gridCol w="2326952">
                  <a:extLst>
                    <a:ext uri="{9D8B030D-6E8A-4147-A177-3AD203B41FA5}">
                      <a16:colId xmlns:a16="http://schemas.microsoft.com/office/drawing/2014/main" val="3860072215"/>
                    </a:ext>
                  </a:extLst>
                </a:gridCol>
              </a:tblGrid>
              <a:tr h="0">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0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Column 1</a:t>
                      </a:r>
                    </a:p>
                    <a:p>
                      <a:pPr>
                        <a:lnSpc>
                          <a:spcPct val="100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(has a closely related meaning)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ct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0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Column 2</a:t>
                      </a:r>
                    </a:p>
                    <a:p>
                      <a:pPr>
                        <a:lnSpc>
                          <a:spcPct val="100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(could appear beside)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5111623"/>
                  </a:ext>
                </a:extLst>
              </a:tr>
              <a:tr h="0">
                <a:tc rowSpan="4">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US"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la couleur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 vert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e) difficile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847290"/>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b) mange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f) belle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068794"/>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 noir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dirty="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g)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veut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284255"/>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d)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écouter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h)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préférée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235449"/>
                  </a:ext>
                </a:extLst>
              </a:tr>
            </a:tbl>
          </a:graphicData>
        </a:graphic>
      </p:graphicFrame>
      <p:graphicFrame>
        <p:nvGraphicFramePr>
          <p:cNvPr id="9" name="Table 8">
            <a:extLst>
              <a:ext uri="{FF2B5EF4-FFF2-40B4-BE49-F238E27FC236}">
                <a16:creationId xmlns:a16="http://schemas.microsoft.com/office/drawing/2014/main" id="{3C522403-CDAC-453B-B6F7-C8D2923C54D6}"/>
              </a:ext>
            </a:extLst>
          </p:cNvPr>
          <p:cNvGraphicFramePr>
            <a:graphicFrameLocks noGrp="1"/>
          </p:cNvGraphicFramePr>
          <p:nvPr>
            <p:extLst>
              <p:ext uri="{D42A27DB-BD31-4B8C-83A1-F6EECF244321}">
                <p14:modId xmlns:p14="http://schemas.microsoft.com/office/powerpoint/2010/main" val="4010165540"/>
              </p:ext>
            </p:extLst>
          </p:nvPr>
        </p:nvGraphicFramePr>
        <p:xfrm>
          <a:off x="278620" y="3482175"/>
          <a:ext cx="11634760" cy="1206564"/>
        </p:xfrm>
        <a:graphic>
          <a:graphicData uri="http://schemas.openxmlformats.org/drawingml/2006/table">
            <a:tbl>
              <a:tblPr firstRow="1" firstCol="1" bandRow="1"/>
              <a:tblGrid>
                <a:gridCol w="2326952">
                  <a:extLst>
                    <a:ext uri="{9D8B030D-6E8A-4147-A177-3AD203B41FA5}">
                      <a16:colId xmlns:a16="http://schemas.microsoft.com/office/drawing/2014/main" val="2127692956"/>
                    </a:ext>
                  </a:extLst>
                </a:gridCol>
                <a:gridCol w="2326952">
                  <a:extLst>
                    <a:ext uri="{9D8B030D-6E8A-4147-A177-3AD203B41FA5}">
                      <a16:colId xmlns:a16="http://schemas.microsoft.com/office/drawing/2014/main" val="6781829"/>
                    </a:ext>
                  </a:extLst>
                </a:gridCol>
                <a:gridCol w="2326952">
                  <a:extLst>
                    <a:ext uri="{9D8B030D-6E8A-4147-A177-3AD203B41FA5}">
                      <a16:colId xmlns:a16="http://schemas.microsoft.com/office/drawing/2014/main" val="2567763853"/>
                    </a:ext>
                  </a:extLst>
                </a:gridCol>
                <a:gridCol w="2326952">
                  <a:extLst>
                    <a:ext uri="{9D8B030D-6E8A-4147-A177-3AD203B41FA5}">
                      <a16:colId xmlns:a16="http://schemas.microsoft.com/office/drawing/2014/main" val="1866605358"/>
                    </a:ext>
                  </a:extLst>
                </a:gridCol>
                <a:gridCol w="2326952">
                  <a:extLst>
                    <a:ext uri="{9D8B030D-6E8A-4147-A177-3AD203B41FA5}">
                      <a16:colId xmlns:a16="http://schemas.microsoft.com/office/drawing/2014/main" val="3860072215"/>
                    </a:ext>
                  </a:extLst>
                </a:gridCol>
              </a:tblGrid>
              <a:tr h="0">
                <a:tc rowSpan="4">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US"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le </a:t>
                      </a:r>
                      <a:r>
                        <a:rPr lang="en-US" sz="2000" b="1"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ciel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l’oiseau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e)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gros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847290"/>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l’avion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f) bleu</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068794"/>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 le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chien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g) fromage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284255"/>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d) le soleil</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dirty="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h)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pense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235449"/>
                  </a:ext>
                </a:extLst>
              </a:tr>
            </a:tbl>
          </a:graphicData>
        </a:graphic>
      </p:graphicFrame>
      <p:graphicFrame>
        <p:nvGraphicFramePr>
          <p:cNvPr id="10" name="Table 9">
            <a:extLst>
              <a:ext uri="{FF2B5EF4-FFF2-40B4-BE49-F238E27FC236}">
                <a16:creationId xmlns:a16="http://schemas.microsoft.com/office/drawing/2014/main" id="{4E8BA54F-7985-4A7E-88E1-247760E75BFA}"/>
              </a:ext>
            </a:extLst>
          </p:cNvPr>
          <p:cNvGraphicFramePr>
            <a:graphicFrameLocks noGrp="1"/>
          </p:cNvGraphicFramePr>
          <p:nvPr>
            <p:extLst>
              <p:ext uri="{D42A27DB-BD31-4B8C-83A1-F6EECF244321}">
                <p14:modId xmlns:p14="http://schemas.microsoft.com/office/powerpoint/2010/main" val="2450521153"/>
              </p:ext>
            </p:extLst>
          </p:nvPr>
        </p:nvGraphicFramePr>
        <p:xfrm>
          <a:off x="278620" y="4688739"/>
          <a:ext cx="11634760" cy="1207516"/>
        </p:xfrm>
        <a:graphic>
          <a:graphicData uri="http://schemas.openxmlformats.org/drawingml/2006/table">
            <a:tbl>
              <a:tblPr firstRow="1" firstCol="1" bandRow="1"/>
              <a:tblGrid>
                <a:gridCol w="2326952">
                  <a:extLst>
                    <a:ext uri="{9D8B030D-6E8A-4147-A177-3AD203B41FA5}">
                      <a16:colId xmlns:a16="http://schemas.microsoft.com/office/drawing/2014/main" val="2127692956"/>
                    </a:ext>
                  </a:extLst>
                </a:gridCol>
                <a:gridCol w="2326952">
                  <a:extLst>
                    <a:ext uri="{9D8B030D-6E8A-4147-A177-3AD203B41FA5}">
                      <a16:colId xmlns:a16="http://schemas.microsoft.com/office/drawing/2014/main" val="6781829"/>
                    </a:ext>
                  </a:extLst>
                </a:gridCol>
                <a:gridCol w="2326952">
                  <a:extLst>
                    <a:ext uri="{9D8B030D-6E8A-4147-A177-3AD203B41FA5}">
                      <a16:colId xmlns:a16="http://schemas.microsoft.com/office/drawing/2014/main" val="2567763853"/>
                    </a:ext>
                  </a:extLst>
                </a:gridCol>
                <a:gridCol w="2326952">
                  <a:extLst>
                    <a:ext uri="{9D8B030D-6E8A-4147-A177-3AD203B41FA5}">
                      <a16:colId xmlns:a16="http://schemas.microsoft.com/office/drawing/2014/main" val="1866605358"/>
                    </a:ext>
                  </a:extLst>
                </a:gridCol>
                <a:gridCol w="2326952">
                  <a:extLst>
                    <a:ext uri="{9D8B030D-6E8A-4147-A177-3AD203B41FA5}">
                      <a16:colId xmlns:a16="http://schemas.microsoft.com/office/drawing/2014/main" val="3860072215"/>
                    </a:ext>
                  </a:extLst>
                </a:gridCol>
              </a:tblGrid>
              <a:tr h="0">
                <a:tc rowSpan="4">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US" sz="2000" b="1"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le billet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 le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collège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dirty="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e)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sait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847290"/>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l’autobus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altLang="en-US" sz="2000" kern="12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kern="12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kern="12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f) </a:t>
                      </a:r>
                      <a:r>
                        <a:rPr lang="en-US" sz="2000" kern="12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coûte</a:t>
                      </a:r>
                      <a:endParaRPr lang="en-GB" sz="2000" kern="12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068794"/>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 la vague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g)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cher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284255"/>
                  </a:ext>
                </a:extLst>
              </a:tr>
              <a:tr h="0">
                <a:tc vMerge="1">
                  <a:txBody>
                    <a:bodyPr/>
                    <a:lstStyle/>
                    <a:p>
                      <a:endParaRPr lang="fr-FR"/>
                    </a:p>
                  </a:txBody>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d) le </a:t>
                      </a:r>
                      <a:r>
                        <a:rPr lang="en-US" sz="2000" dirty="0" err="1">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cinéma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US" sz="2000">
                          <a:solidFill>
                            <a:srgbClr val="2F5496"/>
                          </a:solidFill>
                          <a:effectLst/>
                          <a:latin typeface="Segoe UI Symbol" panose="020B0502040204020203" pitchFamily="34" charset="0"/>
                          <a:ea typeface="SimSun" panose="02010600030101010101" pitchFamily="2" charset="-122"/>
                          <a:cs typeface="Segoe UI Symbol" panose="020B0502040204020203" pitchFamily="34" charset="0"/>
                        </a:rPr>
                        <a:t>☐</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2F5496"/>
                          </a:solidFill>
                          <a:effectLst/>
                          <a:latin typeface="Century Gothic" panose="020B0502020202020204" pitchFamily="34" charset="0"/>
                          <a:ea typeface="SimSun" panose="02010600030101010101" pitchFamily="2" charset="-122"/>
                          <a:cs typeface="Times New Roman" panose="02020603050405020304" pitchFamily="18" charset="0"/>
                        </a:rPr>
                        <a:t>h) content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dirty="0">
                          <a:solidFill>
                            <a:srgbClr val="2F5496"/>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235449"/>
                  </a:ext>
                </a:extLst>
              </a:tr>
            </a:tbl>
          </a:graphicData>
        </a:graphic>
      </p:graphicFrame>
      <p:pic>
        <p:nvPicPr>
          <p:cNvPr id="21" name="Picture 20">
            <a:extLst>
              <a:ext uri="{FF2B5EF4-FFF2-40B4-BE49-F238E27FC236}">
                <a16:creationId xmlns:a16="http://schemas.microsoft.com/office/drawing/2014/main" id="{2AE50477-7D68-4F39-A9C0-6EF74802A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115" y="2292451"/>
            <a:ext cx="291317" cy="303455"/>
          </a:xfrm>
          <a:prstGeom prst="rect">
            <a:avLst/>
          </a:prstGeom>
        </p:spPr>
      </p:pic>
      <p:pic>
        <p:nvPicPr>
          <p:cNvPr id="22" name="Picture 21">
            <a:extLst>
              <a:ext uri="{FF2B5EF4-FFF2-40B4-BE49-F238E27FC236}">
                <a16:creationId xmlns:a16="http://schemas.microsoft.com/office/drawing/2014/main" id="{BFA4806C-3414-4312-92B8-9C8895860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8885" y="2595906"/>
            <a:ext cx="291317" cy="303455"/>
          </a:xfrm>
          <a:prstGeom prst="rect">
            <a:avLst/>
          </a:prstGeom>
        </p:spPr>
      </p:pic>
      <p:pic>
        <p:nvPicPr>
          <p:cNvPr id="23" name="Picture 22">
            <a:extLst>
              <a:ext uri="{FF2B5EF4-FFF2-40B4-BE49-F238E27FC236}">
                <a16:creationId xmlns:a16="http://schemas.microsoft.com/office/drawing/2014/main" id="{B5A37D75-C66A-4BD2-A4CD-FA353B230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229" y="2867156"/>
            <a:ext cx="291317" cy="303455"/>
          </a:xfrm>
          <a:prstGeom prst="rect">
            <a:avLst/>
          </a:prstGeom>
        </p:spPr>
      </p:pic>
      <p:pic>
        <p:nvPicPr>
          <p:cNvPr id="24" name="Picture 23">
            <a:extLst>
              <a:ext uri="{FF2B5EF4-FFF2-40B4-BE49-F238E27FC236}">
                <a16:creationId xmlns:a16="http://schemas.microsoft.com/office/drawing/2014/main" id="{AE8C5D09-6138-43BE-B9A3-60FE1C0D7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8886" y="3166760"/>
            <a:ext cx="291317" cy="303455"/>
          </a:xfrm>
          <a:prstGeom prst="rect">
            <a:avLst/>
          </a:prstGeom>
        </p:spPr>
      </p:pic>
      <p:pic>
        <p:nvPicPr>
          <p:cNvPr id="25" name="Picture 24">
            <a:extLst>
              <a:ext uri="{FF2B5EF4-FFF2-40B4-BE49-F238E27FC236}">
                <a16:creationId xmlns:a16="http://schemas.microsoft.com/office/drawing/2014/main" id="{B15CA30F-E81D-451A-BC8D-0689A74E48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229" y="3486426"/>
            <a:ext cx="291317" cy="303455"/>
          </a:xfrm>
          <a:prstGeom prst="rect">
            <a:avLst/>
          </a:prstGeom>
        </p:spPr>
      </p:pic>
      <p:pic>
        <p:nvPicPr>
          <p:cNvPr id="26" name="Picture 25">
            <a:extLst>
              <a:ext uri="{FF2B5EF4-FFF2-40B4-BE49-F238E27FC236}">
                <a16:creationId xmlns:a16="http://schemas.microsoft.com/office/drawing/2014/main" id="{D343F404-D335-4BDA-BAAF-B5C9E3A8C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229" y="3761552"/>
            <a:ext cx="291317" cy="303455"/>
          </a:xfrm>
          <a:prstGeom prst="rect">
            <a:avLst/>
          </a:prstGeom>
        </p:spPr>
      </p:pic>
      <p:pic>
        <p:nvPicPr>
          <p:cNvPr id="27" name="Picture 26">
            <a:extLst>
              <a:ext uri="{FF2B5EF4-FFF2-40B4-BE49-F238E27FC236}">
                <a16:creationId xmlns:a16="http://schemas.microsoft.com/office/drawing/2014/main" id="{060D45C0-93E6-44DB-8CB4-283281E53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230" y="4393182"/>
            <a:ext cx="291317" cy="303455"/>
          </a:xfrm>
          <a:prstGeom prst="rect">
            <a:avLst/>
          </a:prstGeom>
        </p:spPr>
      </p:pic>
      <p:pic>
        <p:nvPicPr>
          <p:cNvPr id="28" name="Picture 27">
            <a:extLst>
              <a:ext uri="{FF2B5EF4-FFF2-40B4-BE49-F238E27FC236}">
                <a16:creationId xmlns:a16="http://schemas.microsoft.com/office/drawing/2014/main" id="{B6A2925C-085A-459A-9FC3-60B53A510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8886" y="3782002"/>
            <a:ext cx="291317" cy="303455"/>
          </a:xfrm>
          <a:prstGeom prst="rect">
            <a:avLst/>
          </a:prstGeom>
        </p:spPr>
      </p:pic>
      <p:pic>
        <p:nvPicPr>
          <p:cNvPr id="29" name="Picture 28">
            <a:extLst>
              <a:ext uri="{FF2B5EF4-FFF2-40B4-BE49-F238E27FC236}">
                <a16:creationId xmlns:a16="http://schemas.microsoft.com/office/drawing/2014/main" id="{894BB1E0-15ED-4183-868F-B036C24CD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9508" y="4977558"/>
            <a:ext cx="291317" cy="303455"/>
          </a:xfrm>
          <a:prstGeom prst="rect">
            <a:avLst/>
          </a:prstGeom>
        </p:spPr>
      </p:pic>
      <p:pic>
        <p:nvPicPr>
          <p:cNvPr id="30" name="Picture 29">
            <a:extLst>
              <a:ext uri="{FF2B5EF4-FFF2-40B4-BE49-F238E27FC236}">
                <a16:creationId xmlns:a16="http://schemas.microsoft.com/office/drawing/2014/main" id="{F1A7288A-3676-471C-8A39-437795E16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231" y="4977558"/>
            <a:ext cx="291317" cy="303455"/>
          </a:xfrm>
          <a:prstGeom prst="rect">
            <a:avLst/>
          </a:prstGeom>
        </p:spPr>
      </p:pic>
      <p:pic>
        <p:nvPicPr>
          <p:cNvPr id="31" name="Picture 30">
            <a:extLst>
              <a:ext uri="{FF2B5EF4-FFF2-40B4-BE49-F238E27FC236}">
                <a16:creationId xmlns:a16="http://schemas.microsoft.com/office/drawing/2014/main" id="{6579FBC2-739F-45D7-AFA8-EDAE6DF55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230" y="5556139"/>
            <a:ext cx="291317" cy="303455"/>
          </a:xfrm>
          <a:prstGeom prst="rect">
            <a:avLst/>
          </a:prstGeom>
        </p:spPr>
      </p:pic>
      <p:pic>
        <p:nvPicPr>
          <p:cNvPr id="32" name="Picture 31">
            <a:extLst>
              <a:ext uri="{FF2B5EF4-FFF2-40B4-BE49-F238E27FC236}">
                <a16:creationId xmlns:a16="http://schemas.microsoft.com/office/drawing/2014/main" id="{023DE5FD-06A5-49C4-9A28-52D0D56B33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9509" y="5295013"/>
            <a:ext cx="291317" cy="303455"/>
          </a:xfrm>
          <a:prstGeom prst="rect">
            <a:avLst/>
          </a:prstGeom>
        </p:spPr>
      </p:pic>
      <p:sp>
        <p:nvSpPr>
          <p:cNvPr id="33" name="Speech Bubble: Rectangle with Corners Rounded 32">
            <a:extLst>
              <a:ext uri="{FF2B5EF4-FFF2-40B4-BE49-F238E27FC236}">
                <a16:creationId xmlns:a16="http://schemas.microsoft.com/office/drawing/2014/main" id="{87A2F240-4763-4C5C-A3FB-02B2F9958592}"/>
              </a:ext>
            </a:extLst>
          </p:cNvPr>
          <p:cNvSpPr/>
          <p:nvPr/>
        </p:nvSpPr>
        <p:spPr>
          <a:xfrm>
            <a:off x="1111967" y="1435746"/>
            <a:ext cx="10347158" cy="3394034"/>
          </a:xfrm>
          <a:prstGeom prst="wedgeRoundRectCallout">
            <a:avLst/>
          </a:prstGeom>
          <a:solidFill>
            <a:srgbClr val="105076"/>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t>Put a cross (x) next to:</a:t>
            </a:r>
            <a:endParaRPr lang="en-GB" sz="2000" dirty="0"/>
          </a:p>
          <a:p>
            <a:r>
              <a:rPr lang="en-US" sz="2000" b="1" dirty="0"/>
              <a:t> </a:t>
            </a:r>
            <a:endParaRPr lang="en-GB" sz="2000" dirty="0"/>
          </a:p>
          <a:p>
            <a:pPr lvl="0"/>
            <a:r>
              <a:rPr lang="en-US" sz="2000" b="1" u="sng" dirty="0"/>
              <a:t>At least</a:t>
            </a:r>
            <a:r>
              <a:rPr lang="en-US" sz="2000" b="1" dirty="0"/>
              <a:t> one word </a:t>
            </a:r>
            <a:r>
              <a:rPr lang="en-US" sz="2000" dirty="0"/>
              <a:t>in</a:t>
            </a:r>
            <a:r>
              <a:rPr lang="en-US" sz="2000" b="1" dirty="0"/>
              <a:t> column 1</a:t>
            </a:r>
            <a:r>
              <a:rPr lang="en-US" sz="2000" dirty="0"/>
              <a:t> with a </a:t>
            </a:r>
            <a:r>
              <a:rPr lang="en-US" sz="2000" b="1" dirty="0"/>
              <a:t>meaning</a:t>
            </a:r>
            <a:r>
              <a:rPr lang="en-US" sz="2000" dirty="0"/>
              <a:t> that is </a:t>
            </a:r>
            <a:r>
              <a:rPr lang="en-US" sz="2000" b="1" dirty="0"/>
              <a:t>related</a:t>
            </a:r>
            <a:r>
              <a:rPr lang="en-US" sz="2000" dirty="0"/>
              <a:t> </a:t>
            </a:r>
            <a:r>
              <a:rPr lang="en-US" sz="2000" b="1" dirty="0"/>
              <a:t>to the word in bold on the left</a:t>
            </a:r>
            <a:endParaRPr lang="en-GB" sz="2000" dirty="0"/>
          </a:p>
          <a:p>
            <a:pPr lvl="0"/>
            <a:r>
              <a:rPr lang="en-US" sz="2000" b="1" u="sng" dirty="0"/>
              <a:t>At least</a:t>
            </a:r>
            <a:r>
              <a:rPr lang="en-US" sz="2000" b="1" dirty="0"/>
              <a:t> one word </a:t>
            </a:r>
            <a:r>
              <a:rPr lang="en-US" sz="2000" dirty="0"/>
              <a:t>in</a:t>
            </a:r>
            <a:r>
              <a:rPr lang="en-US" sz="2000" b="1" dirty="0"/>
              <a:t> column 2 </a:t>
            </a:r>
            <a:r>
              <a:rPr lang="en-US" sz="2000" dirty="0"/>
              <a:t>that could appear </a:t>
            </a:r>
            <a:r>
              <a:rPr lang="en-US" sz="2000" b="1" dirty="0"/>
              <a:t>beside the word in bold</a:t>
            </a:r>
            <a:r>
              <a:rPr lang="en-US" sz="2000" dirty="0"/>
              <a:t> in a sentence.</a:t>
            </a:r>
            <a:endParaRPr lang="en-GB" sz="2000" dirty="0"/>
          </a:p>
          <a:p>
            <a:r>
              <a:rPr lang="en-US" sz="2000" dirty="0"/>
              <a:t> </a:t>
            </a:r>
            <a:endParaRPr lang="en-GB" sz="2000" dirty="0"/>
          </a:p>
          <a:p>
            <a:r>
              <a:rPr lang="en-US" sz="2000" b="1" u="sng" dirty="0"/>
              <a:t>In total, you must put four crosses (x) for each question</a:t>
            </a:r>
            <a:r>
              <a:rPr lang="en-US" sz="2000" b="1" dirty="0"/>
              <a:t>.</a:t>
            </a:r>
            <a:r>
              <a:rPr lang="en-US" sz="2000" dirty="0"/>
              <a:t> You could tick two boxes in both columns, or you could tick three boxes in one column and one box in the other column!</a:t>
            </a:r>
            <a:endParaRPr lang="en-GB" sz="2000" dirty="0"/>
          </a:p>
        </p:txBody>
      </p:sp>
    </p:spTree>
    <p:extLst>
      <p:ext uri="{BB962C8B-B14F-4D97-AF65-F5344CB8AC3E}">
        <p14:creationId xmlns:p14="http://schemas.microsoft.com/office/powerpoint/2010/main" val="342347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64221" cy="707849"/>
          </a:xfrm>
        </p:spPr>
        <p:txBody>
          <a:bodyPr>
            <a:noAutofit/>
          </a:bodyPr>
          <a:lstStyle/>
          <a:p>
            <a:r>
              <a:rPr lang="en-GB" sz="3000" b="1" dirty="0">
                <a:solidFill>
                  <a:schemeClr val="bg1"/>
                </a:solidFill>
              </a:rPr>
              <a:t>Les </a:t>
            </a:r>
            <a:r>
              <a:rPr lang="en-GB" sz="3000" b="1" dirty="0" err="1">
                <a:solidFill>
                  <a:schemeClr val="bg1"/>
                </a:solidFill>
              </a:rPr>
              <a:t>comparatifs</a:t>
            </a:r>
            <a:endParaRPr lang="en-GB" sz="3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81FFFE23-D351-4A45-83D3-085A1DFCE25D}"/>
              </a:ext>
            </a:extLst>
          </p:cNvPr>
          <p:cNvSpPr txBox="1"/>
          <p:nvPr/>
        </p:nvSpPr>
        <p:spPr>
          <a:xfrm>
            <a:off x="224806" y="1351508"/>
            <a:ext cx="11332747" cy="415498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Remember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lang="fr-FR" sz="2400" b="1" dirty="0" err="1">
                <a:solidFill>
                  <a:srgbClr val="4472C4">
                    <a:lumMod val="50000"/>
                  </a:srgbClr>
                </a:solidFill>
                <a:latin typeface="Century Gothic" panose="020F0302020204030204"/>
              </a:rPr>
              <a:t>make</a:t>
            </a:r>
            <a:r>
              <a:rPr lang="fr-FR" sz="2400" b="1" dirty="0">
                <a:solidFill>
                  <a:srgbClr val="4472C4">
                    <a:lumMod val="50000"/>
                  </a:srgbClr>
                </a:solidFill>
                <a:latin typeface="Century Gothic" panose="020F0302020204030204"/>
              </a:rPr>
              <a:t> </a:t>
            </a:r>
            <a:r>
              <a:rPr lang="fr-FR" sz="2400" b="1" dirty="0" err="1">
                <a:solidFill>
                  <a:srgbClr val="4472C4">
                    <a:lumMod val="50000"/>
                  </a:srgbClr>
                </a:solidFill>
                <a:latin typeface="Century Gothic" panose="020F0302020204030204"/>
              </a:rPr>
              <a:t>comparisons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following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structures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adverbs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grand +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latin typeface="Century Gothic" panose="020F0302020204030204"/>
              </a:rPr>
              <a:t>big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than</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big</a:t>
            </a:r>
            <a:r>
              <a:rPr lang="fr-FR" sz="2400" b="1" dirty="0" err="1">
                <a:solidFill>
                  <a:srgbClr val="4472C4">
                    <a:lumMod val="50000"/>
                  </a:srgbClr>
                </a:solidFill>
                <a:latin typeface="Century Gothic" panose="020F0302020204030204"/>
              </a:rPr>
              <a:t>ger</a:t>
            </a:r>
            <a:r>
              <a:rPr lang="fr-FR" sz="2400" dirty="0">
                <a:solidFill>
                  <a:srgbClr val="4472C4">
                    <a:lumMod val="50000"/>
                  </a:srgbClr>
                </a:solidFill>
                <a:latin typeface="Century Gothic" panose="020F0302020204030204"/>
              </a:rPr>
              <a:t> </a:t>
            </a:r>
            <a:r>
              <a:rPr lang="fr-FR" sz="2400" b="1" dirty="0" err="1">
                <a:solidFill>
                  <a:srgbClr val="4472C4">
                    <a:lumMod val="50000"/>
                  </a:srgbClr>
                </a:solidFill>
                <a:latin typeface="Century Gothic" panose="020F0302020204030204"/>
              </a:rPr>
              <a:t>than</a:t>
            </a:r>
            <a:r>
              <a:rPr lang="fr-FR" sz="2400" dirty="0">
                <a:solidFill>
                  <a:srgbClr val="4472C4">
                    <a:lumMod val="50000"/>
                  </a:srgbClr>
                </a:solidFill>
                <a:latin typeface="Century Gothic" panose="020F0302020204030204"/>
              </a:rPr>
              <a:t>)</a:t>
            </a:r>
            <a:endParaRPr lang="fr-FR" sz="2400" b="1" dirty="0">
              <a:solidFill>
                <a:srgbClr val="4472C4">
                  <a:lumMod val="50000"/>
                </a:srgbClr>
              </a:solidFill>
              <a:latin typeface="Century Gothic" panose="020F0302020204030204"/>
            </a:endParaRPr>
          </a:p>
          <a:p>
            <a:pPr>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moins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vite +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than</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rPr>
              <a:t>(</a:t>
            </a:r>
            <a:r>
              <a:rPr lang="fr-FR" sz="2400" dirty="0" err="1">
                <a:solidFill>
                  <a:srgbClr val="4472C4">
                    <a:lumMod val="50000"/>
                  </a:srgbClr>
                </a:solidFill>
              </a:rPr>
              <a:t>slow</a:t>
            </a:r>
            <a:r>
              <a:rPr lang="fr-FR" sz="2400" b="1" dirty="0" err="1">
                <a:solidFill>
                  <a:srgbClr val="4472C4">
                    <a:lumMod val="50000"/>
                  </a:srgbClr>
                </a:solidFill>
              </a:rPr>
              <a:t>er</a:t>
            </a:r>
            <a:r>
              <a:rPr lang="fr-FR" sz="2400" dirty="0">
                <a:solidFill>
                  <a:srgbClr val="4472C4">
                    <a:lumMod val="50000"/>
                  </a:srgbClr>
                </a:solidFill>
              </a:rPr>
              <a:t> </a:t>
            </a:r>
            <a:r>
              <a:rPr lang="fr-FR" sz="2400" b="1" dirty="0" err="1">
                <a:solidFill>
                  <a:srgbClr val="4472C4">
                    <a:lumMod val="50000"/>
                  </a:srgbClr>
                </a:solidFill>
              </a:rPr>
              <a:t>than</a:t>
            </a:r>
            <a:r>
              <a:rPr lang="fr-FR" sz="2400" dirty="0">
                <a:solidFill>
                  <a:srgbClr val="4472C4">
                    <a:lumMod val="50000"/>
                  </a:srgbClr>
                </a:solidFill>
              </a:rPr>
              <a:t>)</a:t>
            </a:r>
            <a:endPar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aussi</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triste +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err="1">
                <a:solidFill>
                  <a:srgbClr val="4472C4">
                    <a:lumMod val="50000"/>
                  </a:srgbClr>
                </a:solidFill>
                <a:latin typeface="Century Gothic" panose="020F0302020204030204"/>
              </a:rPr>
              <a:t>sad</a:t>
            </a:r>
            <a:r>
              <a:rPr lang="fr-FR" sz="2400" dirty="0">
                <a:solidFill>
                  <a:srgbClr val="4472C4">
                    <a:lumMod val="50000"/>
                  </a:srgbClr>
                </a:solidFill>
                <a:latin typeface="Century Gothic" panose="020F0302020204030204"/>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r>
              <a:rPr lang="fr-FR" sz="2400" dirty="0" err="1">
                <a:solidFill>
                  <a:srgbClr val="4472C4">
                    <a:lumMod val="50000"/>
                  </a:srgbClr>
                </a:solidFill>
                <a:latin typeface="Century Gothic" panose="020B0502020202020204" pitchFamily="34" charset="0"/>
              </a:rPr>
              <a:t>Some</a:t>
            </a:r>
            <a:r>
              <a:rPr lang="fr-FR" sz="2400" dirty="0">
                <a:solidFill>
                  <a:srgbClr val="4472C4">
                    <a:lumMod val="50000"/>
                  </a:srgbClr>
                </a:solidFill>
                <a:latin typeface="Century Gothic" panose="020B0502020202020204" pitchFamily="34" charset="0"/>
              </a:rPr>
              <a:t> comparative </a:t>
            </a:r>
            <a:r>
              <a:rPr lang="fr-FR" sz="2400" dirty="0" err="1">
                <a:solidFill>
                  <a:srgbClr val="4472C4">
                    <a:lumMod val="50000"/>
                  </a:srgbClr>
                </a:solidFill>
                <a:latin typeface="Century Gothic" panose="020B0502020202020204" pitchFamily="34" charset="0"/>
              </a:rPr>
              <a:t>forms</a:t>
            </a:r>
            <a:r>
              <a:rPr lang="fr-FR" sz="2400" dirty="0">
                <a:solidFill>
                  <a:srgbClr val="4472C4">
                    <a:lumMod val="50000"/>
                  </a:srgbClr>
                </a:solidFill>
                <a:latin typeface="Century Gothic" panose="020B0502020202020204" pitchFamily="34" charset="0"/>
              </a:rPr>
              <a:t> are </a:t>
            </a:r>
            <a:r>
              <a:rPr lang="fr-FR" sz="2400" dirty="0" err="1">
                <a:solidFill>
                  <a:srgbClr val="4472C4">
                    <a:lumMod val="50000"/>
                  </a:srgbClr>
                </a:solidFill>
                <a:latin typeface="Century Gothic" panose="020B0502020202020204" pitchFamily="34" charset="0"/>
              </a:rPr>
              <a:t>irregular</a:t>
            </a:r>
            <a:r>
              <a:rPr lang="fr-FR" sz="24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spcBef>
                <a:spcPts val="0"/>
              </a:spcBef>
              <a:spcAft>
                <a:spcPts val="0"/>
              </a:spcAft>
              <a:buClrTx/>
              <a:buSzTx/>
              <a:buFontTx/>
              <a:buNone/>
              <a:tabLst/>
              <a:defRPr/>
            </a:pPr>
            <a:endParaRPr lang="fr-FR" sz="2400" dirty="0">
              <a:solidFill>
                <a:srgbClr val="4472C4">
                  <a:lumMod val="50000"/>
                </a:srgbClr>
              </a:solidFill>
              <a:latin typeface="Century Gothic" panose="020B0502020202020204" pitchFamily="34" charset="0"/>
            </a:endParaRPr>
          </a:p>
          <a:p>
            <a:pPr>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bon</a:t>
            </a:r>
            <a:r>
              <a:rPr kumimoji="0" lang="fr-FR"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(good) → </a:t>
            </a:r>
            <a:r>
              <a:rPr kumimoji="0" lang="fr-FR" sz="2400" b="1" i="0" u="none" strike="noStrike" kern="1200" cap="none" spc="0" normalizeH="0" noProof="0" dirty="0">
                <a:ln>
                  <a:noFill/>
                </a:ln>
                <a:solidFill>
                  <a:srgbClr val="4472C4">
                    <a:lumMod val="50000"/>
                  </a:srgbClr>
                </a:solidFill>
                <a:effectLst/>
                <a:uLnTx/>
                <a:uFillTx/>
                <a:latin typeface="Century Gothic" panose="020B0502020202020204" pitchFamily="34" charset="0"/>
              </a:rPr>
              <a:t>meilleur</a:t>
            </a:r>
            <a:r>
              <a:rPr kumimoji="0" lang="fr-FR"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fr-FR"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rPr>
              <a:t>better</a:t>
            </a:r>
            <a:r>
              <a:rPr kumimoji="0" lang="fr-FR"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a:t>
            </a:r>
            <a:r>
              <a:rPr lang="fr-FR" sz="2400" b="1" dirty="0">
                <a:solidFill>
                  <a:srgbClr val="4472C4">
                    <a:lumMod val="50000"/>
                  </a:srgbClr>
                </a:solidFill>
              </a:rPr>
              <a:t> 		bien</a:t>
            </a:r>
            <a:r>
              <a:rPr lang="fr-FR" sz="2400" dirty="0">
                <a:solidFill>
                  <a:srgbClr val="4472C4">
                    <a:lumMod val="50000"/>
                  </a:srgbClr>
                </a:solidFill>
              </a:rPr>
              <a:t> (</a:t>
            </a:r>
            <a:r>
              <a:rPr lang="fr-FR" sz="2400" dirty="0" err="1">
                <a:solidFill>
                  <a:srgbClr val="4472C4">
                    <a:lumMod val="50000"/>
                  </a:srgbClr>
                </a:solidFill>
              </a:rPr>
              <a:t>well</a:t>
            </a:r>
            <a:r>
              <a:rPr lang="fr-FR" sz="2400" dirty="0">
                <a:solidFill>
                  <a:srgbClr val="4472C4">
                    <a:lumMod val="50000"/>
                  </a:srgbClr>
                </a:solidFill>
              </a:rPr>
              <a:t>) </a:t>
            </a:r>
            <a:r>
              <a:rPr lang="fr-FR" sz="2400" dirty="0">
                <a:solidFill>
                  <a:srgbClr val="4472C4">
                    <a:lumMod val="50000"/>
                  </a:srgbClr>
                </a:solidFill>
                <a:latin typeface="Century Gothic" panose="020B0502020202020204" pitchFamily="34" charset="0"/>
              </a:rPr>
              <a:t>→ </a:t>
            </a:r>
            <a:r>
              <a:rPr lang="fr-FR" sz="2400" b="1" dirty="0">
                <a:solidFill>
                  <a:srgbClr val="4472C4">
                    <a:lumMod val="50000"/>
                  </a:srgbClr>
                </a:solidFill>
                <a:latin typeface="Century Gothic" panose="020B0502020202020204" pitchFamily="34" charset="0"/>
              </a:rPr>
              <a:t>mieux</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better</a:t>
            </a:r>
            <a:r>
              <a:rPr lang="fr-FR" sz="24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spcBef>
                <a:spcPts val="0"/>
              </a:spcBef>
              <a:spcAft>
                <a:spcPts val="0"/>
              </a:spcAft>
              <a:buClrTx/>
              <a:buSzTx/>
              <a:buFontTx/>
              <a:buNone/>
              <a:tabLst/>
              <a:defRPr/>
            </a:pPr>
            <a:r>
              <a:rPr lang="fr-FR" sz="2400" b="1" baseline="0" dirty="0">
                <a:solidFill>
                  <a:srgbClr val="4472C4">
                    <a:lumMod val="50000"/>
                  </a:srgbClr>
                </a:solidFill>
                <a:latin typeface="Century Gothic" panose="020B0502020202020204" pitchFamily="34" charset="0"/>
              </a:rPr>
              <a:t>mauvais</a:t>
            </a:r>
            <a:r>
              <a:rPr lang="fr-FR" sz="2400" baseline="0" dirty="0">
                <a:solidFill>
                  <a:srgbClr val="4472C4">
                    <a:lumMod val="50000"/>
                  </a:srgbClr>
                </a:solidFill>
                <a:latin typeface="Century Gothic" panose="020B0502020202020204" pitchFamily="34" charset="0"/>
              </a:rPr>
              <a:t> (</a:t>
            </a:r>
            <a:r>
              <a:rPr lang="fr-FR" sz="2400" baseline="0" dirty="0" err="1">
                <a:solidFill>
                  <a:srgbClr val="4472C4">
                    <a:lumMod val="50000"/>
                  </a:srgbClr>
                </a:solidFill>
                <a:latin typeface="Century Gothic" panose="020B0502020202020204" pitchFamily="34" charset="0"/>
              </a:rPr>
              <a:t>bad</a:t>
            </a:r>
            <a:r>
              <a:rPr lang="fr-FR" sz="2400" baseline="0" dirty="0">
                <a:solidFill>
                  <a:srgbClr val="4472C4">
                    <a:lumMod val="50000"/>
                  </a:srgbClr>
                </a:solidFill>
                <a:latin typeface="Century Gothic" panose="020B0502020202020204" pitchFamily="34" charset="0"/>
              </a:rPr>
              <a:t>) → </a:t>
            </a:r>
            <a:r>
              <a:rPr lang="fr-FR" sz="2400" b="1" baseline="0" dirty="0">
                <a:solidFill>
                  <a:srgbClr val="4472C4">
                    <a:lumMod val="50000"/>
                  </a:srgbClr>
                </a:solidFill>
                <a:latin typeface="Century Gothic" panose="020B0502020202020204" pitchFamily="34" charset="0"/>
              </a:rPr>
              <a:t>pire</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worse</a:t>
            </a:r>
            <a:r>
              <a:rPr lang="fr-FR" sz="2400" dirty="0">
                <a:solidFill>
                  <a:srgbClr val="4472C4">
                    <a:lumMod val="50000"/>
                  </a:srgbClr>
                </a:solidFill>
                <a:latin typeface="Century Gothic" panose="020B0502020202020204" pitchFamily="34" charset="0"/>
              </a:rPr>
              <a:t>)			</a:t>
            </a:r>
            <a:r>
              <a:rPr lang="fr-FR" sz="2400" b="1" dirty="0">
                <a:solidFill>
                  <a:srgbClr val="4472C4">
                    <a:lumMod val="50000"/>
                  </a:srgbClr>
                </a:solidFill>
                <a:latin typeface="Century Gothic" panose="020B0502020202020204" pitchFamily="34" charset="0"/>
              </a:rPr>
              <a:t>mal</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badly</a:t>
            </a:r>
            <a:r>
              <a:rPr lang="fr-FR" sz="2400" dirty="0">
                <a:solidFill>
                  <a:srgbClr val="4472C4">
                    <a:lumMod val="50000"/>
                  </a:srgbClr>
                </a:solidFill>
                <a:latin typeface="Century Gothic" panose="020B0502020202020204" pitchFamily="34" charset="0"/>
              </a:rPr>
              <a:t>) → </a:t>
            </a:r>
            <a:r>
              <a:rPr lang="fr-FR" sz="2400" b="1" dirty="0">
                <a:solidFill>
                  <a:srgbClr val="4472C4">
                    <a:lumMod val="50000"/>
                  </a:srgbClr>
                </a:solidFill>
                <a:latin typeface="Century Gothic" panose="020B0502020202020204" pitchFamily="34" charset="0"/>
              </a:rPr>
              <a:t>pire</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worse</a:t>
            </a:r>
            <a:r>
              <a:rPr lang="fr-FR" sz="2400" dirty="0">
                <a:solidFill>
                  <a:srgbClr val="4472C4">
                    <a:lumMod val="50000"/>
                  </a:srgbClr>
                </a:solidFill>
                <a:latin typeface="Century Gothic" panose="020B0502020202020204" pitchFamily="34" charset="0"/>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Speech Bubble: Rectangle with Corners Rounded 5">
            <a:extLst>
              <a:ext uri="{FF2B5EF4-FFF2-40B4-BE49-F238E27FC236}">
                <a16:creationId xmlns:a16="http://schemas.microsoft.com/office/drawing/2014/main" id="{D2644310-7F75-493A-936F-68B343CFBC3D}"/>
              </a:ext>
            </a:extLst>
          </p:cNvPr>
          <p:cNvSpPr/>
          <p:nvPr/>
        </p:nvSpPr>
        <p:spPr>
          <a:xfrm>
            <a:off x="224806" y="5694008"/>
            <a:ext cx="1954641" cy="568009"/>
          </a:xfrm>
          <a:prstGeom prst="wedgeRoundRectCallout">
            <a:avLst>
              <a:gd name="adj1" fmla="val -22464"/>
              <a:gd name="adj2" fmla="val -84013"/>
              <a:gd name="adj3" fmla="val 16667"/>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adjectives</a:t>
            </a:r>
            <a:endParaRPr kumimoji="0" lang="en-GB" sz="200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BFB231BC-7DEA-479B-BC1F-3806EC4B9C91}"/>
              </a:ext>
            </a:extLst>
          </p:cNvPr>
          <p:cNvSpPr/>
          <p:nvPr/>
        </p:nvSpPr>
        <p:spPr>
          <a:xfrm>
            <a:off x="6706086" y="5694007"/>
            <a:ext cx="1954641" cy="568009"/>
          </a:xfrm>
          <a:prstGeom prst="wedgeRoundRectCallout">
            <a:avLst>
              <a:gd name="adj1" fmla="val -22464"/>
              <a:gd name="adj2" fmla="val -84013"/>
              <a:gd name="adj3" fmla="val 16667"/>
            </a:avLst>
          </a:prstGeom>
          <a:solidFill>
            <a:schemeClr val="accent1">
              <a:lumMod val="50000"/>
            </a:schemeClr>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adverbs</a:t>
            </a:r>
            <a:endParaRPr kumimoji="0" lang="en-GB" sz="200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6921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B035D44D-5A75-47C6-A7AF-0B2D764A4D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2632" y="1647962"/>
            <a:ext cx="4592752" cy="3925368"/>
          </a:xfrm>
          <a:prstGeom prst="rect">
            <a:avLst/>
          </a:prstGeom>
        </p:spPr>
      </p:pic>
      <p:pic>
        <p:nvPicPr>
          <p:cNvPr id="9" name="Picture 8">
            <a:extLst>
              <a:ext uri="{FF2B5EF4-FFF2-40B4-BE49-F238E27FC236}">
                <a16:creationId xmlns:a16="http://schemas.microsoft.com/office/drawing/2014/main" id="{5722F107-1B8E-4DD3-84AB-9B9ACAF54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933" y="1647962"/>
            <a:ext cx="5852160" cy="3901440"/>
          </a:xfrm>
          <a:prstGeom prst="rect">
            <a:avLst/>
          </a:prstGeom>
        </p:spPr>
      </p:pic>
      <p:sp>
        <p:nvSpPr>
          <p:cNvPr id="2" name="TextBox 1">
            <a:extLst>
              <a:ext uri="{FF2B5EF4-FFF2-40B4-BE49-F238E27FC236}">
                <a16:creationId xmlns:a16="http://schemas.microsoft.com/office/drawing/2014/main" id="{78D7D717-1381-4F84-A547-1E2ED568C29A}"/>
              </a:ext>
            </a:extLst>
          </p:cNvPr>
          <p:cNvSpPr txBox="1"/>
          <p:nvPr/>
        </p:nvSpPr>
        <p:spPr>
          <a:xfrm>
            <a:off x="6634264" y="249870"/>
            <a:ext cx="3579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une phrase comparative pour décrire les photos.</a:t>
            </a:r>
          </a:p>
        </p:txBody>
      </p:sp>
      <p:sp>
        <p:nvSpPr>
          <p:cNvPr id="5" name="TextBox 4">
            <a:extLst>
              <a:ext uri="{FF2B5EF4-FFF2-40B4-BE49-F238E27FC236}">
                <a16:creationId xmlns:a16="http://schemas.microsoft.com/office/drawing/2014/main" id="{60FD32E7-78E4-4CB2-B95D-2B2D174715B9}"/>
              </a:ext>
            </a:extLst>
          </p:cNvPr>
          <p:cNvSpPr txBox="1"/>
          <p:nvPr/>
        </p:nvSpPr>
        <p:spPr>
          <a:xfrm>
            <a:off x="672632" y="5677469"/>
            <a:ext cx="10956461" cy="523220"/>
          </a:xfrm>
          <a:prstGeom prst="rect">
            <a:avLst/>
          </a:prstGeom>
          <a:noFill/>
        </p:spPr>
        <p:txBody>
          <a:bodyPr wrap="square" rtlCol="0">
            <a:spAutoFit/>
          </a:bodyPr>
          <a:lstStyle/>
          <a:p>
            <a:pPr algn="ctr"/>
            <a:r>
              <a:rPr lang="fr-FR" sz="2800" dirty="0">
                <a:solidFill>
                  <a:schemeClr val="accent5">
                    <a:lumMod val="50000"/>
                  </a:schemeClr>
                </a:solidFill>
              </a:rPr>
              <a:t>dog – cat – </a:t>
            </a:r>
            <a:r>
              <a:rPr lang="fr-FR" sz="2800" dirty="0" err="1">
                <a:solidFill>
                  <a:schemeClr val="accent5">
                    <a:lumMod val="50000"/>
                  </a:schemeClr>
                </a:solidFill>
              </a:rPr>
              <a:t>hardworking</a:t>
            </a:r>
            <a:endParaRPr lang="fr-FR" sz="2800" dirty="0">
              <a:solidFill>
                <a:schemeClr val="accent5">
                  <a:lumMod val="50000"/>
                </a:schemeClr>
              </a:solidFill>
            </a:endParaRPr>
          </a:p>
        </p:txBody>
      </p:sp>
      <p:sp>
        <p:nvSpPr>
          <p:cNvPr id="6" name="Flowchart: Alternate Process 5">
            <a:extLst>
              <a:ext uri="{FF2B5EF4-FFF2-40B4-BE49-F238E27FC236}">
                <a16:creationId xmlns:a16="http://schemas.microsoft.com/office/drawing/2014/main" id="{5EC08007-6295-4534-A01E-479F6B7137A2}"/>
              </a:ext>
            </a:extLst>
          </p:cNvPr>
          <p:cNvSpPr/>
          <p:nvPr/>
        </p:nvSpPr>
        <p:spPr>
          <a:xfrm>
            <a:off x="672632" y="5611533"/>
            <a:ext cx="10956461" cy="655092"/>
          </a:xfrm>
          <a:prstGeom prst="flowChartAlternateProcess">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prstClr val="white"/>
                </a:solidFill>
                <a:latin typeface="Century Gothic" panose="020B0502020202020204" pitchFamily="34" charset="0"/>
              </a:rPr>
              <a:t>Le </a:t>
            </a:r>
            <a:r>
              <a:rPr lang="en-US" sz="2000" b="1" dirty="0" err="1">
                <a:solidFill>
                  <a:prstClr val="white"/>
                </a:solidFill>
                <a:latin typeface="Century Gothic" panose="020B0502020202020204" pitchFamily="34" charset="0"/>
              </a:rPr>
              <a:t>chien</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est</a:t>
            </a:r>
            <a:r>
              <a:rPr lang="en-US" sz="2000" b="1" dirty="0">
                <a:solidFill>
                  <a:prstClr val="white"/>
                </a:solidFill>
                <a:latin typeface="Century Gothic" panose="020B0502020202020204" pitchFamily="34" charset="0"/>
              </a:rPr>
              <a:t> plus </a:t>
            </a:r>
            <a:r>
              <a:rPr lang="en-US" sz="2000" b="1" dirty="0" err="1">
                <a:solidFill>
                  <a:prstClr val="white"/>
                </a:solidFill>
                <a:latin typeface="Century Gothic" panose="020B0502020202020204" pitchFamily="34" charset="0"/>
              </a:rPr>
              <a:t>travailleur</a:t>
            </a:r>
            <a:r>
              <a:rPr lang="en-US" sz="2000" b="1" dirty="0">
                <a:solidFill>
                  <a:prstClr val="white"/>
                </a:solidFill>
                <a:latin typeface="Century Gothic" panose="020B0502020202020204" pitchFamily="34" charset="0"/>
              </a:rPr>
              <a:t> que le chat./Le chat </a:t>
            </a:r>
            <a:r>
              <a:rPr lang="en-US" sz="2000" b="1" dirty="0" err="1">
                <a:solidFill>
                  <a:prstClr val="white"/>
                </a:solidFill>
                <a:latin typeface="Century Gothic" panose="020B0502020202020204" pitchFamily="34" charset="0"/>
              </a:rPr>
              <a:t>est</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moins</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travailleur</a:t>
            </a:r>
            <a:r>
              <a:rPr lang="en-US" sz="2000" b="1" dirty="0">
                <a:solidFill>
                  <a:prstClr val="white"/>
                </a:solidFill>
                <a:latin typeface="Century Gothic" panose="020B0502020202020204" pitchFamily="34" charset="0"/>
              </a:rPr>
              <a:t> que le </a:t>
            </a:r>
            <a:r>
              <a:rPr lang="en-US" sz="2000" b="1" dirty="0" err="1">
                <a:solidFill>
                  <a:prstClr val="white"/>
                </a:solidFill>
                <a:latin typeface="Century Gothic" panose="020B0502020202020204" pitchFamily="34" charset="0"/>
              </a:rPr>
              <a:t>chien</a:t>
            </a:r>
            <a:r>
              <a:rPr lang="en-US" sz="2000" b="1" dirty="0">
                <a:solidFill>
                  <a:prstClr val="white"/>
                </a:solidFill>
                <a:latin typeface="Century Gothic" panose="020B0502020202020204" pitchFamily="34" charset="0"/>
              </a:rPr>
              <a:t>.</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807703D5-DD73-4529-B2D0-A241144CED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8717" y="1450199"/>
            <a:ext cx="4254565" cy="4254565"/>
          </a:xfrm>
          <a:prstGeom prst="rect">
            <a:avLst/>
          </a:prstGeom>
        </p:spPr>
      </p:pic>
      <p:sp>
        <p:nvSpPr>
          <p:cNvPr id="9" name="TextBox 8">
            <a:extLst>
              <a:ext uri="{FF2B5EF4-FFF2-40B4-BE49-F238E27FC236}">
                <a16:creationId xmlns:a16="http://schemas.microsoft.com/office/drawing/2014/main" id="{430A113D-E7BF-4657-B0AC-8966EFCE9683}"/>
              </a:ext>
            </a:extLst>
          </p:cNvPr>
          <p:cNvSpPr txBox="1"/>
          <p:nvPr/>
        </p:nvSpPr>
        <p:spPr>
          <a:xfrm>
            <a:off x="6634264" y="249870"/>
            <a:ext cx="3579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une phrase comparative pour décrire les photos.</a:t>
            </a:r>
          </a:p>
        </p:txBody>
      </p:sp>
      <p:sp>
        <p:nvSpPr>
          <p:cNvPr id="2" name="TextBox 1">
            <a:extLst>
              <a:ext uri="{FF2B5EF4-FFF2-40B4-BE49-F238E27FC236}">
                <a16:creationId xmlns:a16="http://schemas.microsoft.com/office/drawing/2014/main" id="{E153DA37-6B3D-4164-B5A5-86EC446106C5}"/>
              </a:ext>
            </a:extLst>
          </p:cNvPr>
          <p:cNvSpPr txBox="1"/>
          <p:nvPr/>
        </p:nvSpPr>
        <p:spPr>
          <a:xfrm>
            <a:off x="395785" y="5704764"/>
            <a:ext cx="11514135" cy="523220"/>
          </a:xfrm>
          <a:prstGeom prst="rect">
            <a:avLst/>
          </a:prstGeom>
          <a:noFill/>
        </p:spPr>
        <p:txBody>
          <a:bodyPr wrap="square" rtlCol="0">
            <a:spAutoFit/>
          </a:bodyPr>
          <a:lstStyle/>
          <a:p>
            <a:pPr algn="ctr"/>
            <a:r>
              <a:rPr lang="fr-FR" sz="2800" dirty="0" err="1">
                <a:solidFill>
                  <a:schemeClr val="accent5">
                    <a:lumMod val="50000"/>
                  </a:schemeClr>
                </a:solidFill>
              </a:rPr>
              <a:t>brother</a:t>
            </a:r>
            <a:r>
              <a:rPr lang="fr-FR" sz="2800" dirty="0">
                <a:solidFill>
                  <a:schemeClr val="accent5">
                    <a:lumMod val="50000"/>
                  </a:schemeClr>
                </a:solidFill>
              </a:rPr>
              <a:t> – </a:t>
            </a:r>
            <a:r>
              <a:rPr lang="fr-FR" sz="2800" dirty="0" err="1">
                <a:solidFill>
                  <a:schemeClr val="accent5">
                    <a:lumMod val="50000"/>
                  </a:schemeClr>
                </a:solidFill>
              </a:rPr>
              <a:t>sister</a:t>
            </a:r>
            <a:r>
              <a:rPr lang="fr-FR" sz="2800" dirty="0">
                <a:solidFill>
                  <a:schemeClr val="accent5">
                    <a:lumMod val="50000"/>
                  </a:schemeClr>
                </a:solidFill>
              </a:rPr>
              <a:t> – </a:t>
            </a:r>
            <a:r>
              <a:rPr lang="fr-FR" sz="2800" dirty="0" err="1">
                <a:solidFill>
                  <a:schemeClr val="accent5">
                    <a:lumMod val="50000"/>
                  </a:schemeClr>
                </a:solidFill>
              </a:rPr>
              <a:t>tall</a:t>
            </a:r>
            <a:endParaRPr lang="fr-FR" sz="2800" dirty="0">
              <a:solidFill>
                <a:schemeClr val="accent5">
                  <a:lumMod val="50000"/>
                </a:schemeClr>
              </a:solidFill>
            </a:endParaRPr>
          </a:p>
        </p:txBody>
      </p:sp>
      <p:sp>
        <p:nvSpPr>
          <p:cNvPr id="10" name="Flowchart: Alternate Process 9">
            <a:extLst>
              <a:ext uri="{FF2B5EF4-FFF2-40B4-BE49-F238E27FC236}">
                <a16:creationId xmlns:a16="http://schemas.microsoft.com/office/drawing/2014/main" id="{3C787A77-F348-4117-AFD8-C09C91A37DC5}"/>
              </a:ext>
            </a:extLst>
          </p:cNvPr>
          <p:cNvSpPr/>
          <p:nvPr/>
        </p:nvSpPr>
        <p:spPr>
          <a:xfrm>
            <a:off x="363339" y="5704764"/>
            <a:ext cx="11465320" cy="655092"/>
          </a:xfrm>
          <a:prstGeom prst="flowChartAlternateProcess">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prstClr val="white"/>
                </a:solidFill>
                <a:latin typeface="Century Gothic" panose="020B0502020202020204" pitchFamily="34" charset="0"/>
              </a:rPr>
              <a:t>Le frère </a:t>
            </a:r>
            <a:r>
              <a:rPr lang="en-US" sz="2000" b="1" dirty="0" err="1">
                <a:solidFill>
                  <a:prstClr val="white"/>
                </a:solidFill>
                <a:latin typeface="Century Gothic" panose="020B0502020202020204" pitchFamily="34" charset="0"/>
              </a:rPr>
              <a:t>est</a:t>
            </a:r>
            <a:r>
              <a:rPr lang="en-US" sz="2000" b="1" dirty="0">
                <a:solidFill>
                  <a:prstClr val="white"/>
                </a:solidFill>
                <a:latin typeface="Century Gothic" panose="020B0502020202020204" pitchFamily="34" charset="0"/>
              </a:rPr>
              <a:t> plus grand que la </a:t>
            </a:r>
            <a:r>
              <a:rPr lang="en-US" sz="2000" b="1" dirty="0" err="1">
                <a:solidFill>
                  <a:prstClr val="white"/>
                </a:solidFill>
                <a:latin typeface="Century Gothic" panose="020B0502020202020204" pitchFamily="34" charset="0"/>
              </a:rPr>
              <a:t>sœur</a:t>
            </a:r>
            <a:r>
              <a:rPr lang="en-US" sz="2000" b="1" dirty="0">
                <a:solidFill>
                  <a:prstClr val="white"/>
                </a:solidFill>
                <a:latin typeface="Century Gothic" panose="020B0502020202020204" pitchFamily="34" charset="0"/>
              </a:rPr>
              <a:t>./La </a:t>
            </a:r>
            <a:r>
              <a:rPr lang="en-US" sz="2000" b="1" dirty="0" err="1">
                <a:solidFill>
                  <a:prstClr val="white"/>
                </a:solidFill>
                <a:latin typeface="Century Gothic" panose="020B0502020202020204" pitchFamily="34" charset="0"/>
              </a:rPr>
              <a:t>sœur</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est</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moins</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grande</a:t>
            </a:r>
            <a:r>
              <a:rPr lang="en-US" sz="2000" b="1" dirty="0">
                <a:solidFill>
                  <a:prstClr val="white"/>
                </a:solidFill>
                <a:latin typeface="Century Gothic" panose="020B0502020202020204" pitchFamily="34" charset="0"/>
              </a:rPr>
              <a:t> que le frère.</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166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3BBC1D89-1B80-49CE-BA7C-4B9D9A9CD5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4782" y="1850956"/>
            <a:ext cx="5307250" cy="3538167"/>
          </a:xfrm>
          <a:prstGeom prst="rect">
            <a:avLst/>
          </a:prstGeom>
        </p:spPr>
      </p:pic>
      <p:pic>
        <p:nvPicPr>
          <p:cNvPr id="10" name="Picture 9">
            <a:extLst>
              <a:ext uri="{FF2B5EF4-FFF2-40B4-BE49-F238E27FC236}">
                <a16:creationId xmlns:a16="http://schemas.microsoft.com/office/drawing/2014/main" id="{A6FBAE3C-DF3E-45C9-9D9B-8F2C4DC4208A}"/>
              </a:ext>
            </a:extLst>
          </p:cNvPr>
          <p:cNvPicPr>
            <a:picLocks noChangeAspect="1"/>
          </p:cNvPicPr>
          <p:nvPr/>
        </p:nvPicPr>
        <p:blipFill rotWithShape="1">
          <a:blip r:embed="rId5">
            <a:extLst>
              <a:ext uri="{28A0092B-C50C-407E-A947-70E740481C1C}">
                <a14:useLocalDpi xmlns:a14="http://schemas.microsoft.com/office/drawing/2010/main" val="0"/>
              </a:ext>
            </a:extLst>
          </a:blip>
          <a:srcRect l="19487" t="16972" r="15643" b="19432"/>
          <a:stretch/>
        </p:blipFill>
        <p:spPr>
          <a:xfrm>
            <a:off x="6096000" y="1774479"/>
            <a:ext cx="5647714" cy="3691119"/>
          </a:xfrm>
          <a:prstGeom prst="rect">
            <a:avLst/>
          </a:prstGeom>
        </p:spPr>
      </p:pic>
      <p:sp>
        <p:nvSpPr>
          <p:cNvPr id="5" name="Thought Bubble: Cloud 4">
            <a:extLst>
              <a:ext uri="{FF2B5EF4-FFF2-40B4-BE49-F238E27FC236}">
                <a16:creationId xmlns:a16="http://schemas.microsoft.com/office/drawing/2014/main" id="{FE2062F3-C804-46F0-8CDC-5C57A8CC99ED}"/>
              </a:ext>
            </a:extLst>
          </p:cNvPr>
          <p:cNvSpPr/>
          <p:nvPr/>
        </p:nvSpPr>
        <p:spPr>
          <a:xfrm>
            <a:off x="700391" y="2159540"/>
            <a:ext cx="1400783" cy="778213"/>
          </a:xfrm>
          <a:prstGeom prst="cloudCallout">
            <a:avLst>
              <a:gd name="adj1" fmla="val 55556"/>
              <a:gd name="adj2" fmla="val 5500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hought Bubble: Cloud 10">
            <a:extLst>
              <a:ext uri="{FF2B5EF4-FFF2-40B4-BE49-F238E27FC236}">
                <a16:creationId xmlns:a16="http://schemas.microsoft.com/office/drawing/2014/main" id="{4BD90E07-0579-45C0-991F-C85CB81A4B42}"/>
              </a:ext>
            </a:extLst>
          </p:cNvPr>
          <p:cNvSpPr/>
          <p:nvPr/>
        </p:nvSpPr>
        <p:spPr>
          <a:xfrm>
            <a:off x="10090826" y="2159539"/>
            <a:ext cx="1400783" cy="778213"/>
          </a:xfrm>
          <a:prstGeom prst="cloudCallout">
            <a:avLst>
              <a:gd name="adj1" fmla="val -34722"/>
              <a:gd name="adj2" fmla="val 6750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400E2080-F92A-4B21-BB80-42B9C20441CB}"/>
              </a:ext>
            </a:extLst>
          </p:cNvPr>
          <p:cNvSpPr txBox="1"/>
          <p:nvPr/>
        </p:nvSpPr>
        <p:spPr>
          <a:xfrm>
            <a:off x="6634264" y="249870"/>
            <a:ext cx="3579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une phrase comparative pour décrire les photos.</a:t>
            </a:r>
          </a:p>
        </p:txBody>
      </p:sp>
      <p:sp>
        <p:nvSpPr>
          <p:cNvPr id="2" name="TextBox 1">
            <a:extLst>
              <a:ext uri="{FF2B5EF4-FFF2-40B4-BE49-F238E27FC236}">
                <a16:creationId xmlns:a16="http://schemas.microsoft.com/office/drawing/2014/main" id="{031E825B-DFD8-40F4-B9CC-0BE8AA1E48D2}"/>
              </a:ext>
            </a:extLst>
          </p:cNvPr>
          <p:cNvSpPr txBox="1"/>
          <p:nvPr/>
        </p:nvSpPr>
        <p:spPr>
          <a:xfrm>
            <a:off x="394782" y="5518005"/>
            <a:ext cx="11348932" cy="523220"/>
          </a:xfrm>
          <a:prstGeom prst="rect">
            <a:avLst/>
          </a:prstGeom>
          <a:noFill/>
        </p:spPr>
        <p:txBody>
          <a:bodyPr wrap="square" rtlCol="0">
            <a:spAutoFit/>
          </a:bodyPr>
          <a:lstStyle/>
          <a:p>
            <a:pPr algn="ctr"/>
            <a:r>
              <a:rPr lang="fr-FR" sz="2800" dirty="0">
                <a:solidFill>
                  <a:schemeClr val="accent5">
                    <a:lumMod val="50000"/>
                  </a:schemeClr>
                </a:solidFill>
              </a:rPr>
              <a:t>car – bike – </a:t>
            </a:r>
            <a:r>
              <a:rPr lang="fr-FR" sz="2800" dirty="0" err="1">
                <a:solidFill>
                  <a:schemeClr val="accent5">
                    <a:lumMod val="50000"/>
                  </a:schemeClr>
                </a:solidFill>
              </a:rPr>
              <a:t>expensive</a:t>
            </a:r>
            <a:r>
              <a:rPr lang="fr-FR" sz="2800" dirty="0">
                <a:solidFill>
                  <a:schemeClr val="accent5">
                    <a:lumMod val="50000"/>
                  </a:schemeClr>
                </a:solidFill>
              </a:rPr>
              <a:t> </a:t>
            </a:r>
          </a:p>
        </p:txBody>
      </p:sp>
      <p:sp>
        <p:nvSpPr>
          <p:cNvPr id="13" name="Flowchart: Alternate Process 12">
            <a:extLst>
              <a:ext uri="{FF2B5EF4-FFF2-40B4-BE49-F238E27FC236}">
                <a16:creationId xmlns:a16="http://schemas.microsoft.com/office/drawing/2014/main" id="{20B5F5C1-0E09-41D1-9A9F-D97B5A091348}"/>
              </a:ext>
            </a:extLst>
          </p:cNvPr>
          <p:cNvSpPr/>
          <p:nvPr/>
        </p:nvSpPr>
        <p:spPr>
          <a:xfrm>
            <a:off x="331898" y="5579187"/>
            <a:ext cx="11465320" cy="655092"/>
          </a:xfrm>
          <a:prstGeom prst="flowChartAlternateProcess">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prstClr val="white"/>
                </a:solidFill>
                <a:latin typeface="Century Gothic" panose="020B0502020202020204" pitchFamily="34" charset="0"/>
              </a:rPr>
              <a:t>La voiture </a:t>
            </a:r>
            <a:r>
              <a:rPr lang="en-US" sz="2000" b="1" dirty="0" err="1">
                <a:solidFill>
                  <a:prstClr val="white"/>
                </a:solidFill>
                <a:latin typeface="Century Gothic" panose="020B0502020202020204" pitchFamily="34" charset="0"/>
              </a:rPr>
              <a:t>est</a:t>
            </a:r>
            <a:r>
              <a:rPr lang="en-US" sz="2000" b="1" dirty="0">
                <a:solidFill>
                  <a:prstClr val="white"/>
                </a:solidFill>
                <a:latin typeface="Century Gothic" panose="020B0502020202020204" pitchFamily="34" charset="0"/>
              </a:rPr>
              <a:t> plus </a:t>
            </a:r>
            <a:r>
              <a:rPr lang="en-US" sz="2000" b="1" dirty="0" err="1">
                <a:solidFill>
                  <a:prstClr val="white"/>
                </a:solidFill>
                <a:latin typeface="Century Gothic" panose="020B0502020202020204" pitchFamily="34" charset="0"/>
              </a:rPr>
              <a:t>chère</a:t>
            </a:r>
            <a:r>
              <a:rPr lang="en-US" sz="2000" b="1" dirty="0">
                <a:solidFill>
                  <a:prstClr val="white"/>
                </a:solidFill>
                <a:latin typeface="Century Gothic" panose="020B0502020202020204" pitchFamily="34" charset="0"/>
              </a:rPr>
              <a:t> que le </a:t>
            </a:r>
            <a:r>
              <a:rPr lang="en-US" sz="2000" b="1" dirty="0" err="1">
                <a:solidFill>
                  <a:prstClr val="white"/>
                </a:solidFill>
                <a:latin typeface="Century Gothic" panose="020B0502020202020204" pitchFamily="34" charset="0"/>
              </a:rPr>
              <a:t>vélo</a:t>
            </a:r>
            <a:r>
              <a:rPr lang="en-US" sz="2000" b="1" dirty="0">
                <a:solidFill>
                  <a:prstClr val="white"/>
                </a:solidFill>
                <a:latin typeface="Century Gothic" panose="020B0502020202020204" pitchFamily="34" charset="0"/>
              </a:rPr>
              <a:t>./Le </a:t>
            </a:r>
            <a:r>
              <a:rPr lang="en-US" sz="2000" b="1" dirty="0" err="1">
                <a:solidFill>
                  <a:prstClr val="white"/>
                </a:solidFill>
                <a:latin typeface="Century Gothic" panose="020B0502020202020204" pitchFamily="34" charset="0"/>
              </a:rPr>
              <a:t>vélo</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est</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moins</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cher</a:t>
            </a:r>
            <a:r>
              <a:rPr lang="en-US" sz="2000" b="1" dirty="0">
                <a:solidFill>
                  <a:prstClr val="white"/>
                </a:solidFill>
                <a:latin typeface="Century Gothic" panose="020B0502020202020204" pitchFamily="34" charset="0"/>
              </a:rPr>
              <a:t> que la voiture.</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1347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BA863B10-52C5-4D79-8299-8B47D2147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542" y="1555293"/>
            <a:ext cx="2262398" cy="3795970"/>
          </a:xfrm>
          <a:prstGeom prst="rect">
            <a:avLst/>
          </a:prstGeom>
        </p:spPr>
      </p:pic>
      <p:pic>
        <p:nvPicPr>
          <p:cNvPr id="14" name="Picture 13">
            <a:extLst>
              <a:ext uri="{FF2B5EF4-FFF2-40B4-BE49-F238E27FC236}">
                <a16:creationId xmlns:a16="http://schemas.microsoft.com/office/drawing/2014/main" id="{FF6927D8-3F2A-4B70-8A3A-6800C1B08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3061" y="1330949"/>
            <a:ext cx="2396107" cy="4020314"/>
          </a:xfrm>
          <a:prstGeom prst="rect">
            <a:avLst/>
          </a:prstGeom>
        </p:spPr>
      </p:pic>
      <p:sp>
        <p:nvSpPr>
          <p:cNvPr id="15" name="TextBox 14">
            <a:extLst>
              <a:ext uri="{FF2B5EF4-FFF2-40B4-BE49-F238E27FC236}">
                <a16:creationId xmlns:a16="http://schemas.microsoft.com/office/drawing/2014/main" id="{547E649B-BDC0-46A4-AF2E-B3E406999191}"/>
              </a:ext>
            </a:extLst>
          </p:cNvPr>
          <p:cNvSpPr txBox="1"/>
          <p:nvPr/>
        </p:nvSpPr>
        <p:spPr>
          <a:xfrm>
            <a:off x="6634264" y="249870"/>
            <a:ext cx="3579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une phrase comparative pour décrire les images.</a:t>
            </a:r>
          </a:p>
        </p:txBody>
      </p:sp>
      <p:sp>
        <p:nvSpPr>
          <p:cNvPr id="2" name="TextBox 1">
            <a:extLst>
              <a:ext uri="{FF2B5EF4-FFF2-40B4-BE49-F238E27FC236}">
                <a16:creationId xmlns:a16="http://schemas.microsoft.com/office/drawing/2014/main" id="{F8BC365B-37BB-492D-941F-E34F3613BEE9}"/>
              </a:ext>
            </a:extLst>
          </p:cNvPr>
          <p:cNvSpPr txBox="1"/>
          <p:nvPr/>
        </p:nvSpPr>
        <p:spPr>
          <a:xfrm>
            <a:off x="736979" y="5637470"/>
            <a:ext cx="10686197" cy="523220"/>
          </a:xfrm>
          <a:prstGeom prst="rect">
            <a:avLst/>
          </a:prstGeom>
          <a:noFill/>
        </p:spPr>
        <p:txBody>
          <a:bodyPr wrap="square" rtlCol="0">
            <a:spAutoFit/>
          </a:bodyPr>
          <a:lstStyle/>
          <a:p>
            <a:pPr algn="ctr"/>
            <a:r>
              <a:rPr lang="fr-FR" sz="2800" dirty="0">
                <a:solidFill>
                  <a:schemeClr val="accent5">
                    <a:lumMod val="50000"/>
                  </a:schemeClr>
                </a:solidFill>
              </a:rPr>
              <a:t>girl on the right – dance – fast – girl on the </a:t>
            </a:r>
            <a:r>
              <a:rPr lang="fr-FR" sz="2800" dirty="0" err="1">
                <a:solidFill>
                  <a:schemeClr val="accent5">
                    <a:lumMod val="50000"/>
                  </a:schemeClr>
                </a:solidFill>
              </a:rPr>
              <a:t>left</a:t>
            </a:r>
            <a:r>
              <a:rPr lang="fr-FR" sz="2800" dirty="0">
                <a:solidFill>
                  <a:schemeClr val="accent5">
                    <a:lumMod val="50000"/>
                  </a:schemeClr>
                </a:solidFill>
              </a:rPr>
              <a:t> </a:t>
            </a:r>
          </a:p>
        </p:txBody>
      </p:sp>
      <p:sp>
        <p:nvSpPr>
          <p:cNvPr id="9" name="Flowchart: Alternate Process 8">
            <a:extLst>
              <a:ext uri="{FF2B5EF4-FFF2-40B4-BE49-F238E27FC236}">
                <a16:creationId xmlns:a16="http://schemas.microsoft.com/office/drawing/2014/main" id="{A6481158-3AEE-46B2-9576-A8576A4957BA}"/>
              </a:ext>
            </a:extLst>
          </p:cNvPr>
          <p:cNvSpPr/>
          <p:nvPr/>
        </p:nvSpPr>
        <p:spPr>
          <a:xfrm>
            <a:off x="2039705" y="5453312"/>
            <a:ext cx="8080744" cy="782756"/>
          </a:xfrm>
          <a:prstGeom prst="flowChartAlternateProcess">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latin typeface="Century Gothic" panose="020B0502020202020204" pitchFamily="34" charset="0"/>
              </a:rPr>
              <a:t>La fille à droite danse plus </a:t>
            </a:r>
            <a:r>
              <a:rPr lang="en-US" sz="2000" dirty="0" err="1">
                <a:solidFill>
                  <a:prstClr val="white"/>
                </a:solidFill>
                <a:latin typeface="Century Gothic" panose="020B0502020202020204" pitchFamily="34" charset="0"/>
              </a:rPr>
              <a:t>vite</a:t>
            </a:r>
            <a:r>
              <a:rPr lang="en-US" sz="2000" dirty="0">
                <a:solidFill>
                  <a:prstClr val="white"/>
                </a:solidFill>
                <a:latin typeface="Century Gothic" panose="020B0502020202020204" pitchFamily="34" charset="0"/>
              </a:rPr>
              <a:t> que la fille à gauche .</a:t>
            </a:r>
          </a:p>
          <a:p>
            <a:pPr algn="ctr"/>
            <a:r>
              <a:rPr lang="en-US" sz="2000" dirty="0">
                <a:solidFill>
                  <a:prstClr val="white"/>
                </a:solidFill>
                <a:latin typeface="Century Gothic" panose="020B0502020202020204" pitchFamily="34" charset="0"/>
              </a:rPr>
              <a:t>La fille à gauche danse </a:t>
            </a:r>
            <a:r>
              <a:rPr lang="en-US" sz="2000" dirty="0" err="1">
                <a:solidFill>
                  <a:prstClr val="white"/>
                </a:solidFill>
                <a:latin typeface="Century Gothic" panose="020B0502020202020204" pitchFamily="34" charset="0"/>
              </a:rPr>
              <a:t>moins</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vite</a:t>
            </a:r>
            <a:r>
              <a:rPr lang="en-US" sz="2000" dirty="0">
                <a:solidFill>
                  <a:prstClr val="white"/>
                </a:solidFill>
                <a:latin typeface="Century Gothic" panose="020B0502020202020204" pitchFamily="34" charset="0"/>
              </a:rPr>
              <a:t> que la fille à droite.</a:t>
            </a:r>
            <a:endParaRPr lang="fr-FR"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287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4172BEC1-78D3-43E6-A6B7-335F087B2688}"/>
              </a:ext>
            </a:extLst>
          </p:cNvPr>
          <p:cNvCxnSpPr>
            <a:stCxn id="58" idx="0"/>
            <a:endCxn id="58" idx="2"/>
          </p:cNvCxnSpPr>
          <p:nvPr/>
        </p:nvCxnSpPr>
        <p:spPr>
          <a:xfrm>
            <a:off x="4355310" y="1582671"/>
            <a:ext cx="0" cy="1148861"/>
          </a:xfrm>
          <a:prstGeom prst="line">
            <a:avLst/>
          </a:prstGeom>
          <a:solidFill>
            <a:schemeClr val="accent4">
              <a:lumMod val="20000"/>
              <a:lumOff val="80000"/>
            </a:schemeClr>
          </a:solidFill>
          <a:ln>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6B41A3DB-B812-466C-B60B-B6E7D25C3186}"/>
              </a:ext>
            </a:extLst>
          </p:cNvPr>
          <p:cNvSpPr/>
          <p:nvPr/>
        </p:nvSpPr>
        <p:spPr>
          <a:xfrm>
            <a:off x="3244212" y="1594603"/>
            <a:ext cx="218697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8A94B755-FB0D-4C10-B161-E73DECE1E9E7}"/>
              </a:ext>
            </a:extLst>
          </p:cNvPr>
          <p:cNvSpPr txBox="1"/>
          <p:nvPr/>
        </p:nvSpPr>
        <p:spPr>
          <a:xfrm>
            <a:off x="358588" y="1402835"/>
            <a:ext cx="3478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Trouve les paires !</a:t>
            </a:r>
          </a:p>
        </p:txBody>
      </p:sp>
      <p:pic>
        <p:nvPicPr>
          <p:cNvPr id="62" name="Picture 61">
            <a:extLst>
              <a:ext uri="{FF2B5EF4-FFF2-40B4-BE49-F238E27FC236}">
                <a16:creationId xmlns:a16="http://schemas.microsoft.com/office/drawing/2014/main" id="{596104EB-3651-4A7A-B713-04062C3502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538658"/>
            <a:ext cx="1855333" cy="1855333"/>
          </a:xfrm>
          <a:prstGeom prst="rect">
            <a:avLst/>
          </a:prstGeom>
        </p:spPr>
      </p:pic>
      <p:pic>
        <p:nvPicPr>
          <p:cNvPr id="63" name="Picture 62">
            <a:extLst>
              <a:ext uri="{FF2B5EF4-FFF2-40B4-BE49-F238E27FC236}">
                <a16:creationId xmlns:a16="http://schemas.microsoft.com/office/drawing/2014/main" id="{BFEEB777-3A64-4882-8F3C-7D035B60B31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8039" y="4354979"/>
            <a:ext cx="2021254" cy="2021254"/>
          </a:xfrm>
          <a:prstGeom prst="rect">
            <a:avLst/>
          </a:prstGeom>
        </p:spPr>
      </p:pic>
      <p:sp>
        <p:nvSpPr>
          <p:cNvPr id="58" name="Rectangle 57">
            <a:extLst>
              <a:ext uri="{FF2B5EF4-FFF2-40B4-BE49-F238E27FC236}">
                <a16:creationId xmlns:a16="http://schemas.microsoft.com/office/drawing/2014/main" id="{61159EC2-0532-451E-96CE-E39B633133F7}"/>
              </a:ext>
            </a:extLst>
          </p:cNvPr>
          <p:cNvSpPr/>
          <p:nvPr/>
        </p:nvSpPr>
        <p:spPr>
          <a:xfrm>
            <a:off x="3269460" y="1582671"/>
            <a:ext cx="2171700" cy="114886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EBC58FAA-2DFA-4BAC-A251-A051286A50DE}"/>
              </a:ext>
            </a:extLst>
          </p:cNvPr>
          <p:cNvSpPr txBox="1"/>
          <p:nvPr/>
        </p:nvSpPr>
        <p:spPr>
          <a:xfrm>
            <a:off x="3207678" y="1586508"/>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nvGrpSpPr>
          <p:cNvPr id="37" name="Group 36">
            <a:extLst>
              <a:ext uri="{FF2B5EF4-FFF2-40B4-BE49-F238E27FC236}">
                <a16:creationId xmlns:a16="http://schemas.microsoft.com/office/drawing/2014/main" id="{8A5FAB36-DD69-412A-B7F3-94CB5E4DB06E}"/>
              </a:ext>
            </a:extLst>
          </p:cNvPr>
          <p:cNvGrpSpPr/>
          <p:nvPr/>
        </p:nvGrpSpPr>
        <p:grpSpPr>
          <a:xfrm>
            <a:off x="5405194" y="1581618"/>
            <a:ext cx="2286169" cy="1151309"/>
            <a:chOff x="5105969" y="3829031"/>
            <a:chExt cx="2286169" cy="1151309"/>
          </a:xfrm>
        </p:grpSpPr>
        <p:sp>
          <p:nvSpPr>
            <p:cNvPr id="38" name="TextBox 37">
              <a:extLst>
                <a:ext uri="{FF2B5EF4-FFF2-40B4-BE49-F238E27FC236}">
                  <a16:creationId xmlns:a16="http://schemas.microsoft.com/office/drawing/2014/main" id="{675A07DA-AAFA-4E71-82A0-6E64C14149C7}"/>
                </a:ext>
              </a:extLst>
            </p:cNvPr>
            <p:cNvSpPr txBox="1"/>
            <p:nvPr/>
          </p:nvSpPr>
          <p:spPr>
            <a:xfrm>
              <a:off x="5163495" y="3829031"/>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206D7820-7166-47F9-BF17-333320D6B9B5}"/>
                </a:ext>
              </a:extLst>
            </p:cNvPr>
            <p:cNvSpPr txBox="1"/>
            <p:nvPr/>
          </p:nvSpPr>
          <p:spPr>
            <a:xfrm>
              <a:off x="6212916" y="3831479"/>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EEF8C9C-D4B9-4898-8AF8-63FA4A89771D}"/>
                </a:ext>
              </a:extLst>
            </p:cNvPr>
            <p:cNvSpPr txBox="1"/>
            <p:nvPr/>
          </p:nvSpPr>
          <p:spPr>
            <a:xfrm>
              <a:off x="5105969" y="4187843"/>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ez</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397F0B61-9AF2-4DDA-BB87-EB4D2C93DED9}"/>
                </a:ext>
              </a:extLst>
            </p:cNvPr>
            <p:cNvSpPr txBox="1"/>
            <p:nvPr/>
          </p:nvSpPr>
          <p:spPr>
            <a:xfrm>
              <a:off x="6099520" y="4189385"/>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cl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33" name="TextBox 32">
            <a:extLst>
              <a:ext uri="{FF2B5EF4-FFF2-40B4-BE49-F238E27FC236}">
                <a16:creationId xmlns:a16="http://schemas.microsoft.com/office/drawing/2014/main" id="{A872E870-7930-4F76-8F91-FC6CBBC295C8}"/>
              </a:ext>
            </a:extLst>
          </p:cNvPr>
          <p:cNvSpPr txBox="1"/>
          <p:nvPr/>
        </p:nvSpPr>
        <p:spPr>
          <a:xfrm>
            <a:off x="7616922" y="1584000"/>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4D8D8A57-B4E1-4488-AE52-29A5FA9DEAD5}"/>
              </a:ext>
            </a:extLst>
          </p:cNvPr>
          <p:cNvSpPr txBox="1"/>
          <p:nvPr/>
        </p:nvSpPr>
        <p:spPr>
          <a:xfrm>
            <a:off x="8702772" y="1582671"/>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0A2B294-00B3-49C6-B5F3-09A5F99D3BDC}"/>
              </a:ext>
            </a:extLst>
          </p:cNvPr>
          <p:cNvSpPr txBox="1"/>
          <p:nvPr/>
        </p:nvSpPr>
        <p:spPr>
          <a:xfrm>
            <a:off x="7613183" y="1948819"/>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CE3F39D-FD4C-4BB7-AE8B-FC8573C09C3E}"/>
              </a:ext>
            </a:extLst>
          </p:cNvPr>
          <p:cNvSpPr txBox="1"/>
          <p:nvPr/>
        </p:nvSpPr>
        <p:spPr>
          <a:xfrm>
            <a:off x="8729433" y="1948818"/>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p>
        </p:txBody>
      </p:sp>
      <p:grpSp>
        <p:nvGrpSpPr>
          <p:cNvPr id="53" name="Group 52">
            <a:extLst>
              <a:ext uri="{FF2B5EF4-FFF2-40B4-BE49-F238E27FC236}">
                <a16:creationId xmlns:a16="http://schemas.microsoft.com/office/drawing/2014/main" id="{527BE794-D0DF-4548-996B-73EDC177CD3F}"/>
              </a:ext>
            </a:extLst>
          </p:cNvPr>
          <p:cNvGrpSpPr/>
          <p:nvPr/>
        </p:nvGrpSpPr>
        <p:grpSpPr>
          <a:xfrm>
            <a:off x="9758827" y="1570145"/>
            <a:ext cx="2192586" cy="1148861"/>
            <a:chOff x="5013454" y="294624"/>
            <a:chExt cx="2192586" cy="1148861"/>
          </a:xfrm>
        </p:grpSpPr>
        <p:sp>
          <p:nvSpPr>
            <p:cNvPr id="54" name="Rectangle 53">
              <a:extLst>
                <a:ext uri="{FF2B5EF4-FFF2-40B4-BE49-F238E27FC236}">
                  <a16:creationId xmlns:a16="http://schemas.microsoft.com/office/drawing/2014/main" id="{71F00107-2FE5-43F8-9BA2-5F3C5B112991}"/>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5" name="Straight Connector 54">
              <a:extLst>
                <a:ext uri="{FF2B5EF4-FFF2-40B4-BE49-F238E27FC236}">
                  <a16:creationId xmlns:a16="http://schemas.microsoft.com/office/drawing/2014/main" id="{132EE23A-A104-4685-9067-347F31A9260C}"/>
                </a:ext>
              </a:extLst>
            </p:cNvPr>
            <p:cNvCxnSpPr>
              <a:stCxn id="54" idx="0"/>
              <a:endCxn id="54"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E12B810-C715-4D20-BA1D-193CFA988F7D}"/>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grpSp>
        <p:nvGrpSpPr>
          <p:cNvPr id="75" name="Group 74">
            <a:extLst>
              <a:ext uri="{FF2B5EF4-FFF2-40B4-BE49-F238E27FC236}">
                <a16:creationId xmlns:a16="http://schemas.microsoft.com/office/drawing/2014/main" id="{4D6E800B-77F6-46A9-A3B6-726C06D67FC3}"/>
              </a:ext>
            </a:extLst>
          </p:cNvPr>
          <p:cNvGrpSpPr/>
          <p:nvPr/>
        </p:nvGrpSpPr>
        <p:grpSpPr>
          <a:xfrm>
            <a:off x="9744256" y="1573722"/>
            <a:ext cx="2358058" cy="1149035"/>
            <a:chOff x="5069400" y="3832781"/>
            <a:chExt cx="2358058" cy="1149035"/>
          </a:xfrm>
        </p:grpSpPr>
        <p:sp>
          <p:nvSpPr>
            <p:cNvPr id="76" name="TextBox 75">
              <a:extLst>
                <a:ext uri="{FF2B5EF4-FFF2-40B4-BE49-F238E27FC236}">
                  <a16:creationId xmlns:a16="http://schemas.microsoft.com/office/drawing/2014/main" id="{DBAA8169-7BE3-4B6E-ABCB-A82BED9BF651}"/>
                </a:ext>
              </a:extLst>
            </p:cNvPr>
            <p:cNvSpPr txBox="1"/>
            <p:nvPr/>
          </p:nvSpPr>
          <p:spPr>
            <a:xfrm>
              <a:off x="5110336" y="3832781"/>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B141B85A-BA3B-4E8F-93C3-1C26EA736574}"/>
                </a:ext>
              </a:extLst>
            </p:cNvPr>
            <p:cNvSpPr txBox="1"/>
            <p:nvPr/>
          </p:nvSpPr>
          <p:spPr>
            <a:xfrm>
              <a:off x="6192025" y="383295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B1CB0413-5BD4-4DB4-B291-7FF3F87B1318}"/>
                </a:ext>
              </a:extLst>
            </p:cNvPr>
            <p:cNvSpPr txBox="1"/>
            <p:nvPr/>
          </p:nvSpPr>
          <p:spPr>
            <a:xfrm>
              <a:off x="5069400" y="4186040"/>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p:txBody>
        </p:sp>
        <p:sp>
          <p:nvSpPr>
            <p:cNvPr id="79" name="TextBox 78">
              <a:extLst>
                <a:ext uri="{FF2B5EF4-FFF2-40B4-BE49-F238E27FC236}">
                  <a16:creationId xmlns:a16="http://schemas.microsoft.com/office/drawing/2014/main" id="{3A1B996C-DE0B-41B4-A3CA-0509F3188D5B}"/>
                </a:ext>
              </a:extLst>
            </p:cNvPr>
            <p:cNvSpPr txBox="1"/>
            <p:nvPr/>
          </p:nvSpPr>
          <p:spPr>
            <a:xfrm>
              <a:off x="6134840" y="4192484"/>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te</a:t>
              </a:r>
            </a:p>
          </p:txBody>
        </p:sp>
      </p:grpSp>
      <p:grpSp>
        <p:nvGrpSpPr>
          <p:cNvPr id="9" name="Group 8">
            <a:extLst>
              <a:ext uri="{FF2B5EF4-FFF2-40B4-BE49-F238E27FC236}">
                <a16:creationId xmlns:a16="http://schemas.microsoft.com/office/drawing/2014/main" id="{2F1636BA-6905-4DDE-A8F2-472C2EB87C43}"/>
              </a:ext>
            </a:extLst>
          </p:cNvPr>
          <p:cNvGrpSpPr/>
          <p:nvPr/>
        </p:nvGrpSpPr>
        <p:grpSpPr>
          <a:xfrm>
            <a:off x="475855" y="3339275"/>
            <a:ext cx="2316020" cy="1148862"/>
            <a:chOff x="479724" y="3307579"/>
            <a:chExt cx="2316020" cy="1148862"/>
          </a:xfrm>
        </p:grpSpPr>
        <p:grpSp>
          <p:nvGrpSpPr>
            <p:cNvPr id="85" name="Group 84">
              <a:extLst>
                <a:ext uri="{FF2B5EF4-FFF2-40B4-BE49-F238E27FC236}">
                  <a16:creationId xmlns:a16="http://schemas.microsoft.com/office/drawing/2014/main" id="{3D0E988A-F7E0-4F38-BDF2-DE6A6B1FB202}"/>
                </a:ext>
              </a:extLst>
            </p:cNvPr>
            <p:cNvGrpSpPr/>
            <p:nvPr/>
          </p:nvGrpSpPr>
          <p:grpSpPr>
            <a:xfrm>
              <a:off x="479724" y="3307579"/>
              <a:ext cx="2316020" cy="1148862"/>
              <a:chOff x="5069400" y="3839573"/>
              <a:chExt cx="2316020" cy="1148862"/>
            </a:xfrm>
          </p:grpSpPr>
          <p:sp>
            <p:nvSpPr>
              <p:cNvPr id="86" name="TextBox 85">
                <a:extLst>
                  <a:ext uri="{FF2B5EF4-FFF2-40B4-BE49-F238E27FC236}">
                    <a16:creationId xmlns:a16="http://schemas.microsoft.com/office/drawing/2014/main" id="{3870ADDE-1A98-407B-ADE6-27F033FF4DA6}"/>
                  </a:ext>
                </a:extLst>
              </p:cNvPr>
              <p:cNvSpPr txBox="1"/>
              <p:nvPr/>
            </p:nvSpPr>
            <p:spPr>
              <a:xfrm>
                <a:off x="5112438" y="3839573"/>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239898EC-8663-4F91-A8C1-C195DC3AA248}"/>
                  </a:ext>
                </a:extLst>
              </p:cNvPr>
              <p:cNvSpPr txBox="1"/>
              <p:nvPr/>
            </p:nvSpPr>
            <p:spPr>
              <a:xfrm>
                <a:off x="6189960" y="3839574"/>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99DFDE3A-7AB3-4502-9E5C-0F840C43BCDC}"/>
                  </a:ext>
                </a:extLst>
              </p:cNvPr>
              <p:cNvSpPr txBox="1"/>
              <p:nvPr/>
            </p:nvSpPr>
            <p:spPr>
              <a:xfrm>
                <a:off x="5069400" y="4186040"/>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p:txBody>
          </p:sp>
          <p:sp>
            <p:nvSpPr>
              <p:cNvPr id="89" name="TextBox 88">
                <a:extLst>
                  <a:ext uri="{FF2B5EF4-FFF2-40B4-BE49-F238E27FC236}">
                    <a16:creationId xmlns:a16="http://schemas.microsoft.com/office/drawing/2014/main" id="{5A979222-C06B-4988-940F-54D0DCBAA27D}"/>
                  </a:ext>
                </a:extLst>
              </p:cNvPr>
              <p:cNvSpPr txBox="1"/>
              <p:nvPr/>
            </p:nvSpPr>
            <p:spPr>
              <a:xfrm>
                <a:off x="6092802" y="4191160"/>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91" name="Rectangle 90">
              <a:extLst>
                <a:ext uri="{FF2B5EF4-FFF2-40B4-BE49-F238E27FC236}">
                  <a16:creationId xmlns:a16="http://schemas.microsoft.com/office/drawing/2014/main" id="{26A3E9D4-92C7-40DA-ACB5-F5F7DAE5394B}"/>
                </a:ext>
              </a:extLst>
            </p:cNvPr>
            <p:cNvSpPr/>
            <p:nvPr/>
          </p:nvSpPr>
          <p:spPr>
            <a:xfrm>
              <a:off x="516293" y="3334970"/>
              <a:ext cx="218697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 name="Group 60">
            <a:extLst>
              <a:ext uri="{FF2B5EF4-FFF2-40B4-BE49-F238E27FC236}">
                <a16:creationId xmlns:a16="http://schemas.microsoft.com/office/drawing/2014/main" id="{37B4C0AE-8C7C-4FFC-A58F-4BA0EC0B9B00}"/>
              </a:ext>
            </a:extLst>
          </p:cNvPr>
          <p:cNvGrpSpPr/>
          <p:nvPr/>
        </p:nvGrpSpPr>
        <p:grpSpPr>
          <a:xfrm>
            <a:off x="4298061" y="3877704"/>
            <a:ext cx="2192586" cy="1148861"/>
            <a:chOff x="5013454" y="294624"/>
            <a:chExt cx="2192586" cy="1148861"/>
          </a:xfrm>
        </p:grpSpPr>
        <p:sp>
          <p:nvSpPr>
            <p:cNvPr id="68" name="Rectangle 67">
              <a:extLst>
                <a:ext uri="{FF2B5EF4-FFF2-40B4-BE49-F238E27FC236}">
                  <a16:creationId xmlns:a16="http://schemas.microsoft.com/office/drawing/2014/main" id="{823E7202-131A-4A2F-A371-458100F3F146}"/>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9" name="Straight Connector 68">
              <a:extLst>
                <a:ext uri="{FF2B5EF4-FFF2-40B4-BE49-F238E27FC236}">
                  <a16:creationId xmlns:a16="http://schemas.microsoft.com/office/drawing/2014/main" id="{BB8B890D-A604-4D04-ACA5-B3E141E2BF74}"/>
                </a:ext>
              </a:extLst>
            </p:cNvPr>
            <p:cNvCxnSpPr>
              <a:stCxn id="68" idx="0"/>
              <a:endCxn id="68"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BB0535D-6026-4250-B9C6-59A5662692A0}"/>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grpSp>
        <p:nvGrpSpPr>
          <p:cNvPr id="80" name="Group 79">
            <a:extLst>
              <a:ext uri="{FF2B5EF4-FFF2-40B4-BE49-F238E27FC236}">
                <a16:creationId xmlns:a16="http://schemas.microsoft.com/office/drawing/2014/main" id="{B97AD3F2-E394-4F6A-A1C7-8A386B4F74C3}"/>
              </a:ext>
            </a:extLst>
          </p:cNvPr>
          <p:cNvGrpSpPr/>
          <p:nvPr/>
        </p:nvGrpSpPr>
        <p:grpSpPr>
          <a:xfrm>
            <a:off x="4294666" y="3884152"/>
            <a:ext cx="2333790" cy="1149035"/>
            <a:chOff x="5069400" y="3832781"/>
            <a:chExt cx="2333790" cy="1149035"/>
          </a:xfrm>
        </p:grpSpPr>
        <p:sp>
          <p:nvSpPr>
            <p:cNvPr id="81" name="TextBox 80">
              <a:extLst>
                <a:ext uri="{FF2B5EF4-FFF2-40B4-BE49-F238E27FC236}">
                  <a16:creationId xmlns:a16="http://schemas.microsoft.com/office/drawing/2014/main" id="{01B85C81-F1AB-49F9-ABCF-D9DE82107EC6}"/>
                </a:ext>
              </a:extLst>
            </p:cNvPr>
            <p:cNvSpPr txBox="1"/>
            <p:nvPr/>
          </p:nvSpPr>
          <p:spPr>
            <a:xfrm>
              <a:off x="5110336" y="3832781"/>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F9820253-E648-4B00-9BD0-777FC3D6B9C1}"/>
                </a:ext>
              </a:extLst>
            </p:cNvPr>
            <p:cNvSpPr txBox="1"/>
            <p:nvPr/>
          </p:nvSpPr>
          <p:spPr>
            <a:xfrm>
              <a:off x="6192025" y="383295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A51EADA3-D3AE-40FD-AD5F-5D11613C67D4}"/>
                </a:ext>
              </a:extLst>
            </p:cNvPr>
            <p:cNvSpPr txBox="1"/>
            <p:nvPr/>
          </p:nvSpPr>
          <p:spPr>
            <a:xfrm>
              <a:off x="5069400" y="4186040"/>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p:txBody>
        </p:sp>
        <p:sp>
          <p:nvSpPr>
            <p:cNvPr id="84" name="TextBox 83">
              <a:extLst>
                <a:ext uri="{FF2B5EF4-FFF2-40B4-BE49-F238E27FC236}">
                  <a16:creationId xmlns:a16="http://schemas.microsoft.com/office/drawing/2014/main" id="{2ECA88EA-1F15-4B04-B170-0F7074CC382B}"/>
                </a:ext>
              </a:extLst>
            </p:cNvPr>
            <p:cNvSpPr txBox="1"/>
            <p:nvPr/>
          </p:nvSpPr>
          <p:spPr>
            <a:xfrm>
              <a:off x="6110572" y="4198470"/>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92" name="Rectangle 91">
            <a:extLst>
              <a:ext uri="{FF2B5EF4-FFF2-40B4-BE49-F238E27FC236}">
                <a16:creationId xmlns:a16="http://schemas.microsoft.com/office/drawing/2014/main" id="{CB7416E0-43B2-40D7-9C37-EAFEE0B2BEC4}"/>
              </a:ext>
            </a:extLst>
          </p:cNvPr>
          <p:cNvSpPr/>
          <p:nvPr/>
        </p:nvSpPr>
        <p:spPr>
          <a:xfrm>
            <a:off x="4322087" y="3913707"/>
            <a:ext cx="218697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 10">
            <a:extLst>
              <a:ext uri="{FF2B5EF4-FFF2-40B4-BE49-F238E27FC236}">
                <a16:creationId xmlns:a16="http://schemas.microsoft.com/office/drawing/2014/main" id="{0BCE5A09-A339-4C70-933E-8E1DA48CC151}"/>
              </a:ext>
            </a:extLst>
          </p:cNvPr>
          <p:cNvGrpSpPr/>
          <p:nvPr/>
        </p:nvGrpSpPr>
        <p:grpSpPr>
          <a:xfrm>
            <a:off x="7586479" y="3892860"/>
            <a:ext cx="2232586" cy="1156066"/>
            <a:chOff x="7597807" y="3903676"/>
            <a:chExt cx="2232586" cy="1156066"/>
          </a:xfrm>
        </p:grpSpPr>
        <p:grpSp>
          <p:nvGrpSpPr>
            <p:cNvPr id="71" name="Group 70">
              <a:extLst>
                <a:ext uri="{FF2B5EF4-FFF2-40B4-BE49-F238E27FC236}">
                  <a16:creationId xmlns:a16="http://schemas.microsoft.com/office/drawing/2014/main" id="{FFFBB71C-A3C4-485C-B6BF-7A8278FF8385}"/>
                </a:ext>
              </a:extLst>
            </p:cNvPr>
            <p:cNvGrpSpPr/>
            <p:nvPr/>
          </p:nvGrpSpPr>
          <p:grpSpPr>
            <a:xfrm>
              <a:off x="7597807" y="3903676"/>
              <a:ext cx="2213655" cy="1156066"/>
              <a:chOff x="5013454" y="298201"/>
              <a:chExt cx="2213655" cy="1156066"/>
            </a:xfrm>
          </p:grpSpPr>
          <p:sp>
            <p:nvSpPr>
              <p:cNvPr id="72" name="Rectangle 71">
                <a:extLst>
                  <a:ext uri="{FF2B5EF4-FFF2-40B4-BE49-F238E27FC236}">
                    <a16:creationId xmlns:a16="http://schemas.microsoft.com/office/drawing/2014/main" id="{7792FF92-C686-4561-8759-BC4480C97C01}"/>
                  </a:ext>
                </a:extLst>
              </p:cNvPr>
              <p:cNvSpPr/>
              <p:nvPr/>
            </p:nvSpPr>
            <p:spPr>
              <a:xfrm>
                <a:off x="5055409" y="305406"/>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73" name="Straight Connector 72">
                <a:extLst>
                  <a:ext uri="{FF2B5EF4-FFF2-40B4-BE49-F238E27FC236}">
                    <a16:creationId xmlns:a16="http://schemas.microsoft.com/office/drawing/2014/main" id="{FA6F17DF-0881-416B-9476-12D95F428443}"/>
                  </a:ext>
                </a:extLst>
              </p:cNvPr>
              <p:cNvCxnSpPr>
                <a:stCxn id="72" idx="0"/>
                <a:endCxn id="72" idx="2"/>
              </p:cNvCxnSpPr>
              <p:nvPr/>
            </p:nvCxnSpPr>
            <p:spPr>
              <a:xfrm>
                <a:off x="6141259" y="305406"/>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EBBD980-25F2-42D8-98C8-BEFA07A86E8E}"/>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sp>
          <p:nvSpPr>
            <p:cNvPr id="93" name="Rectangle 92">
              <a:extLst>
                <a:ext uri="{FF2B5EF4-FFF2-40B4-BE49-F238E27FC236}">
                  <a16:creationId xmlns:a16="http://schemas.microsoft.com/office/drawing/2014/main" id="{006817E7-C5E0-4140-9EBF-52C663B78B3B}"/>
                </a:ext>
              </a:extLst>
            </p:cNvPr>
            <p:cNvSpPr/>
            <p:nvPr/>
          </p:nvSpPr>
          <p:spPr>
            <a:xfrm>
              <a:off x="7643423" y="3925249"/>
              <a:ext cx="218697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 name="Group 11">
            <a:extLst>
              <a:ext uri="{FF2B5EF4-FFF2-40B4-BE49-F238E27FC236}">
                <a16:creationId xmlns:a16="http://schemas.microsoft.com/office/drawing/2014/main" id="{04AACE28-18FC-4D04-941C-3962AB97510B}"/>
              </a:ext>
            </a:extLst>
          </p:cNvPr>
          <p:cNvGrpSpPr/>
          <p:nvPr/>
        </p:nvGrpSpPr>
        <p:grpSpPr>
          <a:xfrm>
            <a:off x="6425081" y="2739017"/>
            <a:ext cx="1292618" cy="2308547"/>
            <a:chOff x="6451201" y="2733867"/>
            <a:chExt cx="1292618" cy="2308547"/>
          </a:xfrm>
        </p:grpSpPr>
        <p:grpSp>
          <p:nvGrpSpPr>
            <p:cNvPr id="42" name="Group 41">
              <a:extLst>
                <a:ext uri="{FF2B5EF4-FFF2-40B4-BE49-F238E27FC236}">
                  <a16:creationId xmlns:a16="http://schemas.microsoft.com/office/drawing/2014/main" id="{A72403C6-788D-4071-AB06-CFBFCEDA6C7A}"/>
                </a:ext>
              </a:extLst>
            </p:cNvPr>
            <p:cNvGrpSpPr/>
            <p:nvPr/>
          </p:nvGrpSpPr>
          <p:grpSpPr>
            <a:xfrm rot="16200000">
              <a:off x="5949199" y="3247795"/>
              <a:ext cx="2296621" cy="1292618"/>
              <a:chOff x="9102325" y="4953993"/>
              <a:chExt cx="2296621" cy="1292618"/>
            </a:xfrm>
          </p:grpSpPr>
          <p:sp>
            <p:nvSpPr>
              <p:cNvPr id="43" name="TextBox 42">
                <a:extLst>
                  <a:ext uri="{FF2B5EF4-FFF2-40B4-BE49-F238E27FC236}">
                    <a16:creationId xmlns:a16="http://schemas.microsoft.com/office/drawing/2014/main" id="{898DE891-B67C-49F1-A13B-3EDE92354229}"/>
                  </a:ext>
                </a:extLst>
              </p:cNvPr>
              <p:cNvSpPr txBox="1"/>
              <p:nvPr/>
            </p:nvSpPr>
            <p:spPr>
              <a:xfrm rot="5400000">
                <a:off x="9133831" y="5036266"/>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876CD2A-6599-4D8F-8A5B-9BF4031BA7E0}"/>
                  </a:ext>
                </a:extLst>
              </p:cNvPr>
              <p:cNvSpPr txBox="1"/>
              <p:nvPr/>
            </p:nvSpPr>
            <p:spPr>
              <a:xfrm rot="5400000">
                <a:off x="10281591"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F8203102-CADB-4513-A980-8A4860E3C198}"/>
                  </a:ext>
                </a:extLst>
              </p:cNvPr>
              <p:cNvSpPr txBox="1"/>
              <p:nvPr/>
            </p:nvSpPr>
            <p:spPr>
              <a:xfrm rot="5400000">
                <a:off x="9142778" y="5386931"/>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40EDF8B5-25A7-4785-B95C-B73681DDB93C}"/>
                  </a:ext>
                </a:extLst>
              </p:cNvPr>
              <p:cNvSpPr txBox="1"/>
              <p:nvPr/>
            </p:nvSpPr>
            <p:spPr>
              <a:xfrm rot="5400000">
                <a:off x="10216146" y="5369469"/>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94" name="Rectangle 93">
              <a:extLst>
                <a:ext uri="{FF2B5EF4-FFF2-40B4-BE49-F238E27FC236}">
                  <a16:creationId xmlns:a16="http://schemas.microsoft.com/office/drawing/2014/main" id="{7144B9B5-B846-4192-BDAC-6427BD670FE5}"/>
                </a:ext>
              </a:extLst>
            </p:cNvPr>
            <p:cNvSpPr/>
            <p:nvPr/>
          </p:nvSpPr>
          <p:spPr>
            <a:xfrm rot="5400000">
              <a:off x="5949919" y="3321634"/>
              <a:ext cx="2292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6" name="Rectangle 95">
            <a:extLst>
              <a:ext uri="{FF2B5EF4-FFF2-40B4-BE49-F238E27FC236}">
                <a16:creationId xmlns:a16="http://schemas.microsoft.com/office/drawing/2014/main" id="{4F4C4515-0BDB-4E59-86FD-A226F903D45C}"/>
              </a:ext>
            </a:extLst>
          </p:cNvPr>
          <p:cNvSpPr/>
          <p:nvPr/>
        </p:nvSpPr>
        <p:spPr>
          <a:xfrm>
            <a:off x="9798088" y="1594338"/>
            <a:ext cx="2143859"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277017DC-3A66-4AF8-9C0D-145DA7910754}"/>
              </a:ext>
            </a:extLst>
          </p:cNvPr>
          <p:cNvSpPr/>
          <p:nvPr/>
        </p:nvSpPr>
        <p:spPr>
          <a:xfrm>
            <a:off x="5441708" y="1594603"/>
            <a:ext cx="218697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732DAF48-38B3-40E6-9A95-90E349A30759}"/>
              </a:ext>
            </a:extLst>
          </p:cNvPr>
          <p:cNvSpPr/>
          <p:nvPr/>
        </p:nvSpPr>
        <p:spPr>
          <a:xfrm>
            <a:off x="7631534" y="1594603"/>
            <a:ext cx="218697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669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404BD519-6D8C-4872-8912-E303B37AA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465" y="1116029"/>
            <a:ext cx="2410848" cy="4527516"/>
          </a:xfrm>
          <a:prstGeom prst="rect">
            <a:avLst/>
          </a:prstGeom>
        </p:spPr>
      </p:pic>
      <p:pic>
        <p:nvPicPr>
          <p:cNvPr id="11" name="Picture 10">
            <a:extLst>
              <a:ext uri="{FF2B5EF4-FFF2-40B4-BE49-F238E27FC236}">
                <a16:creationId xmlns:a16="http://schemas.microsoft.com/office/drawing/2014/main" id="{89D3F292-D676-452E-9F62-3DC0E3D2F9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1587" y="1116029"/>
            <a:ext cx="2410848" cy="4527515"/>
          </a:xfrm>
          <a:prstGeom prst="rect">
            <a:avLst/>
          </a:prstGeom>
        </p:spPr>
      </p:pic>
      <p:sp>
        <p:nvSpPr>
          <p:cNvPr id="15" name="TextBox 14">
            <a:extLst>
              <a:ext uri="{FF2B5EF4-FFF2-40B4-BE49-F238E27FC236}">
                <a16:creationId xmlns:a16="http://schemas.microsoft.com/office/drawing/2014/main" id="{BA122E79-9158-400F-B0AF-C0F07539AE4C}"/>
              </a:ext>
            </a:extLst>
          </p:cNvPr>
          <p:cNvSpPr txBox="1"/>
          <p:nvPr/>
        </p:nvSpPr>
        <p:spPr>
          <a:xfrm>
            <a:off x="6634264" y="249870"/>
            <a:ext cx="3579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une phrase comparative pour décrire les images.</a:t>
            </a:r>
          </a:p>
        </p:txBody>
      </p:sp>
      <p:sp>
        <p:nvSpPr>
          <p:cNvPr id="2" name="TextBox 1">
            <a:extLst>
              <a:ext uri="{FF2B5EF4-FFF2-40B4-BE49-F238E27FC236}">
                <a16:creationId xmlns:a16="http://schemas.microsoft.com/office/drawing/2014/main" id="{5685437C-2AD2-4912-AFA2-1F38EB52CF64}"/>
              </a:ext>
            </a:extLst>
          </p:cNvPr>
          <p:cNvSpPr txBox="1"/>
          <p:nvPr/>
        </p:nvSpPr>
        <p:spPr>
          <a:xfrm>
            <a:off x="641445" y="5595582"/>
            <a:ext cx="10754436" cy="523220"/>
          </a:xfrm>
          <a:prstGeom prst="rect">
            <a:avLst/>
          </a:prstGeom>
          <a:noFill/>
        </p:spPr>
        <p:txBody>
          <a:bodyPr wrap="square" rtlCol="0">
            <a:spAutoFit/>
          </a:bodyPr>
          <a:lstStyle/>
          <a:p>
            <a:pPr algn="ctr"/>
            <a:r>
              <a:rPr lang="fr-FR" sz="2800" dirty="0">
                <a:solidFill>
                  <a:schemeClr val="accent5">
                    <a:lumMod val="50000"/>
                  </a:schemeClr>
                </a:solidFill>
              </a:rPr>
              <a:t>girl on the </a:t>
            </a:r>
            <a:r>
              <a:rPr lang="fr-FR" sz="2800" dirty="0" err="1">
                <a:solidFill>
                  <a:schemeClr val="accent5">
                    <a:lumMod val="50000"/>
                  </a:schemeClr>
                </a:solidFill>
              </a:rPr>
              <a:t>left</a:t>
            </a:r>
            <a:r>
              <a:rPr lang="fr-FR" sz="2800" dirty="0">
                <a:solidFill>
                  <a:schemeClr val="accent5">
                    <a:lumMod val="50000"/>
                  </a:schemeClr>
                </a:solidFill>
              </a:rPr>
              <a:t> – </a:t>
            </a:r>
            <a:r>
              <a:rPr lang="fr-FR" sz="2800" dirty="0" err="1">
                <a:solidFill>
                  <a:schemeClr val="accent5">
                    <a:lumMod val="50000"/>
                  </a:schemeClr>
                </a:solidFill>
              </a:rPr>
              <a:t>walk</a:t>
            </a:r>
            <a:r>
              <a:rPr lang="fr-FR" sz="2800" dirty="0">
                <a:solidFill>
                  <a:schemeClr val="accent5">
                    <a:lumMod val="50000"/>
                  </a:schemeClr>
                </a:solidFill>
              </a:rPr>
              <a:t> – </a:t>
            </a:r>
            <a:r>
              <a:rPr lang="fr-FR" sz="2800" dirty="0" err="1">
                <a:solidFill>
                  <a:schemeClr val="accent5">
                    <a:lumMod val="50000"/>
                  </a:schemeClr>
                </a:solidFill>
              </a:rPr>
              <a:t>slowly</a:t>
            </a:r>
            <a:r>
              <a:rPr lang="fr-FR" sz="2800" dirty="0">
                <a:solidFill>
                  <a:schemeClr val="accent5">
                    <a:lumMod val="50000"/>
                  </a:schemeClr>
                </a:solidFill>
              </a:rPr>
              <a:t> – girl on the right </a:t>
            </a:r>
          </a:p>
        </p:txBody>
      </p:sp>
      <p:sp>
        <p:nvSpPr>
          <p:cNvPr id="12" name="Flowchart: Alternate Process 11">
            <a:extLst>
              <a:ext uri="{FF2B5EF4-FFF2-40B4-BE49-F238E27FC236}">
                <a16:creationId xmlns:a16="http://schemas.microsoft.com/office/drawing/2014/main" id="{1C430D27-460C-48E6-8A8E-F30565F41BE9}"/>
              </a:ext>
            </a:extLst>
          </p:cNvPr>
          <p:cNvSpPr/>
          <p:nvPr/>
        </p:nvSpPr>
        <p:spPr>
          <a:xfrm>
            <a:off x="2039705" y="5453312"/>
            <a:ext cx="8080744" cy="782756"/>
          </a:xfrm>
          <a:prstGeom prst="flowChartAlternateProcess">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latin typeface="Century Gothic" panose="020B0502020202020204" pitchFamily="34" charset="0"/>
              </a:rPr>
              <a:t>La fille à droite </a:t>
            </a:r>
            <a:r>
              <a:rPr lang="en-US" sz="2000" dirty="0" err="1">
                <a:solidFill>
                  <a:prstClr val="white"/>
                </a:solidFill>
                <a:latin typeface="Century Gothic" panose="020B0502020202020204" pitchFamily="34" charset="0"/>
              </a:rPr>
              <a:t>marche</a:t>
            </a:r>
            <a:r>
              <a:rPr lang="en-US" sz="2000" dirty="0">
                <a:solidFill>
                  <a:prstClr val="white"/>
                </a:solidFill>
                <a:latin typeface="Century Gothic" panose="020B0502020202020204" pitchFamily="34" charset="0"/>
              </a:rPr>
              <a:t> plus </a:t>
            </a:r>
            <a:r>
              <a:rPr lang="en-US" sz="2000" dirty="0" err="1">
                <a:solidFill>
                  <a:prstClr val="white"/>
                </a:solidFill>
                <a:latin typeface="Century Gothic" panose="020B0502020202020204" pitchFamily="34" charset="0"/>
              </a:rPr>
              <a:t>lentement</a:t>
            </a:r>
            <a:r>
              <a:rPr lang="en-US" sz="2000" dirty="0">
                <a:solidFill>
                  <a:prstClr val="white"/>
                </a:solidFill>
                <a:latin typeface="Century Gothic" panose="020B0502020202020204" pitchFamily="34" charset="0"/>
              </a:rPr>
              <a:t> que la fille à gauche .</a:t>
            </a:r>
          </a:p>
          <a:p>
            <a:pPr algn="ctr"/>
            <a:r>
              <a:rPr lang="en-US" sz="2000" dirty="0">
                <a:solidFill>
                  <a:prstClr val="white"/>
                </a:solidFill>
                <a:latin typeface="Century Gothic" panose="020B0502020202020204" pitchFamily="34" charset="0"/>
              </a:rPr>
              <a:t>La fille à gauche </a:t>
            </a:r>
            <a:r>
              <a:rPr lang="en-US" sz="2000" dirty="0" err="1">
                <a:solidFill>
                  <a:prstClr val="white"/>
                </a:solidFill>
                <a:latin typeface="Century Gothic" panose="020B0502020202020204" pitchFamily="34" charset="0"/>
              </a:rPr>
              <a:t>marche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moins</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lentement</a:t>
            </a:r>
            <a:r>
              <a:rPr lang="en-US" sz="2000" dirty="0">
                <a:solidFill>
                  <a:prstClr val="white"/>
                </a:solidFill>
                <a:latin typeface="Century Gothic" panose="020B0502020202020204" pitchFamily="34" charset="0"/>
              </a:rPr>
              <a:t> que la fille à droite.</a:t>
            </a:r>
            <a:endParaRPr lang="fr-FR"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8474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A122E79-9158-400F-B0AF-C0F07539AE4C}"/>
              </a:ext>
            </a:extLst>
          </p:cNvPr>
          <p:cNvSpPr txBox="1"/>
          <p:nvPr/>
        </p:nvSpPr>
        <p:spPr>
          <a:xfrm>
            <a:off x="6634264" y="249870"/>
            <a:ext cx="3579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une phrase comparative pour décrire les images.</a:t>
            </a:r>
          </a:p>
        </p:txBody>
      </p:sp>
      <p:sp>
        <p:nvSpPr>
          <p:cNvPr id="2" name="TextBox 1">
            <a:extLst>
              <a:ext uri="{FF2B5EF4-FFF2-40B4-BE49-F238E27FC236}">
                <a16:creationId xmlns:a16="http://schemas.microsoft.com/office/drawing/2014/main" id="{5685437C-2AD2-4912-AFA2-1F38EB52CF64}"/>
              </a:ext>
            </a:extLst>
          </p:cNvPr>
          <p:cNvSpPr txBox="1"/>
          <p:nvPr/>
        </p:nvSpPr>
        <p:spPr>
          <a:xfrm>
            <a:off x="641445" y="5595582"/>
            <a:ext cx="10754436" cy="523220"/>
          </a:xfrm>
          <a:prstGeom prst="rect">
            <a:avLst/>
          </a:prstGeom>
          <a:noFill/>
        </p:spPr>
        <p:txBody>
          <a:bodyPr wrap="square" rtlCol="0">
            <a:spAutoFit/>
          </a:bodyPr>
          <a:lstStyle/>
          <a:p>
            <a:pPr algn="ctr"/>
            <a:r>
              <a:rPr lang="fr-FR" sz="2800" dirty="0">
                <a:solidFill>
                  <a:schemeClr val="accent5">
                    <a:lumMod val="50000"/>
                  </a:schemeClr>
                </a:solidFill>
              </a:rPr>
              <a:t>girl on the </a:t>
            </a:r>
            <a:r>
              <a:rPr lang="fr-FR" sz="2800" dirty="0" err="1">
                <a:solidFill>
                  <a:schemeClr val="accent5">
                    <a:lumMod val="50000"/>
                  </a:schemeClr>
                </a:solidFill>
              </a:rPr>
              <a:t>left</a:t>
            </a:r>
            <a:r>
              <a:rPr lang="fr-FR" sz="2800" dirty="0">
                <a:solidFill>
                  <a:schemeClr val="accent5">
                    <a:lumMod val="50000"/>
                  </a:schemeClr>
                </a:solidFill>
              </a:rPr>
              <a:t> – </a:t>
            </a:r>
            <a:r>
              <a:rPr lang="fr-FR" sz="2800" dirty="0" err="1">
                <a:solidFill>
                  <a:schemeClr val="accent5">
                    <a:lumMod val="50000"/>
                  </a:schemeClr>
                </a:solidFill>
              </a:rPr>
              <a:t>read</a:t>
            </a:r>
            <a:r>
              <a:rPr lang="fr-FR" sz="2800" dirty="0">
                <a:solidFill>
                  <a:schemeClr val="accent5">
                    <a:lumMod val="50000"/>
                  </a:schemeClr>
                </a:solidFill>
              </a:rPr>
              <a:t> – fast – girl on the right </a:t>
            </a:r>
          </a:p>
        </p:txBody>
      </p:sp>
      <p:pic>
        <p:nvPicPr>
          <p:cNvPr id="5" name="Picture 4">
            <a:extLst>
              <a:ext uri="{FF2B5EF4-FFF2-40B4-BE49-F238E27FC236}">
                <a16:creationId xmlns:a16="http://schemas.microsoft.com/office/drawing/2014/main" id="{875F2DD8-6C16-4C3B-BAF2-767E0D5E5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496" y="1632028"/>
            <a:ext cx="3254251" cy="3593943"/>
          </a:xfrm>
          <a:prstGeom prst="rect">
            <a:avLst/>
          </a:prstGeom>
        </p:spPr>
      </p:pic>
      <p:pic>
        <p:nvPicPr>
          <p:cNvPr id="12" name="Picture 11">
            <a:extLst>
              <a:ext uri="{FF2B5EF4-FFF2-40B4-BE49-F238E27FC236}">
                <a16:creationId xmlns:a16="http://schemas.microsoft.com/office/drawing/2014/main" id="{5DBC55AB-50F8-44D8-A18E-8A2DD6128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264" y="1533603"/>
            <a:ext cx="3343373" cy="3692368"/>
          </a:xfrm>
          <a:prstGeom prst="rect">
            <a:avLst/>
          </a:prstGeom>
        </p:spPr>
      </p:pic>
      <p:sp>
        <p:nvSpPr>
          <p:cNvPr id="11" name="Flowchart: Alternate Process 10">
            <a:extLst>
              <a:ext uri="{FF2B5EF4-FFF2-40B4-BE49-F238E27FC236}">
                <a16:creationId xmlns:a16="http://schemas.microsoft.com/office/drawing/2014/main" id="{711A3B40-3FAD-4C26-9D8D-F231438AADAF}"/>
              </a:ext>
            </a:extLst>
          </p:cNvPr>
          <p:cNvSpPr/>
          <p:nvPr/>
        </p:nvSpPr>
        <p:spPr>
          <a:xfrm>
            <a:off x="2039705" y="5453312"/>
            <a:ext cx="8080744" cy="782756"/>
          </a:xfrm>
          <a:prstGeom prst="flowChartAlternateProcess">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latin typeface="Century Gothic" panose="020B0502020202020204" pitchFamily="34" charset="0"/>
              </a:rPr>
              <a:t>La fille à droite lit plus </a:t>
            </a:r>
            <a:r>
              <a:rPr lang="en-US" sz="2000" dirty="0" err="1">
                <a:solidFill>
                  <a:prstClr val="white"/>
                </a:solidFill>
                <a:latin typeface="Century Gothic" panose="020B0502020202020204" pitchFamily="34" charset="0"/>
              </a:rPr>
              <a:t>vite</a:t>
            </a:r>
            <a:r>
              <a:rPr lang="en-US" sz="2000" dirty="0">
                <a:solidFill>
                  <a:prstClr val="white"/>
                </a:solidFill>
                <a:latin typeface="Century Gothic" panose="020B0502020202020204" pitchFamily="34" charset="0"/>
              </a:rPr>
              <a:t> que la fille à gauche .</a:t>
            </a:r>
          </a:p>
          <a:p>
            <a:pPr algn="ctr"/>
            <a:r>
              <a:rPr lang="en-US" sz="2000" dirty="0">
                <a:solidFill>
                  <a:prstClr val="white"/>
                </a:solidFill>
                <a:latin typeface="Century Gothic" panose="020B0502020202020204" pitchFamily="34" charset="0"/>
              </a:rPr>
              <a:t>La fille à gauche lit </a:t>
            </a:r>
            <a:r>
              <a:rPr lang="en-US" sz="2000" dirty="0" err="1">
                <a:solidFill>
                  <a:prstClr val="white"/>
                </a:solidFill>
                <a:latin typeface="Century Gothic" panose="020B0502020202020204" pitchFamily="34" charset="0"/>
              </a:rPr>
              <a:t>moins</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vite</a:t>
            </a:r>
            <a:r>
              <a:rPr lang="en-US" sz="2000" dirty="0">
                <a:solidFill>
                  <a:prstClr val="white"/>
                </a:solidFill>
                <a:latin typeface="Century Gothic" panose="020B0502020202020204" pitchFamily="34" charset="0"/>
              </a:rPr>
              <a:t> que la fille à droite.</a:t>
            </a:r>
            <a:endParaRPr lang="fr-FR"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7429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comparatifs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A122E79-9158-400F-B0AF-C0F07539AE4C}"/>
              </a:ext>
            </a:extLst>
          </p:cNvPr>
          <p:cNvSpPr txBox="1"/>
          <p:nvPr/>
        </p:nvSpPr>
        <p:spPr>
          <a:xfrm>
            <a:off x="6634264" y="249870"/>
            <a:ext cx="3579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une phrase comparative pour décrire les images.</a:t>
            </a:r>
          </a:p>
        </p:txBody>
      </p:sp>
      <p:sp>
        <p:nvSpPr>
          <p:cNvPr id="2" name="TextBox 1">
            <a:extLst>
              <a:ext uri="{FF2B5EF4-FFF2-40B4-BE49-F238E27FC236}">
                <a16:creationId xmlns:a16="http://schemas.microsoft.com/office/drawing/2014/main" id="{5685437C-2AD2-4912-AFA2-1F38EB52CF64}"/>
              </a:ext>
            </a:extLst>
          </p:cNvPr>
          <p:cNvSpPr txBox="1"/>
          <p:nvPr/>
        </p:nvSpPr>
        <p:spPr>
          <a:xfrm>
            <a:off x="641445" y="5595582"/>
            <a:ext cx="10754436" cy="523220"/>
          </a:xfrm>
          <a:prstGeom prst="rect">
            <a:avLst/>
          </a:prstGeom>
          <a:noFill/>
        </p:spPr>
        <p:txBody>
          <a:bodyPr wrap="square" rtlCol="0">
            <a:spAutoFit/>
          </a:bodyPr>
          <a:lstStyle/>
          <a:p>
            <a:pPr algn="ctr"/>
            <a:r>
              <a:rPr lang="fr-FR" sz="2800" dirty="0">
                <a:solidFill>
                  <a:schemeClr val="accent5">
                    <a:lumMod val="50000"/>
                  </a:schemeClr>
                </a:solidFill>
              </a:rPr>
              <a:t>girl on the </a:t>
            </a:r>
            <a:r>
              <a:rPr lang="fr-FR" sz="2800" dirty="0" err="1">
                <a:solidFill>
                  <a:schemeClr val="accent5">
                    <a:lumMod val="50000"/>
                  </a:schemeClr>
                </a:solidFill>
              </a:rPr>
              <a:t>left</a:t>
            </a:r>
            <a:r>
              <a:rPr lang="fr-FR" sz="2800" dirty="0">
                <a:solidFill>
                  <a:schemeClr val="accent5">
                    <a:lumMod val="50000"/>
                  </a:schemeClr>
                </a:solidFill>
              </a:rPr>
              <a:t> – </a:t>
            </a:r>
            <a:r>
              <a:rPr lang="fr-FR" sz="2800" dirty="0" err="1">
                <a:solidFill>
                  <a:schemeClr val="accent5">
                    <a:lumMod val="50000"/>
                  </a:schemeClr>
                </a:solidFill>
              </a:rPr>
              <a:t>draw</a:t>
            </a:r>
            <a:r>
              <a:rPr lang="fr-FR" sz="2800" dirty="0">
                <a:solidFill>
                  <a:schemeClr val="accent5">
                    <a:lumMod val="50000"/>
                  </a:schemeClr>
                </a:solidFill>
              </a:rPr>
              <a:t> (dessiner) – </a:t>
            </a:r>
            <a:r>
              <a:rPr lang="fr-FR" sz="2800" dirty="0" err="1">
                <a:solidFill>
                  <a:schemeClr val="accent5">
                    <a:lumMod val="50000"/>
                  </a:schemeClr>
                </a:solidFill>
              </a:rPr>
              <a:t>slowly</a:t>
            </a:r>
            <a:r>
              <a:rPr lang="fr-FR" sz="2800" dirty="0">
                <a:solidFill>
                  <a:schemeClr val="accent5">
                    <a:lumMod val="50000"/>
                  </a:schemeClr>
                </a:solidFill>
              </a:rPr>
              <a:t> – girl on the right </a:t>
            </a:r>
          </a:p>
        </p:txBody>
      </p:sp>
      <p:pic>
        <p:nvPicPr>
          <p:cNvPr id="5" name="Picture 4">
            <a:extLst>
              <a:ext uri="{FF2B5EF4-FFF2-40B4-BE49-F238E27FC236}">
                <a16:creationId xmlns:a16="http://schemas.microsoft.com/office/drawing/2014/main" id="{2C4DAC3D-4ECB-4172-BEEF-14ECA403B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6378" y="1687805"/>
            <a:ext cx="2971942" cy="3482390"/>
          </a:xfrm>
          <a:prstGeom prst="rect">
            <a:avLst/>
          </a:prstGeom>
        </p:spPr>
      </p:pic>
      <p:pic>
        <p:nvPicPr>
          <p:cNvPr id="12" name="Picture 11">
            <a:extLst>
              <a:ext uri="{FF2B5EF4-FFF2-40B4-BE49-F238E27FC236}">
                <a16:creationId xmlns:a16="http://schemas.microsoft.com/office/drawing/2014/main" id="{E0B4C0F1-1460-4765-A74A-83C6763B9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350" y="1687805"/>
            <a:ext cx="2971942" cy="3482390"/>
          </a:xfrm>
          <a:prstGeom prst="rect">
            <a:avLst/>
          </a:prstGeom>
        </p:spPr>
      </p:pic>
      <p:sp>
        <p:nvSpPr>
          <p:cNvPr id="11" name="Flowchart: Alternate Process 10">
            <a:extLst>
              <a:ext uri="{FF2B5EF4-FFF2-40B4-BE49-F238E27FC236}">
                <a16:creationId xmlns:a16="http://schemas.microsoft.com/office/drawing/2014/main" id="{F96A5BEF-A96B-473A-A01F-138F649C960F}"/>
              </a:ext>
            </a:extLst>
          </p:cNvPr>
          <p:cNvSpPr/>
          <p:nvPr/>
        </p:nvSpPr>
        <p:spPr>
          <a:xfrm>
            <a:off x="1158948" y="5453312"/>
            <a:ext cx="9813851" cy="782756"/>
          </a:xfrm>
          <a:prstGeom prst="flowChartAlternateProcess">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latin typeface="Century Gothic" panose="020B0502020202020204" pitchFamily="34" charset="0"/>
              </a:rPr>
              <a:t>La fille à droite </a:t>
            </a:r>
            <a:r>
              <a:rPr lang="en-US" sz="2000" dirty="0" err="1">
                <a:solidFill>
                  <a:prstClr val="white"/>
                </a:solidFill>
                <a:latin typeface="Century Gothic" panose="020B0502020202020204" pitchFamily="34" charset="0"/>
              </a:rPr>
              <a:t>dessine</a:t>
            </a:r>
            <a:r>
              <a:rPr lang="en-US" sz="2000" dirty="0">
                <a:solidFill>
                  <a:prstClr val="white"/>
                </a:solidFill>
                <a:latin typeface="Century Gothic" panose="020B0502020202020204" pitchFamily="34" charset="0"/>
              </a:rPr>
              <a:t> plus </a:t>
            </a:r>
            <a:r>
              <a:rPr lang="en-US" sz="2000" dirty="0" err="1">
                <a:solidFill>
                  <a:prstClr val="white"/>
                </a:solidFill>
                <a:latin typeface="Century Gothic" panose="020B0502020202020204" pitchFamily="34" charset="0"/>
              </a:rPr>
              <a:t>lentement</a:t>
            </a:r>
            <a:r>
              <a:rPr lang="en-US" sz="2000" dirty="0">
                <a:solidFill>
                  <a:prstClr val="white"/>
                </a:solidFill>
                <a:latin typeface="Century Gothic" panose="020B0502020202020204" pitchFamily="34" charset="0"/>
              </a:rPr>
              <a:t> que la fille à gauche .</a:t>
            </a:r>
          </a:p>
          <a:p>
            <a:pPr algn="ctr"/>
            <a:r>
              <a:rPr lang="en-US" sz="2000" dirty="0">
                <a:solidFill>
                  <a:prstClr val="white"/>
                </a:solidFill>
                <a:latin typeface="Century Gothic" panose="020B0502020202020204" pitchFamily="34" charset="0"/>
              </a:rPr>
              <a:t>La fille à gauche </a:t>
            </a:r>
            <a:r>
              <a:rPr lang="en-US" sz="2000" dirty="0" err="1">
                <a:solidFill>
                  <a:prstClr val="white"/>
                </a:solidFill>
                <a:latin typeface="Century Gothic" panose="020B0502020202020204" pitchFamily="34" charset="0"/>
              </a:rPr>
              <a:t>dessine</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moins</a:t>
            </a:r>
            <a:r>
              <a:rPr lang="en-US" sz="2000" dirty="0">
                <a:solidFill>
                  <a:prstClr val="white"/>
                </a:solidFill>
                <a:latin typeface="Century Gothic" panose="020B0502020202020204" pitchFamily="34" charset="0"/>
              </a:rPr>
              <a:t> </a:t>
            </a:r>
            <a:r>
              <a:rPr lang="en-US" sz="2000" dirty="0" err="1">
                <a:solidFill>
                  <a:prstClr val="white"/>
                </a:solidFill>
                <a:latin typeface="Century Gothic" panose="020B0502020202020204" pitchFamily="34" charset="0"/>
              </a:rPr>
              <a:t>lentement</a:t>
            </a:r>
            <a:r>
              <a:rPr lang="en-US" sz="2000" dirty="0">
                <a:solidFill>
                  <a:prstClr val="white"/>
                </a:solidFill>
                <a:latin typeface="Century Gothic" panose="020B0502020202020204" pitchFamily="34" charset="0"/>
              </a:rPr>
              <a:t> que la fille à droite.</a:t>
            </a:r>
            <a:endParaRPr lang="fr-FR"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9582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2C5A9EF-4CD2-46E1-BEDD-C22597BE6787}"/>
              </a:ext>
            </a:extLst>
          </p:cNvPr>
          <p:cNvSpPr txBox="1"/>
          <p:nvPr/>
        </p:nvSpPr>
        <p:spPr>
          <a:xfrm>
            <a:off x="189856" y="1351508"/>
            <a:ext cx="11812288"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there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more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than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one adjective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after</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put </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et </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in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between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This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just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like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Le gar</a:t>
            </a: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çon intelligent </a:t>
            </a:r>
            <a:r>
              <a:rPr kumimoji="0" lang="fr-FR"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a:t>
            </a: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amusant		The boy (</a:t>
            </a:r>
            <a:r>
              <a:rPr kumimoji="0" lang="fr-FR"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who</a:t>
            </a: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intelligent </a:t>
            </a:r>
            <a:r>
              <a:rPr kumimoji="0" lang="fr-FR"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funny</a:t>
            </a:r>
            <a:endPar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there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more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than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one adjective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before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don’t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need</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et</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belle nouvelle </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guitare			The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beautiful</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new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guitar</a:t>
            </a: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If the adjectives go in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different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positions,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surround</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noun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petit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oiseau </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bleu	</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small</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blue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bird</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Plusieurs</a:t>
            </a:r>
            <a:r>
              <a:rPr lang="en-GB" sz="3600" b="1" dirty="0">
                <a:solidFill>
                  <a:schemeClr val="bg1"/>
                </a:solidFill>
              </a:rPr>
              <a:t> </a:t>
            </a:r>
            <a:r>
              <a:rPr lang="en-GB" sz="3600" b="1" dirty="0" err="1">
                <a:solidFill>
                  <a:schemeClr val="bg1"/>
                </a:solidFill>
              </a:rPr>
              <a:t>adjectifs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862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Chez </a:t>
            </a:r>
            <a:r>
              <a:rPr lang="en-GB" sz="3600" b="1" dirty="0" err="1">
                <a:solidFill>
                  <a:schemeClr val="bg1"/>
                </a:solidFill>
              </a:rPr>
              <a:t>Léa</a:t>
            </a:r>
            <a:endParaRPr lang="en-GB" sz="3600" b="1" dirty="0">
              <a:solidFill>
                <a:schemeClr val="bg1"/>
              </a:solidFill>
            </a:endParaRPr>
          </a:p>
        </p:txBody>
      </p:sp>
      <p:sp>
        <p:nvSpPr>
          <p:cNvPr id="3" name="TextBox 2">
            <a:extLst>
              <a:ext uri="{FF2B5EF4-FFF2-40B4-BE49-F238E27FC236}">
                <a16:creationId xmlns:a16="http://schemas.microsoft.com/office/drawing/2014/main" id="{62859939-C58D-4751-B8F0-88158EE1ADF4}"/>
              </a:ext>
            </a:extLst>
          </p:cNvPr>
          <p:cNvSpPr txBox="1"/>
          <p:nvPr/>
        </p:nvSpPr>
        <p:spPr>
          <a:xfrm>
            <a:off x="5994326" y="2266525"/>
            <a:ext cx="48766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Abdel is looking at a </a:t>
            </a:r>
            <a:r>
              <a:rPr lang="en-GB" sz="2000" dirty="0">
                <a:solidFill>
                  <a:srgbClr val="115076"/>
                </a:solidFill>
                <a:latin typeface="Century Gothic" panose="020F0302020204030204"/>
              </a:rPr>
              <a:t>small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yellow bird.</a:t>
            </a:r>
          </a:p>
        </p:txBody>
      </p:sp>
      <p:sp>
        <p:nvSpPr>
          <p:cNvPr id="9" name="TextBox 8">
            <a:extLst>
              <a:ext uri="{FF2B5EF4-FFF2-40B4-BE49-F238E27FC236}">
                <a16:creationId xmlns:a16="http://schemas.microsoft.com/office/drawing/2014/main" id="{2EF64B30-B59C-4A1F-88C6-6A4AF62B0DA2}"/>
              </a:ext>
            </a:extLst>
          </p:cNvPr>
          <p:cNvSpPr txBox="1"/>
          <p:nvPr/>
        </p:nvSpPr>
        <p:spPr>
          <a:xfrm>
            <a:off x="5454326" y="2436235"/>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11" name="TextBox 10">
            <a:extLst>
              <a:ext uri="{FF2B5EF4-FFF2-40B4-BE49-F238E27FC236}">
                <a16:creationId xmlns:a16="http://schemas.microsoft.com/office/drawing/2014/main" id="{0512DE19-DAD5-4244-88A5-15D6AF72885E}"/>
              </a:ext>
            </a:extLst>
          </p:cNvPr>
          <p:cNvSpPr txBox="1"/>
          <p:nvPr/>
        </p:nvSpPr>
        <p:spPr>
          <a:xfrm>
            <a:off x="5454326" y="3199424"/>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12" name="TextBox 11">
            <a:extLst>
              <a:ext uri="{FF2B5EF4-FFF2-40B4-BE49-F238E27FC236}">
                <a16:creationId xmlns:a16="http://schemas.microsoft.com/office/drawing/2014/main" id="{01622EA3-E781-49DD-90E5-7A69835F76A5}"/>
              </a:ext>
            </a:extLst>
          </p:cNvPr>
          <p:cNvSpPr txBox="1"/>
          <p:nvPr/>
        </p:nvSpPr>
        <p:spPr>
          <a:xfrm>
            <a:off x="5454326" y="3962613"/>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3" name="TextBox 12">
            <a:extLst>
              <a:ext uri="{FF2B5EF4-FFF2-40B4-BE49-F238E27FC236}">
                <a16:creationId xmlns:a16="http://schemas.microsoft.com/office/drawing/2014/main" id="{108BCE0B-E7A0-428F-86A4-EBC7B2FC2ACE}"/>
              </a:ext>
            </a:extLst>
          </p:cNvPr>
          <p:cNvSpPr txBox="1"/>
          <p:nvPr/>
        </p:nvSpPr>
        <p:spPr>
          <a:xfrm>
            <a:off x="5454326" y="4725802"/>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4" name="TextBox 13">
            <a:extLst>
              <a:ext uri="{FF2B5EF4-FFF2-40B4-BE49-F238E27FC236}">
                <a16:creationId xmlns:a16="http://schemas.microsoft.com/office/drawing/2014/main" id="{EAD9C552-44A0-4978-B8E0-A51DB7FCC971}"/>
              </a:ext>
            </a:extLst>
          </p:cNvPr>
          <p:cNvSpPr txBox="1"/>
          <p:nvPr/>
        </p:nvSpPr>
        <p:spPr>
          <a:xfrm>
            <a:off x="5454326" y="5488992"/>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5" name="TextBox 14">
            <a:extLst>
              <a:ext uri="{FF2B5EF4-FFF2-40B4-BE49-F238E27FC236}">
                <a16:creationId xmlns:a16="http://schemas.microsoft.com/office/drawing/2014/main" id="{194FCA68-1E23-4378-88F2-C9D592E29C80}"/>
              </a:ext>
            </a:extLst>
          </p:cNvPr>
          <p:cNvSpPr txBox="1"/>
          <p:nvPr/>
        </p:nvSpPr>
        <p:spPr>
          <a:xfrm>
            <a:off x="5994326" y="5397977"/>
            <a:ext cx="45881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small blue waves are beautiful.</a:t>
            </a:r>
          </a:p>
        </p:txBody>
      </p:sp>
      <p:sp>
        <p:nvSpPr>
          <p:cNvPr id="16" name="TextBox 15">
            <a:extLst>
              <a:ext uri="{FF2B5EF4-FFF2-40B4-BE49-F238E27FC236}">
                <a16:creationId xmlns:a16="http://schemas.microsoft.com/office/drawing/2014/main" id="{0190C10E-835A-4142-ABBF-DCA07DBB3DBB}"/>
              </a:ext>
            </a:extLst>
          </p:cNvPr>
          <p:cNvSpPr txBox="1"/>
          <p:nvPr/>
        </p:nvSpPr>
        <p:spPr>
          <a:xfrm>
            <a:off x="5994326" y="3052635"/>
            <a:ext cx="38314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bird is in a big green tree.</a:t>
            </a:r>
          </a:p>
        </p:txBody>
      </p:sp>
      <p:sp>
        <p:nvSpPr>
          <p:cNvPr id="17" name="TextBox 16">
            <a:extLst>
              <a:ext uri="{FF2B5EF4-FFF2-40B4-BE49-F238E27FC236}">
                <a16:creationId xmlns:a16="http://schemas.microsoft.com/office/drawing/2014/main" id="{E28411EA-F73B-4200-B859-B3354EBFEBBA}"/>
              </a:ext>
            </a:extLst>
          </p:cNvPr>
          <p:cNvSpPr txBox="1"/>
          <p:nvPr/>
        </p:nvSpPr>
        <p:spPr>
          <a:xfrm>
            <a:off x="5994326" y="3835863"/>
            <a:ext cx="38379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tree is bigger than Abdel.</a:t>
            </a:r>
          </a:p>
        </p:txBody>
      </p:sp>
      <p:sp>
        <p:nvSpPr>
          <p:cNvPr id="18" name="TextBox 17">
            <a:extLst>
              <a:ext uri="{FF2B5EF4-FFF2-40B4-BE49-F238E27FC236}">
                <a16:creationId xmlns:a16="http://schemas.microsoft.com/office/drawing/2014/main" id="{8E78B9C4-D211-4F61-9D33-FCD2A0FCB003}"/>
              </a:ext>
            </a:extLst>
          </p:cNvPr>
          <p:cNvSpPr txBox="1"/>
          <p:nvPr/>
        </p:nvSpPr>
        <p:spPr>
          <a:xfrm>
            <a:off x="5994326" y="4616920"/>
            <a:ext cx="56364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Behind Abdel, the waves are arriving slowly.</a:t>
            </a:r>
          </a:p>
        </p:txBody>
      </p:sp>
      <p:sp>
        <p:nvSpPr>
          <p:cNvPr id="19" name="TextBox 18">
            <a:extLst>
              <a:ext uri="{FF2B5EF4-FFF2-40B4-BE49-F238E27FC236}">
                <a16:creationId xmlns:a16="http://schemas.microsoft.com/office/drawing/2014/main" id="{64796774-4147-4DCA-B9B1-2BBACBFFC783}"/>
              </a:ext>
            </a:extLst>
          </p:cNvPr>
          <p:cNvSpPr txBox="1"/>
          <p:nvPr/>
        </p:nvSpPr>
        <p:spPr>
          <a:xfrm>
            <a:off x="5994326" y="2647804"/>
            <a:ext cx="47788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Abdel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regarde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un </a:t>
            </a:r>
            <a:r>
              <a:rPr lang="en-GB" sz="2000" dirty="0">
                <a:solidFill>
                  <a:srgbClr val="EE6000"/>
                </a:solidFill>
                <a:latin typeface="Century Gothic" panose="020F0302020204030204"/>
              </a:rPr>
              <a:t>petit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oiseau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jaune.</a:t>
            </a:r>
          </a:p>
        </p:txBody>
      </p:sp>
      <p:sp>
        <p:nvSpPr>
          <p:cNvPr id="20" name="TextBox 19">
            <a:extLst>
              <a:ext uri="{FF2B5EF4-FFF2-40B4-BE49-F238E27FC236}">
                <a16:creationId xmlns:a16="http://schemas.microsoft.com/office/drawing/2014/main" id="{14E94613-EF03-47C9-A45F-57BD82BE5133}"/>
              </a:ext>
            </a:extLst>
          </p:cNvPr>
          <p:cNvSpPr txBox="1"/>
          <p:nvPr/>
        </p:nvSpPr>
        <p:spPr>
          <a:xfrm>
            <a:off x="5994326" y="3429133"/>
            <a:ext cx="48766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L’oiseau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dans un grand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arbre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vert.</a:t>
            </a:r>
          </a:p>
        </p:txBody>
      </p:sp>
      <p:sp>
        <p:nvSpPr>
          <p:cNvPr id="21" name="TextBox 20">
            <a:extLst>
              <a:ext uri="{FF2B5EF4-FFF2-40B4-BE49-F238E27FC236}">
                <a16:creationId xmlns:a16="http://schemas.microsoft.com/office/drawing/2014/main" id="{159EBDE1-E916-4AC7-95D5-713ED02982F0}"/>
              </a:ext>
            </a:extLst>
          </p:cNvPr>
          <p:cNvSpPr txBox="1"/>
          <p:nvPr/>
        </p:nvSpPr>
        <p:spPr>
          <a:xfrm>
            <a:off x="5994326" y="4150806"/>
            <a:ext cx="41472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L’arbre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plus grand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qu'Abdel</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C232FCA0-91DB-4AA8-9AA4-5864C133B2CF}"/>
              </a:ext>
            </a:extLst>
          </p:cNvPr>
          <p:cNvSpPr txBox="1"/>
          <p:nvPr/>
        </p:nvSpPr>
        <p:spPr>
          <a:xfrm>
            <a:off x="5994326" y="5009140"/>
            <a:ext cx="57999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Derri</a:t>
            </a:r>
            <a:r>
              <a:rPr kumimoji="0" lang="en-GB"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ère Abdel, l</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vagues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arrivent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lentement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1A23C752-769F-4D0E-964A-7FEF47755A3B}"/>
              </a:ext>
            </a:extLst>
          </p:cNvPr>
          <p:cNvSpPr txBox="1"/>
          <p:nvPr/>
        </p:nvSpPr>
        <p:spPr>
          <a:xfrm>
            <a:off x="5994326" y="5719540"/>
            <a:ext cx="47724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Les petites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vagues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bleues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sont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belles.</a:t>
            </a:r>
          </a:p>
        </p:txBody>
      </p:sp>
      <p:pic>
        <p:nvPicPr>
          <p:cNvPr id="29" name="Picture 28" descr="background rectangle">
            <a:extLst>
              <a:ext uri="{FF2B5EF4-FFF2-40B4-BE49-F238E27FC236}">
                <a16:creationId xmlns:a16="http://schemas.microsoft.com/office/drawing/2014/main" id="{EF1D136B-5105-41A4-8294-9DBA403962C7}"/>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91A5F493-A84C-4D44-995D-ABC7306B83B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Aux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Îles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Habibas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4" name="Rounded Rectangle 46">
            <a:extLst>
              <a:ext uri="{FF2B5EF4-FFF2-40B4-BE49-F238E27FC236}">
                <a16:creationId xmlns:a16="http://schemas.microsoft.com/office/drawing/2014/main" id="{B59C199B-4172-4CA8-8AF9-98965358E07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37FC7D2-AC4C-4D95-947A-168E57BA0BC9}"/>
              </a:ext>
            </a:extLst>
          </p:cNvPr>
          <p:cNvSpPr txBox="1"/>
          <p:nvPr/>
        </p:nvSpPr>
        <p:spPr>
          <a:xfrm>
            <a:off x="5935035" y="1692175"/>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27" name="TextBox 26">
            <a:extLst>
              <a:ext uri="{FF2B5EF4-FFF2-40B4-BE49-F238E27FC236}">
                <a16:creationId xmlns:a16="http://schemas.microsoft.com/office/drawing/2014/main" id="{BF767E95-0DD9-4A12-9459-72B3C109DCF7}"/>
              </a:ext>
            </a:extLst>
          </p:cNvPr>
          <p:cNvSpPr txBox="1"/>
          <p:nvPr/>
        </p:nvSpPr>
        <p:spPr>
          <a:xfrm>
            <a:off x="5935035" y="748493"/>
            <a:ext cx="61980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l’image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dis les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31" name="Picture 30" descr="A picture containing text&#10;&#10;Description automatically generated">
            <a:extLst>
              <a:ext uri="{FF2B5EF4-FFF2-40B4-BE49-F238E27FC236}">
                <a16:creationId xmlns:a16="http://schemas.microsoft.com/office/drawing/2014/main" id="{516462FB-4F52-4BB3-8F36-BF529AD640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5177" y="1282073"/>
            <a:ext cx="4921540" cy="4921540"/>
          </a:xfrm>
          <a:prstGeom prst="rect">
            <a:avLst/>
          </a:prstGeom>
        </p:spPr>
      </p:pic>
    </p:spTree>
    <p:extLst>
      <p:ext uri="{BB962C8B-B14F-4D97-AF65-F5344CB8AC3E}">
        <p14:creationId xmlns:p14="http://schemas.microsoft.com/office/powerpoint/2010/main" val="191800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Chez </a:t>
            </a:r>
            <a:r>
              <a:rPr lang="en-GB" sz="3600" b="1" dirty="0" err="1">
                <a:solidFill>
                  <a:schemeClr val="bg1"/>
                </a:solidFill>
              </a:rPr>
              <a:t>Léa</a:t>
            </a:r>
            <a:endParaRPr lang="en-GB" sz="3600" b="1" dirty="0">
              <a:solidFill>
                <a:schemeClr val="bg1"/>
              </a:solidFill>
            </a:endParaRPr>
          </a:p>
        </p:txBody>
      </p:sp>
      <p:sp>
        <p:nvSpPr>
          <p:cNvPr id="3" name="TextBox 2">
            <a:extLst>
              <a:ext uri="{FF2B5EF4-FFF2-40B4-BE49-F238E27FC236}">
                <a16:creationId xmlns:a16="http://schemas.microsoft.com/office/drawing/2014/main" id="{62859939-C58D-4751-B8F0-88158EE1ADF4}"/>
              </a:ext>
            </a:extLst>
          </p:cNvPr>
          <p:cNvSpPr txBox="1"/>
          <p:nvPr/>
        </p:nvSpPr>
        <p:spPr>
          <a:xfrm>
            <a:off x="5994326" y="2266525"/>
            <a:ext cx="38555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Amir is in an old French street.</a:t>
            </a:r>
          </a:p>
        </p:txBody>
      </p:sp>
      <p:sp>
        <p:nvSpPr>
          <p:cNvPr id="9" name="TextBox 8">
            <a:extLst>
              <a:ext uri="{FF2B5EF4-FFF2-40B4-BE49-F238E27FC236}">
                <a16:creationId xmlns:a16="http://schemas.microsoft.com/office/drawing/2014/main" id="{2EF64B30-B59C-4A1F-88C6-6A4AF62B0DA2}"/>
              </a:ext>
            </a:extLst>
          </p:cNvPr>
          <p:cNvSpPr txBox="1"/>
          <p:nvPr/>
        </p:nvSpPr>
        <p:spPr>
          <a:xfrm>
            <a:off x="5454326" y="2450635"/>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11" name="TextBox 10">
            <a:extLst>
              <a:ext uri="{FF2B5EF4-FFF2-40B4-BE49-F238E27FC236}">
                <a16:creationId xmlns:a16="http://schemas.microsoft.com/office/drawing/2014/main" id="{0512DE19-DAD5-4244-88A5-15D6AF72885E}"/>
              </a:ext>
            </a:extLst>
          </p:cNvPr>
          <p:cNvSpPr txBox="1"/>
          <p:nvPr/>
        </p:nvSpPr>
        <p:spPr>
          <a:xfrm>
            <a:off x="5454326" y="3222525"/>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12" name="TextBox 11">
            <a:extLst>
              <a:ext uri="{FF2B5EF4-FFF2-40B4-BE49-F238E27FC236}">
                <a16:creationId xmlns:a16="http://schemas.microsoft.com/office/drawing/2014/main" id="{01622EA3-E781-49DD-90E5-7A69835F76A5}"/>
              </a:ext>
            </a:extLst>
          </p:cNvPr>
          <p:cNvSpPr txBox="1"/>
          <p:nvPr/>
        </p:nvSpPr>
        <p:spPr>
          <a:xfrm>
            <a:off x="5454326" y="3994415"/>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3" name="TextBox 12">
            <a:extLst>
              <a:ext uri="{FF2B5EF4-FFF2-40B4-BE49-F238E27FC236}">
                <a16:creationId xmlns:a16="http://schemas.microsoft.com/office/drawing/2014/main" id="{108BCE0B-E7A0-428F-86A4-EBC7B2FC2ACE}"/>
              </a:ext>
            </a:extLst>
          </p:cNvPr>
          <p:cNvSpPr txBox="1"/>
          <p:nvPr/>
        </p:nvSpPr>
        <p:spPr>
          <a:xfrm>
            <a:off x="5454326" y="4766305"/>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4" name="TextBox 13">
            <a:extLst>
              <a:ext uri="{FF2B5EF4-FFF2-40B4-BE49-F238E27FC236}">
                <a16:creationId xmlns:a16="http://schemas.microsoft.com/office/drawing/2014/main" id="{EAD9C552-44A0-4978-B8E0-A51DB7FCC971}"/>
              </a:ext>
            </a:extLst>
          </p:cNvPr>
          <p:cNvSpPr txBox="1"/>
          <p:nvPr/>
        </p:nvSpPr>
        <p:spPr>
          <a:xfrm>
            <a:off x="5454326" y="5538195"/>
            <a:ext cx="432000" cy="432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5" name="TextBox 14">
            <a:extLst>
              <a:ext uri="{FF2B5EF4-FFF2-40B4-BE49-F238E27FC236}">
                <a16:creationId xmlns:a16="http://schemas.microsoft.com/office/drawing/2014/main" id="{194FCA68-1E23-4378-88F2-C9D592E29C80}"/>
              </a:ext>
            </a:extLst>
          </p:cNvPr>
          <p:cNvSpPr txBox="1"/>
          <p:nvPr/>
        </p:nvSpPr>
        <p:spPr>
          <a:xfrm>
            <a:off x="5994326" y="5397977"/>
            <a:ext cx="51171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There is a small red heart at the bottom.</a:t>
            </a:r>
          </a:p>
        </p:txBody>
      </p:sp>
      <p:sp>
        <p:nvSpPr>
          <p:cNvPr id="16" name="TextBox 15">
            <a:extLst>
              <a:ext uri="{FF2B5EF4-FFF2-40B4-BE49-F238E27FC236}">
                <a16:creationId xmlns:a16="http://schemas.microsoft.com/office/drawing/2014/main" id="{0190C10E-835A-4142-ABBF-DCA07DBB3DBB}"/>
              </a:ext>
            </a:extLst>
          </p:cNvPr>
          <p:cNvSpPr txBox="1"/>
          <p:nvPr/>
        </p:nvSpPr>
        <p:spPr>
          <a:xfrm>
            <a:off x="6015426" y="3052635"/>
            <a:ext cx="60580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dog is between Amir and the high building.</a:t>
            </a:r>
          </a:p>
        </p:txBody>
      </p:sp>
      <p:sp>
        <p:nvSpPr>
          <p:cNvPr id="17" name="TextBox 16">
            <a:extLst>
              <a:ext uri="{FF2B5EF4-FFF2-40B4-BE49-F238E27FC236}">
                <a16:creationId xmlns:a16="http://schemas.microsoft.com/office/drawing/2014/main" id="{E28411EA-F73B-4200-B859-B3354EBFEBBA}"/>
              </a:ext>
            </a:extLst>
          </p:cNvPr>
          <p:cNvSpPr txBox="1"/>
          <p:nvPr/>
        </p:nvSpPr>
        <p:spPr>
          <a:xfrm>
            <a:off x="6015426" y="3835863"/>
            <a:ext cx="48974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Amir is as happy as the big white dog.</a:t>
            </a:r>
          </a:p>
        </p:txBody>
      </p:sp>
      <p:sp>
        <p:nvSpPr>
          <p:cNvPr id="18" name="TextBox 17">
            <a:extLst>
              <a:ext uri="{FF2B5EF4-FFF2-40B4-BE49-F238E27FC236}">
                <a16:creationId xmlns:a16="http://schemas.microsoft.com/office/drawing/2014/main" id="{8E78B9C4-D211-4F61-9D33-FCD2A0FCB003}"/>
              </a:ext>
            </a:extLst>
          </p:cNvPr>
          <p:cNvSpPr txBox="1"/>
          <p:nvPr/>
        </p:nvSpPr>
        <p:spPr>
          <a:xfrm>
            <a:off x="6015426" y="4616920"/>
            <a:ext cx="60372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Amir is reading a funny message from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Océane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2E125963-6EF9-4538-B2F6-8BAD0D3C0C47}"/>
              </a:ext>
            </a:extLst>
          </p:cNvPr>
          <p:cNvSpPr txBox="1"/>
          <p:nvPr/>
        </p:nvSpPr>
        <p:spPr>
          <a:xfrm>
            <a:off x="5935035" y="1692175"/>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B</a:t>
            </a:r>
          </a:p>
        </p:txBody>
      </p:sp>
      <p:sp>
        <p:nvSpPr>
          <p:cNvPr id="20" name="TextBox 19">
            <a:extLst>
              <a:ext uri="{FF2B5EF4-FFF2-40B4-BE49-F238E27FC236}">
                <a16:creationId xmlns:a16="http://schemas.microsoft.com/office/drawing/2014/main" id="{42550D9A-0A97-4679-A877-22BD2EB41188}"/>
              </a:ext>
            </a:extLst>
          </p:cNvPr>
          <p:cNvSpPr txBox="1"/>
          <p:nvPr/>
        </p:nvSpPr>
        <p:spPr>
          <a:xfrm>
            <a:off x="6015426" y="2647472"/>
            <a:ext cx="49039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Amir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dans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vieille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rue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fran</a:t>
            </a:r>
            <a:r>
              <a:rPr kumimoji="0" lang="en-GB" sz="2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çaise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93ACC0EC-2AC9-4F1A-B696-0BF6324BE99D}"/>
              </a:ext>
            </a:extLst>
          </p:cNvPr>
          <p:cNvSpPr txBox="1"/>
          <p:nvPr/>
        </p:nvSpPr>
        <p:spPr>
          <a:xfrm>
            <a:off x="5994326" y="3428529"/>
            <a:ext cx="55515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chien</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entre Amir et le haut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b</a:t>
            </a:r>
            <a:r>
              <a:rPr kumimoji="0" lang="en-GB" sz="2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âtiment</a:t>
            </a:r>
            <a:r>
              <a:rPr kumimoji="0" lang="en-GB"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AF98311-B92C-4AC8-BEFE-098A82C8603E}"/>
              </a:ext>
            </a:extLst>
          </p:cNvPr>
          <p:cNvSpPr txBox="1"/>
          <p:nvPr/>
        </p:nvSpPr>
        <p:spPr>
          <a:xfrm>
            <a:off x="6015426" y="4190423"/>
            <a:ext cx="62087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Amir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aussi</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heureux</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que le grand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chien</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blanc.</a:t>
            </a:r>
          </a:p>
        </p:txBody>
      </p:sp>
      <p:sp>
        <p:nvSpPr>
          <p:cNvPr id="23" name="TextBox 22">
            <a:extLst>
              <a:ext uri="{FF2B5EF4-FFF2-40B4-BE49-F238E27FC236}">
                <a16:creationId xmlns:a16="http://schemas.microsoft.com/office/drawing/2014/main" id="{3EF84F76-C72D-43C7-B51F-F1B4B8C1260C}"/>
              </a:ext>
            </a:extLst>
          </p:cNvPr>
          <p:cNvSpPr txBox="1"/>
          <p:nvPr/>
        </p:nvSpPr>
        <p:spPr>
          <a:xfrm>
            <a:off x="6015426" y="5024254"/>
            <a:ext cx="59490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Amir lit un message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amusant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drôle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d’Océane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DBE48F49-0CF2-4A90-8D88-57768EFD500F}"/>
              </a:ext>
            </a:extLst>
          </p:cNvPr>
          <p:cNvSpPr txBox="1"/>
          <p:nvPr/>
        </p:nvSpPr>
        <p:spPr>
          <a:xfrm>
            <a:off x="5994326" y="5754195"/>
            <a:ext cx="43236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Il y a un petit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cœur</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rouge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bas.</a:t>
            </a:r>
          </a:p>
        </p:txBody>
      </p:sp>
      <p:sp>
        <p:nvSpPr>
          <p:cNvPr id="25" name="TextBox 24">
            <a:extLst>
              <a:ext uri="{FF2B5EF4-FFF2-40B4-BE49-F238E27FC236}">
                <a16:creationId xmlns:a16="http://schemas.microsoft.com/office/drawing/2014/main" id="{6F19D4EE-49E2-4EAB-8A5F-5A52DA16BCD6}"/>
              </a:ext>
            </a:extLst>
          </p:cNvPr>
          <p:cNvSpPr txBox="1"/>
          <p:nvPr/>
        </p:nvSpPr>
        <p:spPr>
          <a:xfrm>
            <a:off x="5935035" y="748493"/>
            <a:ext cx="61980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l’image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dis les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28" name="Picture 27" descr="background rectangle">
            <a:extLst>
              <a:ext uri="{FF2B5EF4-FFF2-40B4-BE49-F238E27FC236}">
                <a16:creationId xmlns:a16="http://schemas.microsoft.com/office/drawing/2014/main" id="{3AA53CC1-2978-4F97-AB72-B7E11A688B49}"/>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099031F7-CB85-4F64-AF54-33D1713D292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Chez Léa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0" name="Rounded Rectangle 46">
            <a:extLst>
              <a:ext uri="{FF2B5EF4-FFF2-40B4-BE49-F238E27FC236}">
                <a16:creationId xmlns:a16="http://schemas.microsoft.com/office/drawing/2014/main" id="{D454C786-A54B-4D16-B42E-B45048EA387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76BB71C9-3EEE-494A-98D7-4793110D85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5177" y="1282073"/>
            <a:ext cx="4921540" cy="4921540"/>
          </a:xfrm>
          <a:prstGeom prst="rect">
            <a:avLst/>
          </a:prstGeom>
        </p:spPr>
      </p:pic>
    </p:spTree>
    <p:extLst>
      <p:ext uri="{BB962C8B-B14F-4D97-AF65-F5344CB8AC3E}">
        <p14:creationId xmlns:p14="http://schemas.microsoft.com/office/powerpoint/2010/main" val="117144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8">
            <a:extLst>
              <a:ext uri="{FF2B5EF4-FFF2-40B4-BE49-F238E27FC236}">
                <a16:creationId xmlns:a16="http://schemas.microsoft.com/office/drawing/2014/main" id="{7E9827AE-C022-4209-9C71-4C23D6C24F1C}"/>
              </a:ext>
            </a:extLst>
          </p:cNvPr>
          <p:cNvGraphicFramePr>
            <a:graphicFrameLocks noGrp="1"/>
          </p:cNvGraphicFramePr>
          <p:nvPr>
            <p:extLst>
              <p:ext uri="{D42A27DB-BD31-4B8C-83A1-F6EECF244321}">
                <p14:modId xmlns:p14="http://schemas.microsoft.com/office/powerpoint/2010/main" val="310463987"/>
              </p:ext>
            </p:extLst>
          </p:nvPr>
        </p:nvGraphicFramePr>
        <p:xfrm>
          <a:off x="150060" y="4350586"/>
          <a:ext cx="12532788" cy="1584960"/>
        </p:xfrm>
        <a:graphic>
          <a:graphicData uri="http://schemas.openxmlformats.org/drawingml/2006/table">
            <a:tbl>
              <a:tblPr firstRow="1" bandRow="1">
                <a:tableStyleId>{5940675A-B579-460E-94D1-54222C63F5DA}</a:tableStyleId>
              </a:tblPr>
              <a:tblGrid>
                <a:gridCol w="3892713">
                  <a:extLst>
                    <a:ext uri="{9D8B030D-6E8A-4147-A177-3AD203B41FA5}">
                      <a16:colId xmlns:a16="http://schemas.microsoft.com/office/drawing/2014/main" val="1000829355"/>
                    </a:ext>
                  </a:extLst>
                </a:gridCol>
                <a:gridCol w="4115575">
                  <a:extLst>
                    <a:ext uri="{9D8B030D-6E8A-4147-A177-3AD203B41FA5}">
                      <a16:colId xmlns:a16="http://schemas.microsoft.com/office/drawing/2014/main" val="588870884"/>
                    </a:ext>
                  </a:extLst>
                </a:gridCol>
                <a:gridCol w="4524500">
                  <a:extLst>
                    <a:ext uri="{9D8B030D-6E8A-4147-A177-3AD203B41FA5}">
                      <a16:colId xmlns:a16="http://schemas.microsoft.com/office/drawing/2014/main" val="3153750430"/>
                    </a:ext>
                  </a:extLst>
                </a:gridCol>
              </a:tblGrid>
              <a:tr h="182326">
                <a:tc>
                  <a:txBody>
                    <a:bodyPr/>
                    <a:lstStyle/>
                    <a:p>
                      <a:r>
                        <a:rPr lang="fr-FR" sz="2000" dirty="0">
                          <a:solidFill>
                            <a:srgbClr val="002060"/>
                          </a:solidFill>
                        </a:rPr>
                        <a:t>I come, </a:t>
                      </a:r>
                      <a:r>
                        <a:rPr lang="fr-FR" sz="2000" dirty="0" err="1">
                          <a:solidFill>
                            <a:srgbClr val="002060"/>
                          </a:solidFill>
                        </a:rPr>
                        <a:t>am</a:t>
                      </a:r>
                      <a:r>
                        <a:rPr lang="fr-FR" sz="2000" dirty="0">
                          <a:solidFill>
                            <a:srgbClr val="002060"/>
                          </a:solidFill>
                        </a:rPr>
                        <a:t>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a:solidFill>
                            <a:srgbClr val="002060"/>
                          </a:solidFill>
                        </a:rPr>
                        <a:t>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comes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182326">
                <a:tc>
                  <a:txBody>
                    <a:bodyPr/>
                    <a:lstStyle/>
                    <a:p>
                      <a:r>
                        <a:rPr lang="fr-FR" sz="2000" b="1" dirty="0">
                          <a:solidFill>
                            <a:srgbClr val="002060"/>
                          </a:solidFill>
                        </a:rPr>
                        <a:t>je viens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viens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vient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182326">
                <a:tc>
                  <a:txBody>
                    <a:bodyPr/>
                    <a:lstStyle/>
                    <a:p>
                      <a:r>
                        <a:rPr lang="fr-FR" sz="2000" dirty="0" err="1">
                          <a:solidFill>
                            <a:srgbClr val="002060"/>
                          </a:solidFill>
                        </a:rPr>
                        <a:t>we</a:t>
                      </a:r>
                      <a:r>
                        <a:rPr lang="fr-FR" sz="2000" dirty="0">
                          <a:solidFill>
                            <a:srgbClr val="002060"/>
                          </a:solidFill>
                        </a:rPr>
                        <a:t> 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a:solidFill>
                            <a:srgbClr val="002060"/>
                          </a:solidFill>
                        </a:rPr>
                        <a:t>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182326">
                <a:tc>
                  <a:txBody>
                    <a:bodyPr/>
                    <a:lstStyle/>
                    <a:p>
                      <a:r>
                        <a:rPr lang="fr-FR" sz="2000" b="1" dirty="0">
                          <a:solidFill>
                            <a:srgbClr val="002060"/>
                          </a:solidFill>
                        </a:rPr>
                        <a:t>nous venons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venez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viennent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graphicFrame>
        <p:nvGraphicFramePr>
          <p:cNvPr id="6" name="Table 8">
            <a:extLst>
              <a:ext uri="{FF2B5EF4-FFF2-40B4-BE49-F238E27FC236}">
                <a16:creationId xmlns:a16="http://schemas.microsoft.com/office/drawing/2014/main" id="{90A1CA09-0CB1-41C2-B47E-187860EED679}"/>
              </a:ext>
            </a:extLst>
          </p:cNvPr>
          <p:cNvGraphicFramePr>
            <a:graphicFrameLocks noGrp="1"/>
          </p:cNvGraphicFramePr>
          <p:nvPr>
            <p:extLst>
              <p:ext uri="{D42A27DB-BD31-4B8C-83A1-F6EECF244321}">
                <p14:modId xmlns:p14="http://schemas.microsoft.com/office/powerpoint/2010/main" val="4012646700"/>
              </p:ext>
            </p:extLst>
          </p:nvPr>
        </p:nvGraphicFramePr>
        <p:xfrm>
          <a:off x="150060" y="1877293"/>
          <a:ext cx="12041940" cy="1584960"/>
        </p:xfrm>
        <a:graphic>
          <a:graphicData uri="http://schemas.openxmlformats.org/drawingml/2006/table">
            <a:tbl>
              <a:tblPr firstRow="1" bandRow="1">
                <a:tableStyleId>{5940675A-B579-460E-94D1-54222C63F5DA}</a:tableStyleId>
              </a:tblPr>
              <a:tblGrid>
                <a:gridCol w="3616722">
                  <a:extLst>
                    <a:ext uri="{9D8B030D-6E8A-4147-A177-3AD203B41FA5}">
                      <a16:colId xmlns:a16="http://schemas.microsoft.com/office/drawing/2014/main" val="1000829355"/>
                    </a:ext>
                  </a:extLst>
                </a:gridCol>
                <a:gridCol w="4411238">
                  <a:extLst>
                    <a:ext uri="{9D8B030D-6E8A-4147-A177-3AD203B41FA5}">
                      <a16:colId xmlns:a16="http://schemas.microsoft.com/office/drawing/2014/main" val="588870884"/>
                    </a:ext>
                  </a:extLst>
                </a:gridCol>
                <a:gridCol w="4013980">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go out, </a:t>
                      </a:r>
                      <a:r>
                        <a:rPr lang="fr-FR" sz="2000" dirty="0" err="1">
                          <a:solidFill>
                            <a:srgbClr val="002060"/>
                          </a:solidFill>
                        </a:rPr>
                        <a:t>am</a:t>
                      </a:r>
                      <a:r>
                        <a:rPr lang="fr-FR" sz="2000" dirty="0">
                          <a:solidFill>
                            <a:srgbClr val="002060"/>
                          </a:solidFill>
                        </a:rPr>
                        <a:t> </a:t>
                      </a:r>
                      <a:r>
                        <a:rPr lang="fr-FR" sz="2000" dirty="0" err="1">
                          <a:solidFill>
                            <a:srgbClr val="002060"/>
                          </a:solidFill>
                        </a:rPr>
                        <a:t>going</a:t>
                      </a:r>
                      <a:r>
                        <a:rPr lang="fr-FR" sz="2000" dirty="0">
                          <a:solidFill>
                            <a:srgbClr val="002060"/>
                          </a:solidFill>
                        </a:rPr>
                        <a:t> out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a:solidFill>
                            <a:srgbClr val="002060"/>
                          </a:solidFill>
                        </a:rPr>
                        <a:t>go out, are </a:t>
                      </a:r>
                      <a:r>
                        <a:rPr lang="fr-FR" sz="2000" dirty="0" err="1">
                          <a:solidFill>
                            <a:srgbClr val="002060"/>
                          </a:solidFill>
                        </a:rPr>
                        <a:t>going</a:t>
                      </a:r>
                      <a:r>
                        <a:rPr lang="fr-FR" sz="2000" dirty="0">
                          <a:solidFill>
                            <a:srgbClr val="002060"/>
                          </a:solidFill>
                        </a:rPr>
                        <a:t> out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goes</a:t>
                      </a:r>
                      <a:r>
                        <a:rPr lang="fr-FR" sz="2000" dirty="0">
                          <a:solidFill>
                            <a:srgbClr val="002060"/>
                          </a:solidFill>
                        </a:rPr>
                        <a:t>/</a:t>
                      </a:r>
                      <a:r>
                        <a:rPr lang="fr-FR" sz="2000" dirty="0" err="1">
                          <a:solidFill>
                            <a:srgbClr val="002060"/>
                          </a:solidFill>
                        </a:rPr>
                        <a:t>is</a:t>
                      </a:r>
                      <a:r>
                        <a:rPr lang="fr-FR" sz="2000" dirty="0">
                          <a:solidFill>
                            <a:srgbClr val="002060"/>
                          </a:solidFill>
                        </a:rPr>
                        <a:t> </a:t>
                      </a:r>
                      <a:r>
                        <a:rPr lang="fr-FR" sz="2000" dirty="0" err="1">
                          <a:solidFill>
                            <a:srgbClr val="002060"/>
                          </a:solidFill>
                        </a:rPr>
                        <a:t>going</a:t>
                      </a:r>
                      <a:r>
                        <a:rPr lang="fr-FR" sz="2000" dirty="0">
                          <a:solidFill>
                            <a:srgbClr val="002060"/>
                          </a:solidFill>
                        </a:rPr>
                        <a:t> out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sors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tu sors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il/elle/on sort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go out, are </a:t>
                      </a:r>
                      <a:r>
                        <a:rPr lang="fr-FR" sz="2000" dirty="0" err="1">
                          <a:solidFill>
                            <a:srgbClr val="002060"/>
                          </a:solidFill>
                        </a:rPr>
                        <a:t>going</a:t>
                      </a:r>
                      <a:r>
                        <a:rPr lang="fr-FR" sz="2000" dirty="0">
                          <a:solidFill>
                            <a:srgbClr val="002060"/>
                          </a:solidFill>
                        </a:rPr>
                        <a:t> out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kern="1200" dirty="0">
                          <a:solidFill>
                            <a:srgbClr val="002060"/>
                          </a:solidFill>
                          <a:latin typeface="+mn-lt"/>
                          <a:ea typeface="+mn-ea"/>
                          <a:cs typeface="+mn-cs"/>
                        </a:rPr>
                        <a:t>(pl./</a:t>
                      </a:r>
                      <a:r>
                        <a:rPr lang="fr-FR" sz="1600" kern="1200" dirty="0" err="1">
                          <a:solidFill>
                            <a:srgbClr val="002060"/>
                          </a:solidFill>
                          <a:latin typeface="+mn-lt"/>
                          <a:ea typeface="+mn-ea"/>
                          <a:cs typeface="+mn-cs"/>
                        </a:rPr>
                        <a:t>fml</a:t>
                      </a:r>
                      <a:r>
                        <a:rPr lang="fr-FR" sz="1600" kern="1200" dirty="0">
                          <a:solidFill>
                            <a:srgbClr val="002060"/>
                          </a:solidFill>
                          <a:latin typeface="+mn-lt"/>
                          <a:ea typeface="+mn-ea"/>
                          <a:cs typeface="+mn-cs"/>
                        </a:rPr>
                        <a:t>) </a:t>
                      </a:r>
                      <a:r>
                        <a:rPr lang="fr-FR" sz="2000" kern="1200" dirty="0">
                          <a:solidFill>
                            <a:srgbClr val="002060"/>
                          </a:solidFill>
                          <a:latin typeface="+mn-lt"/>
                          <a:ea typeface="+mn-ea"/>
                          <a:cs typeface="+mn-cs"/>
                        </a:rPr>
                        <a:t>go out, are </a:t>
                      </a:r>
                      <a:r>
                        <a:rPr lang="fr-FR" sz="2000" kern="1200" dirty="0" err="1">
                          <a:solidFill>
                            <a:srgbClr val="002060"/>
                          </a:solidFill>
                          <a:latin typeface="+mn-lt"/>
                          <a:ea typeface="+mn-ea"/>
                          <a:cs typeface="+mn-cs"/>
                        </a:rPr>
                        <a:t>going</a:t>
                      </a:r>
                      <a:r>
                        <a:rPr lang="fr-FR" sz="2000" kern="1200" dirty="0">
                          <a:solidFill>
                            <a:srgbClr val="002060"/>
                          </a:solidFill>
                          <a:latin typeface="+mn-lt"/>
                          <a:ea typeface="+mn-ea"/>
                          <a:cs typeface="+mn-cs"/>
                        </a:rPr>
                        <a:t> out</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kern="1200" dirty="0">
                          <a:solidFill>
                            <a:srgbClr val="002060"/>
                          </a:solidFill>
                          <a:latin typeface="+mn-lt"/>
                          <a:ea typeface="+mn-ea"/>
                          <a:cs typeface="+mn-cs"/>
                        </a:rPr>
                        <a:t>go out, are </a:t>
                      </a:r>
                      <a:r>
                        <a:rPr lang="fr-FR" sz="2000" kern="1200" dirty="0" err="1">
                          <a:solidFill>
                            <a:srgbClr val="002060"/>
                          </a:solidFill>
                          <a:latin typeface="+mn-lt"/>
                          <a:ea typeface="+mn-ea"/>
                          <a:cs typeface="+mn-cs"/>
                        </a:rPr>
                        <a:t>going</a:t>
                      </a:r>
                      <a:r>
                        <a:rPr lang="fr-FR" sz="2000" kern="1200" dirty="0">
                          <a:solidFill>
                            <a:srgbClr val="002060"/>
                          </a:solidFill>
                          <a:latin typeface="+mn-lt"/>
                          <a:ea typeface="+mn-ea"/>
                          <a:cs typeface="+mn-cs"/>
                        </a:rPr>
                        <a:t> out</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sortons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vous sortez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ils/elles sortent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Remember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endings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sortir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E6B7C102-3A50-4813-8054-B6FF0E6EAA1C}"/>
              </a:ext>
            </a:extLst>
          </p:cNvPr>
          <p:cNvSpPr txBox="1"/>
          <p:nvPr/>
        </p:nvSpPr>
        <p:spPr>
          <a:xfrm>
            <a:off x="176463" y="3823287"/>
            <a:ext cx="1173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Remember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endings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Rectangle 10">
            <a:extLst>
              <a:ext uri="{FF2B5EF4-FFF2-40B4-BE49-F238E27FC236}">
                <a16:creationId xmlns:a16="http://schemas.microsoft.com/office/drawing/2014/main" id="{C906C0CE-6ECF-45F4-8D6B-1EAB91A8EE2D}"/>
              </a:ext>
            </a:extLst>
          </p:cNvPr>
          <p:cNvSpPr/>
          <p:nvPr/>
        </p:nvSpPr>
        <p:spPr>
          <a:xfrm>
            <a:off x="219337" y="230201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148B9A1E-14A0-417B-8CED-F0968ADB45C2}"/>
              </a:ext>
            </a:extLst>
          </p:cNvPr>
          <p:cNvSpPr/>
          <p:nvPr/>
        </p:nvSpPr>
        <p:spPr>
          <a:xfrm>
            <a:off x="3675281" y="230786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8D521B58-C9D8-4853-9C83-8A619D247BBA}"/>
              </a:ext>
            </a:extLst>
          </p:cNvPr>
          <p:cNvSpPr/>
          <p:nvPr/>
        </p:nvSpPr>
        <p:spPr>
          <a:xfrm>
            <a:off x="8098067" y="2644109"/>
            <a:ext cx="3450923"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7B26447D-0850-4564-AEA0-54ACDD08808C}"/>
              </a:ext>
            </a:extLst>
          </p:cNvPr>
          <p:cNvSpPr/>
          <p:nvPr/>
        </p:nvSpPr>
        <p:spPr>
          <a:xfrm>
            <a:off x="212173" y="3111023"/>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C76DCDD-2CD2-48FF-88D1-D61EC60FA924}"/>
              </a:ext>
            </a:extLst>
          </p:cNvPr>
          <p:cNvSpPr/>
          <p:nvPr/>
        </p:nvSpPr>
        <p:spPr>
          <a:xfrm>
            <a:off x="3721498" y="313621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1492C1A2-9F29-440F-A50B-FB5E42B7ECCF}"/>
              </a:ext>
            </a:extLst>
          </p:cNvPr>
          <p:cNvSpPr/>
          <p:nvPr/>
        </p:nvSpPr>
        <p:spPr>
          <a:xfrm>
            <a:off x="8124520" y="306684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402286A8-1B0D-4130-A3FC-AD69BFBFB472}"/>
              </a:ext>
            </a:extLst>
          </p:cNvPr>
          <p:cNvSpPr/>
          <p:nvPr/>
        </p:nvSpPr>
        <p:spPr>
          <a:xfrm>
            <a:off x="198848" y="4779373"/>
            <a:ext cx="2781964" cy="48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57E0F31-F4A0-420F-BE11-07D6E1D5DCC3}"/>
              </a:ext>
            </a:extLst>
          </p:cNvPr>
          <p:cNvSpPr/>
          <p:nvPr/>
        </p:nvSpPr>
        <p:spPr>
          <a:xfrm>
            <a:off x="3871825" y="480125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AF55CD9-BBCC-41C1-94DD-188231440581}"/>
              </a:ext>
            </a:extLst>
          </p:cNvPr>
          <p:cNvSpPr/>
          <p:nvPr/>
        </p:nvSpPr>
        <p:spPr>
          <a:xfrm>
            <a:off x="8187663" y="4779373"/>
            <a:ext cx="2781964" cy="34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55A9386E-A536-436A-921C-19D8645084E7}"/>
              </a:ext>
            </a:extLst>
          </p:cNvPr>
          <p:cNvSpPr/>
          <p:nvPr/>
        </p:nvSpPr>
        <p:spPr>
          <a:xfrm>
            <a:off x="150060" y="562202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E45668FF-BB17-4B47-8A0C-36431A546D49}"/>
              </a:ext>
            </a:extLst>
          </p:cNvPr>
          <p:cNvSpPr/>
          <p:nvPr/>
        </p:nvSpPr>
        <p:spPr>
          <a:xfrm>
            <a:off x="3871489" y="5644539"/>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5BA83C45-5694-4709-8620-FE18B01BEB91}"/>
              </a:ext>
            </a:extLst>
          </p:cNvPr>
          <p:cNvSpPr/>
          <p:nvPr/>
        </p:nvSpPr>
        <p:spPr>
          <a:xfrm>
            <a:off x="8209548" y="550786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6340DB3B-0223-4E89-8FF4-7A1998BF7620}"/>
              </a:ext>
            </a:extLst>
          </p:cNvPr>
          <p:cNvSpPr/>
          <p:nvPr/>
        </p:nvSpPr>
        <p:spPr>
          <a:xfrm>
            <a:off x="3775518" y="1870468"/>
            <a:ext cx="3931567" cy="48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CF95004D-544F-466F-93E1-9840F4FB2AD3}"/>
              </a:ext>
            </a:extLst>
          </p:cNvPr>
          <p:cNvSpPr/>
          <p:nvPr/>
        </p:nvSpPr>
        <p:spPr>
          <a:xfrm>
            <a:off x="8166639" y="226872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53D04EA4-D66F-4A0B-8824-B3962A9251DD}"/>
              </a:ext>
            </a:extLst>
          </p:cNvPr>
          <p:cNvSpPr/>
          <p:nvPr/>
        </p:nvSpPr>
        <p:spPr>
          <a:xfrm>
            <a:off x="196071" y="2771802"/>
            <a:ext cx="3243702" cy="418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13CB7B4-8441-4193-89C2-10D1FC782E31}"/>
              </a:ext>
            </a:extLst>
          </p:cNvPr>
          <p:cNvSpPr/>
          <p:nvPr/>
        </p:nvSpPr>
        <p:spPr>
          <a:xfrm>
            <a:off x="3775518" y="2695514"/>
            <a:ext cx="4217654" cy="39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FEDE8D16-9651-4340-A25E-0082F69D3085}"/>
              </a:ext>
            </a:extLst>
          </p:cNvPr>
          <p:cNvSpPr/>
          <p:nvPr/>
        </p:nvSpPr>
        <p:spPr>
          <a:xfrm>
            <a:off x="8124520" y="1789176"/>
            <a:ext cx="3785401" cy="503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535BB08D-1DEF-4F3C-892D-7D55CC4037E7}"/>
              </a:ext>
            </a:extLst>
          </p:cNvPr>
          <p:cNvSpPr/>
          <p:nvPr/>
        </p:nvSpPr>
        <p:spPr>
          <a:xfrm>
            <a:off x="196071" y="4308481"/>
            <a:ext cx="3258410" cy="48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B94DFC72-5783-4349-8446-1977C6655369}"/>
              </a:ext>
            </a:extLst>
          </p:cNvPr>
          <p:cNvSpPr/>
          <p:nvPr/>
        </p:nvSpPr>
        <p:spPr>
          <a:xfrm>
            <a:off x="3871825" y="4360936"/>
            <a:ext cx="4330590" cy="488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2C311766-ACF9-403C-A212-64C06FFD49A8}"/>
              </a:ext>
            </a:extLst>
          </p:cNvPr>
          <p:cNvSpPr/>
          <p:nvPr/>
        </p:nvSpPr>
        <p:spPr>
          <a:xfrm>
            <a:off x="8133909" y="4360936"/>
            <a:ext cx="3799555" cy="38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10AB3204-70BF-4788-9CCC-34C9C9EA360C}"/>
              </a:ext>
            </a:extLst>
          </p:cNvPr>
          <p:cNvSpPr/>
          <p:nvPr/>
        </p:nvSpPr>
        <p:spPr>
          <a:xfrm>
            <a:off x="198847" y="5222898"/>
            <a:ext cx="3576671"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47E4D118-4F66-416E-9588-35825A3E35C2}"/>
              </a:ext>
            </a:extLst>
          </p:cNvPr>
          <p:cNvSpPr/>
          <p:nvPr/>
        </p:nvSpPr>
        <p:spPr>
          <a:xfrm>
            <a:off x="3871825" y="5245526"/>
            <a:ext cx="4046056" cy="421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F30788E8-EF04-46EA-951A-DD008E46BFE5}"/>
              </a:ext>
            </a:extLst>
          </p:cNvPr>
          <p:cNvSpPr/>
          <p:nvPr/>
        </p:nvSpPr>
        <p:spPr>
          <a:xfrm>
            <a:off x="8228181" y="5159781"/>
            <a:ext cx="3190693" cy="3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016A526E-1AC7-4B24-A438-34D4C4373E26}"/>
              </a:ext>
            </a:extLst>
          </p:cNvPr>
          <p:cNvSpPr/>
          <p:nvPr/>
        </p:nvSpPr>
        <p:spPr>
          <a:xfrm>
            <a:off x="150247" y="1922210"/>
            <a:ext cx="2905816" cy="379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0" name="Picture 2" descr="Exit, Emergency, Sign, Door, Escape">
            <a:extLst>
              <a:ext uri="{FF2B5EF4-FFF2-40B4-BE49-F238E27FC236}">
                <a16:creationId xmlns:a16="http://schemas.microsoft.com/office/drawing/2014/main" id="{5C6A92DC-4E06-437A-9B2F-6E9919EC67E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328403" y="3277159"/>
            <a:ext cx="1251949"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93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animBg="1"/>
      <p:bldP spid="33" grpId="0" animBg="1"/>
      <p:bldP spid="24" grpId="0" animBg="1"/>
      <p:bldP spid="26" grpId="0" animBg="1"/>
      <p:bldP spid="28" grpId="0" animBg="1"/>
      <p:bldP spid="30" grpId="0" animBg="1"/>
      <p:bldP spid="32" grpId="0" animBg="1"/>
      <p:bldP spid="34" grpId="0" animBg="1"/>
      <p:bldP spid="35" grpId="0" animBg="1"/>
      <p:bldP spid="36" grpId="0" animBg="1"/>
      <p:bldP spid="37" grpId="0" animBg="1"/>
      <p:bldP spid="38" grpId="0" animBg="1"/>
      <p:bldP spid="39" grpId="0" animBg="1"/>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8">
            <a:extLst>
              <a:ext uri="{FF2B5EF4-FFF2-40B4-BE49-F238E27FC236}">
                <a16:creationId xmlns:a16="http://schemas.microsoft.com/office/drawing/2014/main" id="{7E9827AE-C022-4209-9C71-4C23D6C24F1C}"/>
              </a:ext>
            </a:extLst>
          </p:cNvPr>
          <p:cNvGraphicFramePr>
            <a:graphicFrameLocks noGrp="1"/>
          </p:cNvGraphicFramePr>
          <p:nvPr>
            <p:extLst>
              <p:ext uri="{D42A27DB-BD31-4B8C-83A1-F6EECF244321}">
                <p14:modId xmlns:p14="http://schemas.microsoft.com/office/powerpoint/2010/main" val="2862719119"/>
              </p:ext>
            </p:extLst>
          </p:nvPr>
        </p:nvGraphicFramePr>
        <p:xfrm>
          <a:off x="176463" y="4196589"/>
          <a:ext cx="11839074" cy="1584960"/>
        </p:xfrm>
        <a:graphic>
          <a:graphicData uri="http://schemas.openxmlformats.org/drawingml/2006/table">
            <a:tbl>
              <a:tblPr firstRow="1" bandRow="1">
                <a:tableStyleId>{5940675A-B579-460E-94D1-54222C63F5DA}</a:tableStyleId>
              </a:tblPr>
              <a:tblGrid>
                <a:gridCol w="3600882">
                  <a:extLst>
                    <a:ext uri="{9D8B030D-6E8A-4147-A177-3AD203B41FA5}">
                      <a16:colId xmlns:a16="http://schemas.microsoft.com/office/drawing/2014/main" val="1000829355"/>
                    </a:ext>
                  </a:extLst>
                </a:gridCol>
                <a:gridCol w="4357252">
                  <a:extLst>
                    <a:ext uri="{9D8B030D-6E8A-4147-A177-3AD203B41FA5}">
                      <a16:colId xmlns:a16="http://schemas.microsoft.com/office/drawing/2014/main" val="588870884"/>
                    </a:ext>
                  </a:extLst>
                </a:gridCol>
                <a:gridCol w="3880940">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come, </a:t>
                      </a:r>
                      <a:r>
                        <a:rPr lang="fr-FR" sz="2000" dirty="0" err="1">
                          <a:solidFill>
                            <a:srgbClr val="002060"/>
                          </a:solidFill>
                        </a:rPr>
                        <a:t>am</a:t>
                      </a:r>
                      <a:r>
                        <a:rPr lang="fr-FR" sz="2000" dirty="0">
                          <a:solidFill>
                            <a:srgbClr val="002060"/>
                          </a:solidFill>
                        </a:rPr>
                        <a:t>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a:solidFill>
                            <a:srgbClr val="002060"/>
                          </a:solidFill>
                        </a:rPr>
                        <a:t>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comes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viens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tu viens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il/elle/on vient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(pl./</a:t>
                      </a:r>
                      <a:r>
                        <a:rPr lang="fr-FR" sz="1600" dirty="0" err="1">
                          <a:solidFill>
                            <a:srgbClr val="002060"/>
                          </a:solidFill>
                        </a:rPr>
                        <a:t>fml</a:t>
                      </a:r>
                      <a:r>
                        <a:rPr lang="fr-FR" sz="1600" dirty="0">
                          <a:solidFill>
                            <a:srgbClr val="002060"/>
                          </a:solidFill>
                        </a:rPr>
                        <a:t>) </a:t>
                      </a:r>
                      <a:r>
                        <a:rPr lang="fr-FR" sz="2000" dirty="0">
                          <a:solidFill>
                            <a:srgbClr val="002060"/>
                          </a:solidFill>
                        </a:rPr>
                        <a:t>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come, are </a:t>
                      </a:r>
                      <a:r>
                        <a:rPr lang="fr-FR" sz="2000" dirty="0" err="1">
                          <a:solidFill>
                            <a:srgbClr val="002060"/>
                          </a:solidFill>
                        </a:rPr>
                        <a:t>coming</a:t>
                      </a:r>
                      <a:endParaRPr lang="fr-FR" sz="20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venons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vous venez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000" b="1" dirty="0">
                          <a:solidFill>
                            <a:srgbClr val="002060"/>
                          </a:solidFill>
                        </a:rPr>
                        <a:t>ils/elles viennent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graphicFrame>
        <p:nvGraphicFramePr>
          <p:cNvPr id="6" name="Table 8">
            <a:extLst>
              <a:ext uri="{FF2B5EF4-FFF2-40B4-BE49-F238E27FC236}">
                <a16:creationId xmlns:a16="http://schemas.microsoft.com/office/drawing/2014/main" id="{90A1CA09-0CB1-41C2-B47E-187860EED679}"/>
              </a:ext>
            </a:extLst>
          </p:cNvPr>
          <p:cNvGraphicFramePr>
            <a:graphicFrameLocks noGrp="1"/>
          </p:cNvGraphicFramePr>
          <p:nvPr>
            <p:extLst>
              <p:ext uri="{D42A27DB-BD31-4B8C-83A1-F6EECF244321}">
                <p14:modId xmlns:p14="http://schemas.microsoft.com/office/powerpoint/2010/main" val="120857623"/>
              </p:ext>
            </p:extLst>
          </p:nvPr>
        </p:nvGraphicFramePr>
        <p:xfrm>
          <a:off x="176463" y="1877154"/>
          <a:ext cx="11839074" cy="1584960"/>
        </p:xfrm>
        <a:graphic>
          <a:graphicData uri="http://schemas.openxmlformats.org/drawingml/2006/table">
            <a:tbl>
              <a:tblPr firstRow="1" bandRow="1">
                <a:tableStyleId>{5940675A-B579-460E-94D1-54222C63F5DA}</a:tableStyleId>
              </a:tblPr>
              <a:tblGrid>
                <a:gridCol w="3481137">
                  <a:extLst>
                    <a:ext uri="{9D8B030D-6E8A-4147-A177-3AD203B41FA5}">
                      <a16:colId xmlns:a16="http://schemas.microsoft.com/office/drawing/2014/main" val="1000829355"/>
                    </a:ext>
                  </a:extLst>
                </a:gridCol>
                <a:gridCol w="4411579">
                  <a:extLst>
                    <a:ext uri="{9D8B030D-6E8A-4147-A177-3AD203B41FA5}">
                      <a16:colId xmlns:a16="http://schemas.microsoft.com/office/drawing/2014/main" val="588870884"/>
                    </a:ext>
                  </a:extLst>
                </a:gridCol>
                <a:gridCol w="3946358">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go out, </a:t>
                      </a:r>
                      <a:r>
                        <a:rPr lang="fr-FR" sz="2000" dirty="0" err="1">
                          <a:solidFill>
                            <a:srgbClr val="002060"/>
                          </a:solidFill>
                        </a:rPr>
                        <a:t>am</a:t>
                      </a:r>
                      <a:r>
                        <a:rPr lang="fr-FR" sz="2000" dirty="0">
                          <a:solidFill>
                            <a:srgbClr val="002060"/>
                          </a:solidFill>
                        </a:rPr>
                        <a:t> </a:t>
                      </a:r>
                      <a:r>
                        <a:rPr lang="fr-FR" sz="2000" dirty="0" err="1">
                          <a:solidFill>
                            <a:srgbClr val="002060"/>
                          </a:solidFill>
                        </a:rPr>
                        <a:t>going</a:t>
                      </a:r>
                      <a:r>
                        <a:rPr lang="fr-FR" sz="2000" dirty="0">
                          <a:solidFill>
                            <a:srgbClr val="002060"/>
                          </a:solidFill>
                        </a:rPr>
                        <a:t> out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a:solidFill>
                            <a:srgbClr val="002060"/>
                          </a:solidFill>
                        </a:rPr>
                        <a:t>go out, are </a:t>
                      </a:r>
                      <a:r>
                        <a:rPr lang="fr-FR" sz="2000" dirty="0" err="1">
                          <a:solidFill>
                            <a:srgbClr val="002060"/>
                          </a:solidFill>
                        </a:rPr>
                        <a:t>going</a:t>
                      </a:r>
                      <a:r>
                        <a:rPr lang="fr-FR" sz="2000" dirty="0">
                          <a:solidFill>
                            <a:srgbClr val="002060"/>
                          </a:solidFill>
                        </a:rPr>
                        <a:t> out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goes</a:t>
                      </a:r>
                      <a:r>
                        <a:rPr lang="fr-FR" sz="2000" dirty="0">
                          <a:solidFill>
                            <a:srgbClr val="002060"/>
                          </a:solidFill>
                        </a:rPr>
                        <a:t>/</a:t>
                      </a:r>
                      <a:r>
                        <a:rPr lang="fr-FR" sz="2000" dirty="0" err="1">
                          <a:solidFill>
                            <a:srgbClr val="002060"/>
                          </a:solidFill>
                        </a:rPr>
                        <a:t>is</a:t>
                      </a:r>
                      <a:r>
                        <a:rPr lang="fr-FR" sz="2000" dirty="0">
                          <a:solidFill>
                            <a:srgbClr val="002060"/>
                          </a:solidFill>
                        </a:rPr>
                        <a:t> </a:t>
                      </a:r>
                      <a:r>
                        <a:rPr lang="fr-FR" sz="2000" dirty="0" err="1">
                          <a:solidFill>
                            <a:srgbClr val="002060"/>
                          </a:solidFill>
                        </a:rPr>
                        <a:t>going</a:t>
                      </a:r>
                      <a:r>
                        <a:rPr lang="fr-FR" sz="2000" dirty="0">
                          <a:solidFill>
                            <a:srgbClr val="002060"/>
                          </a:solidFill>
                        </a:rPr>
                        <a:t> out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sors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tu sors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il/elle/on sort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go out, are </a:t>
                      </a:r>
                      <a:r>
                        <a:rPr lang="fr-FR" sz="2000" dirty="0" err="1">
                          <a:solidFill>
                            <a:srgbClr val="002060"/>
                          </a:solidFill>
                        </a:rPr>
                        <a:t>going</a:t>
                      </a:r>
                      <a:r>
                        <a:rPr lang="fr-FR" sz="2000" dirty="0">
                          <a:solidFill>
                            <a:srgbClr val="002060"/>
                          </a:solidFill>
                        </a:rPr>
                        <a:t> out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kern="1200" dirty="0">
                          <a:solidFill>
                            <a:srgbClr val="002060"/>
                          </a:solidFill>
                          <a:latin typeface="+mn-lt"/>
                          <a:ea typeface="+mn-ea"/>
                          <a:cs typeface="+mn-cs"/>
                        </a:rPr>
                        <a:t>(pl./</a:t>
                      </a:r>
                      <a:r>
                        <a:rPr lang="fr-FR" sz="1600" kern="1200" dirty="0" err="1">
                          <a:solidFill>
                            <a:srgbClr val="002060"/>
                          </a:solidFill>
                          <a:latin typeface="+mn-lt"/>
                          <a:ea typeface="+mn-ea"/>
                          <a:cs typeface="+mn-cs"/>
                        </a:rPr>
                        <a:t>fml</a:t>
                      </a:r>
                      <a:r>
                        <a:rPr lang="fr-FR" sz="1600" kern="1200" dirty="0">
                          <a:solidFill>
                            <a:srgbClr val="002060"/>
                          </a:solidFill>
                          <a:latin typeface="+mn-lt"/>
                          <a:ea typeface="+mn-ea"/>
                          <a:cs typeface="+mn-cs"/>
                        </a:rPr>
                        <a:t>) </a:t>
                      </a:r>
                      <a:r>
                        <a:rPr lang="fr-FR" sz="2000" kern="1200" dirty="0">
                          <a:solidFill>
                            <a:srgbClr val="002060"/>
                          </a:solidFill>
                          <a:latin typeface="+mn-lt"/>
                          <a:ea typeface="+mn-ea"/>
                          <a:cs typeface="+mn-cs"/>
                        </a:rPr>
                        <a:t>go out, are </a:t>
                      </a:r>
                      <a:r>
                        <a:rPr lang="fr-FR" sz="2000" kern="1200" dirty="0" err="1">
                          <a:solidFill>
                            <a:srgbClr val="002060"/>
                          </a:solidFill>
                          <a:latin typeface="+mn-lt"/>
                          <a:ea typeface="+mn-ea"/>
                          <a:cs typeface="+mn-cs"/>
                        </a:rPr>
                        <a:t>going</a:t>
                      </a:r>
                      <a:r>
                        <a:rPr lang="fr-FR" sz="2000" kern="1200" dirty="0">
                          <a:solidFill>
                            <a:srgbClr val="002060"/>
                          </a:solidFill>
                          <a:latin typeface="+mn-lt"/>
                          <a:ea typeface="+mn-ea"/>
                          <a:cs typeface="+mn-cs"/>
                        </a:rPr>
                        <a:t> out</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kern="1200" dirty="0">
                          <a:solidFill>
                            <a:srgbClr val="002060"/>
                          </a:solidFill>
                          <a:latin typeface="+mn-lt"/>
                          <a:ea typeface="+mn-ea"/>
                          <a:cs typeface="+mn-cs"/>
                        </a:rPr>
                        <a:t>go out, are </a:t>
                      </a:r>
                      <a:r>
                        <a:rPr lang="fr-FR" sz="2000" kern="1200" dirty="0" err="1">
                          <a:solidFill>
                            <a:srgbClr val="002060"/>
                          </a:solidFill>
                          <a:latin typeface="+mn-lt"/>
                          <a:ea typeface="+mn-ea"/>
                          <a:cs typeface="+mn-cs"/>
                        </a:rPr>
                        <a:t>going</a:t>
                      </a:r>
                      <a:r>
                        <a:rPr lang="fr-FR" sz="2000" kern="1200" dirty="0">
                          <a:solidFill>
                            <a:srgbClr val="002060"/>
                          </a:solidFill>
                          <a:latin typeface="+mn-lt"/>
                          <a:ea typeface="+mn-ea"/>
                          <a:cs typeface="+mn-cs"/>
                        </a:rPr>
                        <a:t> out</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sortons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vous sortez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ils/elles sortent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sortir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E6B7C102-3A50-4813-8054-B6FF0E6EAA1C}"/>
              </a:ext>
            </a:extLst>
          </p:cNvPr>
          <p:cNvSpPr txBox="1"/>
          <p:nvPr/>
        </p:nvSpPr>
        <p:spPr>
          <a:xfrm>
            <a:off x="176463" y="3613805"/>
            <a:ext cx="1173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venir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Rectangle 10">
            <a:extLst>
              <a:ext uri="{FF2B5EF4-FFF2-40B4-BE49-F238E27FC236}">
                <a16:creationId xmlns:a16="http://schemas.microsoft.com/office/drawing/2014/main" id="{C906C0CE-6ECF-45F4-8D6B-1EAB91A8EE2D}"/>
              </a:ext>
            </a:extLst>
          </p:cNvPr>
          <p:cNvSpPr/>
          <p:nvPr/>
        </p:nvSpPr>
        <p:spPr>
          <a:xfrm>
            <a:off x="233672" y="310377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148B9A1E-14A0-417B-8CED-F0968ADB45C2}"/>
              </a:ext>
            </a:extLst>
          </p:cNvPr>
          <p:cNvSpPr/>
          <p:nvPr/>
        </p:nvSpPr>
        <p:spPr>
          <a:xfrm>
            <a:off x="3675281" y="2321929"/>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8D521B58-C9D8-4853-9C83-8A619D247BBA}"/>
              </a:ext>
            </a:extLst>
          </p:cNvPr>
          <p:cNvSpPr/>
          <p:nvPr/>
        </p:nvSpPr>
        <p:spPr>
          <a:xfrm>
            <a:off x="7996198" y="223100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7B26447D-0850-4564-AEA0-54ACDD08808C}"/>
              </a:ext>
            </a:extLst>
          </p:cNvPr>
          <p:cNvSpPr/>
          <p:nvPr/>
        </p:nvSpPr>
        <p:spPr>
          <a:xfrm>
            <a:off x="46606" y="234722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C76DCDD-2CD2-48FF-88D1-D61EC60FA924}"/>
              </a:ext>
            </a:extLst>
          </p:cNvPr>
          <p:cNvSpPr/>
          <p:nvPr/>
        </p:nvSpPr>
        <p:spPr>
          <a:xfrm>
            <a:off x="3675281" y="3156639"/>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1492C1A2-9F29-440F-A50B-FB5E42B7ECCF}"/>
              </a:ext>
            </a:extLst>
          </p:cNvPr>
          <p:cNvSpPr/>
          <p:nvPr/>
        </p:nvSpPr>
        <p:spPr>
          <a:xfrm>
            <a:off x="8172414" y="3119628"/>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402286A8-1B0D-4130-A3FC-AD69BFBFB472}"/>
              </a:ext>
            </a:extLst>
          </p:cNvPr>
          <p:cNvSpPr/>
          <p:nvPr/>
        </p:nvSpPr>
        <p:spPr>
          <a:xfrm>
            <a:off x="228867" y="462217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57E0F31-F4A0-420F-BE11-07D6E1D5DCC3}"/>
              </a:ext>
            </a:extLst>
          </p:cNvPr>
          <p:cNvSpPr/>
          <p:nvPr/>
        </p:nvSpPr>
        <p:spPr>
          <a:xfrm>
            <a:off x="3675281" y="462217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AF55CD9-BBCC-41C1-94DD-188231440581}"/>
              </a:ext>
            </a:extLst>
          </p:cNvPr>
          <p:cNvSpPr/>
          <p:nvPr/>
        </p:nvSpPr>
        <p:spPr>
          <a:xfrm>
            <a:off x="8091540" y="4579653"/>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55A9386E-A536-436A-921C-19D8645084E7}"/>
              </a:ext>
            </a:extLst>
          </p:cNvPr>
          <p:cNvSpPr/>
          <p:nvPr/>
        </p:nvSpPr>
        <p:spPr>
          <a:xfrm>
            <a:off x="176463" y="5506261"/>
            <a:ext cx="2781964" cy="38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E45668FF-BB17-4B47-8A0C-36431A546D49}"/>
              </a:ext>
            </a:extLst>
          </p:cNvPr>
          <p:cNvSpPr/>
          <p:nvPr/>
        </p:nvSpPr>
        <p:spPr>
          <a:xfrm>
            <a:off x="3622877" y="5506260"/>
            <a:ext cx="2781964" cy="38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5BA83C45-5694-4709-8620-FE18B01BEB91}"/>
              </a:ext>
            </a:extLst>
          </p:cNvPr>
          <p:cNvSpPr/>
          <p:nvPr/>
        </p:nvSpPr>
        <p:spPr>
          <a:xfrm>
            <a:off x="8039136" y="5449504"/>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098" name="Picture 2" descr="Exit, Emergency, Sign, Door, Escape">
            <a:extLst>
              <a:ext uri="{FF2B5EF4-FFF2-40B4-BE49-F238E27FC236}">
                <a16:creationId xmlns:a16="http://schemas.microsoft.com/office/drawing/2014/main" id="{5AA4CE54-67FB-4D48-8AD0-DAD9DE09039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328403" y="3277159"/>
            <a:ext cx="1251949"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7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1" nodeType="clickEffect">
                                  <p:stCondLst>
                                    <p:cond delay="0"/>
                                  </p:stCondLst>
                                  <p:childTnLst>
                                    <p:animClr clrSpc="rgb" dir="cw">
                                      <p:cBhvr override="childStyle">
                                        <p:cTn id="6" dur="500" fill="hold"/>
                                        <p:tgtEl>
                                          <p:spTgt spid="15"/>
                                        </p:tgtEl>
                                        <p:attrNameLst>
                                          <p:attrName>style.color</p:attrName>
                                        </p:attrNameLst>
                                      </p:cBhvr>
                                      <p:to>
                                        <a:srgbClr val="D9E2F3"/>
                                      </p:to>
                                    </p:animClr>
                                    <p:animClr clrSpc="rgb" dir="cw">
                                      <p:cBhvr>
                                        <p:cTn id="7" dur="500" fill="hold"/>
                                        <p:tgtEl>
                                          <p:spTgt spid="15"/>
                                        </p:tgtEl>
                                        <p:attrNameLst>
                                          <p:attrName>fillcolor</p:attrName>
                                        </p:attrNameLst>
                                      </p:cBhvr>
                                      <p:to>
                                        <a:srgbClr val="D9E2F3"/>
                                      </p:to>
                                    </p:animClr>
                                    <p:set>
                                      <p:cBhvr>
                                        <p:cTn id="8" dur="500" fill="hold"/>
                                        <p:tgtEl>
                                          <p:spTgt spid="15"/>
                                        </p:tgtEl>
                                        <p:attrNameLst>
                                          <p:attrName>fill.type</p:attrName>
                                        </p:attrNameLst>
                                      </p:cBhvr>
                                      <p:to>
                                        <p:strVal val="solid"/>
                                      </p:to>
                                    </p:set>
                                    <p:set>
                                      <p:cBhvr>
                                        <p:cTn id="9" dur="500" fill="hold"/>
                                        <p:tgtEl>
                                          <p:spTgt spid="1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grpId="1" nodeType="clickEffect">
                                  <p:stCondLst>
                                    <p:cond delay="0"/>
                                  </p:stCondLst>
                                  <p:childTnLst>
                                    <p:animClr clrSpc="rgb" dir="cw">
                                      <p:cBhvr override="childStyle">
                                        <p:cTn id="17" dur="500" fill="hold"/>
                                        <p:tgtEl>
                                          <p:spTgt spid="23"/>
                                        </p:tgtEl>
                                        <p:attrNameLst>
                                          <p:attrName>style.color</p:attrName>
                                        </p:attrNameLst>
                                      </p:cBhvr>
                                      <p:to>
                                        <a:srgbClr val="D9E2F3"/>
                                      </p:to>
                                    </p:animClr>
                                    <p:animClr clrSpc="rgb" dir="cw">
                                      <p:cBhvr>
                                        <p:cTn id="18" dur="500" fill="hold"/>
                                        <p:tgtEl>
                                          <p:spTgt spid="23"/>
                                        </p:tgtEl>
                                        <p:attrNameLst>
                                          <p:attrName>fillcolor</p:attrName>
                                        </p:attrNameLst>
                                      </p:cBhvr>
                                      <p:to>
                                        <a:srgbClr val="D9E2F3"/>
                                      </p:to>
                                    </p:animClr>
                                    <p:set>
                                      <p:cBhvr>
                                        <p:cTn id="19" dur="500" fill="hold"/>
                                        <p:tgtEl>
                                          <p:spTgt spid="23"/>
                                        </p:tgtEl>
                                        <p:attrNameLst>
                                          <p:attrName>fill.type</p:attrName>
                                        </p:attrNameLst>
                                      </p:cBhvr>
                                      <p:to>
                                        <p:strVal val="solid"/>
                                      </p:to>
                                    </p:set>
                                    <p:set>
                                      <p:cBhvr>
                                        <p:cTn id="20" dur="500" fill="hold"/>
                                        <p:tgtEl>
                                          <p:spTgt spid="2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grpId="1" nodeType="clickEffect">
                                  <p:stCondLst>
                                    <p:cond delay="0"/>
                                  </p:stCondLst>
                                  <p:childTnLst>
                                    <p:animClr clrSpc="rgb" dir="cw">
                                      <p:cBhvr override="childStyle">
                                        <p:cTn id="28" dur="500" fill="hold"/>
                                        <p:tgtEl>
                                          <p:spTgt spid="27"/>
                                        </p:tgtEl>
                                        <p:attrNameLst>
                                          <p:attrName>style.color</p:attrName>
                                        </p:attrNameLst>
                                      </p:cBhvr>
                                      <p:to>
                                        <a:srgbClr val="D9E2F3"/>
                                      </p:to>
                                    </p:animClr>
                                    <p:animClr clrSpc="rgb" dir="cw">
                                      <p:cBhvr>
                                        <p:cTn id="29" dur="500" fill="hold"/>
                                        <p:tgtEl>
                                          <p:spTgt spid="27"/>
                                        </p:tgtEl>
                                        <p:attrNameLst>
                                          <p:attrName>fillcolor</p:attrName>
                                        </p:attrNameLst>
                                      </p:cBhvr>
                                      <p:to>
                                        <a:srgbClr val="D9E2F3"/>
                                      </p:to>
                                    </p:animClr>
                                    <p:set>
                                      <p:cBhvr>
                                        <p:cTn id="30" dur="500" fill="hold"/>
                                        <p:tgtEl>
                                          <p:spTgt spid="27"/>
                                        </p:tgtEl>
                                        <p:attrNameLst>
                                          <p:attrName>fill.type</p:attrName>
                                        </p:attrNameLst>
                                      </p:cBhvr>
                                      <p:to>
                                        <p:strVal val="solid"/>
                                      </p:to>
                                    </p:set>
                                    <p:set>
                                      <p:cBhvr>
                                        <p:cTn id="31" dur="500" fill="hold"/>
                                        <p:tgtEl>
                                          <p:spTgt spid="27"/>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9" presetClass="emph" presetSubtype="0" fill="hold" grpId="1" nodeType="clickEffect">
                                  <p:stCondLst>
                                    <p:cond delay="0"/>
                                  </p:stCondLst>
                                  <p:childTnLst>
                                    <p:animClr clrSpc="rgb" dir="cw">
                                      <p:cBhvr override="childStyle">
                                        <p:cTn id="39" dur="500" fill="hold"/>
                                        <p:tgtEl>
                                          <p:spTgt spid="17"/>
                                        </p:tgtEl>
                                        <p:attrNameLst>
                                          <p:attrName>style.color</p:attrName>
                                        </p:attrNameLst>
                                      </p:cBhvr>
                                      <p:to>
                                        <a:srgbClr val="D9E2F3"/>
                                      </p:to>
                                    </p:animClr>
                                    <p:animClr clrSpc="rgb" dir="cw">
                                      <p:cBhvr>
                                        <p:cTn id="40" dur="500" fill="hold"/>
                                        <p:tgtEl>
                                          <p:spTgt spid="17"/>
                                        </p:tgtEl>
                                        <p:attrNameLst>
                                          <p:attrName>fillcolor</p:attrName>
                                        </p:attrNameLst>
                                      </p:cBhvr>
                                      <p:to>
                                        <a:srgbClr val="D9E2F3"/>
                                      </p:to>
                                    </p:animClr>
                                    <p:set>
                                      <p:cBhvr>
                                        <p:cTn id="41" dur="500" fill="hold"/>
                                        <p:tgtEl>
                                          <p:spTgt spid="17"/>
                                        </p:tgtEl>
                                        <p:attrNameLst>
                                          <p:attrName>fill.type</p:attrName>
                                        </p:attrNameLst>
                                      </p:cBhvr>
                                      <p:to>
                                        <p:strVal val="solid"/>
                                      </p:to>
                                    </p:set>
                                    <p:set>
                                      <p:cBhvr>
                                        <p:cTn id="42" dur="500" fill="hold"/>
                                        <p:tgtEl>
                                          <p:spTgt spid="17"/>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9" presetClass="emph" presetSubtype="0" fill="hold" grpId="1" nodeType="clickEffect">
                                  <p:stCondLst>
                                    <p:cond delay="0"/>
                                  </p:stCondLst>
                                  <p:childTnLst>
                                    <p:animClr clrSpc="rgb" dir="cw">
                                      <p:cBhvr override="childStyle">
                                        <p:cTn id="50" dur="500" fill="hold"/>
                                        <p:tgtEl>
                                          <p:spTgt spid="19"/>
                                        </p:tgtEl>
                                        <p:attrNameLst>
                                          <p:attrName>style.color</p:attrName>
                                        </p:attrNameLst>
                                      </p:cBhvr>
                                      <p:to>
                                        <a:srgbClr val="D9E2F3"/>
                                      </p:to>
                                    </p:animClr>
                                    <p:animClr clrSpc="rgb" dir="cw">
                                      <p:cBhvr>
                                        <p:cTn id="51" dur="500" fill="hold"/>
                                        <p:tgtEl>
                                          <p:spTgt spid="19"/>
                                        </p:tgtEl>
                                        <p:attrNameLst>
                                          <p:attrName>fillcolor</p:attrName>
                                        </p:attrNameLst>
                                      </p:cBhvr>
                                      <p:to>
                                        <a:srgbClr val="D9E2F3"/>
                                      </p:to>
                                    </p:animClr>
                                    <p:set>
                                      <p:cBhvr>
                                        <p:cTn id="52" dur="500" fill="hold"/>
                                        <p:tgtEl>
                                          <p:spTgt spid="19"/>
                                        </p:tgtEl>
                                        <p:attrNameLst>
                                          <p:attrName>fill.type</p:attrName>
                                        </p:attrNameLst>
                                      </p:cBhvr>
                                      <p:to>
                                        <p:strVal val="solid"/>
                                      </p:to>
                                    </p:set>
                                    <p:set>
                                      <p:cBhvr>
                                        <p:cTn id="53" dur="500" fill="hold"/>
                                        <p:tgtEl>
                                          <p:spTgt spid="19"/>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9" presetClass="emph" presetSubtype="0" fill="hold" grpId="1" nodeType="clickEffect">
                                  <p:stCondLst>
                                    <p:cond delay="0"/>
                                  </p:stCondLst>
                                  <p:childTnLst>
                                    <p:animClr clrSpc="rgb" dir="cw">
                                      <p:cBhvr override="childStyle">
                                        <p:cTn id="61" dur="500" fill="hold"/>
                                        <p:tgtEl>
                                          <p:spTgt spid="11"/>
                                        </p:tgtEl>
                                        <p:attrNameLst>
                                          <p:attrName>style.color</p:attrName>
                                        </p:attrNameLst>
                                      </p:cBhvr>
                                      <p:to>
                                        <a:srgbClr val="D9E2F3"/>
                                      </p:to>
                                    </p:animClr>
                                    <p:animClr clrSpc="rgb" dir="cw">
                                      <p:cBhvr>
                                        <p:cTn id="62" dur="500" fill="hold"/>
                                        <p:tgtEl>
                                          <p:spTgt spid="11"/>
                                        </p:tgtEl>
                                        <p:attrNameLst>
                                          <p:attrName>fillcolor</p:attrName>
                                        </p:attrNameLst>
                                      </p:cBhvr>
                                      <p:to>
                                        <a:srgbClr val="D9E2F3"/>
                                      </p:to>
                                    </p:animClr>
                                    <p:set>
                                      <p:cBhvr>
                                        <p:cTn id="63" dur="500" fill="hold"/>
                                        <p:tgtEl>
                                          <p:spTgt spid="11"/>
                                        </p:tgtEl>
                                        <p:attrNameLst>
                                          <p:attrName>fill.type</p:attrName>
                                        </p:attrNameLst>
                                      </p:cBhvr>
                                      <p:to>
                                        <p:strVal val="solid"/>
                                      </p:to>
                                    </p:set>
                                    <p:set>
                                      <p:cBhvr>
                                        <p:cTn id="64" dur="500" fill="hold"/>
                                        <p:tgtEl>
                                          <p:spTgt spid="11"/>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9" presetClass="emph" presetSubtype="0" fill="hold" grpId="1" nodeType="clickEffect">
                                  <p:stCondLst>
                                    <p:cond delay="0"/>
                                  </p:stCondLst>
                                  <p:childTnLst>
                                    <p:animClr clrSpc="rgb" dir="cw">
                                      <p:cBhvr override="childStyle">
                                        <p:cTn id="72" dur="500" fill="hold"/>
                                        <p:tgtEl>
                                          <p:spTgt spid="25"/>
                                        </p:tgtEl>
                                        <p:attrNameLst>
                                          <p:attrName>style.color</p:attrName>
                                        </p:attrNameLst>
                                      </p:cBhvr>
                                      <p:to>
                                        <a:srgbClr val="D9E2F3"/>
                                      </p:to>
                                    </p:animClr>
                                    <p:animClr clrSpc="rgb" dir="cw">
                                      <p:cBhvr>
                                        <p:cTn id="73" dur="500" fill="hold"/>
                                        <p:tgtEl>
                                          <p:spTgt spid="25"/>
                                        </p:tgtEl>
                                        <p:attrNameLst>
                                          <p:attrName>fillcolor</p:attrName>
                                        </p:attrNameLst>
                                      </p:cBhvr>
                                      <p:to>
                                        <a:srgbClr val="D9E2F3"/>
                                      </p:to>
                                    </p:animClr>
                                    <p:set>
                                      <p:cBhvr>
                                        <p:cTn id="74" dur="500" fill="hold"/>
                                        <p:tgtEl>
                                          <p:spTgt spid="25"/>
                                        </p:tgtEl>
                                        <p:attrNameLst>
                                          <p:attrName>fill.type</p:attrName>
                                        </p:attrNameLst>
                                      </p:cBhvr>
                                      <p:to>
                                        <p:strVal val="solid"/>
                                      </p:to>
                                    </p:set>
                                    <p:set>
                                      <p:cBhvr>
                                        <p:cTn id="75" dur="500" fill="hold"/>
                                        <p:tgtEl>
                                          <p:spTgt spid="25"/>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9" presetClass="emph" presetSubtype="0" fill="hold" grpId="1" nodeType="clickEffect">
                                  <p:stCondLst>
                                    <p:cond delay="0"/>
                                  </p:stCondLst>
                                  <p:childTnLst>
                                    <p:animClr clrSpc="rgb" dir="cw">
                                      <p:cBhvr override="childStyle">
                                        <p:cTn id="83" dur="500" fill="hold"/>
                                        <p:tgtEl>
                                          <p:spTgt spid="31"/>
                                        </p:tgtEl>
                                        <p:attrNameLst>
                                          <p:attrName>style.color</p:attrName>
                                        </p:attrNameLst>
                                      </p:cBhvr>
                                      <p:to>
                                        <a:srgbClr val="D9E2F3"/>
                                      </p:to>
                                    </p:animClr>
                                    <p:animClr clrSpc="rgb" dir="cw">
                                      <p:cBhvr>
                                        <p:cTn id="84" dur="500" fill="hold"/>
                                        <p:tgtEl>
                                          <p:spTgt spid="31"/>
                                        </p:tgtEl>
                                        <p:attrNameLst>
                                          <p:attrName>fillcolor</p:attrName>
                                        </p:attrNameLst>
                                      </p:cBhvr>
                                      <p:to>
                                        <a:srgbClr val="D9E2F3"/>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9" presetClass="emph" presetSubtype="0" fill="hold" grpId="1" nodeType="clickEffect">
                                  <p:stCondLst>
                                    <p:cond delay="0"/>
                                  </p:stCondLst>
                                  <p:childTnLst>
                                    <p:animClr clrSpc="rgb" dir="cw">
                                      <p:cBhvr override="childStyle">
                                        <p:cTn id="94" dur="500" fill="hold"/>
                                        <p:tgtEl>
                                          <p:spTgt spid="13"/>
                                        </p:tgtEl>
                                        <p:attrNameLst>
                                          <p:attrName>style.color</p:attrName>
                                        </p:attrNameLst>
                                      </p:cBhvr>
                                      <p:to>
                                        <a:srgbClr val="D9E2F3"/>
                                      </p:to>
                                    </p:animClr>
                                    <p:animClr clrSpc="rgb" dir="cw">
                                      <p:cBhvr>
                                        <p:cTn id="95" dur="500" fill="hold"/>
                                        <p:tgtEl>
                                          <p:spTgt spid="13"/>
                                        </p:tgtEl>
                                        <p:attrNameLst>
                                          <p:attrName>fillcolor</p:attrName>
                                        </p:attrNameLst>
                                      </p:cBhvr>
                                      <p:to>
                                        <a:srgbClr val="D9E2F3"/>
                                      </p:to>
                                    </p:animClr>
                                    <p:set>
                                      <p:cBhvr>
                                        <p:cTn id="96" dur="500" fill="hold"/>
                                        <p:tgtEl>
                                          <p:spTgt spid="13"/>
                                        </p:tgtEl>
                                        <p:attrNameLst>
                                          <p:attrName>fill.type</p:attrName>
                                        </p:attrNameLst>
                                      </p:cBhvr>
                                      <p:to>
                                        <p:strVal val="solid"/>
                                      </p:to>
                                    </p:set>
                                    <p:set>
                                      <p:cBhvr>
                                        <p:cTn id="97" dur="500" fill="hold"/>
                                        <p:tgtEl>
                                          <p:spTgt spid="13"/>
                                        </p:tgtEl>
                                        <p:attrNameLst>
                                          <p:attrName>fill.on</p:attrName>
                                        </p:attrNameLst>
                                      </p:cBhvr>
                                      <p:to>
                                        <p:strVal val="tru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9" presetClass="emph" presetSubtype="0" fill="hold" grpId="1" nodeType="clickEffect">
                                  <p:stCondLst>
                                    <p:cond delay="0"/>
                                  </p:stCondLst>
                                  <p:childTnLst>
                                    <p:animClr clrSpc="rgb" dir="cw">
                                      <p:cBhvr override="childStyle">
                                        <p:cTn id="105" dur="500" fill="hold"/>
                                        <p:tgtEl>
                                          <p:spTgt spid="33"/>
                                        </p:tgtEl>
                                        <p:attrNameLst>
                                          <p:attrName>style.color</p:attrName>
                                        </p:attrNameLst>
                                      </p:cBhvr>
                                      <p:to>
                                        <a:srgbClr val="D9E2F3"/>
                                      </p:to>
                                    </p:animClr>
                                    <p:animClr clrSpc="rgb" dir="cw">
                                      <p:cBhvr>
                                        <p:cTn id="106" dur="500" fill="hold"/>
                                        <p:tgtEl>
                                          <p:spTgt spid="33"/>
                                        </p:tgtEl>
                                        <p:attrNameLst>
                                          <p:attrName>fillcolor</p:attrName>
                                        </p:attrNameLst>
                                      </p:cBhvr>
                                      <p:to>
                                        <a:srgbClr val="D9E2F3"/>
                                      </p:to>
                                    </p:animClr>
                                    <p:set>
                                      <p:cBhvr>
                                        <p:cTn id="107" dur="500" fill="hold"/>
                                        <p:tgtEl>
                                          <p:spTgt spid="33"/>
                                        </p:tgtEl>
                                        <p:attrNameLst>
                                          <p:attrName>fill.type</p:attrName>
                                        </p:attrNameLst>
                                      </p:cBhvr>
                                      <p:to>
                                        <p:strVal val="solid"/>
                                      </p:to>
                                    </p:set>
                                    <p:set>
                                      <p:cBhvr>
                                        <p:cTn id="108" dur="500" fill="hold"/>
                                        <p:tgtEl>
                                          <p:spTgt spid="33"/>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3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9" presetClass="emph" presetSubtype="0" fill="hold" grpId="1" nodeType="clickEffect">
                                  <p:stCondLst>
                                    <p:cond delay="0"/>
                                  </p:stCondLst>
                                  <p:childTnLst>
                                    <p:animClr clrSpc="rgb" dir="cw">
                                      <p:cBhvr override="childStyle">
                                        <p:cTn id="116" dur="500" fill="hold"/>
                                        <p:tgtEl>
                                          <p:spTgt spid="21"/>
                                        </p:tgtEl>
                                        <p:attrNameLst>
                                          <p:attrName>style.color</p:attrName>
                                        </p:attrNameLst>
                                      </p:cBhvr>
                                      <p:to>
                                        <a:srgbClr val="D9E2F3"/>
                                      </p:to>
                                    </p:animClr>
                                    <p:animClr clrSpc="rgb" dir="cw">
                                      <p:cBhvr>
                                        <p:cTn id="117" dur="500" fill="hold"/>
                                        <p:tgtEl>
                                          <p:spTgt spid="21"/>
                                        </p:tgtEl>
                                        <p:attrNameLst>
                                          <p:attrName>fillcolor</p:attrName>
                                        </p:attrNameLst>
                                      </p:cBhvr>
                                      <p:to>
                                        <a:srgbClr val="D9E2F3"/>
                                      </p:to>
                                    </p:animClr>
                                    <p:set>
                                      <p:cBhvr>
                                        <p:cTn id="118" dur="500" fill="hold"/>
                                        <p:tgtEl>
                                          <p:spTgt spid="21"/>
                                        </p:tgtEl>
                                        <p:attrNameLst>
                                          <p:attrName>fill.type</p:attrName>
                                        </p:attrNameLst>
                                      </p:cBhvr>
                                      <p:to>
                                        <p:strVal val="solid"/>
                                      </p:to>
                                    </p:set>
                                    <p:set>
                                      <p:cBhvr>
                                        <p:cTn id="119" dur="500" fill="hold"/>
                                        <p:tgtEl>
                                          <p:spTgt spid="21"/>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2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9" presetClass="emph" presetSubtype="0" fill="hold" grpId="1" nodeType="clickEffect">
                                  <p:stCondLst>
                                    <p:cond delay="0"/>
                                  </p:stCondLst>
                                  <p:childTnLst>
                                    <p:animClr clrSpc="rgb" dir="cw">
                                      <p:cBhvr override="childStyle">
                                        <p:cTn id="127" dur="500" fill="hold"/>
                                        <p:tgtEl>
                                          <p:spTgt spid="29"/>
                                        </p:tgtEl>
                                        <p:attrNameLst>
                                          <p:attrName>style.color</p:attrName>
                                        </p:attrNameLst>
                                      </p:cBhvr>
                                      <p:to>
                                        <a:srgbClr val="D9E2F3"/>
                                      </p:to>
                                    </p:animClr>
                                    <p:animClr clrSpc="rgb" dir="cw">
                                      <p:cBhvr>
                                        <p:cTn id="128" dur="500" fill="hold"/>
                                        <p:tgtEl>
                                          <p:spTgt spid="29"/>
                                        </p:tgtEl>
                                        <p:attrNameLst>
                                          <p:attrName>fillcolor</p:attrName>
                                        </p:attrNameLst>
                                      </p:cBhvr>
                                      <p:to>
                                        <a:srgbClr val="D9E2F3"/>
                                      </p:to>
                                    </p:animClr>
                                    <p:set>
                                      <p:cBhvr>
                                        <p:cTn id="129" dur="500" fill="hold"/>
                                        <p:tgtEl>
                                          <p:spTgt spid="29"/>
                                        </p:tgtEl>
                                        <p:attrNameLst>
                                          <p:attrName>fill.type</p:attrName>
                                        </p:attrNameLst>
                                      </p:cBhvr>
                                      <p:to>
                                        <p:strVal val="solid"/>
                                      </p:to>
                                    </p:set>
                                    <p:set>
                                      <p:cBhvr>
                                        <p:cTn id="130" dur="500" fill="hold"/>
                                        <p:tgtEl>
                                          <p:spTgt spid="29"/>
                                        </p:tgtEl>
                                        <p:attrNameLst>
                                          <p:attrName>fill.on</p:attrName>
                                        </p:attrNameLst>
                                      </p:cBhvr>
                                      <p:to>
                                        <p:strVal val="tru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P spid="17" grpId="0" animBg="1"/>
      <p:bldP spid="17" grpId="1" animBg="1"/>
      <p:bldP spid="19" grpId="0" animBg="1"/>
      <p:bldP spid="19" grpId="1" animBg="1"/>
      <p:bldP spid="21" grpId="0" animBg="1"/>
      <p:bldP spid="21" grpId="1" animBg="1"/>
      <p:bldP spid="23" grpId="0" animBg="1"/>
      <p:bldP spid="23" grpId="1" animBg="1"/>
      <p:bldP spid="25" grpId="0" animBg="1"/>
      <p:bldP spid="25" grpId="1" animBg="1"/>
      <p:bldP spid="27" grpId="0" animBg="1"/>
      <p:bldP spid="27" grpId="1" animBg="1"/>
      <p:bldP spid="29" grpId="0" animBg="1"/>
      <p:bldP spid="29" grpId="1" animBg="1"/>
      <p:bldP spid="31" grpId="0" animBg="1"/>
      <p:bldP spid="31" grpId="1" animBg="1"/>
      <p:bldP spid="33" grpId="0" animBg="1"/>
      <p:bldP spid="3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90A1CA09-0CB1-41C2-B47E-187860EED679}"/>
              </a:ext>
            </a:extLst>
          </p:cNvPr>
          <p:cNvGraphicFramePr>
            <a:graphicFrameLocks noGrp="1"/>
          </p:cNvGraphicFramePr>
          <p:nvPr>
            <p:extLst>
              <p:ext uri="{D42A27DB-BD31-4B8C-83A1-F6EECF244321}">
                <p14:modId xmlns:p14="http://schemas.microsoft.com/office/powerpoint/2010/main" val="3477657296"/>
              </p:ext>
            </p:extLst>
          </p:nvPr>
        </p:nvGraphicFramePr>
        <p:xfrm>
          <a:off x="282076" y="1848014"/>
          <a:ext cx="11909922" cy="1584960"/>
        </p:xfrm>
        <a:graphic>
          <a:graphicData uri="http://schemas.openxmlformats.org/drawingml/2006/table">
            <a:tbl>
              <a:tblPr firstRow="1" bandRow="1">
                <a:tableStyleId>{5940675A-B579-460E-94D1-54222C63F5DA}</a:tableStyleId>
              </a:tblPr>
              <a:tblGrid>
                <a:gridCol w="3411150">
                  <a:extLst>
                    <a:ext uri="{9D8B030D-6E8A-4147-A177-3AD203B41FA5}">
                      <a16:colId xmlns:a16="http://schemas.microsoft.com/office/drawing/2014/main" val="1000829355"/>
                    </a:ext>
                  </a:extLst>
                </a:gridCol>
                <a:gridCol w="4120738">
                  <a:extLst>
                    <a:ext uri="{9D8B030D-6E8A-4147-A177-3AD203B41FA5}">
                      <a16:colId xmlns:a16="http://schemas.microsoft.com/office/drawing/2014/main" val="588870884"/>
                    </a:ext>
                  </a:extLst>
                </a:gridCol>
                <a:gridCol w="4378034">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choose</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chooses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choisis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tu choisis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il/elle/on choisit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choisissons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vous choisissez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ils/elles choisissent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Remember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endings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chois</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Rectangle 10">
            <a:extLst>
              <a:ext uri="{FF2B5EF4-FFF2-40B4-BE49-F238E27FC236}">
                <a16:creationId xmlns:a16="http://schemas.microsoft.com/office/drawing/2014/main" id="{C906C0CE-6ECF-45F4-8D6B-1EAB91A8EE2D}"/>
              </a:ext>
            </a:extLst>
          </p:cNvPr>
          <p:cNvSpPr/>
          <p:nvPr/>
        </p:nvSpPr>
        <p:spPr>
          <a:xfrm>
            <a:off x="187673" y="230980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148B9A1E-14A0-417B-8CED-F0968ADB45C2}"/>
              </a:ext>
            </a:extLst>
          </p:cNvPr>
          <p:cNvSpPr/>
          <p:nvPr/>
        </p:nvSpPr>
        <p:spPr>
          <a:xfrm>
            <a:off x="3739316" y="221543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8D521B58-C9D8-4853-9C83-8A619D247BBA}"/>
              </a:ext>
            </a:extLst>
          </p:cNvPr>
          <p:cNvSpPr/>
          <p:nvPr/>
        </p:nvSpPr>
        <p:spPr>
          <a:xfrm>
            <a:off x="7848177" y="2594461"/>
            <a:ext cx="3532917"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7B26447D-0850-4564-AEA0-54ACDD08808C}"/>
              </a:ext>
            </a:extLst>
          </p:cNvPr>
          <p:cNvSpPr/>
          <p:nvPr/>
        </p:nvSpPr>
        <p:spPr>
          <a:xfrm>
            <a:off x="206399" y="3074088"/>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C76DCDD-2CD2-48FF-88D1-D61EC60FA924}"/>
              </a:ext>
            </a:extLst>
          </p:cNvPr>
          <p:cNvSpPr/>
          <p:nvPr/>
        </p:nvSpPr>
        <p:spPr>
          <a:xfrm>
            <a:off x="3739316" y="313401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1492C1A2-9F29-440F-A50B-FB5E42B7ECCF}"/>
              </a:ext>
            </a:extLst>
          </p:cNvPr>
          <p:cNvSpPr/>
          <p:nvPr/>
        </p:nvSpPr>
        <p:spPr>
          <a:xfrm>
            <a:off x="7848178" y="3038730"/>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6340DB3B-0223-4E89-8FF4-7A1998BF7620}"/>
              </a:ext>
            </a:extLst>
          </p:cNvPr>
          <p:cNvSpPr/>
          <p:nvPr/>
        </p:nvSpPr>
        <p:spPr>
          <a:xfrm>
            <a:off x="3739316" y="1791032"/>
            <a:ext cx="3944019" cy="41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CF95004D-544F-466F-93E1-9840F4FB2AD3}"/>
              </a:ext>
            </a:extLst>
          </p:cNvPr>
          <p:cNvSpPr/>
          <p:nvPr/>
        </p:nvSpPr>
        <p:spPr>
          <a:xfrm>
            <a:off x="7787100" y="219122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53D04EA4-D66F-4A0B-8824-B3962A9251DD}"/>
              </a:ext>
            </a:extLst>
          </p:cNvPr>
          <p:cNvSpPr/>
          <p:nvPr/>
        </p:nvSpPr>
        <p:spPr>
          <a:xfrm>
            <a:off x="206399" y="2612300"/>
            <a:ext cx="3368074" cy="42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13CB7B4-8441-4193-89C2-10D1FC782E31}"/>
              </a:ext>
            </a:extLst>
          </p:cNvPr>
          <p:cNvSpPr/>
          <p:nvPr/>
        </p:nvSpPr>
        <p:spPr>
          <a:xfrm>
            <a:off x="3739316" y="2698578"/>
            <a:ext cx="3944019" cy="29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FEDE8D16-9651-4340-A25E-0082F69D3085}"/>
              </a:ext>
            </a:extLst>
          </p:cNvPr>
          <p:cNvSpPr/>
          <p:nvPr/>
        </p:nvSpPr>
        <p:spPr>
          <a:xfrm>
            <a:off x="7853805" y="1818918"/>
            <a:ext cx="4138170" cy="40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016A526E-1AC7-4B24-A438-34D4C4373E26}"/>
              </a:ext>
            </a:extLst>
          </p:cNvPr>
          <p:cNvSpPr/>
          <p:nvPr/>
        </p:nvSpPr>
        <p:spPr>
          <a:xfrm>
            <a:off x="282075" y="1838691"/>
            <a:ext cx="2981609" cy="430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146" name="Picture 2" descr="Confusion, Left, Right, Straight">
            <a:extLst>
              <a:ext uri="{FF2B5EF4-FFF2-40B4-BE49-F238E27FC236}">
                <a16:creationId xmlns:a16="http://schemas.microsoft.com/office/drawing/2014/main" id="{7B957B79-46BD-4EAA-B3F2-A0569A4E5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829" y="4742759"/>
            <a:ext cx="1496092" cy="132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7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3" grpId="0" animBg="1"/>
      <p:bldP spid="15" grpId="0" animBg="1"/>
      <p:bldP spid="17" grpId="0" animBg="1"/>
      <p:bldP spid="19" grpId="0" animBg="1"/>
      <p:bldP spid="21" grpId="0" animBg="1"/>
      <p:bldP spid="24" grpId="0" animBg="1"/>
      <p:bldP spid="26" grpId="0" animBg="1"/>
      <p:bldP spid="28" grpId="0" animBg="1"/>
      <p:bldP spid="30" grpId="0" animBg="1"/>
      <p:bldP spid="32"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8">
            <a:extLst>
              <a:ext uri="{FF2B5EF4-FFF2-40B4-BE49-F238E27FC236}">
                <a16:creationId xmlns:a16="http://schemas.microsoft.com/office/drawing/2014/main" id="{C10EAB0E-E483-4E3E-94EF-2268D0B72CFF}"/>
              </a:ext>
            </a:extLst>
          </p:cNvPr>
          <p:cNvGraphicFramePr>
            <a:graphicFrameLocks noGrp="1"/>
          </p:cNvGraphicFramePr>
          <p:nvPr>
            <p:extLst>
              <p:ext uri="{D42A27DB-BD31-4B8C-83A1-F6EECF244321}">
                <p14:modId xmlns:p14="http://schemas.microsoft.com/office/powerpoint/2010/main" val="1453534004"/>
              </p:ext>
            </p:extLst>
          </p:nvPr>
        </p:nvGraphicFramePr>
        <p:xfrm>
          <a:off x="282076" y="1848014"/>
          <a:ext cx="11909922" cy="1584960"/>
        </p:xfrm>
        <a:graphic>
          <a:graphicData uri="http://schemas.openxmlformats.org/drawingml/2006/table">
            <a:tbl>
              <a:tblPr firstRow="1" bandRow="1">
                <a:tableStyleId>{5940675A-B579-460E-94D1-54222C63F5DA}</a:tableStyleId>
              </a:tblPr>
              <a:tblGrid>
                <a:gridCol w="3411150">
                  <a:extLst>
                    <a:ext uri="{9D8B030D-6E8A-4147-A177-3AD203B41FA5}">
                      <a16:colId xmlns:a16="http://schemas.microsoft.com/office/drawing/2014/main" val="1000829355"/>
                    </a:ext>
                  </a:extLst>
                </a:gridCol>
                <a:gridCol w="4120738">
                  <a:extLst>
                    <a:ext uri="{9D8B030D-6E8A-4147-A177-3AD203B41FA5}">
                      <a16:colId xmlns:a16="http://schemas.microsoft.com/office/drawing/2014/main" val="588870884"/>
                    </a:ext>
                  </a:extLst>
                </a:gridCol>
                <a:gridCol w="4378034">
                  <a:extLst>
                    <a:ext uri="{9D8B030D-6E8A-4147-A177-3AD203B41FA5}">
                      <a16:colId xmlns:a16="http://schemas.microsoft.com/office/drawing/2014/main" val="3153750430"/>
                    </a:ext>
                  </a:extLst>
                </a:gridCol>
              </a:tblGrid>
              <a:tr h="370840">
                <a:tc>
                  <a:txBody>
                    <a:bodyPr/>
                    <a:lstStyle/>
                    <a:p>
                      <a:r>
                        <a:rPr lang="fr-FR" sz="2000" dirty="0">
                          <a:solidFill>
                            <a:srgbClr val="002060"/>
                          </a:solidFill>
                        </a:rPr>
                        <a:t>I </a:t>
                      </a:r>
                      <a:r>
                        <a:rPr lang="fr-FR" sz="2000" dirty="0" err="1">
                          <a:solidFill>
                            <a:srgbClr val="002060"/>
                          </a:solidFill>
                        </a:rPr>
                        <a:t>choose</a:t>
                      </a:r>
                      <a:r>
                        <a:rPr lang="fr-FR" sz="2000" dirty="0">
                          <a:solidFill>
                            <a:srgbClr val="002060"/>
                          </a:solidFill>
                        </a:rPr>
                        <a:t>, </a:t>
                      </a:r>
                      <a:r>
                        <a:rPr lang="fr-FR" sz="2000" dirty="0" err="1">
                          <a:solidFill>
                            <a:srgbClr val="002060"/>
                          </a:solidFill>
                        </a:rPr>
                        <a:t>am</a:t>
                      </a:r>
                      <a:r>
                        <a:rPr lang="fr-FR" sz="2000" dirty="0">
                          <a:solidFill>
                            <a:srgbClr val="002060"/>
                          </a:solidFill>
                        </a:rPr>
                        <a:t>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he</a:t>
                      </a:r>
                      <a:r>
                        <a:rPr lang="fr-FR" sz="2000" dirty="0">
                          <a:solidFill>
                            <a:srgbClr val="002060"/>
                          </a:solidFill>
                        </a:rPr>
                        <a:t>/</a:t>
                      </a:r>
                      <a:r>
                        <a:rPr lang="fr-FR" sz="2000" dirty="0" err="1">
                          <a:solidFill>
                            <a:srgbClr val="002060"/>
                          </a:solidFill>
                        </a:rPr>
                        <a:t>she</a:t>
                      </a:r>
                      <a:r>
                        <a:rPr lang="fr-FR" sz="2000" dirty="0">
                          <a:solidFill>
                            <a:srgbClr val="002060"/>
                          </a:solidFill>
                        </a:rPr>
                        <a:t>/one </a:t>
                      </a:r>
                      <a:r>
                        <a:rPr lang="fr-FR" sz="2000" dirty="0" err="1">
                          <a:solidFill>
                            <a:srgbClr val="002060"/>
                          </a:solidFill>
                        </a:rPr>
                        <a:t>chooses</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346086"/>
                  </a:ext>
                </a:extLst>
              </a:tr>
              <a:tr h="370840">
                <a:tc>
                  <a:txBody>
                    <a:bodyPr/>
                    <a:lstStyle/>
                    <a:p>
                      <a:r>
                        <a:rPr lang="fr-FR" sz="2000" b="1" dirty="0">
                          <a:solidFill>
                            <a:srgbClr val="002060"/>
                          </a:solidFill>
                        </a:rPr>
                        <a:t>je choisis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tu choisis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il/elle/on choisit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69649"/>
                  </a:ext>
                </a:extLst>
              </a:tr>
              <a:tr h="370840">
                <a:tc>
                  <a:txBody>
                    <a:bodyPr/>
                    <a:lstStyle/>
                    <a:p>
                      <a:r>
                        <a:rPr lang="fr-FR" sz="2000" dirty="0" err="1">
                          <a:solidFill>
                            <a:srgbClr val="002060"/>
                          </a:solidFill>
                        </a:rPr>
                        <a:t>we</a:t>
                      </a:r>
                      <a:r>
                        <a:rPr lang="fr-FR" sz="20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you</a:t>
                      </a:r>
                      <a:r>
                        <a:rPr lang="fr-FR" sz="2000" dirty="0">
                          <a:solidFill>
                            <a:srgbClr val="002060"/>
                          </a:solidFill>
                        </a:rPr>
                        <a:t> </a:t>
                      </a:r>
                      <a:r>
                        <a:rPr lang="fr-FR" sz="1600" dirty="0">
                          <a:solidFill>
                            <a:srgbClr val="002060"/>
                          </a:solidFill>
                        </a:rPr>
                        <a:t>(</a:t>
                      </a:r>
                      <a:r>
                        <a:rPr lang="fr-FR" sz="1600" dirty="0" err="1">
                          <a:solidFill>
                            <a:srgbClr val="002060"/>
                          </a:solidFill>
                        </a:rPr>
                        <a:t>sing</a:t>
                      </a:r>
                      <a:r>
                        <a:rPr lang="fr-FR" sz="16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dirty="0" err="1">
                          <a:solidFill>
                            <a:srgbClr val="002060"/>
                          </a:solidFill>
                        </a:rPr>
                        <a:t>they</a:t>
                      </a:r>
                      <a:r>
                        <a:rPr lang="fr-FR" sz="2000" dirty="0">
                          <a:solidFill>
                            <a:srgbClr val="002060"/>
                          </a:solidFill>
                        </a:rPr>
                        <a:t> </a:t>
                      </a:r>
                      <a:r>
                        <a:rPr lang="fr-FR" sz="2000" dirty="0" err="1">
                          <a:solidFill>
                            <a:srgbClr val="002060"/>
                          </a:solidFill>
                        </a:rPr>
                        <a:t>choose</a:t>
                      </a:r>
                      <a:r>
                        <a:rPr lang="fr-FR" sz="2000" dirty="0">
                          <a:solidFill>
                            <a:srgbClr val="002060"/>
                          </a:solidFill>
                        </a:rPr>
                        <a:t>, are </a:t>
                      </a:r>
                      <a:r>
                        <a:rPr lang="fr-FR" sz="2000" dirty="0" err="1">
                          <a:solidFill>
                            <a:srgbClr val="002060"/>
                          </a:solidFill>
                        </a:rPr>
                        <a:t>choosing</a:t>
                      </a:r>
                      <a:endParaRPr lang="fr-FR" sz="20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405815"/>
                  </a:ext>
                </a:extLst>
              </a:tr>
              <a:tr h="370840">
                <a:tc>
                  <a:txBody>
                    <a:bodyPr/>
                    <a:lstStyle/>
                    <a:p>
                      <a:r>
                        <a:rPr lang="fr-FR" sz="2000" b="1" dirty="0">
                          <a:solidFill>
                            <a:srgbClr val="002060"/>
                          </a:solidFill>
                        </a:rPr>
                        <a:t>nous choisissons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vous choisissez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1" dirty="0">
                          <a:solidFill>
                            <a:srgbClr val="002060"/>
                          </a:solidFill>
                        </a:rPr>
                        <a:t>ils/elles choisissent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123112"/>
                  </a:ext>
                </a:extLst>
              </a:tr>
            </a:tbl>
          </a:graphicData>
        </a:graphic>
      </p:graphicFrame>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r>
              <a:rPr lang="en-GB" sz="3600" b="1" dirty="0">
                <a:solidFill>
                  <a:schemeClr val="bg1"/>
                </a:solidFill>
              </a:rPr>
              <a:t> </a:t>
            </a:r>
            <a:r>
              <a:rPr lang="en-GB" sz="3600" b="1" dirty="0" err="1">
                <a:solidFill>
                  <a:schemeClr val="bg1"/>
                </a:solidFill>
              </a:rPr>
              <a:t>en</a:t>
            </a:r>
            <a:r>
              <a:rPr lang="en-GB" sz="3600" b="1" dirty="0">
                <a:solidFill>
                  <a:schemeClr val="bg1"/>
                </a:solidFill>
              </a:rPr>
              <a:t> -IR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6597CD3-9AF4-4C1D-AEB6-F557C781C9C2}"/>
              </a:ext>
            </a:extLst>
          </p:cNvPr>
          <p:cNvSpPr txBox="1"/>
          <p:nvPr/>
        </p:nvSpPr>
        <p:spPr>
          <a:xfrm>
            <a:off x="176463" y="1254867"/>
            <a:ext cx="1173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choisir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Rectangle 23">
            <a:extLst>
              <a:ext uri="{FF2B5EF4-FFF2-40B4-BE49-F238E27FC236}">
                <a16:creationId xmlns:a16="http://schemas.microsoft.com/office/drawing/2014/main" id="{4D6EC7D8-224E-453B-B37D-DE651E48B3D9}"/>
              </a:ext>
            </a:extLst>
          </p:cNvPr>
          <p:cNvSpPr/>
          <p:nvPr/>
        </p:nvSpPr>
        <p:spPr>
          <a:xfrm>
            <a:off x="282077" y="2268431"/>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EBFFCACE-DB2A-464F-8579-BA34337166B7}"/>
              </a:ext>
            </a:extLst>
          </p:cNvPr>
          <p:cNvSpPr/>
          <p:nvPr/>
        </p:nvSpPr>
        <p:spPr>
          <a:xfrm>
            <a:off x="3551706" y="2268432"/>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673E4AC0-4580-4FC7-B90B-F42F63D73841}"/>
              </a:ext>
            </a:extLst>
          </p:cNvPr>
          <p:cNvSpPr/>
          <p:nvPr/>
        </p:nvSpPr>
        <p:spPr>
          <a:xfrm>
            <a:off x="7736979" y="228256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CE5BD8C-C417-4E86-987C-E7BEE03FA6CE}"/>
              </a:ext>
            </a:extLst>
          </p:cNvPr>
          <p:cNvSpPr/>
          <p:nvPr/>
        </p:nvSpPr>
        <p:spPr>
          <a:xfrm>
            <a:off x="146994" y="3120187"/>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AB40F6A-6563-4D9A-A399-7245CFF7E89D}"/>
              </a:ext>
            </a:extLst>
          </p:cNvPr>
          <p:cNvSpPr/>
          <p:nvPr/>
        </p:nvSpPr>
        <p:spPr>
          <a:xfrm>
            <a:off x="3552123" y="3107949"/>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D245DC4-8292-426F-9D30-1DE3BF397132}"/>
              </a:ext>
            </a:extLst>
          </p:cNvPr>
          <p:cNvSpPr/>
          <p:nvPr/>
        </p:nvSpPr>
        <p:spPr>
          <a:xfrm>
            <a:off x="7872060" y="3075046"/>
            <a:ext cx="2781964" cy="44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2" descr="Confusion, Left, Right, Straight">
            <a:extLst>
              <a:ext uri="{FF2B5EF4-FFF2-40B4-BE49-F238E27FC236}">
                <a16:creationId xmlns:a16="http://schemas.microsoft.com/office/drawing/2014/main" id="{991D7826-8833-4A08-93E6-972E2FD5C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829" y="4742759"/>
            <a:ext cx="1496092" cy="132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9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1" nodeType="clickEffect">
                                  <p:stCondLst>
                                    <p:cond delay="0"/>
                                  </p:stCondLst>
                                  <p:childTnLst>
                                    <p:animClr clrSpc="rgb" dir="cw">
                                      <p:cBhvr override="childStyle">
                                        <p:cTn id="6" dur="500" fill="hold"/>
                                        <p:tgtEl>
                                          <p:spTgt spid="30"/>
                                        </p:tgtEl>
                                        <p:attrNameLst>
                                          <p:attrName>style.color</p:attrName>
                                        </p:attrNameLst>
                                      </p:cBhvr>
                                      <p:to>
                                        <a:srgbClr val="D9E2F3"/>
                                      </p:to>
                                    </p:animClr>
                                    <p:animClr clrSpc="rgb" dir="cw">
                                      <p:cBhvr>
                                        <p:cTn id="7" dur="500" fill="hold"/>
                                        <p:tgtEl>
                                          <p:spTgt spid="30"/>
                                        </p:tgtEl>
                                        <p:attrNameLst>
                                          <p:attrName>fillcolor</p:attrName>
                                        </p:attrNameLst>
                                      </p:cBhvr>
                                      <p:to>
                                        <a:srgbClr val="D9E2F3"/>
                                      </p:to>
                                    </p:animClr>
                                    <p:set>
                                      <p:cBhvr>
                                        <p:cTn id="8" dur="500" fill="hold"/>
                                        <p:tgtEl>
                                          <p:spTgt spid="30"/>
                                        </p:tgtEl>
                                        <p:attrNameLst>
                                          <p:attrName>fill.type</p:attrName>
                                        </p:attrNameLst>
                                      </p:cBhvr>
                                      <p:to>
                                        <p:strVal val="solid"/>
                                      </p:to>
                                    </p:set>
                                    <p:set>
                                      <p:cBhvr>
                                        <p:cTn id="9" dur="500" fill="hold"/>
                                        <p:tgtEl>
                                          <p:spTgt spid="3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grpId="1" nodeType="clickEffect">
                                  <p:stCondLst>
                                    <p:cond delay="0"/>
                                  </p:stCondLst>
                                  <p:childTnLst>
                                    <p:animClr clrSpc="rgb" dir="cw">
                                      <p:cBhvr override="childStyle">
                                        <p:cTn id="17" dur="500" fill="hold"/>
                                        <p:tgtEl>
                                          <p:spTgt spid="28"/>
                                        </p:tgtEl>
                                        <p:attrNameLst>
                                          <p:attrName>style.color</p:attrName>
                                        </p:attrNameLst>
                                      </p:cBhvr>
                                      <p:to>
                                        <a:srgbClr val="D9E2F3"/>
                                      </p:to>
                                    </p:animClr>
                                    <p:animClr clrSpc="rgb" dir="cw">
                                      <p:cBhvr>
                                        <p:cTn id="18" dur="500" fill="hold"/>
                                        <p:tgtEl>
                                          <p:spTgt spid="28"/>
                                        </p:tgtEl>
                                        <p:attrNameLst>
                                          <p:attrName>fillcolor</p:attrName>
                                        </p:attrNameLst>
                                      </p:cBhvr>
                                      <p:to>
                                        <a:srgbClr val="D9E2F3"/>
                                      </p:to>
                                    </p:animClr>
                                    <p:set>
                                      <p:cBhvr>
                                        <p:cTn id="19" dur="500" fill="hold"/>
                                        <p:tgtEl>
                                          <p:spTgt spid="28"/>
                                        </p:tgtEl>
                                        <p:attrNameLst>
                                          <p:attrName>fill.type</p:attrName>
                                        </p:attrNameLst>
                                      </p:cBhvr>
                                      <p:to>
                                        <p:strVal val="solid"/>
                                      </p:to>
                                    </p:set>
                                    <p:set>
                                      <p:cBhvr>
                                        <p:cTn id="20" dur="500" fill="hold"/>
                                        <p:tgtEl>
                                          <p:spTgt spid="2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grpId="1" nodeType="clickEffect">
                                  <p:stCondLst>
                                    <p:cond delay="0"/>
                                  </p:stCondLst>
                                  <p:childTnLst>
                                    <p:animClr clrSpc="rgb" dir="cw">
                                      <p:cBhvr override="childStyle">
                                        <p:cTn id="28" dur="500" fill="hold"/>
                                        <p:tgtEl>
                                          <p:spTgt spid="32"/>
                                        </p:tgtEl>
                                        <p:attrNameLst>
                                          <p:attrName>style.color</p:attrName>
                                        </p:attrNameLst>
                                      </p:cBhvr>
                                      <p:to>
                                        <a:srgbClr val="D9E2F3"/>
                                      </p:to>
                                    </p:animClr>
                                    <p:animClr clrSpc="rgb" dir="cw">
                                      <p:cBhvr>
                                        <p:cTn id="29" dur="500" fill="hold"/>
                                        <p:tgtEl>
                                          <p:spTgt spid="32"/>
                                        </p:tgtEl>
                                        <p:attrNameLst>
                                          <p:attrName>fillcolor</p:attrName>
                                        </p:attrNameLst>
                                      </p:cBhvr>
                                      <p:to>
                                        <a:srgbClr val="D9E2F3"/>
                                      </p:to>
                                    </p:animClr>
                                    <p:set>
                                      <p:cBhvr>
                                        <p:cTn id="30" dur="500" fill="hold"/>
                                        <p:tgtEl>
                                          <p:spTgt spid="32"/>
                                        </p:tgtEl>
                                        <p:attrNameLst>
                                          <p:attrName>fill.type</p:attrName>
                                        </p:attrNameLst>
                                      </p:cBhvr>
                                      <p:to>
                                        <p:strVal val="solid"/>
                                      </p:to>
                                    </p:set>
                                    <p:set>
                                      <p:cBhvr>
                                        <p:cTn id="31" dur="500" fill="hold"/>
                                        <p:tgtEl>
                                          <p:spTgt spid="32"/>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9" presetClass="emph" presetSubtype="0" fill="hold" grpId="1" nodeType="clickEffect">
                                  <p:stCondLst>
                                    <p:cond delay="0"/>
                                  </p:stCondLst>
                                  <p:childTnLst>
                                    <p:animClr clrSpc="rgb" dir="cw">
                                      <p:cBhvr override="childStyle">
                                        <p:cTn id="39" dur="500" fill="hold"/>
                                        <p:tgtEl>
                                          <p:spTgt spid="34"/>
                                        </p:tgtEl>
                                        <p:attrNameLst>
                                          <p:attrName>style.color</p:attrName>
                                        </p:attrNameLst>
                                      </p:cBhvr>
                                      <p:to>
                                        <a:srgbClr val="D9E2F3"/>
                                      </p:to>
                                    </p:animClr>
                                    <p:animClr clrSpc="rgb" dir="cw">
                                      <p:cBhvr>
                                        <p:cTn id="40" dur="500" fill="hold"/>
                                        <p:tgtEl>
                                          <p:spTgt spid="34"/>
                                        </p:tgtEl>
                                        <p:attrNameLst>
                                          <p:attrName>fillcolor</p:attrName>
                                        </p:attrNameLst>
                                      </p:cBhvr>
                                      <p:to>
                                        <a:srgbClr val="D9E2F3"/>
                                      </p:to>
                                    </p:animClr>
                                    <p:set>
                                      <p:cBhvr>
                                        <p:cTn id="41" dur="500" fill="hold"/>
                                        <p:tgtEl>
                                          <p:spTgt spid="34"/>
                                        </p:tgtEl>
                                        <p:attrNameLst>
                                          <p:attrName>fill.type</p:attrName>
                                        </p:attrNameLst>
                                      </p:cBhvr>
                                      <p:to>
                                        <p:strVal val="solid"/>
                                      </p:to>
                                    </p:set>
                                    <p:set>
                                      <p:cBhvr>
                                        <p:cTn id="42" dur="500" fill="hold"/>
                                        <p:tgtEl>
                                          <p:spTgt spid="34"/>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9" presetClass="emph" presetSubtype="0" fill="hold" grpId="1" nodeType="clickEffect">
                                  <p:stCondLst>
                                    <p:cond delay="0"/>
                                  </p:stCondLst>
                                  <p:childTnLst>
                                    <p:animClr clrSpc="rgb" dir="cw">
                                      <p:cBhvr override="childStyle">
                                        <p:cTn id="50" dur="500" fill="hold"/>
                                        <p:tgtEl>
                                          <p:spTgt spid="26"/>
                                        </p:tgtEl>
                                        <p:attrNameLst>
                                          <p:attrName>style.color</p:attrName>
                                        </p:attrNameLst>
                                      </p:cBhvr>
                                      <p:to>
                                        <a:srgbClr val="D9E2F3"/>
                                      </p:to>
                                    </p:animClr>
                                    <p:animClr clrSpc="rgb" dir="cw">
                                      <p:cBhvr>
                                        <p:cTn id="51" dur="500" fill="hold"/>
                                        <p:tgtEl>
                                          <p:spTgt spid="26"/>
                                        </p:tgtEl>
                                        <p:attrNameLst>
                                          <p:attrName>fillcolor</p:attrName>
                                        </p:attrNameLst>
                                      </p:cBhvr>
                                      <p:to>
                                        <a:srgbClr val="D9E2F3"/>
                                      </p:to>
                                    </p:animClr>
                                    <p:set>
                                      <p:cBhvr>
                                        <p:cTn id="52" dur="500" fill="hold"/>
                                        <p:tgtEl>
                                          <p:spTgt spid="26"/>
                                        </p:tgtEl>
                                        <p:attrNameLst>
                                          <p:attrName>fill.type</p:attrName>
                                        </p:attrNameLst>
                                      </p:cBhvr>
                                      <p:to>
                                        <p:strVal val="solid"/>
                                      </p:to>
                                    </p:set>
                                    <p:set>
                                      <p:cBhvr>
                                        <p:cTn id="53" dur="500" fill="hold"/>
                                        <p:tgtEl>
                                          <p:spTgt spid="26"/>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9" presetClass="emph" presetSubtype="0" fill="hold" grpId="1" nodeType="clickEffect">
                                  <p:stCondLst>
                                    <p:cond delay="0"/>
                                  </p:stCondLst>
                                  <p:childTnLst>
                                    <p:animClr clrSpc="rgb" dir="cw">
                                      <p:cBhvr override="childStyle">
                                        <p:cTn id="61" dur="500" fill="hold"/>
                                        <p:tgtEl>
                                          <p:spTgt spid="24"/>
                                        </p:tgtEl>
                                        <p:attrNameLst>
                                          <p:attrName>style.color</p:attrName>
                                        </p:attrNameLst>
                                      </p:cBhvr>
                                      <p:to>
                                        <a:srgbClr val="D9E2F3"/>
                                      </p:to>
                                    </p:animClr>
                                    <p:animClr clrSpc="rgb" dir="cw">
                                      <p:cBhvr>
                                        <p:cTn id="62" dur="500" fill="hold"/>
                                        <p:tgtEl>
                                          <p:spTgt spid="24"/>
                                        </p:tgtEl>
                                        <p:attrNameLst>
                                          <p:attrName>fillcolor</p:attrName>
                                        </p:attrNameLst>
                                      </p:cBhvr>
                                      <p:to>
                                        <a:srgbClr val="D9E2F3"/>
                                      </p:to>
                                    </p:animClr>
                                    <p:set>
                                      <p:cBhvr>
                                        <p:cTn id="63" dur="500" fill="hold"/>
                                        <p:tgtEl>
                                          <p:spTgt spid="24"/>
                                        </p:tgtEl>
                                        <p:attrNameLst>
                                          <p:attrName>fill.type</p:attrName>
                                        </p:attrNameLst>
                                      </p:cBhvr>
                                      <p:to>
                                        <p:strVal val="solid"/>
                                      </p:to>
                                    </p:set>
                                    <p:set>
                                      <p:cBhvr>
                                        <p:cTn id="64" dur="500" fill="hold"/>
                                        <p:tgtEl>
                                          <p:spTgt spid="24"/>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8" grpId="0" animBg="1"/>
      <p:bldP spid="28" grpId="1" animBg="1"/>
      <p:bldP spid="30" grpId="0" animBg="1"/>
      <p:bldP spid="30" grpId="1" animBg="1"/>
      <p:bldP spid="32" grpId="0" animBg="1"/>
      <p:bldP spid="32"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150AA76D-DA23-4E95-8CB5-20070AD8E45A}"/>
              </a:ext>
            </a:extLst>
          </p:cNvPr>
          <p:cNvSpPr/>
          <p:nvPr/>
        </p:nvSpPr>
        <p:spPr>
          <a:xfrm rot="5400000">
            <a:off x="5900072" y="4899464"/>
            <a:ext cx="2289246" cy="103572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C72F24E1-9B36-4647-A0AF-CD8FA1359846}"/>
              </a:ext>
            </a:extLst>
          </p:cNvPr>
          <p:cNvCxnSpPr>
            <a:stCxn id="29" idx="0"/>
            <a:endCxn id="29" idx="2"/>
          </p:cNvCxnSpPr>
          <p:nvPr/>
        </p:nvCxnSpPr>
        <p:spPr>
          <a:xfrm flipH="1">
            <a:off x="6526835" y="5417325"/>
            <a:ext cx="103572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7CFE414-28CE-444D-80AF-5A031E433C34}"/>
              </a:ext>
            </a:extLst>
          </p:cNvPr>
          <p:cNvSpPr txBox="1"/>
          <p:nvPr/>
        </p:nvSpPr>
        <p:spPr>
          <a:xfrm>
            <a:off x="6445941" y="4239146"/>
            <a:ext cx="4731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62" name="TextBox 61">
            <a:extLst>
              <a:ext uri="{FF2B5EF4-FFF2-40B4-BE49-F238E27FC236}">
                <a16:creationId xmlns:a16="http://schemas.microsoft.com/office/drawing/2014/main" id="{1F121285-5D55-4608-BF28-5F44F7479C14}"/>
              </a:ext>
            </a:extLst>
          </p:cNvPr>
          <p:cNvSpPr txBox="1"/>
          <p:nvPr/>
        </p:nvSpPr>
        <p:spPr>
          <a:xfrm>
            <a:off x="358588" y="1402835"/>
            <a:ext cx="3478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Trouve les paires !</a:t>
            </a:r>
          </a:p>
        </p:txBody>
      </p:sp>
      <p:pic>
        <p:nvPicPr>
          <p:cNvPr id="68" name="Picture 67">
            <a:extLst>
              <a:ext uri="{FF2B5EF4-FFF2-40B4-BE49-F238E27FC236}">
                <a16:creationId xmlns:a16="http://schemas.microsoft.com/office/drawing/2014/main" id="{148B4EC9-6B90-461E-B58B-804E494F03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538658"/>
            <a:ext cx="1855333" cy="1855333"/>
          </a:xfrm>
          <a:prstGeom prst="rect">
            <a:avLst/>
          </a:prstGeom>
        </p:spPr>
      </p:pic>
      <p:pic>
        <p:nvPicPr>
          <p:cNvPr id="69" name="Picture 68">
            <a:extLst>
              <a:ext uri="{FF2B5EF4-FFF2-40B4-BE49-F238E27FC236}">
                <a16:creationId xmlns:a16="http://schemas.microsoft.com/office/drawing/2014/main" id="{63000CAB-C5F3-4AD7-9B93-23866FEEB7F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8039" y="4354979"/>
            <a:ext cx="2021254" cy="2021254"/>
          </a:xfrm>
          <a:prstGeom prst="rect">
            <a:avLst/>
          </a:prstGeom>
        </p:spPr>
      </p:pic>
      <p:grpSp>
        <p:nvGrpSpPr>
          <p:cNvPr id="34" name="Group 33">
            <a:extLst>
              <a:ext uri="{FF2B5EF4-FFF2-40B4-BE49-F238E27FC236}">
                <a16:creationId xmlns:a16="http://schemas.microsoft.com/office/drawing/2014/main" id="{B8478E39-526E-4438-8798-9DD55500C076}"/>
              </a:ext>
            </a:extLst>
          </p:cNvPr>
          <p:cNvGrpSpPr/>
          <p:nvPr/>
        </p:nvGrpSpPr>
        <p:grpSpPr>
          <a:xfrm>
            <a:off x="5389815" y="819435"/>
            <a:ext cx="2193145" cy="1148861"/>
            <a:chOff x="5013454" y="269383"/>
            <a:chExt cx="2193145" cy="1148861"/>
          </a:xfrm>
        </p:grpSpPr>
        <p:sp>
          <p:nvSpPr>
            <p:cNvPr id="35" name="Rectangle 34">
              <a:extLst>
                <a:ext uri="{FF2B5EF4-FFF2-40B4-BE49-F238E27FC236}">
                  <a16:creationId xmlns:a16="http://schemas.microsoft.com/office/drawing/2014/main" id="{AA5DDC3A-1271-47BF-8543-E4C61AF84EA8}"/>
                </a:ext>
              </a:extLst>
            </p:cNvPr>
            <p:cNvSpPr/>
            <p:nvPr/>
          </p:nvSpPr>
          <p:spPr>
            <a:xfrm>
              <a:off x="5034899" y="26938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6" name="Straight Connector 35">
              <a:extLst>
                <a:ext uri="{FF2B5EF4-FFF2-40B4-BE49-F238E27FC236}">
                  <a16:creationId xmlns:a16="http://schemas.microsoft.com/office/drawing/2014/main" id="{279C0F46-E3C8-47A7-8C93-8F21721D21F3}"/>
                </a:ext>
              </a:extLst>
            </p:cNvPr>
            <p:cNvCxnSpPr>
              <a:stCxn id="35" idx="0"/>
              <a:endCxn id="35" idx="2"/>
            </p:cNvCxnSpPr>
            <p:nvPr/>
          </p:nvCxnSpPr>
          <p:spPr>
            <a:xfrm>
              <a:off x="6120749" y="26938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7B9BE15-506D-488D-ACDB-20276C3A624F}"/>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sp>
        <p:nvSpPr>
          <p:cNvPr id="70" name="Rectangle 69">
            <a:extLst>
              <a:ext uri="{FF2B5EF4-FFF2-40B4-BE49-F238E27FC236}">
                <a16:creationId xmlns:a16="http://schemas.microsoft.com/office/drawing/2014/main" id="{996C73CF-708E-426C-8E62-7C1083010E96}"/>
              </a:ext>
            </a:extLst>
          </p:cNvPr>
          <p:cNvSpPr/>
          <p:nvPr/>
        </p:nvSpPr>
        <p:spPr>
          <a:xfrm rot="10800000">
            <a:off x="5414109" y="835283"/>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a:extLst>
              <a:ext uri="{FF2B5EF4-FFF2-40B4-BE49-F238E27FC236}">
                <a16:creationId xmlns:a16="http://schemas.microsoft.com/office/drawing/2014/main" id="{CEED1735-2931-4C63-A848-885624A1D74A}"/>
              </a:ext>
            </a:extLst>
          </p:cNvPr>
          <p:cNvSpPr txBox="1"/>
          <p:nvPr/>
        </p:nvSpPr>
        <p:spPr>
          <a:xfrm>
            <a:off x="7584115" y="81943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B2A0F3E-F07D-4798-88DC-1A65F18B2B4B}"/>
              </a:ext>
            </a:extLst>
          </p:cNvPr>
          <p:cNvSpPr txBox="1"/>
          <p:nvPr/>
        </p:nvSpPr>
        <p:spPr>
          <a:xfrm>
            <a:off x="8669965" y="81943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EB177E6-C2A5-4AA4-A7E3-0596503A539C}"/>
              </a:ext>
            </a:extLst>
          </p:cNvPr>
          <p:cNvSpPr txBox="1"/>
          <p:nvPr/>
        </p:nvSpPr>
        <p:spPr>
          <a:xfrm>
            <a:off x="7588105" y="1163033"/>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1" name="TextBox 10">
            <a:extLst>
              <a:ext uri="{FF2B5EF4-FFF2-40B4-BE49-F238E27FC236}">
                <a16:creationId xmlns:a16="http://schemas.microsoft.com/office/drawing/2014/main" id="{D1C5ABFB-2AF4-4C46-885C-3F61809DDBE0}"/>
              </a:ext>
            </a:extLst>
          </p:cNvPr>
          <p:cNvSpPr txBox="1"/>
          <p:nvPr/>
        </p:nvSpPr>
        <p:spPr>
          <a:xfrm>
            <a:off x="8619844" y="1163033"/>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5AC4636E-D7F3-4422-BDE3-12571927EC95}"/>
              </a:ext>
            </a:extLst>
          </p:cNvPr>
          <p:cNvSpPr/>
          <p:nvPr/>
        </p:nvSpPr>
        <p:spPr>
          <a:xfrm>
            <a:off x="9738220" y="819435"/>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7" name="Straight Connector 26">
            <a:extLst>
              <a:ext uri="{FF2B5EF4-FFF2-40B4-BE49-F238E27FC236}">
                <a16:creationId xmlns:a16="http://schemas.microsoft.com/office/drawing/2014/main" id="{FD4AE449-7513-4273-BA75-39F7745560BC}"/>
              </a:ext>
            </a:extLst>
          </p:cNvPr>
          <p:cNvCxnSpPr>
            <a:cxnSpLocks/>
          </p:cNvCxnSpPr>
          <p:nvPr/>
        </p:nvCxnSpPr>
        <p:spPr>
          <a:xfrm>
            <a:off x="10824070" y="819435"/>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3A35C8D-86F2-43EE-B798-9EB767A543B2}"/>
              </a:ext>
            </a:extLst>
          </p:cNvPr>
          <p:cNvSpPr txBox="1"/>
          <p:nvPr/>
        </p:nvSpPr>
        <p:spPr>
          <a:xfrm>
            <a:off x="9817720" y="807483"/>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nvGrpSpPr>
          <p:cNvPr id="57" name="Group 56">
            <a:extLst>
              <a:ext uri="{FF2B5EF4-FFF2-40B4-BE49-F238E27FC236}">
                <a16:creationId xmlns:a16="http://schemas.microsoft.com/office/drawing/2014/main" id="{C671C1F5-175E-4755-B041-E2854791D759}"/>
              </a:ext>
            </a:extLst>
          </p:cNvPr>
          <p:cNvGrpSpPr/>
          <p:nvPr/>
        </p:nvGrpSpPr>
        <p:grpSpPr>
          <a:xfrm>
            <a:off x="9771219" y="817828"/>
            <a:ext cx="2275084" cy="1152075"/>
            <a:chOff x="9195741" y="5036265"/>
            <a:chExt cx="2275084" cy="1152075"/>
          </a:xfrm>
        </p:grpSpPr>
        <p:sp>
          <p:nvSpPr>
            <p:cNvPr id="58" name="TextBox 57">
              <a:extLst>
                <a:ext uri="{FF2B5EF4-FFF2-40B4-BE49-F238E27FC236}">
                  <a16:creationId xmlns:a16="http://schemas.microsoft.com/office/drawing/2014/main" id="{2A994F6A-A3CB-4E9D-B8A1-8DEFC46BF689}"/>
                </a:ext>
              </a:extLst>
            </p:cNvPr>
            <p:cNvSpPr txBox="1"/>
            <p:nvPr/>
          </p:nvSpPr>
          <p:spPr>
            <a:xfrm>
              <a:off x="9195741" y="5039479"/>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8B986B1B-5D6C-49B8-BC62-94AF69645532}"/>
                </a:ext>
              </a:extLst>
            </p:cNvPr>
            <p:cNvSpPr txBox="1"/>
            <p:nvPr/>
          </p:nvSpPr>
          <p:spPr>
            <a:xfrm>
              <a:off x="10281591"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B4008791-E943-4FB7-B6F5-9AB3C1E8063B}"/>
                </a:ext>
              </a:extLst>
            </p:cNvPr>
            <p:cNvSpPr txBox="1"/>
            <p:nvPr/>
          </p:nvSpPr>
          <p:spPr>
            <a:xfrm>
              <a:off x="9236157" y="5355795"/>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1" name="TextBox 60">
              <a:extLst>
                <a:ext uri="{FF2B5EF4-FFF2-40B4-BE49-F238E27FC236}">
                  <a16:creationId xmlns:a16="http://schemas.microsoft.com/office/drawing/2014/main" id="{E01698CB-35C0-4875-828A-4C98A29C2134}"/>
                </a:ext>
              </a:extLst>
            </p:cNvPr>
            <p:cNvSpPr txBox="1"/>
            <p:nvPr/>
          </p:nvSpPr>
          <p:spPr>
            <a:xfrm>
              <a:off x="10178207" y="5355795"/>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te</a:t>
              </a:r>
            </a:p>
          </p:txBody>
        </p:sp>
      </p:grpSp>
      <p:sp>
        <p:nvSpPr>
          <p:cNvPr id="72" name="Rectangle 71">
            <a:extLst>
              <a:ext uri="{FF2B5EF4-FFF2-40B4-BE49-F238E27FC236}">
                <a16:creationId xmlns:a16="http://schemas.microsoft.com/office/drawing/2014/main" id="{5C024B7F-4EB5-41CC-9DE0-C75F945130A7}"/>
              </a:ext>
            </a:extLst>
          </p:cNvPr>
          <p:cNvSpPr/>
          <p:nvPr/>
        </p:nvSpPr>
        <p:spPr>
          <a:xfrm rot="10800000">
            <a:off x="9775811" y="835283"/>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 21">
            <a:extLst>
              <a:ext uri="{FF2B5EF4-FFF2-40B4-BE49-F238E27FC236}">
                <a16:creationId xmlns:a16="http://schemas.microsoft.com/office/drawing/2014/main" id="{7307232C-08D7-4A03-994D-68B57E48FE20}"/>
              </a:ext>
            </a:extLst>
          </p:cNvPr>
          <p:cNvGrpSpPr/>
          <p:nvPr/>
        </p:nvGrpSpPr>
        <p:grpSpPr>
          <a:xfrm>
            <a:off x="4309576" y="3131720"/>
            <a:ext cx="2171700" cy="1148861"/>
            <a:chOff x="3935138" y="2618113"/>
            <a:chExt cx="2171700" cy="1148861"/>
          </a:xfrm>
        </p:grpSpPr>
        <p:sp>
          <p:nvSpPr>
            <p:cNvPr id="23" name="Rectangle 22">
              <a:extLst>
                <a:ext uri="{FF2B5EF4-FFF2-40B4-BE49-F238E27FC236}">
                  <a16:creationId xmlns:a16="http://schemas.microsoft.com/office/drawing/2014/main" id="{842AF148-26CC-4D54-81A8-E98FF964DB31}"/>
                </a:ext>
              </a:extLst>
            </p:cNvPr>
            <p:cNvSpPr/>
            <p:nvPr/>
          </p:nvSpPr>
          <p:spPr>
            <a:xfrm>
              <a:off x="3935138" y="261811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4" name="Straight Connector 23">
              <a:extLst>
                <a:ext uri="{FF2B5EF4-FFF2-40B4-BE49-F238E27FC236}">
                  <a16:creationId xmlns:a16="http://schemas.microsoft.com/office/drawing/2014/main" id="{D75F3C96-75E3-4BF3-BFC4-AFEF8D8E9390}"/>
                </a:ext>
              </a:extLst>
            </p:cNvPr>
            <p:cNvCxnSpPr>
              <a:stCxn id="23" idx="0"/>
              <a:endCxn id="23" idx="2"/>
            </p:cNvCxnSpPr>
            <p:nvPr/>
          </p:nvCxnSpPr>
          <p:spPr>
            <a:xfrm>
              <a:off x="5020988" y="261811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3AB368E-A845-4B1C-AACF-99D44C1DAFEF}"/>
              </a:ext>
            </a:extLst>
          </p:cNvPr>
          <p:cNvSpPr txBox="1"/>
          <p:nvPr/>
        </p:nvSpPr>
        <p:spPr>
          <a:xfrm>
            <a:off x="4320739" y="3162047"/>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nvGrpSpPr>
          <p:cNvPr id="42" name="Group 41">
            <a:extLst>
              <a:ext uri="{FF2B5EF4-FFF2-40B4-BE49-F238E27FC236}">
                <a16:creationId xmlns:a16="http://schemas.microsoft.com/office/drawing/2014/main" id="{4ABFAB21-B391-4D4A-B079-E17A144509E2}"/>
              </a:ext>
            </a:extLst>
          </p:cNvPr>
          <p:cNvGrpSpPr/>
          <p:nvPr/>
        </p:nvGrpSpPr>
        <p:grpSpPr>
          <a:xfrm>
            <a:off x="4351048" y="3130113"/>
            <a:ext cx="2313023" cy="1152075"/>
            <a:chOff x="9195741" y="5036265"/>
            <a:chExt cx="2313023" cy="1152075"/>
          </a:xfrm>
        </p:grpSpPr>
        <p:sp>
          <p:nvSpPr>
            <p:cNvPr id="43" name="TextBox 42">
              <a:extLst>
                <a:ext uri="{FF2B5EF4-FFF2-40B4-BE49-F238E27FC236}">
                  <a16:creationId xmlns:a16="http://schemas.microsoft.com/office/drawing/2014/main" id="{9E3A30A5-CADF-424A-ADED-C4936230967F}"/>
                </a:ext>
              </a:extLst>
            </p:cNvPr>
            <p:cNvSpPr txBox="1"/>
            <p:nvPr/>
          </p:nvSpPr>
          <p:spPr>
            <a:xfrm>
              <a:off x="9195741" y="5039479"/>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9070D06-B9D5-45C4-991D-0CE5033C74E3}"/>
                </a:ext>
              </a:extLst>
            </p:cNvPr>
            <p:cNvSpPr txBox="1"/>
            <p:nvPr/>
          </p:nvSpPr>
          <p:spPr>
            <a:xfrm>
              <a:off x="10281591"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E6C62B22-92C4-47AE-94C0-2F2AB64C0BBF}"/>
                </a:ext>
              </a:extLst>
            </p:cNvPr>
            <p:cNvSpPr txBox="1"/>
            <p:nvPr/>
          </p:nvSpPr>
          <p:spPr>
            <a:xfrm>
              <a:off x="9213537" y="5369313"/>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6" name="TextBox 45">
              <a:extLst>
                <a:ext uri="{FF2B5EF4-FFF2-40B4-BE49-F238E27FC236}">
                  <a16:creationId xmlns:a16="http://schemas.microsoft.com/office/drawing/2014/main" id="{50EBA150-AA9B-42DF-92B8-E0A54FEE3128}"/>
                </a:ext>
              </a:extLst>
            </p:cNvPr>
            <p:cNvSpPr txBox="1"/>
            <p:nvPr/>
          </p:nvSpPr>
          <p:spPr>
            <a:xfrm>
              <a:off x="10216146" y="5369468"/>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73" name="Rectangle 72">
            <a:extLst>
              <a:ext uri="{FF2B5EF4-FFF2-40B4-BE49-F238E27FC236}">
                <a16:creationId xmlns:a16="http://schemas.microsoft.com/office/drawing/2014/main" id="{56671F39-E8DE-478F-9254-3B54C57EC083}"/>
              </a:ext>
            </a:extLst>
          </p:cNvPr>
          <p:cNvSpPr/>
          <p:nvPr/>
        </p:nvSpPr>
        <p:spPr>
          <a:xfrm rot="10800000">
            <a:off x="4327964" y="3147567"/>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 16">
            <a:extLst>
              <a:ext uri="{FF2B5EF4-FFF2-40B4-BE49-F238E27FC236}">
                <a16:creationId xmlns:a16="http://schemas.microsoft.com/office/drawing/2014/main" id="{223F2308-9E3F-4140-BABC-2CDEB52CEA43}"/>
              </a:ext>
            </a:extLst>
          </p:cNvPr>
          <p:cNvGrpSpPr/>
          <p:nvPr/>
        </p:nvGrpSpPr>
        <p:grpSpPr>
          <a:xfrm>
            <a:off x="6451640" y="3130427"/>
            <a:ext cx="2380113" cy="1152075"/>
            <a:chOff x="5069400" y="3832955"/>
            <a:chExt cx="2380113" cy="1152075"/>
          </a:xfrm>
        </p:grpSpPr>
        <p:sp>
          <p:nvSpPr>
            <p:cNvPr id="18" name="TextBox 17">
              <a:extLst>
                <a:ext uri="{FF2B5EF4-FFF2-40B4-BE49-F238E27FC236}">
                  <a16:creationId xmlns:a16="http://schemas.microsoft.com/office/drawing/2014/main" id="{D25CA173-E0BA-4A70-A7C4-238FE4337C58}"/>
                </a:ext>
              </a:extLst>
            </p:cNvPr>
            <p:cNvSpPr txBox="1"/>
            <p:nvPr/>
          </p:nvSpPr>
          <p:spPr>
            <a:xfrm>
              <a:off x="5106175" y="3836169"/>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AC2C84A-DC11-4BF5-8B32-A41F554A009C}"/>
                </a:ext>
              </a:extLst>
            </p:cNvPr>
            <p:cNvSpPr txBox="1"/>
            <p:nvPr/>
          </p:nvSpPr>
          <p:spPr>
            <a:xfrm>
              <a:off x="6192025" y="383295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C44E5C9-C75F-4900-9234-23FF6B5F5618}"/>
                </a:ext>
              </a:extLst>
            </p:cNvPr>
            <p:cNvSpPr txBox="1"/>
            <p:nvPr/>
          </p:nvSpPr>
          <p:spPr>
            <a:xfrm>
              <a:off x="5069400" y="4169497"/>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p>
          </p:txBody>
        </p:sp>
        <p:sp>
          <p:nvSpPr>
            <p:cNvPr id="21" name="TextBox 20">
              <a:extLst>
                <a:ext uri="{FF2B5EF4-FFF2-40B4-BE49-F238E27FC236}">
                  <a16:creationId xmlns:a16="http://schemas.microsoft.com/office/drawing/2014/main" id="{5DBDDFA1-9264-45A9-A749-618848B254FC}"/>
                </a:ext>
              </a:extLst>
            </p:cNvPr>
            <p:cNvSpPr txBox="1"/>
            <p:nvPr/>
          </p:nvSpPr>
          <p:spPr>
            <a:xfrm>
              <a:off x="6156895" y="4169497"/>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g</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m</a:t>
              </a:r>
            </a:p>
          </p:txBody>
        </p:sp>
      </p:grpSp>
      <p:sp>
        <p:nvSpPr>
          <p:cNvPr id="75" name="Rectangle 74">
            <a:extLst>
              <a:ext uri="{FF2B5EF4-FFF2-40B4-BE49-F238E27FC236}">
                <a16:creationId xmlns:a16="http://schemas.microsoft.com/office/drawing/2014/main" id="{5B9E71EE-CA6A-48C9-833E-A356E4711E57}"/>
              </a:ext>
            </a:extLst>
          </p:cNvPr>
          <p:cNvSpPr/>
          <p:nvPr/>
        </p:nvSpPr>
        <p:spPr>
          <a:xfrm rot="10800000">
            <a:off x="6511723" y="3147568"/>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 55">
            <a:extLst>
              <a:ext uri="{FF2B5EF4-FFF2-40B4-BE49-F238E27FC236}">
                <a16:creationId xmlns:a16="http://schemas.microsoft.com/office/drawing/2014/main" id="{9A984BE8-7F96-49A4-AB94-90F11A29A16C}"/>
              </a:ext>
            </a:extLst>
          </p:cNvPr>
          <p:cNvGrpSpPr/>
          <p:nvPr/>
        </p:nvGrpSpPr>
        <p:grpSpPr>
          <a:xfrm>
            <a:off x="979994" y="3567674"/>
            <a:ext cx="2349798" cy="1170981"/>
            <a:chOff x="979994" y="3567674"/>
            <a:chExt cx="2349798" cy="1170981"/>
          </a:xfrm>
        </p:grpSpPr>
        <p:grpSp>
          <p:nvGrpSpPr>
            <p:cNvPr id="63" name="Group 62">
              <a:extLst>
                <a:ext uri="{FF2B5EF4-FFF2-40B4-BE49-F238E27FC236}">
                  <a16:creationId xmlns:a16="http://schemas.microsoft.com/office/drawing/2014/main" id="{5D1A299D-A1E0-48C0-A0E5-10A35CF35073}"/>
                </a:ext>
              </a:extLst>
            </p:cNvPr>
            <p:cNvGrpSpPr/>
            <p:nvPr/>
          </p:nvGrpSpPr>
          <p:grpSpPr>
            <a:xfrm>
              <a:off x="979994" y="3567674"/>
              <a:ext cx="2349798" cy="1170981"/>
              <a:chOff x="9158966" y="5039479"/>
              <a:chExt cx="2349798" cy="1170981"/>
            </a:xfrm>
          </p:grpSpPr>
          <p:sp>
            <p:nvSpPr>
              <p:cNvPr id="64" name="TextBox 63">
                <a:extLst>
                  <a:ext uri="{FF2B5EF4-FFF2-40B4-BE49-F238E27FC236}">
                    <a16:creationId xmlns:a16="http://schemas.microsoft.com/office/drawing/2014/main" id="{218AD5D5-60D0-4AF5-ADD5-C56C530ADCE0}"/>
                  </a:ext>
                </a:extLst>
              </p:cNvPr>
              <p:cNvSpPr txBox="1"/>
              <p:nvPr/>
            </p:nvSpPr>
            <p:spPr>
              <a:xfrm>
                <a:off x="9195741" y="5039479"/>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8F1CDAEA-8E00-4E9E-9182-29BE0B6DC835}"/>
                  </a:ext>
                </a:extLst>
              </p:cNvPr>
              <p:cNvSpPr txBox="1"/>
              <p:nvPr/>
            </p:nvSpPr>
            <p:spPr>
              <a:xfrm>
                <a:off x="10281591" y="5061599"/>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029BB3EA-8CD0-495E-9E18-9F881CDACDF1}"/>
                  </a:ext>
                </a:extLst>
              </p:cNvPr>
              <p:cNvSpPr txBox="1"/>
              <p:nvPr/>
            </p:nvSpPr>
            <p:spPr>
              <a:xfrm>
                <a:off x="9158966" y="5389350"/>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7" name="TextBox 66">
                <a:extLst>
                  <a:ext uri="{FF2B5EF4-FFF2-40B4-BE49-F238E27FC236}">
                    <a16:creationId xmlns:a16="http://schemas.microsoft.com/office/drawing/2014/main" id="{0558CD6F-3407-448C-870F-4C35ECFC56D8}"/>
                  </a:ext>
                </a:extLst>
              </p:cNvPr>
              <p:cNvSpPr txBox="1"/>
              <p:nvPr/>
            </p:nvSpPr>
            <p:spPr>
              <a:xfrm>
                <a:off x="10216146" y="5369468"/>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te</a:t>
                </a:r>
              </a:p>
            </p:txBody>
          </p:sp>
        </p:grpSp>
        <p:sp>
          <p:nvSpPr>
            <p:cNvPr id="76" name="Rectangle 75">
              <a:extLst>
                <a:ext uri="{FF2B5EF4-FFF2-40B4-BE49-F238E27FC236}">
                  <a16:creationId xmlns:a16="http://schemas.microsoft.com/office/drawing/2014/main" id="{C680A64F-E222-4004-A54B-5E56327AEC72}"/>
                </a:ext>
              </a:extLst>
            </p:cNvPr>
            <p:cNvSpPr/>
            <p:nvPr/>
          </p:nvSpPr>
          <p:spPr>
            <a:xfrm rot="10800000">
              <a:off x="1021289" y="3589794"/>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8" name="Group 77">
            <a:extLst>
              <a:ext uri="{FF2B5EF4-FFF2-40B4-BE49-F238E27FC236}">
                <a16:creationId xmlns:a16="http://schemas.microsoft.com/office/drawing/2014/main" id="{FBE280B8-5DE0-4A5E-9BCF-C9AAD78BC768}"/>
              </a:ext>
            </a:extLst>
          </p:cNvPr>
          <p:cNvGrpSpPr/>
          <p:nvPr/>
        </p:nvGrpSpPr>
        <p:grpSpPr>
          <a:xfrm>
            <a:off x="8589007" y="1978408"/>
            <a:ext cx="1292400" cy="2289832"/>
            <a:chOff x="8589155" y="1971350"/>
            <a:chExt cx="1292400" cy="2289832"/>
          </a:xfrm>
        </p:grpSpPr>
        <p:grpSp>
          <p:nvGrpSpPr>
            <p:cNvPr id="12" name="Group 11">
              <a:extLst>
                <a:ext uri="{FF2B5EF4-FFF2-40B4-BE49-F238E27FC236}">
                  <a16:creationId xmlns:a16="http://schemas.microsoft.com/office/drawing/2014/main" id="{6C3E1204-9FFC-4691-BDC9-1DB5C144F3D4}"/>
                </a:ext>
              </a:extLst>
            </p:cNvPr>
            <p:cNvGrpSpPr/>
            <p:nvPr/>
          </p:nvGrpSpPr>
          <p:grpSpPr>
            <a:xfrm>
              <a:off x="8589155" y="1974533"/>
              <a:ext cx="1292400" cy="2265208"/>
              <a:chOff x="9720383" y="3238660"/>
              <a:chExt cx="1292400" cy="2265208"/>
            </a:xfrm>
          </p:grpSpPr>
          <p:sp>
            <p:nvSpPr>
              <p:cNvPr id="13" name="TextBox 12">
                <a:extLst>
                  <a:ext uri="{FF2B5EF4-FFF2-40B4-BE49-F238E27FC236}">
                    <a16:creationId xmlns:a16="http://schemas.microsoft.com/office/drawing/2014/main" id="{D4964295-2A35-4388-B9C6-93DD6BBF8A9A}"/>
                  </a:ext>
                </a:extLst>
              </p:cNvPr>
              <p:cNvSpPr txBox="1"/>
              <p:nvPr/>
            </p:nvSpPr>
            <p:spPr>
              <a:xfrm>
                <a:off x="9787500" y="4355007"/>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EE4D01ED-5300-418B-884B-B83FB096E4A2}"/>
                  </a:ext>
                </a:extLst>
              </p:cNvPr>
              <p:cNvSpPr txBox="1"/>
              <p:nvPr/>
            </p:nvSpPr>
            <p:spPr>
              <a:xfrm>
                <a:off x="9787500" y="3238660"/>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6D3CCE67-B18A-4DAA-B7BB-982A1F9845EA}"/>
                  </a:ext>
                </a:extLst>
              </p:cNvPr>
              <p:cNvSpPr txBox="1"/>
              <p:nvPr/>
            </p:nvSpPr>
            <p:spPr>
              <a:xfrm>
                <a:off x="9720383" y="4720127"/>
                <a:ext cx="129240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d</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AEB7BEEF-285D-4FF2-9BCF-8F6E0AC79343}"/>
                  </a:ext>
                </a:extLst>
              </p:cNvPr>
              <p:cNvSpPr txBox="1"/>
              <p:nvPr/>
            </p:nvSpPr>
            <p:spPr>
              <a:xfrm>
                <a:off x="9780169" y="3566090"/>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é</a:t>
                </a:r>
              </a:p>
            </p:txBody>
          </p:sp>
        </p:grpSp>
        <p:sp>
          <p:nvSpPr>
            <p:cNvPr id="77" name="Rectangle 76">
              <a:extLst>
                <a:ext uri="{FF2B5EF4-FFF2-40B4-BE49-F238E27FC236}">
                  <a16:creationId xmlns:a16="http://schemas.microsoft.com/office/drawing/2014/main" id="{1457A206-DBB9-45AB-A69B-DB9D7012CB02}"/>
                </a:ext>
              </a:extLst>
            </p:cNvPr>
            <p:cNvSpPr/>
            <p:nvPr/>
          </p:nvSpPr>
          <p:spPr>
            <a:xfrm rot="16200000">
              <a:off x="8069369" y="2557683"/>
              <a:ext cx="2289832"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86" name="Group 85">
            <a:extLst>
              <a:ext uri="{FF2B5EF4-FFF2-40B4-BE49-F238E27FC236}">
                <a16:creationId xmlns:a16="http://schemas.microsoft.com/office/drawing/2014/main" id="{32F202E6-5EE3-4777-98F4-89FBA60BE0AB}"/>
              </a:ext>
            </a:extLst>
          </p:cNvPr>
          <p:cNvGrpSpPr/>
          <p:nvPr/>
        </p:nvGrpSpPr>
        <p:grpSpPr>
          <a:xfrm rot="16200000">
            <a:off x="5863878" y="4819431"/>
            <a:ext cx="2296622" cy="1232098"/>
            <a:chOff x="9102325" y="4953993"/>
            <a:chExt cx="2296622" cy="1292618"/>
          </a:xfrm>
        </p:grpSpPr>
        <p:sp>
          <p:nvSpPr>
            <p:cNvPr id="87" name="TextBox 86">
              <a:extLst>
                <a:ext uri="{FF2B5EF4-FFF2-40B4-BE49-F238E27FC236}">
                  <a16:creationId xmlns:a16="http://schemas.microsoft.com/office/drawing/2014/main" id="{366A195E-BF87-4386-A2E6-F5490FCBAC35}"/>
                </a:ext>
              </a:extLst>
            </p:cNvPr>
            <p:cNvSpPr txBox="1"/>
            <p:nvPr/>
          </p:nvSpPr>
          <p:spPr>
            <a:xfrm rot="5400000">
              <a:off x="9133831" y="5036266"/>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3E205773-CC11-4DB2-BD26-4EABEEC403FA}"/>
                </a:ext>
              </a:extLst>
            </p:cNvPr>
            <p:cNvSpPr txBox="1"/>
            <p:nvPr/>
          </p:nvSpPr>
          <p:spPr>
            <a:xfrm rot="5400000">
              <a:off x="10281592"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C9EF3A3E-AF82-4CE0-8870-2C0186A17EEE}"/>
                </a:ext>
              </a:extLst>
            </p:cNvPr>
            <p:cNvSpPr txBox="1"/>
            <p:nvPr/>
          </p:nvSpPr>
          <p:spPr>
            <a:xfrm rot="5400000">
              <a:off x="9158966" y="5389350"/>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0" name="TextBox 89">
              <a:extLst>
                <a:ext uri="{FF2B5EF4-FFF2-40B4-BE49-F238E27FC236}">
                  <a16:creationId xmlns:a16="http://schemas.microsoft.com/office/drawing/2014/main" id="{1D58EEC8-85EB-4DFB-B8F0-12D029246B2F}"/>
                </a:ext>
              </a:extLst>
            </p:cNvPr>
            <p:cNvSpPr txBox="1"/>
            <p:nvPr/>
          </p:nvSpPr>
          <p:spPr>
            <a:xfrm rot="5400000">
              <a:off x="10216146" y="5369469"/>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te</a:t>
              </a:r>
            </a:p>
          </p:txBody>
        </p:sp>
      </p:grpSp>
      <p:grpSp>
        <p:nvGrpSpPr>
          <p:cNvPr id="31" name="Group 30">
            <a:extLst>
              <a:ext uri="{FF2B5EF4-FFF2-40B4-BE49-F238E27FC236}">
                <a16:creationId xmlns:a16="http://schemas.microsoft.com/office/drawing/2014/main" id="{612485CB-1CF7-485A-8E64-58990CB9D353}"/>
              </a:ext>
            </a:extLst>
          </p:cNvPr>
          <p:cNvGrpSpPr/>
          <p:nvPr/>
        </p:nvGrpSpPr>
        <p:grpSpPr>
          <a:xfrm rot="5400000">
            <a:off x="6969795" y="4888278"/>
            <a:ext cx="2281805" cy="1056027"/>
            <a:chOff x="3935138" y="2618113"/>
            <a:chExt cx="2171700" cy="1148861"/>
          </a:xfrm>
        </p:grpSpPr>
        <p:sp>
          <p:nvSpPr>
            <p:cNvPr id="32" name="Rectangle 31">
              <a:extLst>
                <a:ext uri="{FF2B5EF4-FFF2-40B4-BE49-F238E27FC236}">
                  <a16:creationId xmlns:a16="http://schemas.microsoft.com/office/drawing/2014/main" id="{B43424A2-BBC2-43DB-B0DC-3C68CC58102F}"/>
                </a:ext>
              </a:extLst>
            </p:cNvPr>
            <p:cNvSpPr/>
            <p:nvPr/>
          </p:nvSpPr>
          <p:spPr>
            <a:xfrm>
              <a:off x="3935138" y="261811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3" name="Straight Connector 32">
              <a:extLst>
                <a:ext uri="{FF2B5EF4-FFF2-40B4-BE49-F238E27FC236}">
                  <a16:creationId xmlns:a16="http://schemas.microsoft.com/office/drawing/2014/main" id="{3834EA95-C5BA-477A-B6D4-59E5CDAB39BD}"/>
                </a:ext>
              </a:extLst>
            </p:cNvPr>
            <p:cNvCxnSpPr>
              <a:stCxn id="32" idx="0"/>
              <a:endCxn id="32" idx="2"/>
            </p:cNvCxnSpPr>
            <p:nvPr/>
          </p:nvCxnSpPr>
          <p:spPr>
            <a:xfrm>
              <a:off x="5020988" y="261811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2EE5B165-F62A-4C13-ACE7-685318AB5933}"/>
              </a:ext>
            </a:extLst>
          </p:cNvPr>
          <p:cNvSpPr txBox="1"/>
          <p:nvPr/>
        </p:nvSpPr>
        <p:spPr>
          <a:xfrm>
            <a:off x="7555518" y="4225722"/>
            <a:ext cx="4827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71" name="Rectangle 70">
            <a:extLst>
              <a:ext uri="{FF2B5EF4-FFF2-40B4-BE49-F238E27FC236}">
                <a16:creationId xmlns:a16="http://schemas.microsoft.com/office/drawing/2014/main" id="{810CDE6D-8B87-4C1A-8746-10092D180388}"/>
              </a:ext>
            </a:extLst>
          </p:cNvPr>
          <p:cNvSpPr/>
          <p:nvPr/>
        </p:nvSpPr>
        <p:spPr>
          <a:xfrm rot="10800000">
            <a:off x="7599772" y="835282"/>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5E2DBD4-3DB3-4EA2-829B-8EFCF8734333}"/>
              </a:ext>
            </a:extLst>
          </p:cNvPr>
          <p:cNvSpPr/>
          <p:nvPr/>
        </p:nvSpPr>
        <p:spPr>
          <a:xfrm rot="16200000">
            <a:off x="5884626" y="4879848"/>
            <a:ext cx="2289832" cy="1064859"/>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A8E08E2E-4AAB-410B-8A88-409B96865944}"/>
              </a:ext>
            </a:extLst>
          </p:cNvPr>
          <p:cNvSpPr/>
          <p:nvPr/>
        </p:nvSpPr>
        <p:spPr>
          <a:xfrm rot="16200000">
            <a:off x="6981018" y="4869353"/>
            <a:ext cx="2289832" cy="1085849"/>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419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L’éco-hôtel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B250C8-06F2-4A4B-B116-70932BBA48E6}"/>
              </a:ext>
            </a:extLst>
          </p:cNvPr>
          <p:cNvSpPr txBox="1"/>
          <p:nvPr/>
        </p:nvSpPr>
        <p:spPr>
          <a:xfrm>
            <a:off x="124323" y="1169149"/>
            <a:ext cx="10941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fait une interview. Lis le texte et écris les pronoms je/</a:t>
            </a:r>
            <a:r>
              <a:rPr kumimoji="0" lang="fr-FR"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tu/elle/nous/ils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9" name="Picture 8">
            <a:extLst>
              <a:ext uri="{FF2B5EF4-FFF2-40B4-BE49-F238E27FC236}">
                <a16:creationId xmlns:a16="http://schemas.microsoft.com/office/drawing/2014/main" id="{37CE7023-BECF-4F85-B4BD-0BEC32A17A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0437" y="-100136"/>
            <a:ext cx="1300315" cy="1300315"/>
          </a:xfrm>
          <a:prstGeom prst="rect">
            <a:avLst/>
          </a:prstGeom>
        </p:spPr>
      </p:pic>
      <p:sp>
        <p:nvSpPr>
          <p:cNvPr id="18" name="Speech Bubble: Rectangle with Corners Rounded 17">
            <a:extLst>
              <a:ext uri="{FF2B5EF4-FFF2-40B4-BE49-F238E27FC236}">
                <a16:creationId xmlns:a16="http://schemas.microsoft.com/office/drawing/2014/main" id="{E2940B54-5253-4103-9996-66E3E04DD8FF}"/>
              </a:ext>
            </a:extLst>
          </p:cNvPr>
          <p:cNvSpPr/>
          <p:nvPr/>
        </p:nvSpPr>
        <p:spPr>
          <a:xfrm>
            <a:off x="5729522" y="172584"/>
            <a:ext cx="3755319" cy="991408"/>
          </a:xfrm>
          <a:prstGeom prst="wedgeRoundRectCallout">
            <a:avLst>
              <a:gd name="adj1" fmla="val 59560"/>
              <a:gd name="adj2" fmla="val 20501"/>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déchets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mpl</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rubbish</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*bac de recyclage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recycling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bin</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C402DE4-962B-484A-89CC-A3066390EC70}"/>
              </a:ext>
            </a:extLst>
          </p:cNvPr>
          <p:cNvSpPr txBox="1"/>
          <p:nvPr/>
        </p:nvSpPr>
        <p:spPr>
          <a:xfrm>
            <a:off x="136887" y="1568219"/>
            <a:ext cx="11930790" cy="4708981"/>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Ici aux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Îles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Habibas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nous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dormons dans un hôtel. Je parle avec Madame Slimani, la directrice de l’hôtel, sur son rêve d’un hôtel vert.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Vous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devenez très prudente avec les produits pour l’hôtel et le bureau. Les règles sont strictes?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Oui,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je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choisis toujours les produits verts.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Ils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viennent d’Algérie.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Aujourd’hui,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nous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sortons pour aller à la plage. C’est comment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Elle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devient plus belle.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Nous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ne remplissons pas la plage avec des déchets* comme dans le passé.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Demain,</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je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pars. Comment définissez-</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vous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projets pour l’avenir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tu</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reviens, tu peux utiliser les nouveaux bacs de recyclage* !</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46">
            <a:extLst>
              <a:ext uri="{FF2B5EF4-FFF2-40B4-BE49-F238E27FC236}">
                <a16:creationId xmlns:a16="http://schemas.microsoft.com/office/drawing/2014/main" id="{15D938BC-049C-46DA-928A-5F69EF351C05}"/>
              </a:ext>
            </a:extLst>
          </p:cNvPr>
          <p:cNvSpPr/>
          <p:nvPr/>
        </p:nvSpPr>
        <p:spPr>
          <a:xfrm>
            <a:off x="2632692" y="1598389"/>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Rounded Rectangle 46">
            <a:extLst>
              <a:ext uri="{FF2B5EF4-FFF2-40B4-BE49-F238E27FC236}">
                <a16:creationId xmlns:a16="http://schemas.microsoft.com/office/drawing/2014/main" id="{31038BB2-5F88-4734-88AB-2683BDAA4809}"/>
              </a:ext>
            </a:extLst>
          </p:cNvPr>
          <p:cNvSpPr/>
          <p:nvPr/>
        </p:nvSpPr>
        <p:spPr>
          <a:xfrm>
            <a:off x="214305" y="2506027"/>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Rounded Rectangle 46">
            <a:extLst>
              <a:ext uri="{FF2B5EF4-FFF2-40B4-BE49-F238E27FC236}">
                <a16:creationId xmlns:a16="http://schemas.microsoft.com/office/drawing/2014/main" id="{90BA5372-A7E0-42CE-B041-EC9AF1FC5689}"/>
              </a:ext>
            </a:extLst>
          </p:cNvPr>
          <p:cNvSpPr/>
          <p:nvPr/>
        </p:nvSpPr>
        <p:spPr>
          <a:xfrm>
            <a:off x="801065" y="3122778"/>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Rounded Rectangle 46">
            <a:extLst>
              <a:ext uri="{FF2B5EF4-FFF2-40B4-BE49-F238E27FC236}">
                <a16:creationId xmlns:a16="http://schemas.microsoft.com/office/drawing/2014/main" id="{C40D1EC2-5B94-4653-9760-226D7171873B}"/>
              </a:ext>
            </a:extLst>
          </p:cNvPr>
          <p:cNvSpPr/>
          <p:nvPr/>
        </p:nvSpPr>
        <p:spPr>
          <a:xfrm>
            <a:off x="5594957" y="3122778"/>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Rounded Rectangle 46">
            <a:extLst>
              <a:ext uri="{FF2B5EF4-FFF2-40B4-BE49-F238E27FC236}">
                <a16:creationId xmlns:a16="http://schemas.microsoft.com/office/drawing/2014/main" id="{B2E82BAC-8E6B-412B-BE81-3319106FCF96}"/>
              </a:ext>
            </a:extLst>
          </p:cNvPr>
          <p:cNvSpPr/>
          <p:nvPr/>
        </p:nvSpPr>
        <p:spPr>
          <a:xfrm>
            <a:off x="1717722" y="3729740"/>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7" name="Rounded Rectangle 46">
            <a:extLst>
              <a:ext uri="{FF2B5EF4-FFF2-40B4-BE49-F238E27FC236}">
                <a16:creationId xmlns:a16="http://schemas.microsoft.com/office/drawing/2014/main" id="{2E770898-B30F-488F-876C-D7A1FFE1921A}"/>
              </a:ext>
            </a:extLst>
          </p:cNvPr>
          <p:cNvSpPr/>
          <p:nvPr/>
        </p:nvSpPr>
        <p:spPr>
          <a:xfrm>
            <a:off x="214305" y="4334805"/>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Rounded Rectangle 46">
            <a:extLst>
              <a:ext uri="{FF2B5EF4-FFF2-40B4-BE49-F238E27FC236}">
                <a16:creationId xmlns:a16="http://schemas.microsoft.com/office/drawing/2014/main" id="{88985F6C-23B6-48AD-8BAA-59E982A4A15D}"/>
              </a:ext>
            </a:extLst>
          </p:cNvPr>
          <p:cNvSpPr/>
          <p:nvPr/>
        </p:nvSpPr>
        <p:spPr>
          <a:xfrm>
            <a:off x="3228622" y="4334805"/>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Rounded Rectangle 46">
            <a:extLst>
              <a:ext uri="{FF2B5EF4-FFF2-40B4-BE49-F238E27FC236}">
                <a16:creationId xmlns:a16="http://schemas.microsoft.com/office/drawing/2014/main" id="{1494A94C-5B80-4662-9120-713FAAA5B762}"/>
              </a:ext>
            </a:extLst>
          </p:cNvPr>
          <p:cNvSpPr/>
          <p:nvPr/>
        </p:nvSpPr>
        <p:spPr>
          <a:xfrm>
            <a:off x="1300683" y="5255497"/>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Rounded Rectangle 46">
            <a:extLst>
              <a:ext uri="{FF2B5EF4-FFF2-40B4-BE49-F238E27FC236}">
                <a16:creationId xmlns:a16="http://schemas.microsoft.com/office/drawing/2014/main" id="{2AB19B95-57FF-4608-BB68-0A7D059DC897}"/>
              </a:ext>
            </a:extLst>
          </p:cNvPr>
          <p:cNvSpPr/>
          <p:nvPr/>
        </p:nvSpPr>
        <p:spPr>
          <a:xfrm>
            <a:off x="5335170" y="5255496"/>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1" name="Rounded Rectangle 46">
            <a:extLst>
              <a:ext uri="{FF2B5EF4-FFF2-40B4-BE49-F238E27FC236}">
                <a16:creationId xmlns:a16="http://schemas.microsoft.com/office/drawing/2014/main" id="{E7BBA1DC-B178-4303-BE0C-249393BF0E6A}"/>
              </a:ext>
            </a:extLst>
          </p:cNvPr>
          <p:cNvSpPr/>
          <p:nvPr/>
        </p:nvSpPr>
        <p:spPr>
          <a:xfrm>
            <a:off x="471491" y="5877608"/>
            <a:ext cx="659148" cy="360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3" name="Picture 32">
            <a:extLst>
              <a:ext uri="{FF2B5EF4-FFF2-40B4-BE49-F238E27FC236}">
                <a16:creationId xmlns:a16="http://schemas.microsoft.com/office/drawing/2014/main" id="{77EFBA6F-BCE0-4D57-83F7-B259AF592CA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28805" y="4353899"/>
            <a:ext cx="2163195" cy="2163195"/>
          </a:xfrm>
          <a:prstGeom prst="rect">
            <a:avLst/>
          </a:prstGeom>
        </p:spPr>
      </p:pic>
    </p:spTree>
    <p:extLst>
      <p:ext uri="{BB962C8B-B14F-4D97-AF65-F5344CB8AC3E}">
        <p14:creationId xmlns:p14="http://schemas.microsoft.com/office/powerpoint/2010/main" val="24981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L’éco-hôtel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B250C8-06F2-4A4B-B116-70932BBA48E6}"/>
              </a:ext>
            </a:extLst>
          </p:cNvPr>
          <p:cNvSpPr txBox="1"/>
          <p:nvPr/>
        </p:nvSpPr>
        <p:spPr>
          <a:xfrm>
            <a:off x="124323" y="1169149"/>
            <a:ext cx="10941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Traduis le texte en anglais.</a:t>
            </a:r>
          </a:p>
        </p:txBody>
      </p:sp>
      <p:pic>
        <p:nvPicPr>
          <p:cNvPr id="9" name="Picture 8">
            <a:extLst>
              <a:ext uri="{FF2B5EF4-FFF2-40B4-BE49-F238E27FC236}">
                <a16:creationId xmlns:a16="http://schemas.microsoft.com/office/drawing/2014/main" id="{37CE7023-BECF-4F85-B4BD-0BEC32A17A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0437" y="-100136"/>
            <a:ext cx="1300315" cy="1300315"/>
          </a:xfrm>
          <a:prstGeom prst="rect">
            <a:avLst/>
          </a:prstGeom>
        </p:spPr>
      </p:pic>
      <p:sp>
        <p:nvSpPr>
          <p:cNvPr id="18" name="Speech Bubble: Rectangle with Corners Rounded 17">
            <a:extLst>
              <a:ext uri="{FF2B5EF4-FFF2-40B4-BE49-F238E27FC236}">
                <a16:creationId xmlns:a16="http://schemas.microsoft.com/office/drawing/2014/main" id="{E2940B54-5253-4103-9996-66E3E04DD8FF}"/>
              </a:ext>
            </a:extLst>
          </p:cNvPr>
          <p:cNvSpPr/>
          <p:nvPr/>
        </p:nvSpPr>
        <p:spPr>
          <a:xfrm>
            <a:off x="5729522" y="172584"/>
            <a:ext cx="3755319" cy="991408"/>
          </a:xfrm>
          <a:prstGeom prst="wedgeRoundRectCallout">
            <a:avLst>
              <a:gd name="adj1" fmla="val 59560"/>
              <a:gd name="adj2" fmla="val 20501"/>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déchets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mpl</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rubbish</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*bac de recyclage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recycling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bin</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C402DE4-962B-484A-89CC-A3066390EC70}"/>
              </a:ext>
            </a:extLst>
          </p:cNvPr>
          <p:cNvSpPr txBox="1"/>
          <p:nvPr/>
        </p:nvSpPr>
        <p:spPr>
          <a:xfrm>
            <a:off x="136887" y="1568219"/>
            <a:ext cx="11773033" cy="4708981"/>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Ici aux Îles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Habibas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nous dormons dans un hôtel. Je parle avec Madame Slimani, la directrice de l’hôtel, sur son rêve d’un h</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ôtel vert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Vous devenez très prudente avec les produits pour l’hôtel et le bureau. Les règles sont strictes?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Oui, je choisis toujours les produits verts. Ils viennent d’Algérie.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Aujourd’hui, nous sortons pour aller à la plage. C’est comment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Elle</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devient plus belle. Nous ne remplissons pas la plage avec des déchets* comme dans le passé.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Demain, je pars. Comment définissez-vous les projets pour l’avenir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Si tu reviens, tu peux utiliser les nouveaux bacs de recyclage* !</a:t>
            </a: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3" name="Picture 32">
            <a:extLst>
              <a:ext uri="{FF2B5EF4-FFF2-40B4-BE49-F238E27FC236}">
                <a16:creationId xmlns:a16="http://schemas.microsoft.com/office/drawing/2014/main" id="{77EFBA6F-BCE0-4D57-83F7-B259AF592CA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28805" y="4353899"/>
            <a:ext cx="2163195" cy="2163195"/>
          </a:xfrm>
          <a:prstGeom prst="rect">
            <a:avLst/>
          </a:prstGeom>
        </p:spPr>
      </p:pic>
    </p:spTree>
    <p:extLst>
      <p:ext uri="{BB962C8B-B14F-4D97-AF65-F5344CB8AC3E}">
        <p14:creationId xmlns:p14="http://schemas.microsoft.com/office/powerpoint/2010/main" val="3325143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L’éco-hôtel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B250C8-06F2-4A4B-B116-70932BBA48E6}"/>
              </a:ext>
            </a:extLst>
          </p:cNvPr>
          <p:cNvSpPr txBox="1"/>
          <p:nvPr/>
        </p:nvSpPr>
        <p:spPr>
          <a:xfrm>
            <a:off x="124323" y="1169149"/>
            <a:ext cx="10941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Traduis le texte en anglais.</a:t>
            </a:r>
          </a:p>
        </p:txBody>
      </p:sp>
      <p:pic>
        <p:nvPicPr>
          <p:cNvPr id="9" name="Picture 8">
            <a:extLst>
              <a:ext uri="{FF2B5EF4-FFF2-40B4-BE49-F238E27FC236}">
                <a16:creationId xmlns:a16="http://schemas.microsoft.com/office/drawing/2014/main" id="{37CE7023-BECF-4F85-B4BD-0BEC32A17A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0437" y="-100136"/>
            <a:ext cx="1300315" cy="1300315"/>
          </a:xfrm>
          <a:prstGeom prst="rect">
            <a:avLst/>
          </a:prstGeom>
        </p:spPr>
      </p:pic>
      <p:sp>
        <p:nvSpPr>
          <p:cNvPr id="18" name="Speech Bubble: Rectangle with Corners Rounded 17">
            <a:extLst>
              <a:ext uri="{FF2B5EF4-FFF2-40B4-BE49-F238E27FC236}">
                <a16:creationId xmlns:a16="http://schemas.microsoft.com/office/drawing/2014/main" id="{E2940B54-5253-4103-9996-66E3E04DD8FF}"/>
              </a:ext>
            </a:extLst>
          </p:cNvPr>
          <p:cNvSpPr/>
          <p:nvPr/>
        </p:nvSpPr>
        <p:spPr>
          <a:xfrm>
            <a:off x="5729522" y="172584"/>
            <a:ext cx="3755319" cy="991408"/>
          </a:xfrm>
          <a:prstGeom prst="wedgeRoundRectCallout">
            <a:avLst>
              <a:gd name="adj1" fmla="val 59560"/>
              <a:gd name="adj2" fmla="val 20501"/>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déchets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mpl</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rubbish</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*bac de recyclage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recycling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bin</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C402DE4-962B-484A-89CC-A3066390EC70}"/>
              </a:ext>
            </a:extLst>
          </p:cNvPr>
          <p:cNvSpPr txBox="1"/>
          <p:nvPr/>
        </p:nvSpPr>
        <p:spPr>
          <a:xfrm>
            <a:off x="124323" y="1799051"/>
            <a:ext cx="5959113" cy="4188775"/>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Ici aux Îles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Habibas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nous dormons dans un hôtel. Je parle avec Madame Slimani, la directrice de l’hôtel, sur son rêve d’un h</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ôtel vert.</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Vous devenez très prudente avec les produits pour l’hôtel et le bureau. Les règles sont strictes?</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Oui, je choisis toujours les produits verts. Ils viennent d’Algérie.</a:t>
            </a:r>
          </a:p>
        </p:txBody>
      </p:sp>
      <p:sp>
        <p:nvSpPr>
          <p:cNvPr id="10" name="TextBox 9">
            <a:extLst>
              <a:ext uri="{FF2B5EF4-FFF2-40B4-BE49-F238E27FC236}">
                <a16:creationId xmlns:a16="http://schemas.microsoft.com/office/drawing/2014/main" id="{2139F812-F992-4225-8DD8-5772A96E14A1}"/>
              </a:ext>
            </a:extLst>
          </p:cNvPr>
          <p:cNvSpPr txBox="1"/>
          <p:nvPr/>
        </p:nvSpPr>
        <p:spPr>
          <a:xfrm>
            <a:off x="6093451" y="1800000"/>
            <a:ext cx="5959113" cy="4188775"/>
          </a:xfrm>
          <a:prstGeom prst="rect">
            <a:avLst/>
          </a:prstGeom>
          <a:solidFill>
            <a:srgbClr val="FFFF66"/>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Here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in the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Habibas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Islands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are sleeping in a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hotel</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I’m</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speaking</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to Madame Slimani, the manager of the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hotel</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about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her</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dream</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of a green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hotel</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 are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becoming</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very</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careful</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with</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products</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for the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hotel</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and the office. Are the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rules</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strict?</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Yes, I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always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choose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green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products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come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Algeria.</a:t>
            </a:r>
          </a:p>
        </p:txBody>
      </p:sp>
    </p:spTree>
    <p:extLst>
      <p:ext uri="{BB962C8B-B14F-4D97-AF65-F5344CB8AC3E}">
        <p14:creationId xmlns:p14="http://schemas.microsoft.com/office/powerpoint/2010/main" val="4122345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L’éco-hôtel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B250C8-06F2-4A4B-B116-70932BBA48E6}"/>
              </a:ext>
            </a:extLst>
          </p:cNvPr>
          <p:cNvSpPr txBox="1"/>
          <p:nvPr/>
        </p:nvSpPr>
        <p:spPr>
          <a:xfrm>
            <a:off x="124323" y="1169149"/>
            <a:ext cx="10941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Traduis le texte en anglais.</a:t>
            </a:r>
          </a:p>
        </p:txBody>
      </p:sp>
      <p:pic>
        <p:nvPicPr>
          <p:cNvPr id="9" name="Picture 8">
            <a:extLst>
              <a:ext uri="{FF2B5EF4-FFF2-40B4-BE49-F238E27FC236}">
                <a16:creationId xmlns:a16="http://schemas.microsoft.com/office/drawing/2014/main" id="{37CE7023-BECF-4F85-B4BD-0BEC32A17A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0437" y="-100136"/>
            <a:ext cx="1300315" cy="1300315"/>
          </a:xfrm>
          <a:prstGeom prst="rect">
            <a:avLst/>
          </a:prstGeom>
        </p:spPr>
      </p:pic>
      <p:sp>
        <p:nvSpPr>
          <p:cNvPr id="18" name="Speech Bubble: Rectangle with Corners Rounded 17">
            <a:extLst>
              <a:ext uri="{FF2B5EF4-FFF2-40B4-BE49-F238E27FC236}">
                <a16:creationId xmlns:a16="http://schemas.microsoft.com/office/drawing/2014/main" id="{E2940B54-5253-4103-9996-66E3E04DD8FF}"/>
              </a:ext>
            </a:extLst>
          </p:cNvPr>
          <p:cNvSpPr/>
          <p:nvPr/>
        </p:nvSpPr>
        <p:spPr>
          <a:xfrm>
            <a:off x="5729522" y="172584"/>
            <a:ext cx="3755319" cy="991408"/>
          </a:xfrm>
          <a:prstGeom prst="wedgeRoundRectCallout">
            <a:avLst>
              <a:gd name="adj1" fmla="val 59560"/>
              <a:gd name="adj2" fmla="val 20501"/>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déchets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mpl</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rubbish</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bac de recyclage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recycling</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bin</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C402DE4-962B-484A-89CC-A3066390EC70}"/>
              </a:ext>
            </a:extLst>
          </p:cNvPr>
          <p:cNvSpPr txBox="1"/>
          <p:nvPr/>
        </p:nvSpPr>
        <p:spPr>
          <a:xfrm>
            <a:off x="136887" y="1800000"/>
            <a:ext cx="5959113" cy="4188775"/>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Aujourd’hui, nous sortons pour aller à la plage. C’est comment ?</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Elle</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devient plus belle. Nous ne remplissons pas la plage avec des déchets* comme dans le passé.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Demain, je pars. Comment définissez-vous les projets pour l’avenir ?</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Si tu reviens, tu peux utiliser les nouveaux bacs de recyclage* !</a:t>
            </a: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B686C56B-59D6-47D2-9785-6C9C107EAEB4}"/>
              </a:ext>
            </a:extLst>
          </p:cNvPr>
          <p:cNvSpPr txBox="1"/>
          <p:nvPr/>
        </p:nvSpPr>
        <p:spPr>
          <a:xfrm>
            <a:off x="6096000" y="1800000"/>
            <a:ext cx="5959113" cy="4188775"/>
          </a:xfrm>
          <a:prstGeom prst="rect">
            <a:avLst/>
          </a:prstGeom>
          <a:solidFill>
            <a:srgbClr val="FFFF66"/>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Today</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are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going</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out to go to the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beach</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What</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it</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like?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It’s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becoming</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more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beautiful</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don’t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fill</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beach</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rubbish</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like in the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past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Tomorrow</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I’m</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leaving</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How do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define</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the plans for the future?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If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come back,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can use the new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recycling</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bins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33" name="Picture 32">
            <a:extLst>
              <a:ext uri="{FF2B5EF4-FFF2-40B4-BE49-F238E27FC236}">
                <a16:creationId xmlns:a16="http://schemas.microsoft.com/office/drawing/2014/main" id="{77EFBA6F-BCE0-4D57-83F7-B259AF592CA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270594" y="4406641"/>
            <a:ext cx="2163195" cy="2163195"/>
          </a:xfrm>
          <a:prstGeom prst="rect">
            <a:avLst/>
          </a:prstGeom>
        </p:spPr>
      </p:pic>
    </p:spTree>
    <p:extLst>
      <p:ext uri="{BB962C8B-B14F-4D97-AF65-F5344CB8AC3E}">
        <p14:creationId xmlns:p14="http://schemas.microsoft.com/office/powerpoint/2010/main" val="2367174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Adjectives: Number (Adjective agreement)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149" y="1527351"/>
            <a:ext cx="1248148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6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sym typeface="Arial"/>
              </a:rPr>
              <a:t>Click below to revise all new vocabulary learned since the last test! </a:t>
            </a:r>
            <a:endParaRPr kumimoji="0" lang="en-GB" sz="26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endParaRPr>
          </a:p>
        </p:txBody>
      </p:sp>
      <p:sp>
        <p:nvSpPr>
          <p:cNvPr id="13" name="TextBox 12"/>
          <p:cNvSpPr txBox="1"/>
          <p:nvPr/>
        </p:nvSpPr>
        <p:spPr>
          <a:xfrm>
            <a:off x="175149" y="2464455"/>
            <a:ext cx="1088578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5"/>
              </a:rPr>
              <a:t>Year 8 Term 3 test - Vocabulary Revision Mashup A</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B0502020202020204" pitchFamily="34" charset="0"/>
              <a:cs typeface="Arial"/>
              <a:sym typeface="Arial"/>
            </a:endParaRPr>
          </a:p>
          <a:p>
            <a:pPr>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6"/>
              </a:rPr>
              <a:t>Year 8 Term 3 test - Vocabulary Revision Mashup B</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7"/>
              </a:rPr>
              <a:t>Year 8 Term 3 test - Vocabulary Revision Mashup C</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047030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Y8 Term 3.2 Week 4</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68579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519755" y="3134726"/>
            <a:ext cx="1563809" cy="1563809"/>
          </a:xfrm>
          <a:prstGeom prst="rect">
            <a:avLst/>
          </a:prstGeom>
        </p:spPr>
      </p:pic>
      <p:sp>
        <p:nvSpPr>
          <p:cNvPr id="9" name="Rectangle 8">
            <a:extLst>
              <a:ext uri="{FF2B5EF4-FFF2-40B4-BE49-F238E27FC236}">
                <a16:creationId xmlns:a16="http://schemas.microsoft.com/office/drawing/2014/main" id="{64E58B4C-57D9-4106-983B-6D434E2039FC}"/>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7"/>
              </a:rPr>
              <a:t>Y8 Term 3.1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t>Y8 Term 2.2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4686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C076CCE-CD5E-41C7-BCEA-6A1368FC508D}"/>
              </a:ext>
            </a:extLst>
          </p:cNvPr>
          <p:cNvSpPr txBox="1"/>
          <p:nvPr/>
        </p:nvSpPr>
        <p:spPr>
          <a:xfrm rot="16200000">
            <a:off x="6165055" y="3803351"/>
            <a:ext cx="1085850" cy="1056973"/>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0FC7906-E0CE-4E9B-8C6B-FE86022A839A}"/>
              </a:ext>
            </a:extLst>
          </p:cNvPr>
          <p:cNvSpPr txBox="1"/>
          <p:nvPr/>
        </p:nvSpPr>
        <p:spPr>
          <a:xfrm rot="16200000">
            <a:off x="6165057" y="2721999"/>
            <a:ext cx="1085850" cy="1056973"/>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AEBD75E-25E6-4AD2-AC2B-ECA1585EC00E}"/>
              </a:ext>
            </a:extLst>
          </p:cNvPr>
          <p:cNvSpPr txBox="1"/>
          <p:nvPr/>
        </p:nvSpPr>
        <p:spPr>
          <a:xfrm>
            <a:off x="6214291" y="4136548"/>
            <a:ext cx="99900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ls</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6B93451B-0042-49EE-A1FD-5B22CCE76BAA}"/>
              </a:ext>
            </a:extLst>
          </p:cNvPr>
          <p:cNvSpPr txBox="1"/>
          <p:nvPr/>
        </p:nvSpPr>
        <p:spPr>
          <a:xfrm>
            <a:off x="6113364" y="3039896"/>
            <a:ext cx="1189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f</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p>
        </p:txBody>
      </p:sp>
      <p:sp>
        <p:nvSpPr>
          <p:cNvPr id="67" name="TextBox 66">
            <a:extLst>
              <a:ext uri="{FF2B5EF4-FFF2-40B4-BE49-F238E27FC236}">
                <a16:creationId xmlns:a16="http://schemas.microsoft.com/office/drawing/2014/main" id="{7DF0DE1E-8F75-4846-981D-28384EFBF4C1}"/>
              </a:ext>
            </a:extLst>
          </p:cNvPr>
          <p:cNvSpPr txBox="1"/>
          <p:nvPr/>
        </p:nvSpPr>
        <p:spPr>
          <a:xfrm>
            <a:off x="358588" y="1402835"/>
            <a:ext cx="3478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Trouve les paires !</a:t>
            </a:r>
          </a:p>
        </p:txBody>
      </p:sp>
      <p:pic>
        <p:nvPicPr>
          <p:cNvPr id="68" name="Picture 67">
            <a:extLst>
              <a:ext uri="{FF2B5EF4-FFF2-40B4-BE49-F238E27FC236}">
                <a16:creationId xmlns:a16="http://schemas.microsoft.com/office/drawing/2014/main" id="{016FC208-83CD-40F2-82CD-4185551A22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538658"/>
            <a:ext cx="1855333" cy="1855333"/>
          </a:xfrm>
          <a:prstGeom prst="rect">
            <a:avLst/>
          </a:prstGeom>
        </p:spPr>
      </p:pic>
      <p:pic>
        <p:nvPicPr>
          <p:cNvPr id="69" name="Picture 68">
            <a:extLst>
              <a:ext uri="{FF2B5EF4-FFF2-40B4-BE49-F238E27FC236}">
                <a16:creationId xmlns:a16="http://schemas.microsoft.com/office/drawing/2014/main" id="{F12DC4E4-F762-424A-9336-D1114361BE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8039" y="4354979"/>
            <a:ext cx="2021254" cy="2021254"/>
          </a:xfrm>
          <a:prstGeom prst="rect">
            <a:avLst/>
          </a:prstGeom>
        </p:spPr>
      </p:pic>
      <p:grpSp>
        <p:nvGrpSpPr>
          <p:cNvPr id="22" name="Group 21">
            <a:extLst>
              <a:ext uri="{FF2B5EF4-FFF2-40B4-BE49-F238E27FC236}">
                <a16:creationId xmlns:a16="http://schemas.microsoft.com/office/drawing/2014/main" id="{DF552387-E24A-4A55-A985-8FD9D78E289D}"/>
              </a:ext>
            </a:extLst>
          </p:cNvPr>
          <p:cNvGrpSpPr/>
          <p:nvPr/>
        </p:nvGrpSpPr>
        <p:grpSpPr>
          <a:xfrm>
            <a:off x="3967304" y="1572605"/>
            <a:ext cx="2192586" cy="1148861"/>
            <a:chOff x="5013454" y="294624"/>
            <a:chExt cx="2192586" cy="1148861"/>
          </a:xfrm>
        </p:grpSpPr>
        <p:sp>
          <p:nvSpPr>
            <p:cNvPr id="23" name="Rectangle 22">
              <a:extLst>
                <a:ext uri="{FF2B5EF4-FFF2-40B4-BE49-F238E27FC236}">
                  <a16:creationId xmlns:a16="http://schemas.microsoft.com/office/drawing/2014/main" id="{181B5093-DED0-4AFA-8A48-134F4D5434E7}"/>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4" name="Straight Connector 23">
              <a:extLst>
                <a:ext uri="{FF2B5EF4-FFF2-40B4-BE49-F238E27FC236}">
                  <a16:creationId xmlns:a16="http://schemas.microsoft.com/office/drawing/2014/main" id="{54A9EC62-01E1-469E-9591-60C1E1B13545}"/>
                </a:ext>
              </a:extLst>
            </p:cNvPr>
            <p:cNvCxnSpPr>
              <a:stCxn id="23" idx="0"/>
              <a:endCxn id="23"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D419C5A-F263-40AE-9488-86643FB0B2BD}"/>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sp>
        <p:nvSpPr>
          <p:cNvPr id="70" name="Rectangle 69">
            <a:extLst>
              <a:ext uri="{FF2B5EF4-FFF2-40B4-BE49-F238E27FC236}">
                <a16:creationId xmlns:a16="http://schemas.microsoft.com/office/drawing/2014/main" id="{6977E6A9-4458-43E3-9149-0BA05DF1612C}"/>
              </a:ext>
            </a:extLst>
          </p:cNvPr>
          <p:cNvSpPr/>
          <p:nvPr/>
        </p:nvSpPr>
        <p:spPr>
          <a:xfrm rot="10800000">
            <a:off x="3996994" y="1590059"/>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 11">
            <a:extLst>
              <a:ext uri="{FF2B5EF4-FFF2-40B4-BE49-F238E27FC236}">
                <a16:creationId xmlns:a16="http://schemas.microsoft.com/office/drawing/2014/main" id="{C9AA8720-ADA8-4326-80E1-D53A7A03CA95}"/>
              </a:ext>
            </a:extLst>
          </p:cNvPr>
          <p:cNvGrpSpPr/>
          <p:nvPr/>
        </p:nvGrpSpPr>
        <p:grpSpPr>
          <a:xfrm>
            <a:off x="6095046" y="1572605"/>
            <a:ext cx="2352062" cy="1150468"/>
            <a:chOff x="9158012" y="5036265"/>
            <a:chExt cx="2352062" cy="1150468"/>
          </a:xfrm>
        </p:grpSpPr>
        <p:sp>
          <p:nvSpPr>
            <p:cNvPr id="13" name="TextBox 12">
              <a:extLst>
                <a:ext uri="{FF2B5EF4-FFF2-40B4-BE49-F238E27FC236}">
                  <a16:creationId xmlns:a16="http://schemas.microsoft.com/office/drawing/2014/main" id="{BBDDD504-A07A-4C6C-B43A-F8993266499E}"/>
                </a:ext>
              </a:extLst>
            </p:cNvPr>
            <p:cNvSpPr txBox="1"/>
            <p:nvPr/>
          </p:nvSpPr>
          <p:spPr>
            <a:xfrm>
              <a:off x="9208027" y="5037872"/>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41FEC97-F3BB-48DA-8863-48F2745BCADD}"/>
                </a:ext>
              </a:extLst>
            </p:cNvPr>
            <p:cNvSpPr txBox="1"/>
            <p:nvPr/>
          </p:nvSpPr>
          <p:spPr>
            <a:xfrm>
              <a:off x="10281591"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572EEF5-962F-4CB4-B6B6-75304FBD9E84}"/>
                </a:ext>
              </a:extLst>
            </p:cNvPr>
            <p:cNvSpPr txBox="1"/>
            <p:nvPr/>
          </p:nvSpPr>
          <p:spPr>
            <a:xfrm>
              <a:off x="9158012" y="5356604"/>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E82D8222-AEC1-45F0-927C-A58BF8A5391D}"/>
                </a:ext>
              </a:extLst>
            </p:cNvPr>
            <p:cNvSpPr txBox="1"/>
            <p:nvPr/>
          </p:nvSpPr>
          <p:spPr>
            <a:xfrm>
              <a:off x="10217456" y="5355601"/>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d</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grpSp>
      <p:sp>
        <p:nvSpPr>
          <p:cNvPr id="7" name="TextBox 6">
            <a:extLst>
              <a:ext uri="{FF2B5EF4-FFF2-40B4-BE49-F238E27FC236}">
                <a16:creationId xmlns:a16="http://schemas.microsoft.com/office/drawing/2014/main" id="{BA70B940-E14F-41EC-8D19-E2F4F2CD2DFB}"/>
              </a:ext>
            </a:extLst>
          </p:cNvPr>
          <p:cNvSpPr txBox="1"/>
          <p:nvPr/>
        </p:nvSpPr>
        <p:spPr>
          <a:xfrm>
            <a:off x="8342833" y="1574212"/>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DD16A3D-898F-4970-8DC7-22A5DAF7A36D}"/>
              </a:ext>
            </a:extLst>
          </p:cNvPr>
          <p:cNvSpPr txBox="1"/>
          <p:nvPr/>
        </p:nvSpPr>
        <p:spPr>
          <a:xfrm>
            <a:off x="9405050" y="1574212"/>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9769697-0461-4ACD-897C-B455399543CF}"/>
              </a:ext>
            </a:extLst>
          </p:cNvPr>
          <p:cNvSpPr txBox="1"/>
          <p:nvPr/>
        </p:nvSpPr>
        <p:spPr>
          <a:xfrm>
            <a:off x="8311839" y="1917810"/>
            <a:ext cx="116247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a:t>
            </a:r>
          </a:p>
        </p:txBody>
      </p:sp>
      <p:sp>
        <p:nvSpPr>
          <p:cNvPr id="11" name="TextBox 10">
            <a:extLst>
              <a:ext uri="{FF2B5EF4-FFF2-40B4-BE49-F238E27FC236}">
                <a16:creationId xmlns:a16="http://schemas.microsoft.com/office/drawing/2014/main" id="{A15D80C6-99CB-44A5-8E53-C485C39E73F6}"/>
              </a:ext>
            </a:extLst>
          </p:cNvPr>
          <p:cNvSpPr txBox="1"/>
          <p:nvPr/>
        </p:nvSpPr>
        <p:spPr>
          <a:xfrm>
            <a:off x="9333120" y="1917810"/>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the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651C5CE3-0533-4019-B55C-282F4CA1C4DE}"/>
              </a:ext>
            </a:extLst>
          </p:cNvPr>
          <p:cNvSpPr/>
          <p:nvPr/>
        </p:nvSpPr>
        <p:spPr>
          <a:xfrm rot="10800000">
            <a:off x="6166509" y="1589831"/>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 name="Group 29">
            <a:extLst>
              <a:ext uri="{FF2B5EF4-FFF2-40B4-BE49-F238E27FC236}">
                <a16:creationId xmlns:a16="http://schemas.microsoft.com/office/drawing/2014/main" id="{E61F00AD-9A6F-412D-ADA8-103C00BE1ECD}"/>
              </a:ext>
            </a:extLst>
          </p:cNvPr>
          <p:cNvGrpSpPr/>
          <p:nvPr/>
        </p:nvGrpSpPr>
        <p:grpSpPr>
          <a:xfrm>
            <a:off x="3972611" y="3817830"/>
            <a:ext cx="2192586" cy="1051294"/>
            <a:chOff x="5013454" y="294624"/>
            <a:chExt cx="2192586" cy="1148861"/>
          </a:xfrm>
        </p:grpSpPr>
        <p:sp>
          <p:nvSpPr>
            <p:cNvPr id="31" name="Rectangle 30">
              <a:extLst>
                <a:ext uri="{FF2B5EF4-FFF2-40B4-BE49-F238E27FC236}">
                  <a16:creationId xmlns:a16="http://schemas.microsoft.com/office/drawing/2014/main" id="{B4A9E731-1DF0-44CE-93A8-6870A0C73A10}"/>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2" name="Straight Connector 31">
              <a:extLst>
                <a:ext uri="{FF2B5EF4-FFF2-40B4-BE49-F238E27FC236}">
                  <a16:creationId xmlns:a16="http://schemas.microsoft.com/office/drawing/2014/main" id="{47070E2E-304A-41FF-B4E3-32450F996328}"/>
                </a:ext>
              </a:extLst>
            </p:cNvPr>
            <p:cNvCxnSpPr>
              <a:stCxn id="31" idx="0"/>
              <a:endCxn id="31"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00BCA95-F974-4473-9DE2-88083D0B8F4B}"/>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grpSp>
        <p:nvGrpSpPr>
          <p:cNvPr id="47" name="Group 46">
            <a:extLst>
              <a:ext uri="{FF2B5EF4-FFF2-40B4-BE49-F238E27FC236}">
                <a16:creationId xmlns:a16="http://schemas.microsoft.com/office/drawing/2014/main" id="{D0274F01-6C36-4D77-A6BC-9BFAE22F24C5}"/>
              </a:ext>
            </a:extLst>
          </p:cNvPr>
          <p:cNvGrpSpPr/>
          <p:nvPr/>
        </p:nvGrpSpPr>
        <p:grpSpPr>
          <a:xfrm>
            <a:off x="3989758" y="3822511"/>
            <a:ext cx="2175439" cy="1047674"/>
            <a:chOff x="6193974" y="1496696"/>
            <a:chExt cx="2175439" cy="1153777"/>
          </a:xfrm>
        </p:grpSpPr>
        <p:sp>
          <p:nvSpPr>
            <p:cNvPr id="48" name="TextBox 47">
              <a:extLst>
                <a:ext uri="{FF2B5EF4-FFF2-40B4-BE49-F238E27FC236}">
                  <a16:creationId xmlns:a16="http://schemas.microsoft.com/office/drawing/2014/main" id="{39D39106-5B72-44AB-BD5E-649276622F13}"/>
                </a:ext>
              </a:extLst>
            </p:cNvPr>
            <p:cNvSpPr txBox="1"/>
            <p:nvPr/>
          </p:nvSpPr>
          <p:spPr>
            <a:xfrm>
              <a:off x="6197713" y="1496696"/>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D621C1BA-6F8E-458E-9C76-8220656A02BB}"/>
                </a:ext>
              </a:extLst>
            </p:cNvPr>
            <p:cNvSpPr txBox="1"/>
            <p:nvPr/>
          </p:nvSpPr>
          <p:spPr>
            <a:xfrm>
              <a:off x="7283563" y="1501612"/>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BF6DE6E6-174D-446F-A79C-0BFCCB9506E5}"/>
                </a:ext>
              </a:extLst>
            </p:cNvPr>
            <p:cNvSpPr txBox="1"/>
            <p:nvPr/>
          </p:nvSpPr>
          <p:spPr>
            <a:xfrm>
              <a:off x="6193974" y="1854405"/>
              <a:ext cx="1137013" cy="48837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51" name="TextBox 50">
              <a:extLst>
                <a:ext uri="{FF2B5EF4-FFF2-40B4-BE49-F238E27FC236}">
                  <a16:creationId xmlns:a16="http://schemas.microsoft.com/office/drawing/2014/main" id="{1901E7D8-B14C-4124-B483-88BD260C3A3C}"/>
                </a:ext>
              </a:extLst>
            </p:cNvPr>
            <p:cNvSpPr txBox="1"/>
            <p:nvPr/>
          </p:nvSpPr>
          <p:spPr>
            <a:xfrm>
              <a:off x="7220979" y="1853667"/>
              <a:ext cx="1137012" cy="488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3" name="Rectangle 82">
            <a:extLst>
              <a:ext uri="{FF2B5EF4-FFF2-40B4-BE49-F238E27FC236}">
                <a16:creationId xmlns:a16="http://schemas.microsoft.com/office/drawing/2014/main" id="{39C1FF40-2781-4D96-BD07-4885BBE5F83D}"/>
              </a:ext>
            </a:extLst>
          </p:cNvPr>
          <p:cNvSpPr/>
          <p:nvPr/>
        </p:nvSpPr>
        <p:spPr>
          <a:xfrm rot="10800000">
            <a:off x="3994809" y="3812957"/>
            <a:ext cx="2171700" cy="107312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 33">
            <a:extLst>
              <a:ext uri="{FF2B5EF4-FFF2-40B4-BE49-F238E27FC236}">
                <a16:creationId xmlns:a16="http://schemas.microsoft.com/office/drawing/2014/main" id="{3FA7FEE8-0D97-4F0E-AC7D-2E4844DAB38D}"/>
              </a:ext>
            </a:extLst>
          </p:cNvPr>
          <p:cNvGrpSpPr/>
          <p:nvPr/>
        </p:nvGrpSpPr>
        <p:grpSpPr>
          <a:xfrm>
            <a:off x="7205753" y="3805809"/>
            <a:ext cx="2192586" cy="1058372"/>
            <a:chOff x="5013454" y="294624"/>
            <a:chExt cx="2192586" cy="1148861"/>
          </a:xfrm>
        </p:grpSpPr>
        <p:sp>
          <p:nvSpPr>
            <p:cNvPr id="35" name="Rectangle 34">
              <a:extLst>
                <a:ext uri="{FF2B5EF4-FFF2-40B4-BE49-F238E27FC236}">
                  <a16:creationId xmlns:a16="http://schemas.microsoft.com/office/drawing/2014/main" id="{F0A7F3F0-574D-493C-9681-629C7B07B392}"/>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6" name="Straight Connector 35">
              <a:extLst>
                <a:ext uri="{FF2B5EF4-FFF2-40B4-BE49-F238E27FC236}">
                  <a16:creationId xmlns:a16="http://schemas.microsoft.com/office/drawing/2014/main" id="{7334651B-9191-47A8-8DB0-07112AA54097}"/>
                </a:ext>
              </a:extLst>
            </p:cNvPr>
            <p:cNvCxnSpPr>
              <a:stCxn id="35" idx="0"/>
              <a:endCxn id="35"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A7AAEAA-74C3-4FE7-BEF4-8A2D29261AB4}"/>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grpSp>
        <p:nvGrpSpPr>
          <p:cNvPr id="52" name="Group 51">
            <a:extLst>
              <a:ext uri="{FF2B5EF4-FFF2-40B4-BE49-F238E27FC236}">
                <a16:creationId xmlns:a16="http://schemas.microsoft.com/office/drawing/2014/main" id="{BF0ED9CF-16E4-4965-BCAA-B110C8FCEBA0}"/>
              </a:ext>
            </a:extLst>
          </p:cNvPr>
          <p:cNvGrpSpPr/>
          <p:nvPr/>
        </p:nvGrpSpPr>
        <p:grpSpPr>
          <a:xfrm>
            <a:off x="7195594" y="3827393"/>
            <a:ext cx="2215904" cy="1051799"/>
            <a:chOff x="6197713" y="1501612"/>
            <a:chExt cx="2215904" cy="1157764"/>
          </a:xfrm>
        </p:grpSpPr>
        <p:sp>
          <p:nvSpPr>
            <p:cNvPr id="53" name="TextBox 52">
              <a:extLst>
                <a:ext uri="{FF2B5EF4-FFF2-40B4-BE49-F238E27FC236}">
                  <a16:creationId xmlns:a16="http://schemas.microsoft.com/office/drawing/2014/main" id="{195CD713-9C14-485F-8553-B50CB5FFD962}"/>
                </a:ext>
              </a:extLst>
            </p:cNvPr>
            <p:cNvSpPr txBox="1"/>
            <p:nvPr/>
          </p:nvSpPr>
          <p:spPr>
            <a:xfrm>
              <a:off x="6197713" y="151051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37769BDA-1102-4ED3-B640-471068FAE447}"/>
                </a:ext>
              </a:extLst>
            </p:cNvPr>
            <p:cNvSpPr txBox="1"/>
            <p:nvPr/>
          </p:nvSpPr>
          <p:spPr>
            <a:xfrm>
              <a:off x="7283563" y="1501612"/>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D7C25CFB-AB78-4CB0-8728-9D964B021B70}"/>
                </a:ext>
              </a:extLst>
            </p:cNvPr>
            <p:cNvSpPr txBox="1"/>
            <p:nvPr/>
          </p:nvSpPr>
          <p:spPr>
            <a:xfrm>
              <a:off x="6207449" y="1836253"/>
              <a:ext cx="1137013" cy="4914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56" name="TextBox 55">
              <a:extLst>
                <a:ext uri="{FF2B5EF4-FFF2-40B4-BE49-F238E27FC236}">
                  <a16:creationId xmlns:a16="http://schemas.microsoft.com/office/drawing/2014/main" id="{054A9A8C-129C-4620-B157-68A8C21DA274}"/>
                </a:ext>
              </a:extLst>
            </p:cNvPr>
            <p:cNvSpPr txBox="1"/>
            <p:nvPr/>
          </p:nvSpPr>
          <p:spPr>
            <a:xfrm>
              <a:off x="7276605" y="1836253"/>
              <a:ext cx="1137012" cy="491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5" name="Rectangle 84">
            <a:extLst>
              <a:ext uri="{FF2B5EF4-FFF2-40B4-BE49-F238E27FC236}">
                <a16:creationId xmlns:a16="http://schemas.microsoft.com/office/drawing/2014/main" id="{4EEB7750-DBEC-437F-B4DB-9099CEAB0C6F}"/>
              </a:ext>
            </a:extLst>
          </p:cNvPr>
          <p:cNvSpPr/>
          <p:nvPr/>
        </p:nvSpPr>
        <p:spPr>
          <a:xfrm rot="10800000">
            <a:off x="7211313" y="3804974"/>
            <a:ext cx="2171700" cy="10803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8" name="Group 87">
            <a:extLst>
              <a:ext uri="{FF2B5EF4-FFF2-40B4-BE49-F238E27FC236}">
                <a16:creationId xmlns:a16="http://schemas.microsoft.com/office/drawing/2014/main" id="{9A65E107-9AB8-40A4-BB97-03067C6E056C}"/>
              </a:ext>
            </a:extLst>
          </p:cNvPr>
          <p:cNvGrpSpPr/>
          <p:nvPr/>
        </p:nvGrpSpPr>
        <p:grpSpPr>
          <a:xfrm>
            <a:off x="608712" y="3478238"/>
            <a:ext cx="2207272" cy="1153355"/>
            <a:chOff x="607397" y="3512507"/>
            <a:chExt cx="2207272" cy="1153355"/>
          </a:xfrm>
        </p:grpSpPr>
        <p:grpSp>
          <p:nvGrpSpPr>
            <p:cNvPr id="62" name="Group 61">
              <a:extLst>
                <a:ext uri="{FF2B5EF4-FFF2-40B4-BE49-F238E27FC236}">
                  <a16:creationId xmlns:a16="http://schemas.microsoft.com/office/drawing/2014/main" id="{FC62873E-71F4-4425-9559-763FC0D68877}"/>
                </a:ext>
              </a:extLst>
            </p:cNvPr>
            <p:cNvGrpSpPr/>
            <p:nvPr/>
          </p:nvGrpSpPr>
          <p:grpSpPr>
            <a:xfrm>
              <a:off x="607397" y="3512507"/>
              <a:ext cx="2176227" cy="1153355"/>
              <a:chOff x="6193186" y="1519567"/>
              <a:chExt cx="2176227" cy="1153355"/>
            </a:xfrm>
          </p:grpSpPr>
          <p:sp>
            <p:nvSpPr>
              <p:cNvPr id="63" name="TextBox 62">
                <a:extLst>
                  <a:ext uri="{FF2B5EF4-FFF2-40B4-BE49-F238E27FC236}">
                    <a16:creationId xmlns:a16="http://schemas.microsoft.com/office/drawing/2014/main" id="{FD926541-397D-4699-86CF-25458CB1EBDA}"/>
                  </a:ext>
                </a:extLst>
              </p:cNvPr>
              <p:cNvSpPr txBox="1"/>
              <p:nvPr/>
            </p:nvSpPr>
            <p:spPr>
              <a:xfrm>
                <a:off x="6201862" y="1519567"/>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93F61BFB-C399-42F2-B18E-813EFC7558AB}"/>
                  </a:ext>
                </a:extLst>
              </p:cNvPr>
              <p:cNvSpPr txBox="1"/>
              <p:nvPr/>
            </p:nvSpPr>
            <p:spPr>
              <a:xfrm>
                <a:off x="7283563" y="1524061"/>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02997DCD-CE8D-4002-B184-F7490A802EB5}"/>
                  </a:ext>
                </a:extLst>
              </p:cNvPr>
              <p:cNvSpPr txBox="1"/>
              <p:nvPr/>
            </p:nvSpPr>
            <p:spPr>
              <a:xfrm>
                <a:off x="6193186" y="1863166"/>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6" name="TextBox 65">
                <a:extLst>
                  <a:ext uri="{FF2B5EF4-FFF2-40B4-BE49-F238E27FC236}">
                    <a16:creationId xmlns:a16="http://schemas.microsoft.com/office/drawing/2014/main" id="{D5372885-D9E7-4391-815C-2FB7F6464DE0}"/>
                  </a:ext>
                </a:extLst>
              </p:cNvPr>
              <p:cNvSpPr txBox="1"/>
              <p:nvPr/>
            </p:nvSpPr>
            <p:spPr>
              <a:xfrm>
                <a:off x="7189329" y="1854287"/>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7" name="Rectangle 86">
              <a:extLst>
                <a:ext uri="{FF2B5EF4-FFF2-40B4-BE49-F238E27FC236}">
                  <a16:creationId xmlns:a16="http://schemas.microsoft.com/office/drawing/2014/main" id="{F9B6D4C6-29B2-4971-92EE-4827242E10B7}"/>
                </a:ext>
              </a:extLst>
            </p:cNvPr>
            <p:cNvSpPr/>
            <p:nvPr/>
          </p:nvSpPr>
          <p:spPr>
            <a:xfrm rot="10800000">
              <a:off x="642969" y="3535151"/>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 name="Group 37">
            <a:extLst>
              <a:ext uri="{FF2B5EF4-FFF2-40B4-BE49-F238E27FC236}">
                <a16:creationId xmlns:a16="http://schemas.microsoft.com/office/drawing/2014/main" id="{5F7A88E6-974B-4CD4-BC3A-271775FE78DA}"/>
              </a:ext>
            </a:extLst>
          </p:cNvPr>
          <p:cNvGrpSpPr/>
          <p:nvPr/>
        </p:nvGrpSpPr>
        <p:grpSpPr>
          <a:xfrm>
            <a:off x="5552868" y="4885586"/>
            <a:ext cx="2192586" cy="1067764"/>
            <a:chOff x="5013454" y="294624"/>
            <a:chExt cx="2192586" cy="1148861"/>
          </a:xfrm>
        </p:grpSpPr>
        <p:sp>
          <p:nvSpPr>
            <p:cNvPr id="39" name="Rectangle 38">
              <a:extLst>
                <a:ext uri="{FF2B5EF4-FFF2-40B4-BE49-F238E27FC236}">
                  <a16:creationId xmlns:a16="http://schemas.microsoft.com/office/drawing/2014/main" id="{EFF02E73-623A-4779-9310-AFA2B67B5F13}"/>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40" name="Straight Connector 39">
              <a:extLst>
                <a:ext uri="{FF2B5EF4-FFF2-40B4-BE49-F238E27FC236}">
                  <a16:creationId xmlns:a16="http://schemas.microsoft.com/office/drawing/2014/main" id="{5A4E0009-4355-4660-B42C-D5A13FF396ED}"/>
                </a:ext>
              </a:extLst>
            </p:cNvPr>
            <p:cNvCxnSpPr>
              <a:stCxn id="39" idx="0"/>
              <a:endCxn id="39"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0C124B0-703D-4302-935D-C5201188CA74}"/>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grpSp>
      <p:grpSp>
        <p:nvGrpSpPr>
          <p:cNvPr id="57" name="Group 56">
            <a:extLst>
              <a:ext uri="{FF2B5EF4-FFF2-40B4-BE49-F238E27FC236}">
                <a16:creationId xmlns:a16="http://schemas.microsoft.com/office/drawing/2014/main" id="{64036EC6-4ACC-46D9-A745-197F3447FB01}"/>
              </a:ext>
            </a:extLst>
          </p:cNvPr>
          <p:cNvGrpSpPr/>
          <p:nvPr/>
        </p:nvGrpSpPr>
        <p:grpSpPr>
          <a:xfrm>
            <a:off x="5579648" y="4874439"/>
            <a:ext cx="2184632" cy="1122603"/>
            <a:chOff x="6193974" y="1512889"/>
            <a:chExt cx="2184632" cy="1150647"/>
          </a:xfrm>
        </p:grpSpPr>
        <p:sp>
          <p:nvSpPr>
            <p:cNvPr id="58" name="TextBox 57">
              <a:extLst>
                <a:ext uri="{FF2B5EF4-FFF2-40B4-BE49-F238E27FC236}">
                  <a16:creationId xmlns:a16="http://schemas.microsoft.com/office/drawing/2014/main" id="{A2949332-60BA-482C-B392-D45D11F6F1AB}"/>
                </a:ext>
              </a:extLst>
            </p:cNvPr>
            <p:cNvSpPr txBox="1"/>
            <p:nvPr/>
          </p:nvSpPr>
          <p:spPr>
            <a:xfrm>
              <a:off x="6197713" y="1512889"/>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52B330D-2897-47F4-B765-5CA299C584C4}"/>
                </a:ext>
              </a:extLst>
            </p:cNvPr>
            <p:cNvSpPr txBox="1"/>
            <p:nvPr/>
          </p:nvSpPr>
          <p:spPr>
            <a:xfrm>
              <a:off x="7283563" y="151467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6B04D6A5-A640-4686-8439-BC36FF76715C}"/>
                </a:ext>
              </a:extLst>
            </p:cNvPr>
            <p:cNvSpPr txBox="1"/>
            <p:nvPr/>
          </p:nvSpPr>
          <p:spPr>
            <a:xfrm>
              <a:off x="6193974" y="1867760"/>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1" name="TextBox 60">
              <a:extLst>
                <a:ext uri="{FF2B5EF4-FFF2-40B4-BE49-F238E27FC236}">
                  <a16:creationId xmlns:a16="http://schemas.microsoft.com/office/drawing/2014/main" id="{02DB022E-7ED2-4A79-916D-A6B55800FD74}"/>
                </a:ext>
              </a:extLst>
            </p:cNvPr>
            <p:cNvSpPr txBox="1"/>
            <p:nvPr/>
          </p:nvSpPr>
          <p:spPr>
            <a:xfrm>
              <a:off x="7241594" y="1856486"/>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9" name="Rectangle 88">
            <a:extLst>
              <a:ext uri="{FF2B5EF4-FFF2-40B4-BE49-F238E27FC236}">
                <a16:creationId xmlns:a16="http://schemas.microsoft.com/office/drawing/2014/main" id="{EC275E3B-ECAC-45AB-A08B-E6F8F1767A14}"/>
              </a:ext>
            </a:extLst>
          </p:cNvPr>
          <p:cNvSpPr/>
          <p:nvPr/>
        </p:nvSpPr>
        <p:spPr>
          <a:xfrm rot="10800000">
            <a:off x="5604377" y="4890486"/>
            <a:ext cx="2171700" cy="108993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 25">
            <a:extLst>
              <a:ext uri="{FF2B5EF4-FFF2-40B4-BE49-F238E27FC236}">
                <a16:creationId xmlns:a16="http://schemas.microsoft.com/office/drawing/2014/main" id="{504BCA19-52D7-4CE3-A26E-1F9095FBA030}"/>
              </a:ext>
            </a:extLst>
          </p:cNvPr>
          <p:cNvGrpSpPr/>
          <p:nvPr/>
        </p:nvGrpSpPr>
        <p:grpSpPr>
          <a:xfrm rot="16200000">
            <a:off x="9998880" y="1516132"/>
            <a:ext cx="2171700" cy="1148861"/>
            <a:chOff x="5034340" y="294624"/>
            <a:chExt cx="2171700" cy="1148861"/>
          </a:xfrm>
        </p:grpSpPr>
        <p:sp>
          <p:nvSpPr>
            <p:cNvPr id="27" name="Rectangle 26">
              <a:extLst>
                <a:ext uri="{FF2B5EF4-FFF2-40B4-BE49-F238E27FC236}">
                  <a16:creationId xmlns:a16="http://schemas.microsoft.com/office/drawing/2014/main" id="{BB0C3BCE-3693-4BCA-B518-6F9E96C99CC8}"/>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8" name="Straight Connector 27">
              <a:extLst>
                <a:ext uri="{FF2B5EF4-FFF2-40B4-BE49-F238E27FC236}">
                  <a16:creationId xmlns:a16="http://schemas.microsoft.com/office/drawing/2014/main" id="{9B5B11B7-9AC4-4963-8D3C-19D5BA368FC1}"/>
                </a:ext>
              </a:extLst>
            </p:cNvPr>
            <p:cNvCxnSpPr>
              <a:stCxn id="27" idx="0"/>
              <a:endCxn id="27"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E472B5D-A195-4778-8609-B2E14485BD77}"/>
                </a:ext>
              </a:extLst>
            </p:cNvPr>
            <p:cNvSpPr txBox="1"/>
            <p:nvPr/>
          </p:nvSpPr>
          <p:spPr>
            <a:xfrm rot="5400000">
              <a:off x="6644556" y="283064"/>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grpSp>
        <p:nvGrpSpPr>
          <p:cNvPr id="42" name="Group 41">
            <a:extLst>
              <a:ext uri="{FF2B5EF4-FFF2-40B4-BE49-F238E27FC236}">
                <a16:creationId xmlns:a16="http://schemas.microsoft.com/office/drawing/2014/main" id="{FA547E31-D139-4B56-8547-96DECD34BB9E}"/>
              </a:ext>
            </a:extLst>
          </p:cNvPr>
          <p:cNvGrpSpPr/>
          <p:nvPr/>
        </p:nvGrpSpPr>
        <p:grpSpPr>
          <a:xfrm rot="16200000">
            <a:off x="9998880" y="1537949"/>
            <a:ext cx="2171700" cy="1169648"/>
            <a:chOff x="6197713" y="1497452"/>
            <a:chExt cx="2171700" cy="1169648"/>
          </a:xfrm>
        </p:grpSpPr>
        <p:sp>
          <p:nvSpPr>
            <p:cNvPr id="43" name="TextBox 42">
              <a:extLst>
                <a:ext uri="{FF2B5EF4-FFF2-40B4-BE49-F238E27FC236}">
                  <a16:creationId xmlns:a16="http://schemas.microsoft.com/office/drawing/2014/main" id="{00745228-8CEA-400E-AD79-45B1E3C2B811}"/>
                </a:ext>
              </a:extLst>
            </p:cNvPr>
            <p:cNvSpPr txBox="1"/>
            <p:nvPr/>
          </p:nvSpPr>
          <p:spPr>
            <a:xfrm>
              <a:off x="6197713" y="1497452"/>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D40A1D74-C6F8-4FF7-B47C-3532E0225ADB}"/>
                </a:ext>
              </a:extLst>
            </p:cNvPr>
            <p:cNvSpPr txBox="1"/>
            <p:nvPr/>
          </p:nvSpPr>
          <p:spPr>
            <a:xfrm>
              <a:off x="7283563" y="1501612"/>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D8B285E-209F-4C33-A843-C7FD0D7AC8CD}"/>
                </a:ext>
              </a:extLst>
            </p:cNvPr>
            <p:cNvSpPr txBox="1"/>
            <p:nvPr/>
          </p:nvSpPr>
          <p:spPr>
            <a:xfrm rot="5400000">
              <a:off x="6193974" y="1867761"/>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770C28D-6D6C-4961-A0C2-F68140E1AE3D}"/>
                </a:ext>
              </a:extLst>
            </p:cNvPr>
            <p:cNvSpPr txBox="1"/>
            <p:nvPr/>
          </p:nvSpPr>
          <p:spPr>
            <a:xfrm rot="5400000">
              <a:off x="7213535" y="1845457"/>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tr</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grpSp>
      <p:sp>
        <p:nvSpPr>
          <p:cNvPr id="93" name="Rectangle 92">
            <a:extLst>
              <a:ext uri="{FF2B5EF4-FFF2-40B4-BE49-F238E27FC236}">
                <a16:creationId xmlns:a16="http://schemas.microsoft.com/office/drawing/2014/main" id="{E9A557BC-903E-45D7-B0CD-526954735921}"/>
              </a:ext>
            </a:extLst>
          </p:cNvPr>
          <p:cNvSpPr/>
          <p:nvPr/>
        </p:nvSpPr>
        <p:spPr>
          <a:xfrm rot="16200000">
            <a:off x="5605145" y="3274524"/>
            <a:ext cx="2171700" cy="104460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C8633F88-709C-4E69-8B5A-8A9EEAF14C37}"/>
              </a:ext>
            </a:extLst>
          </p:cNvPr>
          <p:cNvSpPr/>
          <p:nvPr/>
        </p:nvSpPr>
        <p:spPr>
          <a:xfrm rot="16200000">
            <a:off x="9986281" y="1552866"/>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6B193F07-9BD6-4C63-B6B8-799FB1BECDB6}"/>
              </a:ext>
            </a:extLst>
          </p:cNvPr>
          <p:cNvSpPr/>
          <p:nvPr/>
        </p:nvSpPr>
        <p:spPr>
          <a:xfrm rot="10800000">
            <a:off x="8333911" y="1590059"/>
            <a:ext cx="2171700" cy="111716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075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3E97AEF9-EE69-46EE-AE04-A017779E30B0}"/>
              </a:ext>
            </a:extLst>
          </p:cNvPr>
          <p:cNvSpPr txBox="1"/>
          <p:nvPr/>
        </p:nvSpPr>
        <p:spPr>
          <a:xfrm>
            <a:off x="358588" y="1402835"/>
            <a:ext cx="3478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Trouve les paires !</a:t>
            </a:r>
          </a:p>
        </p:txBody>
      </p:sp>
      <p:pic>
        <p:nvPicPr>
          <p:cNvPr id="63" name="Picture 62">
            <a:extLst>
              <a:ext uri="{FF2B5EF4-FFF2-40B4-BE49-F238E27FC236}">
                <a16:creationId xmlns:a16="http://schemas.microsoft.com/office/drawing/2014/main" id="{4CF3FAAC-6820-4D47-B198-01CD741668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538658"/>
            <a:ext cx="1855333" cy="1855333"/>
          </a:xfrm>
          <a:prstGeom prst="rect">
            <a:avLst/>
          </a:prstGeom>
        </p:spPr>
      </p:pic>
      <p:pic>
        <p:nvPicPr>
          <p:cNvPr id="64" name="Picture 63">
            <a:extLst>
              <a:ext uri="{FF2B5EF4-FFF2-40B4-BE49-F238E27FC236}">
                <a16:creationId xmlns:a16="http://schemas.microsoft.com/office/drawing/2014/main" id="{BC15DFF2-24B1-40F4-BDBD-2657F15BD8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8039" y="4354979"/>
            <a:ext cx="2021254" cy="2021254"/>
          </a:xfrm>
          <a:prstGeom prst="rect">
            <a:avLst/>
          </a:prstGeom>
        </p:spPr>
      </p:pic>
      <p:grpSp>
        <p:nvGrpSpPr>
          <p:cNvPr id="33" name="Group 32">
            <a:extLst>
              <a:ext uri="{FF2B5EF4-FFF2-40B4-BE49-F238E27FC236}">
                <a16:creationId xmlns:a16="http://schemas.microsoft.com/office/drawing/2014/main" id="{9B317569-0E4C-4543-BD31-EA659027729A}"/>
              </a:ext>
            </a:extLst>
          </p:cNvPr>
          <p:cNvGrpSpPr/>
          <p:nvPr/>
        </p:nvGrpSpPr>
        <p:grpSpPr>
          <a:xfrm rot="16200000">
            <a:off x="7858119" y="2352421"/>
            <a:ext cx="2171700" cy="1123454"/>
            <a:chOff x="6197713" y="1492080"/>
            <a:chExt cx="2171700" cy="1178457"/>
          </a:xfrm>
        </p:grpSpPr>
        <p:sp>
          <p:nvSpPr>
            <p:cNvPr id="34" name="TextBox 33">
              <a:extLst>
                <a:ext uri="{FF2B5EF4-FFF2-40B4-BE49-F238E27FC236}">
                  <a16:creationId xmlns:a16="http://schemas.microsoft.com/office/drawing/2014/main" id="{0A20F13A-FE4C-4934-A5EE-653309C845B6}"/>
                </a:ext>
              </a:extLst>
            </p:cNvPr>
            <p:cNvSpPr txBox="1"/>
            <p:nvPr/>
          </p:nvSpPr>
          <p:spPr>
            <a:xfrm>
              <a:off x="6197713" y="1497452"/>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4F9BE3D0-7571-4E59-AFDA-4CE9FDBF3A75}"/>
                </a:ext>
              </a:extLst>
            </p:cNvPr>
            <p:cNvSpPr txBox="1"/>
            <p:nvPr/>
          </p:nvSpPr>
          <p:spPr>
            <a:xfrm>
              <a:off x="7283563" y="1501612"/>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FA45B491-A774-4A4B-868B-03DB500F900A}"/>
                </a:ext>
              </a:extLst>
            </p:cNvPr>
            <p:cNvSpPr txBox="1"/>
            <p:nvPr/>
          </p:nvSpPr>
          <p:spPr>
            <a:xfrm rot="5400000">
              <a:off x="6163487" y="1871198"/>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7" name="TextBox 36">
              <a:extLst>
                <a:ext uri="{FF2B5EF4-FFF2-40B4-BE49-F238E27FC236}">
                  <a16:creationId xmlns:a16="http://schemas.microsoft.com/office/drawing/2014/main" id="{23DDEDFE-182A-453B-A957-0BE4A6B1AC42}"/>
                </a:ext>
              </a:extLst>
            </p:cNvPr>
            <p:cNvSpPr txBox="1"/>
            <p:nvPr/>
          </p:nvSpPr>
          <p:spPr>
            <a:xfrm rot="5400000">
              <a:off x="7244209" y="1829753"/>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bête</a:t>
              </a:r>
            </a:p>
          </p:txBody>
        </p:sp>
      </p:grpSp>
      <p:sp>
        <p:nvSpPr>
          <p:cNvPr id="65" name="Rectangle 64">
            <a:extLst>
              <a:ext uri="{FF2B5EF4-FFF2-40B4-BE49-F238E27FC236}">
                <a16:creationId xmlns:a16="http://schemas.microsoft.com/office/drawing/2014/main" id="{700F0091-B58F-4C0A-8429-09A6804643EA}"/>
              </a:ext>
            </a:extLst>
          </p:cNvPr>
          <p:cNvSpPr/>
          <p:nvPr/>
        </p:nvSpPr>
        <p:spPr>
          <a:xfrm rot="5400000">
            <a:off x="7840187" y="2353967"/>
            <a:ext cx="2169103" cy="108003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C2A5292E-1911-4771-A021-FC7E72BE7B26}"/>
              </a:ext>
            </a:extLst>
          </p:cNvPr>
          <p:cNvSpPr/>
          <p:nvPr/>
        </p:nvSpPr>
        <p:spPr>
          <a:xfrm rot="5400000">
            <a:off x="5630023" y="4544825"/>
            <a:ext cx="2281805" cy="1141992"/>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40" name="Straight Connector 39">
            <a:extLst>
              <a:ext uri="{FF2B5EF4-FFF2-40B4-BE49-F238E27FC236}">
                <a16:creationId xmlns:a16="http://schemas.microsoft.com/office/drawing/2014/main" id="{FC036232-6073-41CB-AC79-9D00A04A1A1F}"/>
              </a:ext>
            </a:extLst>
          </p:cNvPr>
          <p:cNvCxnSpPr>
            <a:cxnSpLocks/>
            <a:stCxn id="39" idx="0"/>
            <a:endCxn id="39" idx="2"/>
          </p:cNvCxnSpPr>
          <p:nvPr/>
        </p:nvCxnSpPr>
        <p:spPr>
          <a:xfrm flipH="1">
            <a:off x="6199930" y="5115822"/>
            <a:ext cx="114199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00BE8EB-9F30-45B7-990A-FDECF3342A0E}"/>
              </a:ext>
            </a:extLst>
          </p:cNvPr>
          <p:cNvSpPr txBox="1"/>
          <p:nvPr/>
        </p:nvSpPr>
        <p:spPr>
          <a:xfrm>
            <a:off x="6205884" y="3932968"/>
            <a:ext cx="5220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66" name="Rectangle 65">
            <a:extLst>
              <a:ext uri="{FF2B5EF4-FFF2-40B4-BE49-F238E27FC236}">
                <a16:creationId xmlns:a16="http://schemas.microsoft.com/office/drawing/2014/main" id="{1D878E2E-EB56-465C-8EBC-8CD7A3562BB4}"/>
              </a:ext>
            </a:extLst>
          </p:cNvPr>
          <p:cNvSpPr/>
          <p:nvPr/>
        </p:nvSpPr>
        <p:spPr>
          <a:xfrm rot="5400000">
            <a:off x="5639157" y="4545792"/>
            <a:ext cx="2281806" cy="111139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 16">
            <a:extLst>
              <a:ext uri="{FF2B5EF4-FFF2-40B4-BE49-F238E27FC236}">
                <a16:creationId xmlns:a16="http://schemas.microsoft.com/office/drawing/2014/main" id="{F2DCDDDB-FC4A-4E16-8675-EA22EA110DE9}"/>
              </a:ext>
            </a:extLst>
          </p:cNvPr>
          <p:cNvGrpSpPr/>
          <p:nvPr/>
        </p:nvGrpSpPr>
        <p:grpSpPr>
          <a:xfrm>
            <a:off x="5124625" y="735533"/>
            <a:ext cx="2192586" cy="1148861"/>
            <a:chOff x="5013454" y="294624"/>
            <a:chExt cx="2192586" cy="1148861"/>
          </a:xfrm>
        </p:grpSpPr>
        <p:sp>
          <p:nvSpPr>
            <p:cNvPr id="18" name="Rectangle 17">
              <a:extLst>
                <a:ext uri="{FF2B5EF4-FFF2-40B4-BE49-F238E27FC236}">
                  <a16:creationId xmlns:a16="http://schemas.microsoft.com/office/drawing/2014/main" id="{4E8D4B57-07B4-4BBE-AC9A-01EE17C6D9D8}"/>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9" name="Straight Connector 18">
              <a:extLst>
                <a:ext uri="{FF2B5EF4-FFF2-40B4-BE49-F238E27FC236}">
                  <a16:creationId xmlns:a16="http://schemas.microsoft.com/office/drawing/2014/main" id="{DFC27422-4840-4A86-BF10-E94D0312063C}"/>
                </a:ext>
              </a:extLst>
            </p:cNvPr>
            <p:cNvCxnSpPr>
              <a:stCxn id="18" idx="0"/>
              <a:endCxn id="18"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2CD4752-088A-446A-A565-1C68C7D455F1}"/>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grpSp>
        <p:nvGrpSpPr>
          <p:cNvPr id="47" name="Group 46">
            <a:extLst>
              <a:ext uri="{FF2B5EF4-FFF2-40B4-BE49-F238E27FC236}">
                <a16:creationId xmlns:a16="http://schemas.microsoft.com/office/drawing/2014/main" id="{2F9F6DBC-8FFA-48AA-9D81-2EA616CFD1F6}"/>
              </a:ext>
            </a:extLst>
          </p:cNvPr>
          <p:cNvGrpSpPr/>
          <p:nvPr/>
        </p:nvGrpSpPr>
        <p:grpSpPr>
          <a:xfrm>
            <a:off x="5120765" y="716672"/>
            <a:ext cx="2182463" cy="1153021"/>
            <a:chOff x="6193974" y="1510515"/>
            <a:chExt cx="2182463" cy="1153021"/>
          </a:xfrm>
        </p:grpSpPr>
        <p:sp>
          <p:nvSpPr>
            <p:cNvPr id="48" name="TextBox 47">
              <a:extLst>
                <a:ext uri="{FF2B5EF4-FFF2-40B4-BE49-F238E27FC236}">
                  <a16:creationId xmlns:a16="http://schemas.microsoft.com/office/drawing/2014/main" id="{EE6D8B87-3FF2-42AB-89FD-BB4F5AADDC78}"/>
                </a:ext>
              </a:extLst>
            </p:cNvPr>
            <p:cNvSpPr txBox="1"/>
            <p:nvPr/>
          </p:nvSpPr>
          <p:spPr>
            <a:xfrm>
              <a:off x="6197713" y="151051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C7403D90-AE70-483A-B53E-14EAC782CD43}"/>
                </a:ext>
              </a:extLst>
            </p:cNvPr>
            <p:cNvSpPr txBox="1"/>
            <p:nvPr/>
          </p:nvSpPr>
          <p:spPr>
            <a:xfrm>
              <a:off x="7283563" y="151467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9B13BD1A-1427-49D2-AB12-7ED25B1D69AC}"/>
                </a:ext>
              </a:extLst>
            </p:cNvPr>
            <p:cNvSpPr txBox="1"/>
            <p:nvPr/>
          </p:nvSpPr>
          <p:spPr>
            <a:xfrm>
              <a:off x="6193974" y="1867760"/>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CF329F74-CB62-4D75-B12E-DADE29436566}"/>
                </a:ext>
              </a:extLst>
            </p:cNvPr>
            <p:cNvSpPr txBox="1"/>
            <p:nvPr/>
          </p:nvSpPr>
          <p:spPr>
            <a:xfrm>
              <a:off x="7239425" y="1860302"/>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grpSp>
      <p:sp>
        <p:nvSpPr>
          <p:cNvPr id="7" name="TextBox 6">
            <a:extLst>
              <a:ext uri="{FF2B5EF4-FFF2-40B4-BE49-F238E27FC236}">
                <a16:creationId xmlns:a16="http://schemas.microsoft.com/office/drawing/2014/main" id="{B538F596-4A69-4E35-B81A-7630C922A0DD}"/>
              </a:ext>
            </a:extLst>
          </p:cNvPr>
          <p:cNvSpPr txBox="1"/>
          <p:nvPr/>
        </p:nvSpPr>
        <p:spPr>
          <a:xfrm>
            <a:off x="7313051" y="726820"/>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C7C0BE-A1B7-461E-A771-2FCA6C04E1FA}"/>
              </a:ext>
            </a:extLst>
          </p:cNvPr>
          <p:cNvSpPr txBox="1"/>
          <p:nvPr/>
        </p:nvSpPr>
        <p:spPr>
          <a:xfrm>
            <a:off x="8398344" y="730800"/>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599A43D-45EA-4EB7-B34D-7E6AF17E3C2B}"/>
              </a:ext>
            </a:extLst>
          </p:cNvPr>
          <p:cNvSpPr txBox="1"/>
          <p:nvPr/>
        </p:nvSpPr>
        <p:spPr>
          <a:xfrm>
            <a:off x="7257211" y="1084830"/>
            <a:ext cx="114886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11" name="TextBox 10">
            <a:extLst>
              <a:ext uri="{FF2B5EF4-FFF2-40B4-BE49-F238E27FC236}">
                <a16:creationId xmlns:a16="http://schemas.microsoft.com/office/drawing/2014/main" id="{20DA45A1-D8CF-41E6-B3D0-3808B858C83B}"/>
              </a:ext>
            </a:extLst>
          </p:cNvPr>
          <p:cNvSpPr txBox="1"/>
          <p:nvPr/>
        </p:nvSpPr>
        <p:spPr>
          <a:xfrm>
            <a:off x="8339699" y="1093980"/>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3BA28E47-E422-4642-836D-3CB625840A09}"/>
              </a:ext>
            </a:extLst>
          </p:cNvPr>
          <p:cNvSpPr/>
          <p:nvPr/>
        </p:nvSpPr>
        <p:spPr>
          <a:xfrm rot="10800000">
            <a:off x="7304685" y="730800"/>
            <a:ext cx="2171700" cy="113196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a:extLst>
              <a:ext uri="{FF2B5EF4-FFF2-40B4-BE49-F238E27FC236}">
                <a16:creationId xmlns:a16="http://schemas.microsoft.com/office/drawing/2014/main" id="{BD9CF406-E405-4C0F-A309-D749CC1D0A09}"/>
              </a:ext>
            </a:extLst>
          </p:cNvPr>
          <p:cNvGrpSpPr/>
          <p:nvPr/>
        </p:nvGrpSpPr>
        <p:grpSpPr>
          <a:xfrm>
            <a:off x="9451864" y="730048"/>
            <a:ext cx="2192586" cy="1148861"/>
            <a:chOff x="5013454" y="294624"/>
            <a:chExt cx="2192586" cy="1148861"/>
          </a:xfrm>
        </p:grpSpPr>
        <p:sp>
          <p:nvSpPr>
            <p:cNvPr id="22" name="Rectangle 21">
              <a:extLst>
                <a:ext uri="{FF2B5EF4-FFF2-40B4-BE49-F238E27FC236}">
                  <a16:creationId xmlns:a16="http://schemas.microsoft.com/office/drawing/2014/main" id="{1FAE8AB5-B538-468B-8BC7-0ECB529BA888}"/>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3" name="Straight Connector 22">
              <a:extLst>
                <a:ext uri="{FF2B5EF4-FFF2-40B4-BE49-F238E27FC236}">
                  <a16:creationId xmlns:a16="http://schemas.microsoft.com/office/drawing/2014/main" id="{6B40CF69-F76B-4FA5-AA96-FDF2168DFBA5}"/>
                </a:ext>
              </a:extLst>
            </p:cNvPr>
            <p:cNvCxnSpPr>
              <a:stCxn id="22" idx="0"/>
              <a:endCxn id="22"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C3BFB5-7418-40DA-A27B-C27E7681EC7C}"/>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sp>
        <p:nvSpPr>
          <p:cNvPr id="80" name="Rectangle 79">
            <a:extLst>
              <a:ext uri="{FF2B5EF4-FFF2-40B4-BE49-F238E27FC236}">
                <a16:creationId xmlns:a16="http://schemas.microsoft.com/office/drawing/2014/main" id="{4892213A-D301-465B-97BD-60D690641CFC}"/>
              </a:ext>
            </a:extLst>
          </p:cNvPr>
          <p:cNvSpPr/>
          <p:nvPr/>
        </p:nvSpPr>
        <p:spPr>
          <a:xfrm rot="10800000">
            <a:off x="9472750" y="729938"/>
            <a:ext cx="2171700" cy="113196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 24">
            <a:extLst>
              <a:ext uri="{FF2B5EF4-FFF2-40B4-BE49-F238E27FC236}">
                <a16:creationId xmlns:a16="http://schemas.microsoft.com/office/drawing/2014/main" id="{B39FDF4C-68C1-43BC-84EE-D2C7FA1C5287}"/>
              </a:ext>
            </a:extLst>
          </p:cNvPr>
          <p:cNvGrpSpPr/>
          <p:nvPr/>
        </p:nvGrpSpPr>
        <p:grpSpPr>
          <a:xfrm>
            <a:off x="4059129" y="2928526"/>
            <a:ext cx="2192586" cy="1058918"/>
            <a:chOff x="5013454" y="294624"/>
            <a:chExt cx="2192586" cy="1148861"/>
          </a:xfrm>
        </p:grpSpPr>
        <p:sp>
          <p:nvSpPr>
            <p:cNvPr id="26" name="Rectangle 25">
              <a:extLst>
                <a:ext uri="{FF2B5EF4-FFF2-40B4-BE49-F238E27FC236}">
                  <a16:creationId xmlns:a16="http://schemas.microsoft.com/office/drawing/2014/main" id="{C7666151-67B4-4726-8339-9579621E016D}"/>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7" name="Straight Connector 26">
              <a:extLst>
                <a:ext uri="{FF2B5EF4-FFF2-40B4-BE49-F238E27FC236}">
                  <a16:creationId xmlns:a16="http://schemas.microsoft.com/office/drawing/2014/main" id="{87C19DF0-E2A5-4AE1-8F49-7825D7612306}"/>
                </a:ext>
              </a:extLst>
            </p:cNvPr>
            <p:cNvCxnSpPr>
              <a:stCxn id="26" idx="0"/>
              <a:endCxn id="26"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1536E88-A820-4461-93CE-B5C278030DA6}"/>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sp>
        <p:nvSpPr>
          <p:cNvPr id="13" name="TextBox 12">
            <a:extLst>
              <a:ext uri="{FF2B5EF4-FFF2-40B4-BE49-F238E27FC236}">
                <a16:creationId xmlns:a16="http://schemas.microsoft.com/office/drawing/2014/main" id="{D61C2DAA-9E11-4232-B4C7-9537148C08AF}"/>
              </a:ext>
            </a:extLst>
          </p:cNvPr>
          <p:cNvSpPr txBox="1"/>
          <p:nvPr/>
        </p:nvSpPr>
        <p:spPr>
          <a:xfrm>
            <a:off x="6251715" y="2916000"/>
            <a:ext cx="1085850" cy="1058918"/>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0A8CACCF-DA6F-45DE-857E-9AFC3DB22077}"/>
              </a:ext>
            </a:extLst>
          </p:cNvPr>
          <p:cNvSpPr txBox="1"/>
          <p:nvPr/>
        </p:nvSpPr>
        <p:spPr>
          <a:xfrm>
            <a:off x="7314075" y="2913842"/>
            <a:ext cx="1085850" cy="1058918"/>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72DE28A-13A0-4177-93B1-5351AD03275A}"/>
              </a:ext>
            </a:extLst>
          </p:cNvPr>
          <p:cNvSpPr txBox="1"/>
          <p:nvPr/>
        </p:nvSpPr>
        <p:spPr>
          <a:xfrm>
            <a:off x="6285631" y="323709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6" name="TextBox 15">
            <a:extLst>
              <a:ext uri="{FF2B5EF4-FFF2-40B4-BE49-F238E27FC236}">
                <a16:creationId xmlns:a16="http://schemas.microsoft.com/office/drawing/2014/main" id="{BB0B8928-4C4D-4B72-BFEC-B7FFA34D8EBE}"/>
              </a:ext>
            </a:extLst>
          </p:cNvPr>
          <p:cNvSpPr txBox="1"/>
          <p:nvPr/>
        </p:nvSpPr>
        <p:spPr>
          <a:xfrm>
            <a:off x="7196207" y="3237098"/>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01139DB8-225A-452E-BA38-DC9698532AF5}"/>
              </a:ext>
            </a:extLst>
          </p:cNvPr>
          <p:cNvSpPr/>
          <p:nvPr/>
        </p:nvSpPr>
        <p:spPr>
          <a:xfrm rot="10800000">
            <a:off x="4049562" y="2924625"/>
            <a:ext cx="2171700" cy="105136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 name="Group 28">
            <a:extLst>
              <a:ext uri="{FF2B5EF4-FFF2-40B4-BE49-F238E27FC236}">
                <a16:creationId xmlns:a16="http://schemas.microsoft.com/office/drawing/2014/main" id="{A6E18CB9-DB63-482D-8579-DC7728C5A034}"/>
              </a:ext>
            </a:extLst>
          </p:cNvPr>
          <p:cNvGrpSpPr/>
          <p:nvPr/>
        </p:nvGrpSpPr>
        <p:grpSpPr>
          <a:xfrm>
            <a:off x="9439143" y="2917313"/>
            <a:ext cx="2192586" cy="1074303"/>
            <a:chOff x="5013454" y="294624"/>
            <a:chExt cx="2192586" cy="1148861"/>
          </a:xfrm>
        </p:grpSpPr>
        <p:sp>
          <p:nvSpPr>
            <p:cNvPr id="30" name="Rectangle 29">
              <a:extLst>
                <a:ext uri="{FF2B5EF4-FFF2-40B4-BE49-F238E27FC236}">
                  <a16:creationId xmlns:a16="http://schemas.microsoft.com/office/drawing/2014/main" id="{52CDF27C-324D-4812-8760-44EADD8124EC}"/>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1" name="Straight Connector 30">
              <a:extLst>
                <a:ext uri="{FF2B5EF4-FFF2-40B4-BE49-F238E27FC236}">
                  <a16:creationId xmlns:a16="http://schemas.microsoft.com/office/drawing/2014/main" id="{2B7D527B-3519-4853-8353-073783E8A0DC}"/>
                </a:ext>
              </a:extLst>
            </p:cNvPr>
            <p:cNvCxnSpPr>
              <a:stCxn id="30" idx="0"/>
              <a:endCxn id="30"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0913E81-BA3C-46CC-BBB7-3BAB84E36FD8}"/>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grpSp>
        <p:nvGrpSpPr>
          <p:cNvPr id="52" name="Group 51">
            <a:extLst>
              <a:ext uri="{FF2B5EF4-FFF2-40B4-BE49-F238E27FC236}">
                <a16:creationId xmlns:a16="http://schemas.microsoft.com/office/drawing/2014/main" id="{3BEFDB02-E417-4134-BCC7-DE8AA3F4C5A6}"/>
              </a:ext>
            </a:extLst>
          </p:cNvPr>
          <p:cNvGrpSpPr/>
          <p:nvPr/>
        </p:nvGrpSpPr>
        <p:grpSpPr>
          <a:xfrm>
            <a:off x="9446472" y="2919297"/>
            <a:ext cx="2186457" cy="1023091"/>
            <a:chOff x="6197713" y="1510515"/>
            <a:chExt cx="2186457" cy="1149053"/>
          </a:xfrm>
        </p:grpSpPr>
        <p:sp>
          <p:nvSpPr>
            <p:cNvPr id="53" name="TextBox 52">
              <a:extLst>
                <a:ext uri="{FF2B5EF4-FFF2-40B4-BE49-F238E27FC236}">
                  <a16:creationId xmlns:a16="http://schemas.microsoft.com/office/drawing/2014/main" id="{F9695FF7-7B10-4BAA-9AC4-79BD83EC8B00}"/>
                </a:ext>
              </a:extLst>
            </p:cNvPr>
            <p:cNvSpPr txBox="1"/>
            <p:nvPr/>
          </p:nvSpPr>
          <p:spPr>
            <a:xfrm>
              <a:off x="6197713" y="151051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21CB43A4-AEC5-4D23-A7E9-AD0107AF826E}"/>
                </a:ext>
              </a:extLst>
            </p:cNvPr>
            <p:cNvSpPr txBox="1"/>
            <p:nvPr/>
          </p:nvSpPr>
          <p:spPr>
            <a:xfrm>
              <a:off x="7283404" y="1510707"/>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B2E04A4-BBAC-4D35-B26F-82CD91745D58}"/>
                </a:ext>
              </a:extLst>
            </p:cNvPr>
            <p:cNvSpPr txBox="1"/>
            <p:nvPr/>
          </p:nvSpPr>
          <p:spPr>
            <a:xfrm>
              <a:off x="6212797" y="1846092"/>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FF93389B-9066-4184-80FA-41DA681EC22C}"/>
                </a:ext>
              </a:extLst>
            </p:cNvPr>
            <p:cNvSpPr txBox="1"/>
            <p:nvPr/>
          </p:nvSpPr>
          <p:spPr>
            <a:xfrm>
              <a:off x="7247158" y="1850799"/>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grpSp>
      <p:sp>
        <p:nvSpPr>
          <p:cNvPr id="83" name="Rectangle 82">
            <a:extLst>
              <a:ext uri="{FF2B5EF4-FFF2-40B4-BE49-F238E27FC236}">
                <a16:creationId xmlns:a16="http://schemas.microsoft.com/office/drawing/2014/main" id="{0B783403-E8D8-456F-83B1-682C7C184E9D}"/>
              </a:ext>
            </a:extLst>
          </p:cNvPr>
          <p:cNvSpPr/>
          <p:nvPr/>
        </p:nvSpPr>
        <p:spPr>
          <a:xfrm rot="10800000">
            <a:off x="9465647" y="2938878"/>
            <a:ext cx="2171700" cy="103638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7" name="Group 86">
            <a:extLst>
              <a:ext uri="{FF2B5EF4-FFF2-40B4-BE49-F238E27FC236}">
                <a16:creationId xmlns:a16="http://schemas.microsoft.com/office/drawing/2014/main" id="{71B7BB79-D88E-4800-938C-B3337DFAF66C}"/>
              </a:ext>
            </a:extLst>
          </p:cNvPr>
          <p:cNvGrpSpPr/>
          <p:nvPr/>
        </p:nvGrpSpPr>
        <p:grpSpPr>
          <a:xfrm>
            <a:off x="535293" y="3511081"/>
            <a:ext cx="2201020" cy="1173848"/>
            <a:chOff x="535293" y="3511081"/>
            <a:chExt cx="2201020" cy="1173848"/>
          </a:xfrm>
        </p:grpSpPr>
        <p:grpSp>
          <p:nvGrpSpPr>
            <p:cNvPr id="57" name="Group 56">
              <a:extLst>
                <a:ext uri="{FF2B5EF4-FFF2-40B4-BE49-F238E27FC236}">
                  <a16:creationId xmlns:a16="http://schemas.microsoft.com/office/drawing/2014/main" id="{C121A364-7D67-4C8A-8B95-2EA313A4BE40}"/>
                </a:ext>
              </a:extLst>
            </p:cNvPr>
            <p:cNvGrpSpPr/>
            <p:nvPr/>
          </p:nvGrpSpPr>
          <p:grpSpPr>
            <a:xfrm>
              <a:off x="535293" y="3511081"/>
              <a:ext cx="2201020" cy="1148862"/>
              <a:chOff x="6193974" y="1514674"/>
              <a:chExt cx="2201020" cy="1148862"/>
            </a:xfrm>
          </p:grpSpPr>
          <p:sp>
            <p:nvSpPr>
              <p:cNvPr id="58" name="TextBox 57">
                <a:extLst>
                  <a:ext uri="{FF2B5EF4-FFF2-40B4-BE49-F238E27FC236}">
                    <a16:creationId xmlns:a16="http://schemas.microsoft.com/office/drawing/2014/main" id="{11403115-E138-41E4-9F38-1FF9A0CCD6F4}"/>
                  </a:ext>
                </a:extLst>
              </p:cNvPr>
              <p:cNvSpPr txBox="1"/>
              <p:nvPr/>
            </p:nvSpPr>
            <p:spPr>
              <a:xfrm>
                <a:off x="6197379" y="1514674"/>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87E690AA-E064-47E8-BB80-0A811782EAB7}"/>
                  </a:ext>
                </a:extLst>
              </p:cNvPr>
              <p:cNvSpPr txBox="1"/>
              <p:nvPr/>
            </p:nvSpPr>
            <p:spPr>
              <a:xfrm>
                <a:off x="7283563" y="151467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C5193479-0AEF-4308-8885-012293713EAD}"/>
                  </a:ext>
                </a:extLst>
              </p:cNvPr>
              <p:cNvSpPr txBox="1"/>
              <p:nvPr/>
            </p:nvSpPr>
            <p:spPr>
              <a:xfrm>
                <a:off x="6193974" y="1867760"/>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D238DF3A-7372-420D-855C-5E8F4A9CC08F}"/>
                  </a:ext>
                </a:extLst>
              </p:cNvPr>
              <p:cNvSpPr txBox="1"/>
              <p:nvPr/>
            </p:nvSpPr>
            <p:spPr>
              <a:xfrm>
                <a:off x="7257982" y="1867760"/>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grpSp>
        <p:sp>
          <p:nvSpPr>
            <p:cNvPr id="86" name="Rectangle 85">
              <a:extLst>
                <a:ext uri="{FF2B5EF4-FFF2-40B4-BE49-F238E27FC236}">
                  <a16:creationId xmlns:a16="http://schemas.microsoft.com/office/drawing/2014/main" id="{B4EC87C6-E418-456B-A2A7-FF329B903818}"/>
                </a:ext>
              </a:extLst>
            </p:cNvPr>
            <p:cNvSpPr/>
            <p:nvPr/>
          </p:nvSpPr>
          <p:spPr>
            <a:xfrm rot="10800000">
              <a:off x="540505" y="3536197"/>
              <a:ext cx="2171700" cy="114873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8" name="Rectangle 77">
            <a:extLst>
              <a:ext uri="{FF2B5EF4-FFF2-40B4-BE49-F238E27FC236}">
                <a16:creationId xmlns:a16="http://schemas.microsoft.com/office/drawing/2014/main" id="{D1C1FC23-3360-44DE-800D-28A96008029E}"/>
              </a:ext>
            </a:extLst>
          </p:cNvPr>
          <p:cNvSpPr/>
          <p:nvPr/>
        </p:nvSpPr>
        <p:spPr>
          <a:xfrm rot="10800000">
            <a:off x="5141907" y="730800"/>
            <a:ext cx="2171700" cy="113196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73DAEF10-4F47-42E7-8A9C-E334B3326814}"/>
              </a:ext>
            </a:extLst>
          </p:cNvPr>
          <p:cNvSpPr/>
          <p:nvPr/>
        </p:nvSpPr>
        <p:spPr>
          <a:xfrm rot="10800000">
            <a:off x="6211702" y="2925010"/>
            <a:ext cx="2171700" cy="105136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21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5" name="Group 24">
            <a:extLst>
              <a:ext uri="{FF2B5EF4-FFF2-40B4-BE49-F238E27FC236}">
                <a16:creationId xmlns:a16="http://schemas.microsoft.com/office/drawing/2014/main" id="{2619CD76-67FF-495A-9528-AA8AC1272FE4}"/>
              </a:ext>
            </a:extLst>
          </p:cNvPr>
          <p:cNvGrpSpPr/>
          <p:nvPr/>
        </p:nvGrpSpPr>
        <p:grpSpPr>
          <a:xfrm>
            <a:off x="9380560" y="3027546"/>
            <a:ext cx="2192586" cy="1058918"/>
            <a:chOff x="5013454" y="294624"/>
            <a:chExt cx="2192586" cy="1148861"/>
          </a:xfrm>
        </p:grpSpPr>
        <p:sp>
          <p:nvSpPr>
            <p:cNvPr id="26" name="Rectangle 25">
              <a:extLst>
                <a:ext uri="{FF2B5EF4-FFF2-40B4-BE49-F238E27FC236}">
                  <a16:creationId xmlns:a16="http://schemas.microsoft.com/office/drawing/2014/main" id="{A00D660D-0FFE-4040-930E-2E5D0E52547B}"/>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7" name="Straight Connector 26">
              <a:extLst>
                <a:ext uri="{FF2B5EF4-FFF2-40B4-BE49-F238E27FC236}">
                  <a16:creationId xmlns:a16="http://schemas.microsoft.com/office/drawing/2014/main" id="{EEC9E48A-6FF5-4EB2-B346-F5B79103E66A}"/>
                </a:ext>
              </a:extLst>
            </p:cNvPr>
            <p:cNvCxnSpPr>
              <a:stCxn id="26" idx="0"/>
              <a:endCxn id="26"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9994BD7-BCA0-4CF2-BF17-0964A2174216}"/>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grpSp>
        <p:nvGrpSpPr>
          <p:cNvPr id="29" name="Group 28">
            <a:extLst>
              <a:ext uri="{FF2B5EF4-FFF2-40B4-BE49-F238E27FC236}">
                <a16:creationId xmlns:a16="http://schemas.microsoft.com/office/drawing/2014/main" id="{EB05270A-7A8E-4CD7-9C90-65F08126548D}"/>
              </a:ext>
            </a:extLst>
          </p:cNvPr>
          <p:cNvGrpSpPr/>
          <p:nvPr/>
        </p:nvGrpSpPr>
        <p:grpSpPr>
          <a:xfrm>
            <a:off x="4000836" y="5201277"/>
            <a:ext cx="2192586" cy="1074303"/>
            <a:chOff x="5013454" y="294624"/>
            <a:chExt cx="2192586" cy="1148861"/>
          </a:xfrm>
        </p:grpSpPr>
        <p:sp>
          <p:nvSpPr>
            <p:cNvPr id="30" name="Rectangle 29">
              <a:extLst>
                <a:ext uri="{FF2B5EF4-FFF2-40B4-BE49-F238E27FC236}">
                  <a16:creationId xmlns:a16="http://schemas.microsoft.com/office/drawing/2014/main" id="{B7757017-CD3D-4FFA-96BC-693704DF2DC5}"/>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1" name="Straight Connector 30">
              <a:extLst>
                <a:ext uri="{FF2B5EF4-FFF2-40B4-BE49-F238E27FC236}">
                  <a16:creationId xmlns:a16="http://schemas.microsoft.com/office/drawing/2014/main" id="{A029A7C7-FF10-48A0-8119-2A576764B146}"/>
                </a:ext>
              </a:extLst>
            </p:cNvPr>
            <p:cNvCxnSpPr>
              <a:stCxn id="30" idx="0"/>
              <a:endCxn id="30"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274F083-4E1B-48C0-848C-BCBBCAEAA5F5}"/>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grpSp>
        <p:nvGrpSpPr>
          <p:cNvPr id="33" name="Group 32">
            <a:extLst>
              <a:ext uri="{FF2B5EF4-FFF2-40B4-BE49-F238E27FC236}">
                <a16:creationId xmlns:a16="http://schemas.microsoft.com/office/drawing/2014/main" id="{33BE190E-D1B1-48AF-A997-952ADD4C4F0E}"/>
              </a:ext>
            </a:extLst>
          </p:cNvPr>
          <p:cNvGrpSpPr/>
          <p:nvPr/>
        </p:nvGrpSpPr>
        <p:grpSpPr>
          <a:xfrm rot="16200000">
            <a:off x="5620537" y="4644110"/>
            <a:ext cx="2173705" cy="1077249"/>
            <a:chOff x="6195708" y="1511887"/>
            <a:chExt cx="2173705" cy="1154879"/>
          </a:xfrm>
        </p:grpSpPr>
        <p:sp>
          <p:nvSpPr>
            <p:cNvPr id="34" name="TextBox 33">
              <a:extLst>
                <a:ext uri="{FF2B5EF4-FFF2-40B4-BE49-F238E27FC236}">
                  <a16:creationId xmlns:a16="http://schemas.microsoft.com/office/drawing/2014/main" id="{C9DFF131-92F6-46DC-9C5A-01F0504F3954}"/>
                </a:ext>
              </a:extLst>
            </p:cNvPr>
            <p:cNvSpPr txBox="1"/>
            <p:nvPr/>
          </p:nvSpPr>
          <p:spPr>
            <a:xfrm>
              <a:off x="6195708" y="1511887"/>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EEB89A21-2BFC-4223-B935-B6C44707AF75}"/>
                </a:ext>
              </a:extLst>
            </p:cNvPr>
            <p:cNvSpPr txBox="1"/>
            <p:nvPr/>
          </p:nvSpPr>
          <p:spPr>
            <a:xfrm>
              <a:off x="7283563" y="1515616"/>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4C085430-F19E-4133-A710-C21471866BBF}"/>
                </a:ext>
              </a:extLst>
            </p:cNvPr>
            <p:cNvSpPr txBox="1"/>
            <p:nvPr/>
          </p:nvSpPr>
          <p:spPr>
            <a:xfrm rot="5400000">
              <a:off x="6111565" y="1867427"/>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37" name="TextBox 36">
              <a:extLst>
                <a:ext uri="{FF2B5EF4-FFF2-40B4-BE49-F238E27FC236}">
                  <a16:creationId xmlns:a16="http://schemas.microsoft.com/office/drawing/2014/main" id="{F92237C9-C91B-47ED-BB3F-A4DF5B91D382}"/>
                </a:ext>
              </a:extLst>
            </p:cNvPr>
            <p:cNvSpPr txBox="1"/>
            <p:nvPr/>
          </p:nvSpPr>
          <p:spPr>
            <a:xfrm rot="5400000">
              <a:off x="7290963" y="1865894"/>
              <a:ext cx="1137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grpSp>
        <p:nvGrpSpPr>
          <p:cNvPr id="38" name="Group 37">
            <a:extLst>
              <a:ext uri="{FF2B5EF4-FFF2-40B4-BE49-F238E27FC236}">
                <a16:creationId xmlns:a16="http://schemas.microsoft.com/office/drawing/2014/main" id="{0EFE6642-7155-455A-8470-7956E013F0D2}"/>
              </a:ext>
            </a:extLst>
          </p:cNvPr>
          <p:cNvGrpSpPr/>
          <p:nvPr/>
        </p:nvGrpSpPr>
        <p:grpSpPr>
          <a:xfrm rot="5400000">
            <a:off x="4512905" y="1349819"/>
            <a:ext cx="2171700" cy="1184007"/>
            <a:chOff x="6197713" y="1442536"/>
            <a:chExt cx="2171700" cy="1262023"/>
          </a:xfrm>
        </p:grpSpPr>
        <p:sp>
          <p:nvSpPr>
            <p:cNvPr id="39" name="TextBox 38">
              <a:extLst>
                <a:ext uri="{FF2B5EF4-FFF2-40B4-BE49-F238E27FC236}">
                  <a16:creationId xmlns:a16="http://schemas.microsoft.com/office/drawing/2014/main" id="{40E6EED6-7CE5-477A-AC7D-ADF35E37B498}"/>
                </a:ext>
              </a:extLst>
            </p:cNvPr>
            <p:cNvSpPr txBox="1"/>
            <p:nvPr/>
          </p:nvSpPr>
          <p:spPr>
            <a:xfrm>
              <a:off x="6197713" y="151051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420BCBF0-C560-4E3C-A279-C79E727C3690}"/>
                </a:ext>
              </a:extLst>
            </p:cNvPr>
            <p:cNvSpPr txBox="1"/>
            <p:nvPr/>
          </p:nvSpPr>
          <p:spPr>
            <a:xfrm>
              <a:off x="7283563" y="151467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38F402D-342C-436A-AAC1-3F0169D6887E}"/>
                </a:ext>
              </a:extLst>
            </p:cNvPr>
            <p:cNvSpPr txBox="1"/>
            <p:nvPr/>
          </p:nvSpPr>
          <p:spPr>
            <a:xfrm rot="16200000">
              <a:off x="6156516" y="1867760"/>
              <a:ext cx="121193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2" name="TextBox 41">
              <a:extLst>
                <a:ext uri="{FF2B5EF4-FFF2-40B4-BE49-F238E27FC236}">
                  <a16:creationId xmlns:a16="http://schemas.microsoft.com/office/drawing/2014/main" id="{891C9920-E0B3-40BA-9DAB-6D5176B5DDA0}"/>
                </a:ext>
              </a:extLst>
            </p:cNvPr>
            <p:cNvSpPr txBox="1"/>
            <p:nvPr/>
          </p:nvSpPr>
          <p:spPr>
            <a:xfrm rot="16200000">
              <a:off x="7213687" y="1817669"/>
              <a:ext cx="12119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grpSp>
        <p:nvGrpSpPr>
          <p:cNvPr id="43" name="Group 42">
            <a:extLst>
              <a:ext uri="{FF2B5EF4-FFF2-40B4-BE49-F238E27FC236}">
                <a16:creationId xmlns:a16="http://schemas.microsoft.com/office/drawing/2014/main" id="{88B49560-BD05-4BCA-A748-671EE0ADD458}"/>
              </a:ext>
            </a:extLst>
          </p:cNvPr>
          <p:cNvGrpSpPr/>
          <p:nvPr/>
        </p:nvGrpSpPr>
        <p:grpSpPr>
          <a:xfrm>
            <a:off x="7208215" y="3025690"/>
            <a:ext cx="2341054" cy="1060681"/>
            <a:chOff x="9177670" y="5036265"/>
            <a:chExt cx="2341054" cy="1150774"/>
          </a:xfrm>
        </p:grpSpPr>
        <p:sp>
          <p:nvSpPr>
            <p:cNvPr id="44" name="TextBox 43">
              <a:extLst>
                <a:ext uri="{FF2B5EF4-FFF2-40B4-BE49-F238E27FC236}">
                  <a16:creationId xmlns:a16="http://schemas.microsoft.com/office/drawing/2014/main" id="{E26AFEA7-D655-4924-9140-C1EBDF3E03FD}"/>
                </a:ext>
              </a:extLst>
            </p:cNvPr>
            <p:cNvSpPr txBox="1"/>
            <p:nvPr/>
          </p:nvSpPr>
          <p:spPr>
            <a:xfrm>
              <a:off x="9195872" y="5038178"/>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C6A374FE-21C9-43D9-B9C1-681AAB82917E}"/>
                </a:ext>
              </a:extLst>
            </p:cNvPr>
            <p:cNvSpPr txBox="1"/>
            <p:nvPr/>
          </p:nvSpPr>
          <p:spPr>
            <a:xfrm>
              <a:off x="10281591"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27861DB1-F541-4353-B765-9AB5E061FDA7}"/>
                </a:ext>
              </a:extLst>
            </p:cNvPr>
            <p:cNvSpPr txBox="1"/>
            <p:nvPr/>
          </p:nvSpPr>
          <p:spPr>
            <a:xfrm>
              <a:off x="9177670" y="5408463"/>
              <a:ext cx="1085850" cy="50087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p>
          </p:txBody>
        </p:sp>
        <p:sp>
          <p:nvSpPr>
            <p:cNvPr id="47" name="TextBox 46">
              <a:extLst>
                <a:ext uri="{FF2B5EF4-FFF2-40B4-BE49-F238E27FC236}">
                  <a16:creationId xmlns:a16="http://schemas.microsoft.com/office/drawing/2014/main" id="{E2FD95D7-27A2-471E-BDF3-F8C809B50422}"/>
                </a:ext>
              </a:extLst>
            </p:cNvPr>
            <p:cNvSpPr txBox="1"/>
            <p:nvPr/>
          </p:nvSpPr>
          <p:spPr>
            <a:xfrm>
              <a:off x="10226106" y="5408463"/>
              <a:ext cx="1292618" cy="500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g</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m</a:t>
              </a:r>
            </a:p>
          </p:txBody>
        </p:sp>
      </p:grpSp>
      <p:sp>
        <p:nvSpPr>
          <p:cNvPr id="67" name="TextBox 66">
            <a:extLst>
              <a:ext uri="{FF2B5EF4-FFF2-40B4-BE49-F238E27FC236}">
                <a16:creationId xmlns:a16="http://schemas.microsoft.com/office/drawing/2014/main" id="{AFD2585A-170B-4DC1-A49C-1D3486C7C3F4}"/>
              </a:ext>
            </a:extLst>
          </p:cNvPr>
          <p:cNvSpPr txBox="1"/>
          <p:nvPr/>
        </p:nvSpPr>
        <p:spPr>
          <a:xfrm>
            <a:off x="358588" y="1402835"/>
            <a:ext cx="3478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Trouve les paires !</a:t>
            </a:r>
          </a:p>
        </p:txBody>
      </p:sp>
      <p:pic>
        <p:nvPicPr>
          <p:cNvPr id="68" name="Picture 67">
            <a:extLst>
              <a:ext uri="{FF2B5EF4-FFF2-40B4-BE49-F238E27FC236}">
                <a16:creationId xmlns:a16="http://schemas.microsoft.com/office/drawing/2014/main" id="{2D1518B5-477B-4F48-AC91-DDF43D239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538658"/>
            <a:ext cx="1855333" cy="1855333"/>
          </a:xfrm>
          <a:prstGeom prst="rect">
            <a:avLst/>
          </a:prstGeom>
        </p:spPr>
      </p:pic>
      <p:pic>
        <p:nvPicPr>
          <p:cNvPr id="69" name="Picture 68">
            <a:extLst>
              <a:ext uri="{FF2B5EF4-FFF2-40B4-BE49-F238E27FC236}">
                <a16:creationId xmlns:a16="http://schemas.microsoft.com/office/drawing/2014/main" id="{26668675-23CA-497F-A0CF-DBBFA8183CE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8040" y="4358707"/>
            <a:ext cx="2021254" cy="2021254"/>
          </a:xfrm>
          <a:prstGeom prst="rect">
            <a:avLst/>
          </a:prstGeom>
        </p:spPr>
      </p:pic>
      <p:grpSp>
        <p:nvGrpSpPr>
          <p:cNvPr id="116" name="Group 115">
            <a:extLst>
              <a:ext uri="{FF2B5EF4-FFF2-40B4-BE49-F238E27FC236}">
                <a16:creationId xmlns:a16="http://schemas.microsoft.com/office/drawing/2014/main" id="{BAA52C6F-024B-4FA1-98D3-C22CD033746D}"/>
              </a:ext>
            </a:extLst>
          </p:cNvPr>
          <p:cNvGrpSpPr/>
          <p:nvPr/>
        </p:nvGrpSpPr>
        <p:grpSpPr>
          <a:xfrm>
            <a:off x="162255" y="3456805"/>
            <a:ext cx="2249557" cy="1157181"/>
            <a:chOff x="162255" y="3456805"/>
            <a:chExt cx="2249557" cy="1157181"/>
          </a:xfrm>
        </p:grpSpPr>
        <p:grpSp>
          <p:nvGrpSpPr>
            <p:cNvPr id="62" name="Group 61">
              <a:extLst>
                <a:ext uri="{FF2B5EF4-FFF2-40B4-BE49-F238E27FC236}">
                  <a16:creationId xmlns:a16="http://schemas.microsoft.com/office/drawing/2014/main" id="{751CE6F6-E48A-41CF-9337-D3B631D5E4F1}"/>
                </a:ext>
              </a:extLst>
            </p:cNvPr>
            <p:cNvGrpSpPr/>
            <p:nvPr/>
          </p:nvGrpSpPr>
          <p:grpSpPr>
            <a:xfrm>
              <a:off x="180000" y="3460965"/>
              <a:ext cx="2231812" cy="1153021"/>
              <a:chOff x="6193974" y="1510515"/>
              <a:chExt cx="2231812" cy="1153021"/>
            </a:xfrm>
          </p:grpSpPr>
          <p:sp>
            <p:nvSpPr>
              <p:cNvPr id="63" name="TextBox 62">
                <a:extLst>
                  <a:ext uri="{FF2B5EF4-FFF2-40B4-BE49-F238E27FC236}">
                    <a16:creationId xmlns:a16="http://schemas.microsoft.com/office/drawing/2014/main" id="{5214D736-F105-4BB9-A3A5-33B0918CB480}"/>
                  </a:ext>
                </a:extLst>
              </p:cNvPr>
              <p:cNvSpPr txBox="1"/>
              <p:nvPr/>
            </p:nvSpPr>
            <p:spPr>
              <a:xfrm>
                <a:off x="6197713" y="151051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34C079D-BDF7-46E7-85F4-DD09AE708F95}"/>
                  </a:ext>
                </a:extLst>
              </p:cNvPr>
              <p:cNvSpPr txBox="1"/>
              <p:nvPr/>
            </p:nvSpPr>
            <p:spPr>
              <a:xfrm>
                <a:off x="7283563" y="151467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B58B24D8-0494-4FCC-A640-274C35D7A900}"/>
                  </a:ext>
                </a:extLst>
              </p:cNvPr>
              <p:cNvSpPr txBox="1"/>
              <p:nvPr/>
            </p:nvSpPr>
            <p:spPr>
              <a:xfrm>
                <a:off x="6193974" y="1867760"/>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46F1E84-E714-464E-BD2F-07B8C9ED24A7}"/>
                  </a:ext>
                </a:extLst>
              </p:cNvPr>
              <p:cNvSpPr txBox="1"/>
              <p:nvPr/>
            </p:nvSpPr>
            <p:spPr>
              <a:xfrm>
                <a:off x="7288774" y="1867760"/>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p>
            </p:txBody>
          </p:sp>
        </p:grpSp>
        <p:sp>
          <p:nvSpPr>
            <p:cNvPr id="70" name="Rectangle 69">
              <a:extLst>
                <a:ext uri="{FF2B5EF4-FFF2-40B4-BE49-F238E27FC236}">
                  <a16:creationId xmlns:a16="http://schemas.microsoft.com/office/drawing/2014/main" id="{A8590007-58B3-4682-A6D5-6F72DF1673EB}"/>
                </a:ext>
              </a:extLst>
            </p:cNvPr>
            <p:cNvSpPr/>
            <p:nvPr/>
          </p:nvSpPr>
          <p:spPr>
            <a:xfrm>
              <a:off x="162255" y="3456805"/>
              <a:ext cx="2219028" cy="114886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 16">
            <a:extLst>
              <a:ext uri="{FF2B5EF4-FFF2-40B4-BE49-F238E27FC236}">
                <a16:creationId xmlns:a16="http://schemas.microsoft.com/office/drawing/2014/main" id="{4DEFF8FC-55D1-4C3B-9350-9A6EF99731CA}"/>
              </a:ext>
            </a:extLst>
          </p:cNvPr>
          <p:cNvGrpSpPr/>
          <p:nvPr/>
        </p:nvGrpSpPr>
        <p:grpSpPr>
          <a:xfrm>
            <a:off x="8265871" y="835150"/>
            <a:ext cx="2192586" cy="1077971"/>
            <a:chOff x="5013454" y="294624"/>
            <a:chExt cx="2192586" cy="1148861"/>
          </a:xfrm>
        </p:grpSpPr>
        <p:sp>
          <p:nvSpPr>
            <p:cNvPr id="18" name="Rectangle 17">
              <a:extLst>
                <a:ext uri="{FF2B5EF4-FFF2-40B4-BE49-F238E27FC236}">
                  <a16:creationId xmlns:a16="http://schemas.microsoft.com/office/drawing/2014/main" id="{B1CA0B4A-D9E7-496C-A5F8-A031568835F6}"/>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9" name="Straight Connector 18">
              <a:extLst>
                <a:ext uri="{FF2B5EF4-FFF2-40B4-BE49-F238E27FC236}">
                  <a16:creationId xmlns:a16="http://schemas.microsoft.com/office/drawing/2014/main" id="{5379835E-9544-4BBD-ABE0-1EED32B25B0C}"/>
                </a:ext>
              </a:extLst>
            </p:cNvPr>
            <p:cNvCxnSpPr>
              <a:stCxn id="18" idx="0"/>
              <a:endCxn id="18"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DFA4BD9-7B9F-47A3-B9E8-8E2C65FE303F}"/>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grpSp>
        <p:nvGrpSpPr>
          <p:cNvPr id="132" name="Group 131">
            <a:extLst>
              <a:ext uri="{FF2B5EF4-FFF2-40B4-BE49-F238E27FC236}">
                <a16:creationId xmlns:a16="http://schemas.microsoft.com/office/drawing/2014/main" id="{836A8741-2013-42F9-B228-8D73D92EB84C}"/>
              </a:ext>
            </a:extLst>
          </p:cNvPr>
          <p:cNvGrpSpPr/>
          <p:nvPr/>
        </p:nvGrpSpPr>
        <p:grpSpPr>
          <a:xfrm>
            <a:off x="8301972" y="828575"/>
            <a:ext cx="2211703" cy="1091121"/>
            <a:chOff x="8301574" y="1954300"/>
            <a:chExt cx="2211703" cy="1091121"/>
          </a:xfrm>
        </p:grpSpPr>
        <p:sp>
          <p:nvSpPr>
            <p:cNvPr id="53" name="TextBox 52">
              <a:extLst>
                <a:ext uri="{FF2B5EF4-FFF2-40B4-BE49-F238E27FC236}">
                  <a16:creationId xmlns:a16="http://schemas.microsoft.com/office/drawing/2014/main" id="{D8F2E629-02A7-4AFB-9BB9-240B1A0CF0BE}"/>
                </a:ext>
              </a:extLst>
            </p:cNvPr>
            <p:cNvSpPr txBox="1"/>
            <p:nvPr/>
          </p:nvSpPr>
          <p:spPr>
            <a:xfrm>
              <a:off x="8303891" y="1954300"/>
              <a:ext cx="1085850" cy="109062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656F6865-B958-4399-8031-8015FFFF79EC}"/>
                </a:ext>
              </a:extLst>
            </p:cNvPr>
            <p:cNvSpPr txBox="1"/>
            <p:nvPr/>
          </p:nvSpPr>
          <p:spPr>
            <a:xfrm>
              <a:off x="9392944" y="1954800"/>
              <a:ext cx="1085850" cy="109062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376C45B-5E9D-4172-B1FE-9B1B12B2A86A}"/>
                </a:ext>
              </a:extLst>
            </p:cNvPr>
            <p:cNvSpPr txBox="1"/>
            <p:nvPr/>
          </p:nvSpPr>
          <p:spPr>
            <a:xfrm>
              <a:off x="8301574" y="2263996"/>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B79DB5E9-EC70-4929-86E8-9DFF7EFEF06F}"/>
                </a:ext>
              </a:extLst>
            </p:cNvPr>
            <p:cNvSpPr txBox="1"/>
            <p:nvPr/>
          </p:nvSpPr>
          <p:spPr>
            <a:xfrm>
              <a:off x="9376265" y="2263970"/>
              <a:ext cx="11370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p>
          </p:txBody>
        </p:sp>
      </p:grpSp>
      <p:sp>
        <p:nvSpPr>
          <p:cNvPr id="72" name="Rectangle 71">
            <a:extLst>
              <a:ext uri="{FF2B5EF4-FFF2-40B4-BE49-F238E27FC236}">
                <a16:creationId xmlns:a16="http://schemas.microsoft.com/office/drawing/2014/main" id="{51CBC221-B592-4EF8-9948-58A3ACBE1445}"/>
              </a:ext>
            </a:extLst>
          </p:cNvPr>
          <p:cNvSpPr/>
          <p:nvPr/>
        </p:nvSpPr>
        <p:spPr>
          <a:xfrm>
            <a:off x="8311014" y="855765"/>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a:extLst>
              <a:ext uri="{FF2B5EF4-FFF2-40B4-BE49-F238E27FC236}">
                <a16:creationId xmlns:a16="http://schemas.microsoft.com/office/drawing/2014/main" id="{35C3C620-EA78-4BE4-9E9F-944C050AA59C}"/>
              </a:ext>
            </a:extLst>
          </p:cNvPr>
          <p:cNvSpPr txBox="1"/>
          <p:nvPr/>
        </p:nvSpPr>
        <p:spPr>
          <a:xfrm>
            <a:off x="6136781" y="828956"/>
            <a:ext cx="1085850" cy="1090358"/>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8F761C5-DDB3-4753-BF2E-1E89907359CB}"/>
              </a:ext>
            </a:extLst>
          </p:cNvPr>
          <p:cNvSpPr txBox="1"/>
          <p:nvPr/>
        </p:nvSpPr>
        <p:spPr>
          <a:xfrm>
            <a:off x="7216475" y="828956"/>
            <a:ext cx="1085850" cy="1090358"/>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C9C6551-888A-45DC-B1EE-FCF0214EF243}"/>
              </a:ext>
            </a:extLst>
          </p:cNvPr>
          <p:cNvSpPr txBox="1"/>
          <p:nvPr/>
        </p:nvSpPr>
        <p:spPr>
          <a:xfrm>
            <a:off x="6094824" y="1143303"/>
            <a:ext cx="114886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1" name="TextBox 10">
            <a:extLst>
              <a:ext uri="{FF2B5EF4-FFF2-40B4-BE49-F238E27FC236}">
                <a16:creationId xmlns:a16="http://schemas.microsoft.com/office/drawing/2014/main" id="{EE640925-E3C0-4748-904D-75FA0F1AD210}"/>
              </a:ext>
            </a:extLst>
          </p:cNvPr>
          <p:cNvSpPr txBox="1"/>
          <p:nvPr/>
        </p:nvSpPr>
        <p:spPr>
          <a:xfrm>
            <a:off x="7180504" y="1143303"/>
            <a:ext cx="12926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v</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eau</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F113E101-56CD-44E5-A405-8F91D0DEB255}"/>
              </a:ext>
            </a:extLst>
          </p:cNvPr>
          <p:cNvSpPr/>
          <p:nvPr/>
        </p:nvSpPr>
        <p:spPr>
          <a:xfrm>
            <a:off x="9403006" y="3042901"/>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64CAF9F1-AA33-418E-9CF2-885C7C9DB4A7}"/>
              </a:ext>
            </a:extLst>
          </p:cNvPr>
          <p:cNvSpPr/>
          <p:nvPr/>
        </p:nvSpPr>
        <p:spPr>
          <a:xfrm>
            <a:off x="7236505" y="3041765"/>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1" name="Group 100">
            <a:extLst>
              <a:ext uri="{FF2B5EF4-FFF2-40B4-BE49-F238E27FC236}">
                <a16:creationId xmlns:a16="http://schemas.microsoft.com/office/drawing/2014/main" id="{E11D078B-4CF7-4BD4-B24D-CDADB83F905B}"/>
              </a:ext>
            </a:extLst>
          </p:cNvPr>
          <p:cNvGrpSpPr/>
          <p:nvPr/>
        </p:nvGrpSpPr>
        <p:grpSpPr>
          <a:xfrm>
            <a:off x="2895373" y="3026066"/>
            <a:ext cx="2192586" cy="1072456"/>
            <a:chOff x="2845269" y="2938384"/>
            <a:chExt cx="2192586" cy="1072456"/>
          </a:xfrm>
        </p:grpSpPr>
        <p:grpSp>
          <p:nvGrpSpPr>
            <p:cNvPr id="21" name="Group 20">
              <a:extLst>
                <a:ext uri="{FF2B5EF4-FFF2-40B4-BE49-F238E27FC236}">
                  <a16:creationId xmlns:a16="http://schemas.microsoft.com/office/drawing/2014/main" id="{4449D97A-3CD0-461B-A452-EEC63E3EBA45}"/>
                </a:ext>
              </a:extLst>
            </p:cNvPr>
            <p:cNvGrpSpPr/>
            <p:nvPr/>
          </p:nvGrpSpPr>
          <p:grpSpPr>
            <a:xfrm>
              <a:off x="2845269" y="2938384"/>
              <a:ext cx="2192586" cy="1058918"/>
              <a:chOff x="5013454" y="294624"/>
              <a:chExt cx="2192586" cy="1148861"/>
            </a:xfrm>
          </p:grpSpPr>
          <p:sp>
            <p:nvSpPr>
              <p:cNvPr id="22" name="Rectangle 21">
                <a:extLst>
                  <a:ext uri="{FF2B5EF4-FFF2-40B4-BE49-F238E27FC236}">
                    <a16:creationId xmlns:a16="http://schemas.microsoft.com/office/drawing/2014/main" id="{8F4F2C24-6454-4432-A930-FDEB4AC0D1E2}"/>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3" name="Straight Connector 22">
                <a:extLst>
                  <a:ext uri="{FF2B5EF4-FFF2-40B4-BE49-F238E27FC236}">
                    <a16:creationId xmlns:a16="http://schemas.microsoft.com/office/drawing/2014/main" id="{1310E4D1-9F71-4A07-9075-9A6EF685C3AF}"/>
                  </a:ext>
                </a:extLst>
              </p:cNvPr>
              <p:cNvCxnSpPr>
                <a:stCxn id="22" idx="0"/>
                <a:endCxn id="22"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CCEB337-0C29-4488-86BF-845844BCA4B1}"/>
                  </a:ext>
                </a:extLst>
              </p:cNvPr>
              <p:cNvSpPr txBox="1"/>
              <p:nvPr/>
            </p:nvSpPr>
            <p:spPr>
              <a:xfrm>
                <a:off x="5013454" y="298201"/>
                <a:ext cx="49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sp>
          <p:nvSpPr>
            <p:cNvPr id="76" name="Rectangle 75">
              <a:extLst>
                <a:ext uri="{FF2B5EF4-FFF2-40B4-BE49-F238E27FC236}">
                  <a16:creationId xmlns:a16="http://schemas.microsoft.com/office/drawing/2014/main" id="{A6D41724-EEFE-4A64-BFC8-9C626D25659A}"/>
                </a:ext>
              </a:extLst>
            </p:cNvPr>
            <p:cNvSpPr/>
            <p:nvPr/>
          </p:nvSpPr>
          <p:spPr>
            <a:xfrm>
              <a:off x="2845269" y="2954083"/>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 name="Group 101">
            <a:extLst>
              <a:ext uri="{FF2B5EF4-FFF2-40B4-BE49-F238E27FC236}">
                <a16:creationId xmlns:a16="http://schemas.microsoft.com/office/drawing/2014/main" id="{05097067-CFFD-442F-B6AE-3630B5E9E06A}"/>
              </a:ext>
            </a:extLst>
          </p:cNvPr>
          <p:cNvGrpSpPr/>
          <p:nvPr/>
        </p:nvGrpSpPr>
        <p:grpSpPr>
          <a:xfrm>
            <a:off x="5032868" y="3020591"/>
            <a:ext cx="2342060" cy="1071113"/>
            <a:chOff x="5001725" y="2941881"/>
            <a:chExt cx="2342060" cy="1071113"/>
          </a:xfrm>
        </p:grpSpPr>
        <p:grpSp>
          <p:nvGrpSpPr>
            <p:cNvPr id="12" name="Group 11">
              <a:extLst>
                <a:ext uri="{FF2B5EF4-FFF2-40B4-BE49-F238E27FC236}">
                  <a16:creationId xmlns:a16="http://schemas.microsoft.com/office/drawing/2014/main" id="{436C5852-1AEE-43E9-A6A0-77C2A2D51A43}"/>
                </a:ext>
              </a:extLst>
            </p:cNvPr>
            <p:cNvGrpSpPr/>
            <p:nvPr/>
          </p:nvGrpSpPr>
          <p:grpSpPr>
            <a:xfrm>
              <a:off x="5001725" y="2941881"/>
              <a:ext cx="2342060" cy="1061880"/>
              <a:chOff x="9158966" y="5036265"/>
              <a:chExt cx="2342060" cy="1152075"/>
            </a:xfrm>
          </p:grpSpPr>
          <p:sp>
            <p:nvSpPr>
              <p:cNvPr id="13" name="TextBox 12">
                <a:extLst>
                  <a:ext uri="{FF2B5EF4-FFF2-40B4-BE49-F238E27FC236}">
                    <a16:creationId xmlns:a16="http://schemas.microsoft.com/office/drawing/2014/main" id="{E60B7047-6A50-4099-97A4-92AE08F1EE44}"/>
                  </a:ext>
                </a:extLst>
              </p:cNvPr>
              <p:cNvSpPr txBox="1"/>
              <p:nvPr/>
            </p:nvSpPr>
            <p:spPr>
              <a:xfrm>
                <a:off x="9195741" y="5039479"/>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8AE35BE-9F1F-462A-9F9B-A64908F75D11}"/>
                  </a:ext>
                </a:extLst>
              </p:cNvPr>
              <p:cNvSpPr txBox="1"/>
              <p:nvPr/>
            </p:nvSpPr>
            <p:spPr>
              <a:xfrm>
                <a:off x="10281591"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74C4DE6-A2EA-4E6D-89C4-16F1D150A2D2}"/>
                  </a:ext>
                </a:extLst>
              </p:cNvPr>
              <p:cNvSpPr txBox="1"/>
              <p:nvPr/>
            </p:nvSpPr>
            <p:spPr>
              <a:xfrm>
                <a:off x="9158966" y="5369743"/>
                <a:ext cx="1161898" cy="50087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p:txBody>
          </p:sp>
          <p:sp>
            <p:nvSpPr>
              <p:cNvPr id="16" name="TextBox 15">
                <a:extLst>
                  <a:ext uri="{FF2B5EF4-FFF2-40B4-BE49-F238E27FC236}">
                    <a16:creationId xmlns:a16="http://schemas.microsoft.com/office/drawing/2014/main" id="{A7D4628B-CB56-430D-8ACB-3EF58C34BA2B}"/>
                  </a:ext>
                </a:extLst>
              </p:cNvPr>
              <p:cNvSpPr txBox="1"/>
              <p:nvPr/>
            </p:nvSpPr>
            <p:spPr>
              <a:xfrm>
                <a:off x="10208408" y="5415236"/>
                <a:ext cx="1292618" cy="500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77" name="Rectangle 76">
              <a:extLst>
                <a:ext uri="{FF2B5EF4-FFF2-40B4-BE49-F238E27FC236}">
                  <a16:creationId xmlns:a16="http://schemas.microsoft.com/office/drawing/2014/main" id="{F5C187C2-78BA-4DB5-A4D1-2AE6DE1341DC}"/>
                </a:ext>
              </a:extLst>
            </p:cNvPr>
            <p:cNvSpPr/>
            <p:nvPr/>
          </p:nvSpPr>
          <p:spPr>
            <a:xfrm>
              <a:off x="5042813" y="2956237"/>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 name="Group 56">
            <a:extLst>
              <a:ext uri="{FF2B5EF4-FFF2-40B4-BE49-F238E27FC236}">
                <a16:creationId xmlns:a16="http://schemas.microsoft.com/office/drawing/2014/main" id="{019517E5-45CF-429B-A209-FBEB3470E5E6}"/>
              </a:ext>
            </a:extLst>
          </p:cNvPr>
          <p:cNvGrpSpPr/>
          <p:nvPr/>
        </p:nvGrpSpPr>
        <p:grpSpPr>
          <a:xfrm>
            <a:off x="4011365" y="5226977"/>
            <a:ext cx="2214067" cy="1058917"/>
            <a:chOff x="6193974" y="1510516"/>
            <a:chExt cx="2214067" cy="1153020"/>
          </a:xfrm>
        </p:grpSpPr>
        <p:sp>
          <p:nvSpPr>
            <p:cNvPr id="58" name="TextBox 57">
              <a:extLst>
                <a:ext uri="{FF2B5EF4-FFF2-40B4-BE49-F238E27FC236}">
                  <a16:creationId xmlns:a16="http://schemas.microsoft.com/office/drawing/2014/main" id="{7388EDA1-387A-4B6A-976A-78F5AD1A3A8B}"/>
                </a:ext>
              </a:extLst>
            </p:cNvPr>
            <p:cNvSpPr txBox="1"/>
            <p:nvPr/>
          </p:nvSpPr>
          <p:spPr>
            <a:xfrm>
              <a:off x="6196452" y="1510516"/>
              <a:ext cx="1085850" cy="1148862"/>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FCF96622-0FEB-4C04-9ECC-032BDB346B4B}"/>
                </a:ext>
              </a:extLst>
            </p:cNvPr>
            <p:cNvSpPr txBox="1"/>
            <p:nvPr/>
          </p:nvSpPr>
          <p:spPr>
            <a:xfrm>
              <a:off x="7282302" y="1514674"/>
              <a:ext cx="1085850" cy="1148862"/>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E5A1AC03-C38A-4120-9F94-04C993437A11}"/>
                </a:ext>
              </a:extLst>
            </p:cNvPr>
            <p:cNvSpPr txBox="1"/>
            <p:nvPr/>
          </p:nvSpPr>
          <p:spPr>
            <a:xfrm>
              <a:off x="6193974" y="1847247"/>
              <a:ext cx="1137013" cy="5026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a:t>
              </a:r>
            </a:p>
          </p:txBody>
        </p:sp>
        <p:sp>
          <p:nvSpPr>
            <p:cNvPr id="61" name="TextBox 60">
              <a:extLst>
                <a:ext uri="{FF2B5EF4-FFF2-40B4-BE49-F238E27FC236}">
                  <a16:creationId xmlns:a16="http://schemas.microsoft.com/office/drawing/2014/main" id="{FFC40054-3506-4721-B3CF-E528B562F3DC}"/>
                </a:ext>
              </a:extLst>
            </p:cNvPr>
            <p:cNvSpPr txBox="1"/>
            <p:nvPr/>
          </p:nvSpPr>
          <p:spPr>
            <a:xfrm>
              <a:off x="7271029" y="1837759"/>
              <a:ext cx="1137012" cy="502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p>
          </p:txBody>
        </p:sp>
      </p:grpSp>
      <p:sp>
        <p:nvSpPr>
          <p:cNvPr id="78" name="Rectangle 77">
            <a:extLst>
              <a:ext uri="{FF2B5EF4-FFF2-40B4-BE49-F238E27FC236}">
                <a16:creationId xmlns:a16="http://schemas.microsoft.com/office/drawing/2014/main" id="{5F0972A4-A5A9-43B0-BF55-77EBCAA82169}"/>
              </a:ext>
            </a:extLst>
          </p:cNvPr>
          <p:cNvSpPr/>
          <p:nvPr/>
        </p:nvSpPr>
        <p:spPr>
          <a:xfrm>
            <a:off x="4014747" y="5218823"/>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1" name="Group 130">
            <a:extLst>
              <a:ext uri="{FF2B5EF4-FFF2-40B4-BE49-F238E27FC236}">
                <a16:creationId xmlns:a16="http://schemas.microsoft.com/office/drawing/2014/main" id="{C5893C57-A143-466F-83D5-0A9B6F50E12C}"/>
              </a:ext>
            </a:extLst>
          </p:cNvPr>
          <p:cNvGrpSpPr/>
          <p:nvPr/>
        </p:nvGrpSpPr>
        <p:grpSpPr>
          <a:xfrm>
            <a:off x="7215538" y="5183814"/>
            <a:ext cx="2192586" cy="1080141"/>
            <a:chOff x="7190486" y="5096132"/>
            <a:chExt cx="2192586" cy="1080141"/>
          </a:xfrm>
        </p:grpSpPr>
        <p:grpSp>
          <p:nvGrpSpPr>
            <p:cNvPr id="48" name="Group 47">
              <a:extLst>
                <a:ext uri="{FF2B5EF4-FFF2-40B4-BE49-F238E27FC236}">
                  <a16:creationId xmlns:a16="http://schemas.microsoft.com/office/drawing/2014/main" id="{2EE1FEC7-F59F-4B67-93AE-1295C1B8EC18}"/>
                </a:ext>
              </a:extLst>
            </p:cNvPr>
            <p:cNvGrpSpPr/>
            <p:nvPr/>
          </p:nvGrpSpPr>
          <p:grpSpPr>
            <a:xfrm>
              <a:off x="7190486" y="5096132"/>
              <a:ext cx="2192586" cy="1074303"/>
              <a:chOff x="5013454" y="294624"/>
              <a:chExt cx="2192586" cy="1148861"/>
            </a:xfrm>
          </p:grpSpPr>
          <p:sp>
            <p:nvSpPr>
              <p:cNvPr id="49" name="Rectangle 48">
                <a:extLst>
                  <a:ext uri="{FF2B5EF4-FFF2-40B4-BE49-F238E27FC236}">
                    <a16:creationId xmlns:a16="http://schemas.microsoft.com/office/drawing/2014/main" id="{BC0D5B27-85EC-4EF4-8057-823511704DA1}"/>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0" name="Straight Connector 49">
                <a:extLst>
                  <a:ext uri="{FF2B5EF4-FFF2-40B4-BE49-F238E27FC236}">
                    <a16:creationId xmlns:a16="http://schemas.microsoft.com/office/drawing/2014/main" id="{8FD8ADF4-89BA-4A2E-9788-343C0080B205}"/>
                  </a:ext>
                </a:extLst>
              </p:cNvPr>
              <p:cNvCxnSpPr>
                <a:stCxn id="49" idx="0"/>
                <a:endCxn id="49"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6715205-C359-41AA-BDF3-B9D946049299}"/>
                  </a:ext>
                </a:extLst>
              </p:cNvPr>
              <p:cNvSpPr txBox="1"/>
              <p:nvPr/>
            </p:nvSpPr>
            <p:spPr>
              <a:xfrm>
                <a:off x="5013454" y="298201"/>
                <a:ext cx="496424" cy="625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grpSp>
        <p:sp>
          <p:nvSpPr>
            <p:cNvPr id="79" name="Rectangle 78">
              <a:extLst>
                <a:ext uri="{FF2B5EF4-FFF2-40B4-BE49-F238E27FC236}">
                  <a16:creationId xmlns:a16="http://schemas.microsoft.com/office/drawing/2014/main" id="{3585B14D-DE82-4525-949F-BEF9B7634B17}"/>
                </a:ext>
              </a:extLst>
            </p:cNvPr>
            <p:cNvSpPr/>
            <p:nvPr/>
          </p:nvSpPr>
          <p:spPr>
            <a:xfrm>
              <a:off x="7209797" y="5119516"/>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0" name="Rectangle 79">
            <a:extLst>
              <a:ext uri="{FF2B5EF4-FFF2-40B4-BE49-F238E27FC236}">
                <a16:creationId xmlns:a16="http://schemas.microsoft.com/office/drawing/2014/main" id="{F216EB26-81D2-4459-B253-292E0012F557}"/>
              </a:ext>
            </a:extLst>
          </p:cNvPr>
          <p:cNvSpPr/>
          <p:nvPr/>
        </p:nvSpPr>
        <p:spPr>
          <a:xfrm rot="5400000">
            <a:off x="4511018" y="1409064"/>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3CB069EA-263E-4A3D-8693-E3B9E9319BDC}"/>
              </a:ext>
            </a:extLst>
          </p:cNvPr>
          <p:cNvSpPr/>
          <p:nvPr/>
        </p:nvSpPr>
        <p:spPr>
          <a:xfrm rot="5400000">
            <a:off x="5620985" y="4666230"/>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2" name="Group 81">
            <a:extLst>
              <a:ext uri="{FF2B5EF4-FFF2-40B4-BE49-F238E27FC236}">
                <a16:creationId xmlns:a16="http://schemas.microsoft.com/office/drawing/2014/main" id="{D3E47546-0BFF-4325-AB68-D08BAF1D0FA6}"/>
              </a:ext>
            </a:extLst>
          </p:cNvPr>
          <p:cNvGrpSpPr/>
          <p:nvPr/>
        </p:nvGrpSpPr>
        <p:grpSpPr>
          <a:xfrm rot="5400000">
            <a:off x="4512905" y="1349820"/>
            <a:ext cx="2171700" cy="1184007"/>
            <a:chOff x="6197713" y="1442536"/>
            <a:chExt cx="2171700" cy="1262023"/>
          </a:xfrm>
        </p:grpSpPr>
        <p:sp>
          <p:nvSpPr>
            <p:cNvPr id="83" name="TextBox 82">
              <a:extLst>
                <a:ext uri="{FF2B5EF4-FFF2-40B4-BE49-F238E27FC236}">
                  <a16:creationId xmlns:a16="http://schemas.microsoft.com/office/drawing/2014/main" id="{40520248-21F0-4F01-A386-88AEB4D8191B}"/>
                </a:ext>
              </a:extLst>
            </p:cNvPr>
            <p:cNvSpPr txBox="1"/>
            <p:nvPr/>
          </p:nvSpPr>
          <p:spPr>
            <a:xfrm>
              <a:off x="6197713" y="151051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2C6F9CAF-48E5-4D89-9095-D7EA7807881C}"/>
                </a:ext>
              </a:extLst>
            </p:cNvPr>
            <p:cNvSpPr txBox="1"/>
            <p:nvPr/>
          </p:nvSpPr>
          <p:spPr>
            <a:xfrm>
              <a:off x="7283563" y="151467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58B2CA23-0FE2-4201-95BA-B993F3CE501C}"/>
                </a:ext>
              </a:extLst>
            </p:cNvPr>
            <p:cNvSpPr txBox="1"/>
            <p:nvPr/>
          </p:nvSpPr>
          <p:spPr>
            <a:xfrm rot="16200000">
              <a:off x="6156516" y="1867760"/>
              <a:ext cx="121193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86" name="TextBox 85">
              <a:extLst>
                <a:ext uri="{FF2B5EF4-FFF2-40B4-BE49-F238E27FC236}">
                  <a16:creationId xmlns:a16="http://schemas.microsoft.com/office/drawing/2014/main" id="{8FA71E96-DF23-4BAD-AB3C-1EC37E0A3672}"/>
                </a:ext>
              </a:extLst>
            </p:cNvPr>
            <p:cNvSpPr txBox="1"/>
            <p:nvPr/>
          </p:nvSpPr>
          <p:spPr>
            <a:xfrm rot="16200000">
              <a:off x="7213687" y="1817669"/>
              <a:ext cx="12119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7" name="Rectangle 86">
            <a:extLst>
              <a:ext uri="{FF2B5EF4-FFF2-40B4-BE49-F238E27FC236}">
                <a16:creationId xmlns:a16="http://schemas.microsoft.com/office/drawing/2014/main" id="{1EB2A33E-C3D8-432D-9F4A-A85E6B6ED4EB}"/>
              </a:ext>
            </a:extLst>
          </p:cNvPr>
          <p:cNvSpPr/>
          <p:nvPr/>
        </p:nvSpPr>
        <p:spPr>
          <a:xfrm rot="5400000">
            <a:off x="4511018" y="1409065"/>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8" name="Group 87">
            <a:extLst>
              <a:ext uri="{FF2B5EF4-FFF2-40B4-BE49-F238E27FC236}">
                <a16:creationId xmlns:a16="http://schemas.microsoft.com/office/drawing/2014/main" id="{02067EFB-3052-400E-8EB6-8936F70C86B8}"/>
              </a:ext>
            </a:extLst>
          </p:cNvPr>
          <p:cNvGrpSpPr/>
          <p:nvPr/>
        </p:nvGrpSpPr>
        <p:grpSpPr>
          <a:xfrm rot="5400000">
            <a:off x="4512397" y="1349819"/>
            <a:ext cx="2171700" cy="1184007"/>
            <a:chOff x="6197713" y="1442536"/>
            <a:chExt cx="2171700" cy="1262023"/>
          </a:xfrm>
        </p:grpSpPr>
        <p:sp>
          <p:nvSpPr>
            <p:cNvPr id="89" name="TextBox 88">
              <a:extLst>
                <a:ext uri="{FF2B5EF4-FFF2-40B4-BE49-F238E27FC236}">
                  <a16:creationId xmlns:a16="http://schemas.microsoft.com/office/drawing/2014/main" id="{C1BB440B-DD47-4713-9BFE-3ADA3861EE4E}"/>
                </a:ext>
              </a:extLst>
            </p:cNvPr>
            <p:cNvSpPr txBox="1"/>
            <p:nvPr/>
          </p:nvSpPr>
          <p:spPr>
            <a:xfrm>
              <a:off x="6197713" y="1510515"/>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194C106C-B992-478E-9DF0-2A970C7DF887}"/>
                </a:ext>
              </a:extLst>
            </p:cNvPr>
            <p:cNvSpPr txBox="1"/>
            <p:nvPr/>
          </p:nvSpPr>
          <p:spPr>
            <a:xfrm>
              <a:off x="7283563" y="151467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DAAC4BD0-EE31-4846-85B2-844BCDB9A0FE}"/>
                </a:ext>
              </a:extLst>
            </p:cNvPr>
            <p:cNvSpPr txBox="1"/>
            <p:nvPr/>
          </p:nvSpPr>
          <p:spPr>
            <a:xfrm rot="16200000">
              <a:off x="6156516" y="1867760"/>
              <a:ext cx="121193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92" name="TextBox 91">
              <a:extLst>
                <a:ext uri="{FF2B5EF4-FFF2-40B4-BE49-F238E27FC236}">
                  <a16:creationId xmlns:a16="http://schemas.microsoft.com/office/drawing/2014/main" id="{F3FBBEA8-8C64-4218-8638-7F865B62DEDC}"/>
                </a:ext>
              </a:extLst>
            </p:cNvPr>
            <p:cNvSpPr txBox="1"/>
            <p:nvPr/>
          </p:nvSpPr>
          <p:spPr>
            <a:xfrm rot="16200000">
              <a:off x="7213687" y="1817669"/>
              <a:ext cx="12119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93" name="Rectangle 92">
            <a:extLst>
              <a:ext uri="{FF2B5EF4-FFF2-40B4-BE49-F238E27FC236}">
                <a16:creationId xmlns:a16="http://schemas.microsoft.com/office/drawing/2014/main" id="{D6DB1EDA-7F96-4B7F-9216-CF89EC75B535}"/>
              </a:ext>
            </a:extLst>
          </p:cNvPr>
          <p:cNvSpPr/>
          <p:nvPr/>
        </p:nvSpPr>
        <p:spPr>
          <a:xfrm rot="5400000">
            <a:off x="4510695" y="1407934"/>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TextBox 94">
            <a:extLst>
              <a:ext uri="{FF2B5EF4-FFF2-40B4-BE49-F238E27FC236}">
                <a16:creationId xmlns:a16="http://schemas.microsoft.com/office/drawing/2014/main" id="{2A558E7F-8A0E-4392-9D6D-A36A7083D2E6}"/>
              </a:ext>
            </a:extLst>
          </p:cNvPr>
          <p:cNvSpPr txBox="1"/>
          <p:nvPr/>
        </p:nvSpPr>
        <p:spPr>
          <a:xfrm rot="5400000">
            <a:off x="5047165" y="872793"/>
            <a:ext cx="1085850" cy="107784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2F9649D2-D95D-4C67-857C-22AE7C3A438F}"/>
              </a:ext>
            </a:extLst>
          </p:cNvPr>
          <p:cNvSpPr txBox="1"/>
          <p:nvPr/>
        </p:nvSpPr>
        <p:spPr>
          <a:xfrm rot="5400000">
            <a:off x="5043262" y="1947470"/>
            <a:ext cx="1085850" cy="1077840"/>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2C3D7D28-01B1-4FE3-9367-1DC2683CFBC9}"/>
              </a:ext>
            </a:extLst>
          </p:cNvPr>
          <p:cNvSpPr txBox="1"/>
          <p:nvPr/>
        </p:nvSpPr>
        <p:spPr>
          <a:xfrm>
            <a:off x="5008780" y="1180881"/>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a:t>
            </a:r>
            <a:r>
              <a:rPr lang="en-GB" sz="2400" b="1" dirty="0">
                <a:solidFill>
                  <a:srgbClr val="4472C4">
                    <a:lumMod val="50000"/>
                  </a:srgbClr>
                </a:solidFill>
                <a:latin typeface="Century Gothic" panose="020F0302020204030204"/>
              </a:rPr>
              <a:t>eau</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CD2ED212-4B8F-48C6-9979-96D5F33491E4}"/>
              </a:ext>
            </a:extLst>
          </p:cNvPr>
          <p:cNvSpPr txBox="1"/>
          <p:nvPr/>
        </p:nvSpPr>
        <p:spPr>
          <a:xfrm>
            <a:off x="5055774" y="2248723"/>
            <a:ext cx="11370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F0302020204030204"/>
              </a:rPr>
              <a:t>f</a:t>
            </a:r>
            <a:r>
              <a:rPr lang="en-GB" sz="2400" b="1" dirty="0" err="1">
                <a:solidFill>
                  <a:srgbClr val="002060"/>
                </a:solidFill>
                <a:latin typeface="Century Gothic" panose="020F0302020204030204"/>
              </a:rPr>
              <a:t>ai</a:t>
            </a:r>
            <a:r>
              <a:rPr lang="en-GB" sz="2400" dirty="0" err="1">
                <a:solidFill>
                  <a:srgbClr val="002060"/>
                </a:solidFill>
                <a:latin typeface="Century Gothic" panose="020F0302020204030204"/>
              </a:rPr>
              <a:t>m</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3E2334A2-8B5B-4139-AF84-ACBB0F37003B}"/>
              </a:ext>
            </a:extLst>
          </p:cNvPr>
          <p:cNvSpPr/>
          <p:nvPr/>
        </p:nvSpPr>
        <p:spPr>
          <a:xfrm rot="5400000">
            <a:off x="4512776" y="1413371"/>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9" name="Group 108">
            <a:extLst>
              <a:ext uri="{FF2B5EF4-FFF2-40B4-BE49-F238E27FC236}">
                <a16:creationId xmlns:a16="http://schemas.microsoft.com/office/drawing/2014/main" id="{9AA547DF-0616-4474-AA41-28A39F9B0022}"/>
              </a:ext>
            </a:extLst>
          </p:cNvPr>
          <p:cNvGrpSpPr/>
          <p:nvPr/>
        </p:nvGrpSpPr>
        <p:grpSpPr>
          <a:xfrm>
            <a:off x="7216346" y="3019162"/>
            <a:ext cx="2341054" cy="1072832"/>
            <a:chOff x="7195689" y="2937979"/>
            <a:chExt cx="2341054" cy="1072832"/>
          </a:xfrm>
        </p:grpSpPr>
        <p:grpSp>
          <p:nvGrpSpPr>
            <p:cNvPr id="103" name="Group 102">
              <a:extLst>
                <a:ext uri="{FF2B5EF4-FFF2-40B4-BE49-F238E27FC236}">
                  <a16:creationId xmlns:a16="http://schemas.microsoft.com/office/drawing/2014/main" id="{BE42CBF0-21B0-4A8C-BB7B-0D8D1403EFB0}"/>
                </a:ext>
              </a:extLst>
            </p:cNvPr>
            <p:cNvGrpSpPr/>
            <p:nvPr/>
          </p:nvGrpSpPr>
          <p:grpSpPr>
            <a:xfrm>
              <a:off x="7195689" y="2937979"/>
              <a:ext cx="2341054" cy="1060681"/>
              <a:chOff x="9177670" y="5036265"/>
              <a:chExt cx="2341054" cy="1150774"/>
            </a:xfrm>
          </p:grpSpPr>
          <p:sp>
            <p:nvSpPr>
              <p:cNvPr id="104" name="TextBox 103">
                <a:extLst>
                  <a:ext uri="{FF2B5EF4-FFF2-40B4-BE49-F238E27FC236}">
                    <a16:creationId xmlns:a16="http://schemas.microsoft.com/office/drawing/2014/main" id="{7C76811D-777F-49C1-B5B3-3731BD3D39F6}"/>
                  </a:ext>
                </a:extLst>
              </p:cNvPr>
              <p:cNvSpPr txBox="1"/>
              <p:nvPr/>
            </p:nvSpPr>
            <p:spPr>
              <a:xfrm>
                <a:off x="9195872" y="5038178"/>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41D03437-38B6-47B1-9290-75E413FCE146}"/>
                  </a:ext>
                </a:extLst>
              </p:cNvPr>
              <p:cNvSpPr txBox="1"/>
              <p:nvPr/>
            </p:nvSpPr>
            <p:spPr>
              <a:xfrm>
                <a:off x="10281591" y="5036265"/>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54222D89-04B9-4C31-8030-0574110AFCA2}"/>
                  </a:ext>
                </a:extLst>
              </p:cNvPr>
              <p:cNvSpPr txBox="1"/>
              <p:nvPr/>
            </p:nvSpPr>
            <p:spPr>
              <a:xfrm>
                <a:off x="9177670" y="5408463"/>
                <a:ext cx="1085850" cy="50087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p>
            </p:txBody>
          </p:sp>
          <p:sp>
            <p:nvSpPr>
              <p:cNvPr id="107" name="TextBox 106">
                <a:extLst>
                  <a:ext uri="{FF2B5EF4-FFF2-40B4-BE49-F238E27FC236}">
                    <a16:creationId xmlns:a16="http://schemas.microsoft.com/office/drawing/2014/main" id="{59910F3E-7C34-46B6-8902-752A5BA94F7E}"/>
                  </a:ext>
                </a:extLst>
              </p:cNvPr>
              <p:cNvSpPr txBox="1"/>
              <p:nvPr/>
            </p:nvSpPr>
            <p:spPr>
              <a:xfrm>
                <a:off x="10226106" y="5408463"/>
                <a:ext cx="1292618" cy="500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g</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m</a:t>
                </a:r>
              </a:p>
            </p:txBody>
          </p:sp>
        </p:grpSp>
        <p:sp>
          <p:nvSpPr>
            <p:cNvPr id="108" name="Rectangle 107">
              <a:extLst>
                <a:ext uri="{FF2B5EF4-FFF2-40B4-BE49-F238E27FC236}">
                  <a16:creationId xmlns:a16="http://schemas.microsoft.com/office/drawing/2014/main" id="{7DAD10FB-E4BD-4F82-A0D3-5C53A3C53687}"/>
                </a:ext>
              </a:extLst>
            </p:cNvPr>
            <p:cNvSpPr/>
            <p:nvPr/>
          </p:nvSpPr>
          <p:spPr>
            <a:xfrm>
              <a:off x="7223979" y="2954054"/>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5" name="Group 114">
            <a:extLst>
              <a:ext uri="{FF2B5EF4-FFF2-40B4-BE49-F238E27FC236}">
                <a16:creationId xmlns:a16="http://schemas.microsoft.com/office/drawing/2014/main" id="{AA487D2D-7046-4A3F-9533-521F35315B93}"/>
              </a:ext>
            </a:extLst>
          </p:cNvPr>
          <p:cNvGrpSpPr/>
          <p:nvPr/>
        </p:nvGrpSpPr>
        <p:grpSpPr>
          <a:xfrm>
            <a:off x="9379162" y="3027698"/>
            <a:ext cx="2194146" cy="1072112"/>
            <a:chOff x="9366636" y="2940016"/>
            <a:chExt cx="2194146" cy="1072112"/>
          </a:xfrm>
        </p:grpSpPr>
        <p:grpSp>
          <p:nvGrpSpPr>
            <p:cNvPr id="110" name="Group 109">
              <a:extLst>
                <a:ext uri="{FF2B5EF4-FFF2-40B4-BE49-F238E27FC236}">
                  <a16:creationId xmlns:a16="http://schemas.microsoft.com/office/drawing/2014/main" id="{96D8629E-FE59-48F3-BCEE-7E5E16C718B2}"/>
                </a:ext>
              </a:extLst>
            </p:cNvPr>
            <p:cNvGrpSpPr/>
            <p:nvPr/>
          </p:nvGrpSpPr>
          <p:grpSpPr>
            <a:xfrm>
              <a:off x="9366636" y="2940016"/>
              <a:ext cx="2192586" cy="1058918"/>
              <a:chOff x="5013454" y="294624"/>
              <a:chExt cx="2192586" cy="1148861"/>
            </a:xfrm>
          </p:grpSpPr>
          <p:sp>
            <p:nvSpPr>
              <p:cNvPr id="111" name="Rectangle 110">
                <a:extLst>
                  <a:ext uri="{FF2B5EF4-FFF2-40B4-BE49-F238E27FC236}">
                    <a16:creationId xmlns:a16="http://schemas.microsoft.com/office/drawing/2014/main" id="{84FE7654-A9E7-474A-BD5C-5B7FFBC33912}"/>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12" name="Straight Connector 111">
                <a:extLst>
                  <a:ext uri="{FF2B5EF4-FFF2-40B4-BE49-F238E27FC236}">
                    <a16:creationId xmlns:a16="http://schemas.microsoft.com/office/drawing/2014/main" id="{E83F6967-26DC-4448-8E66-3E1FB7B3577E}"/>
                  </a:ext>
                </a:extLst>
              </p:cNvPr>
              <p:cNvCxnSpPr>
                <a:stCxn id="111" idx="0"/>
                <a:endCxn id="111"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4D25570-40DE-4A21-AE2F-ABE2580AD398}"/>
                  </a:ext>
                </a:extLst>
              </p:cNvPr>
              <p:cNvSpPr txBox="1"/>
              <p:nvPr/>
            </p:nvSpPr>
            <p:spPr>
              <a:xfrm>
                <a:off x="5013454" y="298201"/>
                <a:ext cx="496424" cy="613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sp>
          <p:nvSpPr>
            <p:cNvPr id="114" name="Rectangle 113">
              <a:extLst>
                <a:ext uri="{FF2B5EF4-FFF2-40B4-BE49-F238E27FC236}">
                  <a16:creationId xmlns:a16="http://schemas.microsoft.com/office/drawing/2014/main" id="{A186B0B1-7291-4D1D-A887-2BCCBE90BE8D}"/>
                </a:ext>
              </a:extLst>
            </p:cNvPr>
            <p:cNvSpPr/>
            <p:nvPr/>
          </p:nvSpPr>
          <p:spPr>
            <a:xfrm>
              <a:off x="9389082" y="2955371"/>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3" name="Group 122">
            <a:extLst>
              <a:ext uri="{FF2B5EF4-FFF2-40B4-BE49-F238E27FC236}">
                <a16:creationId xmlns:a16="http://schemas.microsoft.com/office/drawing/2014/main" id="{F7393599-179F-453F-8481-EDF0DEE0D847}"/>
              </a:ext>
            </a:extLst>
          </p:cNvPr>
          <p:cNvGrpSpPr/>
          <p:nvPr/>
        </p:nvGrpSpPr>
        <p:grpSpPr>
          <a:xfrm>
            <a:off x="6168764" y="4095883"/>
            <a:ext cx="1077035" cy="2184577"/>
            <a:chOff x="6131186" y="4008201"/>
            <a:chExt cx="1077035" cy="2184577"/>
          </a:xfrm>
        </p:grpSpPr>
        <p:grpSp>
          <p:nvGrpSpPr>
            <p:cNvPr id="117" name="Group 116">
              <a:extLst>
                <a:ext uri="{FF2B5EF4-FFF2-40B4-BE49-F238E27FC236}">
                  <a16:creationId xmlns:a16="http://schemas.microsoft.com/office/drawing/2014/main" id="{551DCBB0-883A-4F1C-929C-B84449AC2B60}"/>
                </a:ext>
              </a:extLst>
            </p:cNvPr>
            <p:cNvGrpSpPr/>
            <p:nvPr/>
          </p:nvGrpSpPr>
          <p:grpSpPr>
            <a:xfrm rot="16200000">
              <a:off x="5582851" y="4556536"/>
              <a:ext cx="2173705" cy="1077035"/>
              <a:chOff x="6195708" y="1511887"/>
              <a:chExt cx="2173705" cy="1154650"/>
            </a:xfrm>
          </p:grpSpPr>
          <p:sp>
            <p:nvSpPr>
              <p:cNvPr id="118" name="TextBox 117">
                <a:extLst>
                  <a:ext uri="{FF2B5EF4-FFF2-40B4-BE49-F238E27FC236}">
                    <a16:creationId xmlns:a16="http://schemas.microsoft.com/office/drawing/2014/main" id="{BAE84BA6-94B4-473C-BA05-91AE139701EC}"/>
                  </a:ext>
                </a:extLst>
              </p:cNvPr>
              <p:cNvSpPr txBox="1"/>
              <p:nvPr/>
            </p:nvSpPr>
            <p:spPr>
              <a:xfrm>
                <a:off x="6195708" y="1511887"/>
                <a:ext cx="1085850" cy="114886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1379DAE2-E7A4-422A-B0E8-F13240E8FC1B}"/>
                  </a:ext>
                </a:extLst>
              </p:cNvPr>
              <p:cNvSpPr txBox="1"/>
              <p:nvPr/>
            </p:nvSpPr>
            <p:spPr>
              <a:xfrm>
                <a:off x="7283563" y="1515616"/>
                <a:ext cx="1085850" cy="1148861"/>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30C704EE-492E-44F9-8D87-1EFDB3A1648B}"/>
                  </a:ext>
                </a:extLst>
              </p:cNvPr>
              <p:cNvSpPr txBox="1"/>
              <p:nvPr/>
            </p:nvSpPr>
            <p:spPr>
              <a:xfrm rot="5400000">
                <a:off x="6159747" y="1867198"/>
                <a:ext cx="113701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121" name="TextBox 120">
                <a:extLst>
                  <a:ext uri="{FF2B5EF4-FFF2-40B4-BE49-F238E27FC236}">
                    <a16:creationId xmlns:a16="http://schemas.microsoft.com/office/drawing/2014/main" id="{413B3453-9D24-46F2-B391-D2E734C2C3CF}"/>
                  </a:ext>
                </a:extLst>
              </p:cNvPr>
              <p:cNvSpPr txBox="1"/>
              <p:nvPr/>
            </p:nvSpPr>
            <p:spPr>
              <a:xfrm rot="5400000">
                <a:off x="7290963" y="1865894"/>
                <a:ext cx="1137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ne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122" name="Rectangle 121">
              <a:extLst>
                <a:ext uri="{FF2B5EF4-FFF2-40B4-BE49-F238E27FC236}">
                  <a16:creationId xmlns:a16="http://schemas.microsoft.com/office/drawing/2014/main" id="{4DDDF5FA-2A99-4D22-92B9-B31B9EE4BB53}"/>
                </a:ext>
              </a:extLst>
            </p:cNvPr>
            <p:cNvSpPr/>
            <p:nvPr/>
          </p:nvSpPr>
          <p:spPr>
            <a:xfrm rot="5400000">
              <a:off x="5583407" y="4578549"/>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0" name="Group 129">
            <a:extLst>
              <a:ext uri="{FF2B5EF4-FFF2-40B4-BE49-F238E27FC236}">
                <a16:creationId xmlns:a16="http://schemas.microsoft.com/office/drawing/2014/main" id="{A939A32B-E619-4DD7-B44B-9C4A84A83C5F}"/>
              </a:ext>
            </a:extLst>
          </p:cNvPr>
          <p:cNvGrpSpPr/>
          <p:nvPr/>
        </p:nvGrpSpPr>
        <p:grpSpPr>
          <a:xfrm>
            <a:off x="7204278" y="5192250"/>
            <a:ext cx="2204626" cy="1077268"/>
            <a:chOff x="7191953" y="5097163"/>
            <a:chExt cx="2204626" cy="1077268"/>
          </a:xfrm>
        </p:grpSpPr>
        <p:grpSp>
          <p:nvGrpSpPr>
            <p:cNvPr id="125" name="Group 124">
              <a:extLst>
                <a:ext uri="{FF2B5EF4-FFF2-40B4-BE49-F238E27FC236}">
                  <a16:creationId xmlns:a16="http://schemas.microsoft.com/office/drawing/2014/main" id="{8D5120C1-5805-46E2-9251-EC4C3E1A9BC0}"/>
                </a:ext>
              </a:extLst>
            </p:cNvPr>
            <p:cNvGrpSpPr/>
            <p:nvPr/>
          </p:nvGrpSpPr>
          <p:grpSpPr>
            <a:xfrm>
              <a:off x="7191953" y="5097163"/>
              <a:ext cx="2192586" cy="1074303"/>
              <a:chOff x="5013454" y="294624"/>
              <a:chExt cx="2192586" cy="1148861"/>
            </a:xfrm>
          </p:grpSpPr>
          <p:sp>
            <p:nvSpPr>
              <p:cNvPr id="126" name="Rectangle 125">
                <a:extLst>
                  <a:ext uri="{FF2B5EF4-FFF2-40B4-BE49-F238E27FC236}">
                    <a16:creationId xmlns:a16="http://schemas.microsoft.com/office/drawing/2014/main" id="{EB5E7974-BA70-4768-BCAE-8136053D3BAA}"/>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27" name="Straight Connector 126">
                <a:extLst>
                  <a:ext uri="{FF2B5EF4-FFF2-40B4-BE49-F238E27FC236}">
                    <a16:creationId xmlns:a16="http://schemas.microsoft.com/office/drawing/2014/main" id="{DE7E8D82-1742-43A8-8F22-CDC6D3DFC31B}"/>
                  </a:ext>
                </a:extLst>
              </p:cNvPr>
              <p:cNvCxnSpPr>
                <a:stCxn id="126" idx="0"/>
                <a:endCxn id="126"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5D6F05C8-305F-4789-A3D7-9E7FA926911A}"/>
                  </a:ext>
                </a:extLst>
              </p:cNvPr>
              <p:cNvSpPr txBox="1"/>
              <p:nvPr/>
            </p:nvSpPr>
            <p:spPr>
              <a:xfrm>
                <a:off x="5013454" y="298201"/>
                <a:ext cx="496424" cy="625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grpSp>
        <p:sp>
          <p:nvSpPr>
            <p:cNvPr id="129" name="Rectangle 128">
              <a:extLst>
                <a:ext uri="{FF2B5EF4-FFF2-40B4-BE49-F238E27FC236}">
                  <a16:creationId xmlns:a16="http://schemas.microsoft.com/office/drawing/2014/main" id="{45631ADB-8CD0-45F6-B986-700BF86F3BFA}"/>
                </a:ext>
              </a:extLst>
            </p:cNvPr>
            <p:cNvSpPr/>
            <p:nvPr/>
          </p:nvSpPr>
          <p:spPr>
            <a:xfrm>
              <a:off x="7224879" y="5117674"/>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3" name="Rectangle 72">
            <a:extLst>
              <a:ext uri="{FF2B5EF4-FFF2-40B4-BE49-F238E27FC236}">
                <a16:creationId xmlns:a16="http://schemas.microsoft.com/office/drawing/2014/main" id="{943A94AE-E52F-4AC4-B8D7-CD2B352D222F}"/>
              </a:ext>
            </a:extLst>
          </p:cNvPr>
          <p:cNvSpPr/>
          <p:nvPr/>
        </p:nvSpPr>
        <p:spPr>
          <a:xfrm>
            <a:off x="6139314" y="855917"/>
            <a:ext cx="2171700" cy="105675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097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Dominos de </a:t>
            </a:r>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92E27B6A-99E1-4B2B-955F-6CBF1EB3817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4" name="Group 93">
            <a:extLst>
              <a:ext uri="{FF2B5EF4-FFF2-40B4-BE49-F238E27FC236}">
                <a16:creationId xmlns:a16="http://schemas.microsoft.com/office/drawing/2014/main" id="{B3D6A052-BE11-4480-9A82-AA6634E7D819}"/>
              </a:ext>
            </a:extLst>
          </p:cNvPr>
          <p:cNvGrpSpPr/>
          <p:nvPr/>
        </p:nvGrpSpPr>
        <p:grpSpPr>
          <a:xfrm>
            <a:off x="3034984" y="2840913"/>
            <a:ext cx="2601429" cy="1292400"/>
            <a:chOff x="3034984" y="2850650"/>
            <a:chExt cx="2601429" cy="1292400"/>
          </a:xfrm>
        </p:grpSpPr>
        <p:grpSp>
          <p:nvGrpSpPr>
            <p:cNvPr id="32" name="Group 31">
              <a:extLst>
                <a:ext uri="{FF2B5EF4-FFF2-40B4-BE49-F238E27FC236}">
                  <a16:creationId xmlns:a16="http://schemas.microsoft.com/office/drawing/2014/main" id="{83F4F8B0-116E-43DE-ABA3-954ECE00B792}"/>
                </a:ext>
              </a:extLst>
            </p:cNvPr>
            <p:cNvGrpSpPr/>
            <p:nvPr/>
          </p:nvGrpSpPr>
          <p:grpSpPr>
            <a:xfrm>
              <a:off x="3034984" y="2850650"/>
              <a:ext cx="2583542" cy="1292400"/>
              <a:chOff x="3556000" y="3737429"/>
              <a:chExt cx="2583542" cy="1292400"/>
            </a:xfrm>
          </p:grpSpPr>
          <p:grpSp>
            <p:nvGrpSpPr>
              <p:cNvPr id="33" name="Group 32">
                <a:extLst>
                  <a:ext uri="{FF2B5EF4-FFF2-40B4-BE49-F238E27FC236}">
                    <a16:creationId xmlns:a16="http://schemas.microsoft.com/office/drawing/2014/main" id="{46E96A58-2EFE-4837-B55F-6FADCA14DF0F}"/>
                  </a:ext>
                </a:extLst>
              </p:cNvPr>
              <p:cNvGrpSpPr/>
              <p:nvPr/>
            </p:nvGrpSpPr>
            <p:grpSpPr>
              <a:xfrm>
                <a:off x="3556000" y="3737429"/>
                <a:ext cx="2583542" cy="1292400"/>
                <a:chOff x="3556000" y="3737429"/>
                <a:chExt cx="2583542" cy="1292400"/>
              </a:xfrm>
            </p:grpSpPr>
            <p:sp>
              <p:nvSpPr>
                <p:cNvPr id="36" name="TextBox 35">
                  <a:extLst>
                    <a:ext uri="{FF2B5EF4-FFF2-40B4-BE49-F238E27FC236}">
                      <a16:creationId xmlns:a16="http://schemas.microsoft.com/office/drawing/2014/main" id="{A8B63A99-C9DB-4666-A555-882D63F39DF3}"/>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FA42FF8-36B4-4002-8696-3ED5EC55E965}"/>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4" name="TextBox 33">
                <a:extLst>
                  <a:ext uri="{FF2B5EF4-FFF2-40B4-BE49-F238E27FC236}">
                    <a16:creationId xmlns:a16="http://schemas.microsoft.com/office/drawing/2014/main" id="{176C76CC-E103-4F7F-9CD0-8566D389AF55}"/>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x</a:t>
                </a:r>
              </a:p>
            </p:txBody>
          </p:sp>
          <p:sp>
            <p:nvSpPr>
              <p:cNvPr id="35" name="TextBox 34">
                <a:extLst>
                  <a:ext uri="{FF2B5EF4-FFF2-40B4-BE49-F238E27FC236}">
                    <a16:creationId xmlns:a16="http://schemas.microsoft.com/office/drawing/2014/main" id="{6B601809-9035-474D-8384-9FAC526482E4}"/>
                  </a:ext>
                </a:extLst>
              </p:cNvPr>
              <p:cNvSpPr txBox="1"/>
              <p:nvPr/>
            </p:nvSpPr>
            <p:spPr>
              <a:xfrm>
                <a:off x="4885704" y="4151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me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0" name="Rectangle 79">
              <a:extLst>
                <a:ext uri="{FF2B5EF4-FFF2-40B4-BE49-F238E27FC236}">
                  <a16:creationId xmlns:a16="http://schemas.microsoft.com/office/drawing/2014/main" id="{EF69E8EF-8066-4FC2-91E0-7D781EB0678C}"/>
                </a:ext>
              </a:extLst>
            </p:cNvPr>
            <p:cNvSpPr/>
            <p:nvPr/>
          </p:nvSpPr>
          <p:spPr>
            <a:xfrm>
              <a:off x="3055031" y="2850650"/>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 2">
            <a:extLst>
              <a:ext uri="{FF2B5EF4-FFF2-40B4-BE49-F238E27FC236}">
                <a16:creationId xmlns:a16="http://schemas.microsoft.com/office/drawing/2014/main" id="{593D3236-A119-4F14-8DA1-2BEE058A68B0}"/>
              </a:ext>
            </a:extLst>
          </p:cNvPr>
          <p:cNvGrpSpPr/>
          <p:nvPr/>
        </p:nvGrpSpPr>
        <p:grpSpPr>
          <a:xfrm>
            <a:off x="3034984" y="1321272"/>
            <a:ext cx="2584314" cy="1313510"/>
            <a:chOff x="3037144" y="1322113"/>
            <a:chExt cx="2584314" cy="1313510"/>
          </a:xfrm>
        </p:grpSpPr>
        <p:grpSp>
          <p:nvGrpSpPr>
            <p:cNvPr id="26" name="Group 25">
              <a:extLst>
                <a:ext uri="{FF2B5EF4-FFF2-40B4-BE49-F238E27FC236}">
                  <a16:creationId xmlns:a16="http://schemas.microsoft.com/office/drawing/2014/main" id="{029DD3E7-E548-4DA3-81F1-D751A207EF05}"/>
                </a:ext>
              </a:extLst>
            </p:cNvPr>
            <p:cNvGrpSpPr/>
            <p:nvPr/>
          </p:nvGrpSpPr>
          <p:grpSpPr>
            <a:xfrm>
              <a:off x="3037916" y="1343223"/>
              <a:ext cx="2583542" cy="1292400"/>
              <a:chOff x="3556000" y="3737429"/>
              <a:chExt cx="2583542" cy="1292400"/>
            </a:xfrm>
          </p:grpSpPr>
          <p:grpSp>
            <p:nvGrpSpPr>
              <p:cNvPr id="27" name="Group 26">
                <a:extLst>
                  <a:ext uri="{FF2B5EF4-FFF2-40B4-BE49-F238E27FC236}">
                    <a16:creationId xmlns:a16="http://schemas.microsoft.com/office/drawing/2014/main" id="{687206CD-E905-4F5C-9120-97D45D008B3E}"/>
                  </a:ext>
                </a:extLst>
              </p:cNvPr>
              <p:cNvGrpSpPr/>
              <p:nvPr/>
            </p:nvGrpSpPr>
            <p:grpSpPr>
              <a:xfrm>
                <a:off x="3556000" y="3737429"/>
                <a:ext cx="2583542" cy="1292400"/>
                <a:chOff x="3556000" y="3737429"/>
                <a:chExt cx="2583542" cy="1292400"/>
              </a:xfrm>
            </p:grpSpPr>
            <p:sp>
              <p:nvSpPr>
                <p:cNvPr id="30" name="TextBox 29">
                  <a:extLst>
                    <a:ext uri="{FF2B5EF4-FFF2-40B4-BE49-F238E27FC236}">
                      <a16:creationId xmlns:a16="http://schemas.microsoft.com/office/drawing/2014/main" id="{68CA6CB9-44AC-4254-941C-56C07665AC69}"/>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E4AC4BCF-650E-4479-965B-7CB985E91545}"/>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8" name="TextBox 27">
                <a:extLst>
                  <a:ext uri="{FF2B5EF4-FFF2-40B4-BE49-F238E27FC236}">
                    <a16:creationId xmlns:a16="http://schemas.microsoft.com/office/drawing/2014/main" id="{3655E7E0-48F7-4E9D-ADC2-60EB83B5F06D}"/>
                  </a:ext>
                </a:extLst>
              </p:cNvPr>
              <p:cNvSpPr txBox="1"/>
              <p:nvPr/>
            </p:nvSpPr>
            <p:spPr>
              <a:xfrm>
                <a:off x="3658961" y="414817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29" name="TextBox 28">
                <a:extLst>
                  <a:ext uri="{FF2B5EF4-FFF2-40B4-BE49-F238E27FC236}">
                    <a16:creationId xmlns:a16="http://schemas.microsoft.com/office/drawing/2014/main" id="{5C625304-76CB-4C1D-A290-D84493BEA3D3}"/>
                  </a:ext>
                </a:extLst>
              </p:cNvPr>
              <p:cNvSpPr txBox="1"/>
              <p:nvPr/>
            </p:nvSpPr>
            <p:spPr>
              <a:xfrm>
                <a:off x="4989959" y="4148176"/>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1" name="Rectangle 80">
              <a:extLst>
                <a:ext uri="{FF2B5EF4-FFF2-40B4-BE49-F238E27FC236}">
                  <a16:creationId xmlns:a16="http://schemas.microsoft.com/office/drawing/2014/main" id="{6D213DCF-FE7B-4FF6-A9F4-829F75A2317B}"/>
                </a:ext>
              </a:extLst>
            </p:cNvPr>
            <p:cNvSpPr/>
            <p:nvPr/>
          </p:nvSpPr>
          <p:spPr>
            <a:xfrm>
              <a:off x="3037144" y="1322113"/>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 4">
            <a:extLst>
              <a:ext uri="{FF2B5EF4-FFF2-40B4-BE49-F238E27FC236}">
                <a16:creationId xmlns:a16="http://schemas.microsoft.com/office/drawing/2014/main" id="{DF8B097A-3CFD-419C-B06E-F48F6225104D}"/>
              </a:ext>
            </a:extLst>
          </p:cNvPr>
          <p:cNvGrpSpPr/>
          <p:nvPr/>
        </p:nvGrpSpPr>
        <p:grpSpPr>
          <a:xfrm>
            <a:off x="5848072" y="1321201"/>
            <a:ext cx="2584843" cy="1313653"/>
            <a:chOff x="5846992" y="1359670"/>
            <a:chExt cx="2584843" cy="1313653"/>
          </a:xfrm>
        </p:grpSpPr>
        <p:grpSp>
          <p:nvGrpSpPr>
            <p:cNvPr id="44" name="Group 43">
              <a:extLst>
                <a:ext uri="{FF2B5EF4-FFF2-40B4-BE49-F238E27FC236}">
                  <a16:creationId xmlns:a16="http://schemas.microsoft.com/office/drawing/2014/main" id="{AF338779-4C47-448B-9EC5-0C0A61661EFB}"/>
                </a:ext>
              </a:extLst>
            </p:cNvPr>
            <p:cNvGrpSpPr/>
            <p:nvPr/>
          </p:nvGrpSpPr>
          <p:grpSpPr>
            <a:xfrm>
              <a:off x="5846992" y="1359670"/>
              <a:ext cx="2583542" cy="1292400"/>
              <a:chOff x="3556000" y="3737429"/>
              <a:chExt cx="2583542" cy="1292400"/>
            </a:xfrm>
          </p:grpSpPr>
          <p:grpSp>
            <p:nvGrpSpPr>
              <p:cNvPr id="45" name="Group 44">
                <a:extLst>
                  <a:ext uri="{FF2B5EF4-FFF2-40B4-BE49-F238E27FC236}">
                    <a16:creationId xmlns:a16="http://schemas.microsoft.com/office/drawing/2014/main" id="{AD015AE6-5528-405B-BADF-CECF5AFAAB8D}"/>
                  </a:ext>
                </a:extLst>
              </p:cNvPr>
              <p:cNvGrpSpPr/>
              <p:nvPr/>
            </p:nvGrpSpPr>
            <p:grpSpPr>
              <a:xfrm>
                <a:off x="3556000" y="3737429"/>
                <a:ext cx="2583542" cy="1292400"/>
                <a:chOff x="3556000" y="3737429"/>
                <a:chExt cx="2583542" cy="1292400"/>
              </a:xfrm>
            </p:grpSpPr>
            <p:sp>
              <p:nvSpPr>
                <p:cNvPr id="48" name="TextBox 47">
                  <a:extLst>
                    <a:ext uri="{FF2B5EF4-FFF2-40B4-BE49-F238E27FC236}">
                      <a16:creationId xmlns:a16="http://schemas.microsoft.com/office/drawing/2014/main" id="{B7F63F7E-6156-4B25-9BD5-EC5A703214F1}"/>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C6FE3B20-82FC-4D9C-BE1A-C56DD4B4871B}"/>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6" name="TextBox 45">
                <a:extLst>
                  <a:ext uri="{FF2B5EF4-FFF2-40B4-BE49-F238E27FC236}">
                    <a16:creationId xmlns:a16="http://schemas.microsoft.com/office/drawing/2014/main" id="{533F8ED4-63C1-4A17-AFF4-9F0D6E2FF10A}"/>
                  </a:ext>
                </a:extLst>
              </p:cNvPr>
              <p:cNvSpPr txBox="1"/>
              <p:nvPr/>
            </p:nvSpPr>
            <p:spPr>
              <a:xfrm>
                <a:off x="3658961" y="416942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a:t>
                </a:r>
              </a:p>
            </p:txBody>
          </p:sp>
          <p:sp>
            <p:nvSpPr>
              <p:cNvPr id="47" name="TextBox 46">
                <a:extLst>
                  <a:ext uri="{FF2B5EF4-FFF2-40B4-BE49-F238E27FC236}">
                    <a16:creationId xmlns:a16="http://schemas.microsoft.com/office/drawing/2014/main" id="{A1C909E0-EC2C-43A2-BB6F-05D51986F2D5}"/>
                  </a:ext>
                </a:extLst>
              </p:cNvPr>
              <p:cNvSpPr txBox="1"/>
              <p:nvPr/>
            </p:nvSpPr>
            <p:spPr>
              <a:xfrm>
                <a:off x="4950732" y="4169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f</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aim</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2" name="Rectangle 81">
              <a:extLst>
                <a:ext uri="{FF2B5EF4-FFF2-40B4-BE49-F238E27FC236}">
                  <a16:creationId xmlns:a16="http://schemas.microsoft.com/office/drawing/2014/main" id="{5A533F77-9AAD-45EC-A6F2-2147C202B378}"/>
                </a:ext>
              </a:extLst>
            </p:cNvPr>
            <p:cNvSpPr/>
            <p:nvPr/>
          </p:nvSpPr>
          <p:spPr>
            <a:xfrm>
              <a:off x="5850453" y="1380923"/>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2" name="Group 91">
            <a:extLst>
              <a:ext uri="{FF2B5EF4-FFF2-40B4-BE49-F238E27FC236}">
                <a16:creationId xmlns:a16="http://schemas.microsoft.com/office/drawing/2014/main" id="{597D489B-9106-43F9-9724-05C6C19AEA82}"/>
              </a:ext>
            </a:extLst>
          </p:cNvPr>
          <p:cNvGrpSpPr/>
          <p:nvPr/>
        </p:nvGrpSpPr>
        <p:grpSpPr>
          <a:xfrm>
            <a:off x="8653136" y="1321200"/>
            <a:ext cx="2586474" cy="1313654"/>
            <a:chOff x="8653136" y="1359669"/>
            <a:chExt cx="2586474" cy="1313654"/>
          </a:xfrm>
        </p:grpSpPr>
        <p:grpSp>
          <p:nvGrpSpPr>
            <p:cNvPr id="62" name="Group 61">
              <a:extLst>
                <a:ext uri="{FF2B5EF4-FFF2-40B4-BE49-F238E27FC236}">
                  <a16:creationId xmlns:a16="http://schemas.microsoft.com/office/drawing/2014/main" id="{840EF6E9-17D5-4D6E-959A-247D83CA0896}"/>
                </a:ext>
              </a:extLst>
            </p:cNvPr>
            <p:cNvGrpSpPr/>
            <p:nvPr/>
          </p:nvGrpSpPr>
          <p:grpSpPr>
            <a:xfrm>
              <a:off x="8656068" y="1359669"/>
              <a:ext cx="2583542" cy="1292400"/>
              <a:chOff x="3556000" y="3737429"/>
              <a:chExt cx="2583542" cy="1292400"/>
            </a:xfrm>
          </p:grpSpPr>
          <p:grpSp>
            <p:nvGrpSpPr>
              <p:cNvPr id="63" name="Group 62">
                <a:extLst>
                  <a:ext uri="{FF2B5EF4-FFF2-40B4-BE49-F238E27FC236}">
                    <a16:creationId xmlns:a16="http://schemas.microsoft.com/office/drawing/2014/main" id="{90459E77-7612-4D47-A010-6407802CC6C2}"/>
                  </a:ext>
                </a:extLst>
              </p:cNvPr>
              <p:cNvGrpSpPr/>
              <p:nvPr/>
            </p:nvGrpSpPr>
            <p:grpSpPr>
              <a:xfrm>
                <a:off x="3556000" y="3737429"/>
                <a:ext cx="2583542" cy="1292400"/>
                <a:chOff x="3556000" y="3737429"/>
                <a:chExt cx="2583542" cy="1292400"/>
              </a:xfrm>
            </p:grpSpPr>
            <p:sp>
              <p:nvSpPr>
                <p:cNvPr id="66" name="TextBox 65">
                  <a:extLst>
                    <a:ext uri="{FF2B5EF4-FFF2-40B4-BE49-F238E27FC236}">
                      <a16:creationId xmlns:a16="http://schemas.microsoft.com/office/drawing/2014/main" id="{693EDC19-AECE-4BB9-B518-2D8D114C7EC2}"/>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850B0EF9-4740-4F3A-8F49-7B619B3C2B9E}"/>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64" name="TextBox 63">
                <a:extLst>
                  <a:ext uri="{FF2B5EF4-FFF2-40B4-BE49-F238E27FC236}">
                    <a16:creationId xmlns:a16="http://schemas.microsoft.com/office/drawing/2014/main" id="{6E94DDA3-0443-43EB-AD15-A9119998941D}"/>
                  </a:ext>
                </a:extLst>
              </p:cNvPr>
              <p:cNvSpPr txBox="1"/>
              <p:nvPr/>
            </p:nvSpPr>
            <p:spPr>
              <a:xfrm>
                <a:off x="3658961" y="416942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5C7A22B5-75B5-4977-B80C-508ECAB0E520}"/>
                  </a:ext>
                </a:extLst>
              </p:cNvPr>
              <p:cNvSpPr txBox="1"/>
              <p:nvPr/>
            </p:nvSpPr>
            <p:spPr>
              <a:xfrm>
                <a:off x="4924670" y="4169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p>
            </p:txBody>
          </p:sp>
        </p:grpSp>
        <p:sp>
          <p:nvSpPr>
            <p:cNvPr id="83" name="Rectangle 82">
              <a:extLst>
                <a:ext uri="{FF2B5EF4-FFF2-40B4-BE49-F238E27FC236}">
                  <a16:creationId xmlns:a16="http://schemas.microsoft.com/office/drawing/2014/main" id="{A369D02A-3C3E-4E82-8177-14155F4C3CE6}"/>
                </a:ext>
              </a:extLst>
            </p:cNvPr>
            <p:cNvSpPr/>
            <p:nvPr/>
          </p:nvSpPr>
          <p:spPr>
            <a:xfrm>
              <a:off x="8653136" y="1380923"/>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3" name="Group 92">
            <a:extLst>
              <a:ext uri="{FF2B5EF4-FFF2-40B4-BE49-F238E27FC236}">
                <a16:creationId xmlns:a16="http://schemas.microsoft.com/office/drawing/2014/main" id="{30FC956C-69EF-4815-9FEA-B49337631F24}"/>
              </a:ext>
            </a:extLst>
          </p:cNvPr>
          <p:cNvGrpSpPr/>
          <p:nvPr/>
        </p:nvGrpSpPr>
        <p:grpSpPr>
          <a:xfrm>
            <a:off x="239511" y="2829404"/>
            <a:ext cx="2592485" cy="1315418"/>
            <a:chOff x="239511" y="2814854"/>
            <a:chExt cx="2592485" cy="1315418"/>
          </a:xfrm>
        </p:grpSpPr>
        <p:grpSp>
          <p:nvGrpSpPr>
            <p:cNvPr id="14" name="Group 13">
              <a:extLst>
                <a:ext uri="{FF2B5EF4-FFF2-40B4-BE49-F238E27FC236}">
                  <a16:creationId xmlns:a16="http://schemas.microsoft.com/office/drawing/2014/main" id="{961B05CB-2240-4631-99CB-AE6EB785AFDB}"/>
                </a:ext>
              </a:extLst>
            </p:cNvPr>
            <p:cNvGrpSpPr/>
            <p:nvPr/>
          </p:nvGrpSpPr>
          <p:grpSpPr>
            <a:xfrm>
              <a:off x="248454" y="2814854"/>
              <a:ext cx="2583542" cy="1292400"/>
              <a:chOff x="3556000" y="3737429"/>
              <a:chExt cx="2583542" cy="1292400"/>
            </a:xfrm>
          </p:grpSpPr>
          <p:grpSp>
            <p:nvGrpSpPr>
              <p:cNvPr id="15" name="Group 14">
                <a:extLst>
                  <a:ext uri="{FF2B5EF4-FFF2-40B4-BE49-F238E27FC236}">
                    <a16:creationId xmlns:a16="http://schemas.microsoft.com/office/drawing/2014/main" id="{F811CE33-B7DF-4A89-9494-515D7C8DA905}"/>
                  </a:ext>
                </a:extLst>
              </p:cNvPr>
              <p:cNvGrpSpPr/>
              <p:nvPr/>
            </p:nvGrpSpPr>
            <p:grpSpPr>
              <a:xfrm>
                <a:off x="3556000" y="3737429"/>
                <a:ext cx="2583542" cy="1292400"/>
                <a:chOff x="3556000" y="3737429"/>
                <a:chExt cx="2583542" cy="1292400"/>
              </a:xfrm>
            </p:grpSpPr>
            <p:sp>
              <p:nvSpPr>
                <p:cNvPr id="18" name="TextBox 17">
                  <a:extLst>
                    <a:ext uri="{FF2B5EF4-FFF2-40B4-BE49-F238E27FC236}">
                      <a16:creationId xmlns:a16="http://schemas.microsoft.com/office/drawing/2014/main" id="{90A42425-FFE3-4066-92AD-6502B0AD36A6}"/>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5657962-7B0C-49FD-985A-F94E0DFA47C4}"/>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6" name="TextBox 15">
                <a:extLst>
                  <a:ext uri="{FF2B5EF4-FFF2-40B4-BE49-F238E27FC236}">
                    <a16:creationId xmlns:a16="http://schemas.microsoft.com/office/drawing/2014/main" id="{284AB4E7-83AC-45FB-B8C6-90246D4BE881}"/>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x</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62C052AE-5C52-4ABC-91AE-03B26F2D4D28}"/>
                  </a:ext>
                </a:extLst>
              </p:cNvPr>
              <p:cNvSpPr txBox="1"/>
              <p:nvPr/>
            </p:nvSpPr>
            <p:spPr>
              <a:xfrm>
                <a:off x="4950732" y="4151775"/>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4" name="Rectangle 83">
              <a:extLst>
                <a:ext uri="{FF2B5EF4-FFF2-40B4-BE49-F238E27FC236}">
                  <a16:creationId xmlns:a16="http://schemas.microsoft.com/office/drawing/2014/main" id="{06EB36FA-456C-4F78-B9B5-41B07450AD8E}"/>
                </a:ext>
              </a:extLst>
            </p:cNvPr>
            <p:cNvSpPr/>
            <p:nvPr/>
          </p:nvSpPr>
          <p:spPr>
            <a:xfrm>
              <a:off x="239511" y="2837872"/>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 name="Group 1">
            <a:extLst>
              <a:ext uri="{FF2B5EF4-FFF2-40B4-BE49-F238E27FC236}">
                <a16:creationId xmlns:a16="http://schemas.microsoft.com/office/drawing/2014/main" id="{61C996C4-E328-4B8E-8C0F-6473C4615A98}"/>
              </a:ext>
            </a:extLst>
          </p:cNvPr>
          <p:cNvGrpSpPr/>
          <p:nvPr/>
        </p:nvGrpSpPr>
        <p:grpSpPr>
          <a:xfrm>
            <a:off x="226988" y="1324295"/>
            <a:ext cx="2602848" cy="1307464"/>
            <a:chOff x="229148" y="1322113"/>
            <a:chExt cx="2602848" cy="1307464"/>
          </a:xfrm>
        </p:grpSpPr>
        <p:grpSp>
          <p:nvGrpSpPr>
            <p:cNvPr id="7" name="Group 6">
              <a:extLst>
                <a:ext uri="{FF2B5EF4-FFF2-40B4-BE49-F238E27FC236}">
                  <a16:creationId xmlns:a16="http://schemas.microsoft.com/office/drawing/2014/main" id="{04411B37-3455-4759-8CDB-6B8F7CEBC4B3}"/>
                </a:ext>
              </a:extLst>
            </p:cNvPr>
            <p:cNvGrpSpPr/>
            <p:nvPr/>
          </p:nvGrpSpPr>
          <p:grpSpPr>
            <a:xfrm>
              <a:off x="248454" y="1337177"/>
              <a:ext cx="2583542" cy="1292400"/>
              <a:chOff x="3556000" y="3737429"/>
              <a:chExt cx="2583542" cy="1292400"/>
            </a:xfrm>
          </p:grpSpPr>
          <p:grpSp>
            <p:nvGrpSpPr>
              <p:cNvPr id="9" name="Group 8">
                <a:extLst>
                  <a:ext uri="{FF2B5EF4-FFF2-40B4-BE49-F238E27FC236}">
                    <a16:creationId xmlns:a16="http://schemas.microsoft.com/office/drawing/2014/main" id="{2CE5860C-3346-4E7D-B2B2-0C6C02327FF7}"/>
                  </a:ext>
                </a:extLst>
              </p:cNvPr>
              <p:cNvGrpSpPr/>
              <p:nvPr/>
            </p:nvGrpSpPr>
            <p:grpSpPr>
              <a:xfrm>
                <a:off x="3556000" y="3737429"/>
                <a:ext cx="2583542" cy="1292400"/>
                <a:chOff x="3556000" y="3737429"/>
                <a:chExt cx="2583542" cy="1292400"/>
              </a:xfrm>
            </p:grpSpPr>
            <p:sp>
              <p:nvSpPr>
                <p:cNvPr id="12" name="TextBox 11">
                  <a:extLst>
                    <a:ext uri="{FF2B5EF4-FFF2-40B4-BE49-F238E27FC236}">
                      <a16:creationId xmlns:a16="http://schemas.microsoft.com/office/drawing/2014/main" id="{56BA7796-DCBC-4EE1-B48C-01EFC7D46C00}"/>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E99A1FB-8888-4724-92BF-84A41D2FD763}"/>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0" name="TextBox 9">
                <a:extLst>
                  <a:ext uri="{FF2B5EF4-FFF2-40B4-BE49-F238E27FC236}">
                    <a16:creationId xmlns:a16="http://schemas.microsoft.com/office/drawing/2014/main" id="{C4FB8766-5A36-45B5-9BBD-DF09E09B80EC}"/>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1" name="TextBox 10">
                <a:extLst>
                  <a:ext uri="{FF2B5EF4-FFF2-40B4-BE49-F238E27FC236}">
                    <a16:creationId xmlns:a16="http://schemas.microsoft.com/office/drawing/2014/main" id="{40AE8A4C-A474-4968-B557-D72DCB8DC02F}"/>
                  </a:ext>
                </a:extLst>
              </p:cNvPr>
              <p:cNvSpPr txBox="1"/>
              <p:nvPr/>
            </p:nvSpPr>
            <p:spPr>
              <a:xfrm>
                <a:off x="4950732" y="4153452"/>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v</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eau</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5" name="Rectangle 84">
              <a:extLst>
                <a:ext uri="{FF2B5EF4-FFF2-40B4-BE49-F238E27FC236}">
                  <a16:creationId xmlns:a16="http://schemas.microsoft.com/office/drawing/2014/main" id="{7A1C361B-BAC7-4304-8B06-78CFF359886F}"/>
                </a:ext>
              </a:extLst>
            </p:cNvPr>
            <p:cNvSpPr/>
            <p:nvPr/>
          </p:nvSpPr>
          <p:spPr>
            <a:xfrm>
              <a:off x="229148" y="1322113"/>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5" name="Group 94">
            <a:extLst>
              <a:ext uri="{FF2B5EF4-FFF2-40B4-BE49-F238E27FC236}">
                <a16:creationId xmlns:a16="http://schemas.microsoft.com/office/drawing/2014/main" id="{9C86A49A-6B23-40B7-B4F6-A4FDE9F1B794}"/>
              </a:ext>
            </a:extLst>
          </p:cNvPr>
          <p:cNvGrpSpPr/>
          <p:nvPr/>
        </p:nvGrpSpPr>
        <p:grpSpPr>
          <a:xfrm>
            <a:off x="5844645" y="2836735"/>
            <a:ext cx="2585889" cy="1300757"/>
            <a:chOff x="5844645" y="2881898"/>
            <a:chExt cx="2585889" cy="1300757"/>
          </a:xfrm>
        </p:grpSpPr>
        <p:grpSp>
          <p:nvGrpSpPr>
            <p:cNvPr id="50" name="Group 49">
              <a:extLst>
                <a:ext uri="{FF2B5EF4-FFF2-40B4-BE49-F238E27FC236}">
                  <a16:creationId xmlns:a16="http://schemas.microsoft.com/office/drawing/2014/main" id="{2BD6CD52-E6AE-4517-86C7-0C515588BFB2}"/>
                </a:ext>
              </a:extLst>
            </p:cNvPr>
            <p:cNvGrpSpPr/>
            <p:nvPr/>
          </p:nvGrpSpPr>
          <p:grpSpPr>
            <a:xfrm>
              <a:off x="5846992" y="2890255"/>
              <a:ext cx="2583542" cy="1292400"/>
              <a:chOff x="3556000" y="3737429"/>
              <a:chExt cx="2583542" cy="1292400"/>
            </a:xfrm>
          </p:grpSpPr>
          <p:grpSp>
            <p:nvGrpSpPr>
              <p:cNvPr id="51" name="Group 50">
                <a:extLst>
                  <a:ext uri="{FF2B5EF4-FFF2-40B4-BE49-F238E27FC236}">
                    <a16:creationId xmlns:a16="http://schemas.microsoft.com/office/drawing/2014/main" id="{F9A083DC-69C0-4B65-97C8-1FF6586B6C3D}"/>
                  </a:ext>
                </a:extLst>
              </p:cNvPr>
              <p:cNvGrpSpPr/>
              <p:nvPr/>
            </p:nvGrpSpPr>
            <p:grpSpPr>
              <a:xfrm>
                <a:off x="3556000" y="3737429"/>
                <a:ext cx="2583542" cy="1292400"/>
                <a:chOff x="3556000" y="3737429"/>
                <a:chExt cx="2583542" cy="1292400"/>
              </a:xfrm>
            </p:grpSpPr>
            <p:sp>
              <p:nvSpPr>
                <p:cNvPr id="54" name="TextBox 53">
                  <a:extLst>
                    <a:ext uri="{FF2B5EF4-FFF2-40B4-BE49-F238E27FC236}">
                      <a16:creationId xmlns:a16="http://schemas.microsoft.com/office/drawing/2014/main" id="{E2782BA0-3788-4C6E-B926-512FBF1C9BF1}"/>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F6FC5A43-8158-4F39-B068-DC163C175E49}"/>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52" name="TextBox 51">
                <a:extLst>
                  <a:ext uri="{FF2B5EF4-FFF2-40B4-BE49-F238E27FC236}">
                    <a16:creationId xmlns:a16="http://schemas.microsoft.com/office/drawing/2014/main" id="{CA02F28D-56CF-44FB-8AF8-C305C0224061}"/>
                  </a:ext>
                </a:extLst>
              </p:cNvPr>
              <p:cNvSpPr txBox="1"/>
              <p:nvPr/>
            </p:nvSpPr>
            <p:spPr>
              <a:xfrm>
                <a:off x="3658961" y="4143072"/>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53" name="TextBox 52">
                <a:extLst>
                  <a:ext uri="{FF2B5EF4-FFF2-40B4-BE49-F238E27FC236}">
                    <a16:creationId xmlns:a16="http://schemas.microsoft.com/office/drawing/2014/main" id="{ED8E5337-8331-443D-B20A-2D978F13130D}"/>
                  </a:ext>
                </a:extLst>
              </p:cNvPr>
              <p:cNvSpPr txBox="1"/>
              <p:nvPr/>
            </p:nvSpPr>
            <p:spPr>
              <a:xfrm>
                <a:off x="4950732" y="4143072"/>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l</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t</a:t>
                </a:r>
              </a:p>
            </p:txBody>
          </p:sp>
        </p:grpSp>
        <p:sp>
          <p:nvSpPr>
            <p:cNvPr id="86" name="Rectangle 85">
              <a:extLst>
                <a:ext uri="{FF2B5EF4-FFF2-40B4-BE49-F238E27FC236}">
                  <a16:creationId xmlns:a16="http://schemas.microsoft.com/office/drawing/2014/main" id="{4DD3F34B-5F58-48EA-89F4-479856AFE9C7}"/>
                </a:ext>
              </a:extLst>
            </p:cNvPr>
            <p:cNvSpPr/>
            <p:nvPr/>
          </p:nvSpPr>
          <p:spPr>
            <a:xfrm>
              <a:off x="5844645" y="2881898"/>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6" name="Group 95">
            <a:extLst>
              <a:ext uri="{FF2B5EF4-FFF2-40B4-BE49-F238E27FC236}">
                <a16:creationId xmlns:a16="http://schemas.microsoft.com/office/drawing/2014/main" id="{3F9AB61C-C486-4233-95CF-EC9A12F30CE7}"/>
              </a:ext>
            </a:extLst>
          </p:cNvPr>
          <p:cNvGrpSpPr/>
          <p:nvPr/>
        </p:nvGrpSpPr>
        <p:grpSpPr>
          <a:xfrm>
            <a:off x="8658872" y="2833027"/>
            <a:ext cx="2611102" cy="1308173"/>
            <a:chOff x="8658872" y="2913532"/>
            <a:chExt cx="2611102" cy="1308173"/>
          </a:xfrm>
        </p:grpSpPr>
        <p:grpSp>
          <p:nvGrpSpPr>
            <p:cNvPr id="68" name="Group 67">
              <a:extLst>
                <a:ext uri="{FF2B5EF4-FFF2-40B4-BE49-F238E27FC236}">
                  <a16:creationId xmlns:a16="http://schemas.microsoft.com/office/drawing/2014/main" id="{C0DEA832-6B8C-45FD-9EBD-F4C0B092C6ED}"/>
                </a:ext>
              </a:extLst>
            </p:cNvPr>
            <p:cNvGrpSpPr/>
            <p:nvPr/>
          </p:nvGrpSpPr>
          <p:grpSpPr>
            <a:xfrm>
              <a:off x="8658872" y="2913532"/>
              <a:ext cx="2583542" cy="1292400"/>
              <a:chOff x="3556000" y="3737429"/>
              <a:chExt cx="2583542" cy="1292400"/>
            </a:xfrm>
          </p:grpSpPr>
          <p:grpSp>
            <p:nvGrpSpPr>
              <p:cNvPr id="69" name="Group 68">
                <a:extLst>
                  <a:ext uri="{FF2B5EF4-FFF2-40B4-BE49-F238E27FC236}">
                    <a16:creationId xmlns:a16="http://schemas.microsoft.com/office/drawing/2014/main" id="{F7B129E9-7C7E-4626-A46A-17D141E1904C}"/>
                  </a:ext>
                </a:extLst>
              </p:cNvPr>
              <p:cNvGrpSpPr/>
              <p:nvPr/>
            </p:nvGrpSpPr>
            <p:grpSpPr>
              <a:xfrm>
                <a:off x="3556000" y="3737429"/>
                <a:ext cx="2583542" cy="1292400"/>
                <a:chOff x="3556000" y="3737429"/>
                <a:chExt cx="2583542" cy="1292400"/>
              </a:xfrm>
            </p:grpSpPr>
            <p:sp>
              <p:nvSpPr>
                <p:cNvPr id="72" name="TextBox 71">
                  <a:extLst>
                    <a:ext uri="{FF2B5EF4-FFF2-40B4-BE49-F238E27FC236}">
                      <a16:creationId xmlns:a16="http://schemas.microsoft.com/office/drawing/2014/main" id="{89854EAE-38E2-4FFE-B922-891ED14C1FFD}"/>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0CB5FC9D-B4AD-4711-8F4B-326DF84F185B}"/>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0" name="TextBox 69">
                <a:extLst>
                  <a:ext uri="{FF2B5EF4-FFF2-40B4-BE49-F238E27FC236}">
                    <a16:creationId xmlns:a16="http://schemas.microsoft.com/office/drawing/2014/main" id="{75ED7DAE-DE2E-419C-8588-AF480D0E167B}"/>
                  </a:ext>
                </a:extLst>
              </p:cNvPr>
              <p:cNvSpPr txBox="1"/>
              <p:nvPr/>
            </p:nvSpPr>
            <p:spPr>
              <a:xfrm>
                <a:off x="3658961" y="4115429"/>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ez</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8207E169-AB78-4393-AA84-01DDC59BE928}"/>
                  </a:ext>
                </a:extLst>
              </p:cNvPr>
              <p:cNvSpPr txBox="1"/>
              <p:nvPr/>
            </p:nvSpPr>
            <p:spPr>
              <a:xfrm>
                <a:off x="4950731" y="4115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cl</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87" name="Rectangle 86">
              <a:extLst>
                <a:ext uri="{FF2B5EF4-FFF2-40B4-BE49-F238E27FC236}">
                  <a16:creationId xmlns:a16="http://schemas.microsoft.com/office/drawing/2014/main" id="{B4AEAEF2-F8D4-4BDC-9282-805A44DC3217}"/>
                </a:ext>
              </a:extLst>
            </p:cNvPr>
            <p:cNvSpPr/>
            <p:nvPr/>
          </p:nvSpPr>
          <p:spPr>
            <a:xfrm>
              <a:off x="8688592" y="2929305"/>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 96">
            <a:extLst>
              <a:ext uri="{FF2B5EF4-FFF2-40B4-BE49-F238E27FC236}">
                <a16:creationId xmlns:a16="http://schemas.microsoft.com/office/drawing/2014/main" id="{826ADB14-4F7C-4187-94B6-FEB7305BD3C2}"/>
              </a:ext>
            </a:extLst>
          </p:cNvPr>
          <p:cNvGrpSpPr/>
          <p:nvPr/>
        </p:nvGrpSpPr>
        <p:grpSpPr>
          <a:xfrm>
            <a:off x="246293" y="4349169"/>
            <a:ext cx="2586553" cy="1302836"/>
            <a:chOff x="267190" y="4350537"/>
            <a:chExt cx="2586553" cy="1302836"/>
          </a:xfrm>
        </p:grpSpPr>
        <p:grpSp>
          <p:nvGrpSpPr>
            <p:cNvPr id="20" name="Group 19">
              <a:extLst>
                <a:ext uri="{FF2B5EF4-FFF2-40B4-BE49-F238E27FC236}">
                  <a16:creationId xmlns:a16="http://schemas.microsoft.com/office/drawing/2014/main" id="{B3C4C27A-CF64-416D-9ED5-B7AF173C9830}"/>
                </a:ext>
              </a:extLst>
            </p:cNvPr>
            <p:cNvGrpSpPr/>
            <p:nvPr/>
          </p:nvGrpSpPr>
          <p:grpSpPr>
            <a:xfrm>
              <a:off x="267190" y="4350537"/>
              <a:ext cx="2564806" cy="1292695"/>
              <a:chOff x="3574736" y="3750011"/>
              <a:chExt cx="2564806" cy="1292695"/>
            </a:xfrm>
          </p:grpSpPr>
          <p:grpSp>
            <p:nvGrpSpPr>
              <p:cNvPr id="21" name="Group 20">
                <a:extLst>
                  <a:ext uri="{FF2B5EF4-FFF2-40B4-BE49-F238E27FC236}">
                    <a16:creationId xmlns:a16="http://schemas.microsoft.com/office/drawing/2014/main" id="{DFD456AA-DB1A-4E2F-9F2F-1BAA8D12A16B}"/>
                  </a:ext>
                </a:extLst>
              </p:cNvPr>
              <p:cNvGrpSpPr/>
              <p:nvPr/>
            </p:nvGrpSpPr>
            <p:grpSpPr>
              <a:xfrm>
                <a:off x="3574736" y="3750011"/>
                <a:ext cx="2564806" cy="1292695"/>
                <a:chOff x="3574736" y="3750011"/>
                <a:chExt cx="2564806" cy="1292695"/>
              </a:xfrm>
            </p:grpSpPr>
            <p:sp>
              <p:nvSpPr>
                <p:cNvPr id="24" name="TextBox 23">
                  <a:extLst>
                    <a:ext uri="{FF2B5EF4-FFF2-40B4-BE49-F238E27FC236}">
                      <a16:creationId xmlns:a16="http://schemas.microsoft.com/office/drawing/2014/main" id="{782C16BD-4080-49A1-8224-D36E1A6BF235}"/>
                    </a:ext>
                  </a:extLst>
                </p:cNvPr>
                <p:cNvSpPr txBox="1"/>
                <p:nvPr/>
              </p:nvSpPr>
              <p:spPr>
                <a:xfrm>
                  <a:off x="3574736" y="3750011"/>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C3BA0CF-B747-4F7E-AC35-8527E2E7BA47}"/>
                    </a:ext>
                  </a:extLst>
                </p:cNvPr>
                <p:cNvSpPr txBox="1"/>
                <p:nvPr/>
              </p:nvSpPr>
              <p:spPr>
                <a:xfrm>
                  <a:off x="4847771" y="3750306"/>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2" name="TextBox 21">
                <a:extLst>
                  <a:ext uri="{FF2B5EF4-FFF2-40B4-BE49-F238E27FC236}">
                    <a16:creationId xmlns:a16="http://schemas.microsoft.com/office/drawing/2014/main" id="{7120D845-9B09-42EF-9A34-23463FDEFE3B}"/>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E8483B63-8564-4F4D-9C64-A557ACB5B16B}"/>
                  </a:ext>
                </a:extLst>
              </p:cNvPr>
              <p:cNvSpPr txBox="1"/>
              <p:nvPr/>
            </p:nvSpPr>
            <p:spPr>
              <a:xfrm>
                <a:off x="4950732" y="4151474"/>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p>
            </p:txBody>
          </p:sp>
        </p:grpSp>
        <p:sp>
          <p:nvSpPr>
            <p:cNvPr id="88" name="Rectangle 87">
              <a:extLst>
                <a:ext uri="{FF2B5EF4-FFF2-40B4-BE49-F238E27FC236}">
                  <a16:creationId xmlns:a16="http://schemas.microsoft.com/office/drawing/2014/main" id="{97EF0B77-BB1A-47FF-9FC9-B3CA155E1CAB}"/>
                </a:ext>
              </a:extLst>
            </p:cNvPr>
            <p:cNvSpPr/>
            <p:nvPr/>
          </p:nvSpPr>
          <p:spPr>
            <a:xfrm>
              <a:off x="272361" y="4360973"/>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8" name="Group 97">
            <a:extLst>
              <a:ext uri="{FF2B5EF4-FFF2-40B4-BE49-F238E27FC236}">
                <a16:creationId xmlns:a16="http://schemas.microsoft.com/office/drawing/2014/main" id="{514A9FA0-B1C3-40C2-977C-A1895A77866E}"/>
              </a:ext>
            </a:extLst>
          </p:cNvPr>
          <p:cNvGrpSpPr/>
          <p:nvPr/>
        </p:nvGrpSpPr>
        <p:grpSpPr>
          <a:xfrm>
            <a:off x="3034984" y="4349464"/>
            <a:ext cx="2601005" cy="1292400"/>
            <a:chOff x="3034984" y="4358077"/>
            <a:chExt cx="2601005" cy="1292400"/>
          </a:xfrm>
        </p:grpSpPr>
        <p:grpSp>
          <p:nvGrpSpPr>
            <p:cNvPr id="38" name="Group 37">
              <a:extLst>
                <a:ext uri="{FF2B5EF4-FFF2-40B4-BE49-F238E27FC236}">
                  <a16:creationId xmlns:a16="http://schemas.microsoft.com/office/drawing/2014/main" id="{FBDF1EB2-234F-4320-88EA-9D6212A51BAC}"/>
                </a:ext>
              </a:extLst>
            </p:cNvPr>
            <p:cNvGrpSpPr/>
            <p:nvPr/>
          </p:nvGrpSpPr>
          <p:grpSpPr>
            <a:xfrm>
              <a:off x="3034984" y="4358077"/>
              <a:ext cx="2583542" cy="1292400"/>
              <a:chOff x="3556000" y="3737429"/>
              <a:chExt cx="2583542" cy="1292400"/>
            </a:xfrm>
          </p:grpSpPr>
          <p:grpSp>
            <p:nvGrpSpPr>
              <p:cNvPr id="39" name="Group 38">
                <a:extLst>
                  <a:ext uri="{FF2B5EF4-FFF2-40B4-BE49-F238E27FC236}">
                    <a16:creationId xmlns:a16="http://schemas.microsoft.com/office/drawing/2014/main" id="{4452818B-F361-4422-B9E2-7555F82C66FF}"/>
                  </a:ext>
                </a:extLst>
              </p:cNvPr>
              <p:cNvGrpSpPr/>
              <p:nvPr/>
            </p:nvGrpSpPr>
            <p:grpSpPr>
              <a:xfrm>
                <a:off x="3556000" y="3737429"/>
                <a:ext cx="2583542" cy="1292400"/>
                <a:chOff x="3556000" y="3737429"/>
                <a:chExt cx="2583542" cy="1292400"/>
              </a:xfrm>
            </p:grpSpPr>
            <p:sp>
              <p:nvSpPr>
                <p:cNvPr id="42" name="TextBox 41">
                  <a:extLst>
                    <a:ext uri="{FF2B5EF4-FFF2-40B4-BE49-F238E27FC236}">
                      <a16:creationId xmlns:a16="http://schemas.microsoft.com/office/drawing/2014/main" id="{1BF9EE58-374A-41D0-A506-A5787B9419DD}"/>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DA86F20F-E919-4E5F-81F7-9E78FA2A0309}"/>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0" name="TextBox 39">
                <a:extLst>
                  <a:ext uri="{FF2B5EF4-FFF2-40B4-BE49-F238E27FC236}">
                    <a16:creationId xmlns:a16="http://schemas.microsoft.com/office/drawing/2014/main" id="{86A83364-C49E-4D45-A279-B8E44F31D1E7}"/>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49578BF4-FE64-4EFF-941E-5D32858D0A00}"/>
                  </a:ext>
                </a:extLst>
              </p:cNvPr>
              <p:cNvSpPr txBox="1"/>
              <p:nvPr/>
            </p:nvSpPr>
            <p:spPr>
              <a:xfrm>
                <a:off x="4950732" y="4151429"/>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p>
            </p:txBody>
          </p:sp>
        </p:grpSp>
        <p:sp>
          <p:nvSpPr>
            <p:cNvPr id="89" name="Rectangle 88">
              <a:extLst>
                <a:ext uri="{FF2B5EF4-FFF2-40B4-BE49-F238E27FC236}">
                  <a16:creationId xmlns:a16="http://schemas.microsoft.com/office/drawing/2014/main" id="{69184AA6-1C8E-462A-BA5B-9845C46E1257}"/>
                </a:ext>
              </a:extLst>
            </p:cNvPr>
            <p:cNvSpPr/>
            <p:nvPr/>
          </p:nvSpPr>
          <p:spPr>
            <a:xfrm>
              <a:off x="3054607" y="4358077"/>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9" name="Group 98">
            <a:extLst>
              <a:ext uri="{FF2B5EF4-FFF2-40B4-BE49-F238E27FC236}">
                <a16:creationId xmlns:a16="http://schemas.microsoft.com/office/drawing/2014/main" id="{AC8C80F8-B1F7-4C8D-AB69-E41FCF0CDBB3}"/>
              </a:ext>
            </a:extLst>
          </p:cNvPr>
          <p:cNvGrpSpPr/>
          <p:nvPr/>
        </p:nvGrpSpPr>
        <p:grpSpPr>
          <a:xfrm>
            <a:off x="5850453" y="4349464"/>
            <a:ext cx="2591689" cy="1292400"/>
            <a:chOff x="5850453" y="4358077"/>
            <a:chExt cx="2591689" cy="1292400"/>
          </a:xfrm>
        </p:grpSpPr>
        <p:grpSp>
          <p:nvGrpSpPr>
            <p:cNvPr id="56" name="Group 55">
              <a:extLst>
                <a:ext uri="{FF2B5EF4-FFF2-40B4-BE49-F238E27FC236}">
                  <a16:creationId xmlns:a16="http://schemas.microsoft.com/office/drawing/2014/main" id="{37D74BD9-6C2F-45DE-802F-33C53B38F3D1}"/>
                </a:ext>
              </a:extLst>
            </p:cNvPr>
            <p:cNvGrpSpPr/>
            <p:nvPr/>
          </p:nvGrpSpPr>
          <p:grpSpPr>
            <a:xfrm>
              <a:off x="5858600" y="4358077"/>
              <a:ext cx="2583542" cy="1292400"/>
              <a:chOff x="3556000" y="3737429"/>
              <a:chExt cx="2583542" cy="1292400"/>
            </a:xfrm>
          </p:grpSpPr>
          <p:grpSp>
            <p:nvGrpSpPr>
              <p:cNvPr id="57" name="Group 56">
                <a:extLst>
                  <a:ext uri="{FF2B5EF4-FFF2-40B4-BE49-F238E27FC236}">
                    <a16:creationId xmlns:a16="http://schemas.microsoft.com/office/drawing/2014/main" id="{E19D60F2-A760-4822-B6F7-A5F6786CCD90}"/>
                  </a:ext>
                </a:extLst>
              </p:cNvPr>
              <p:cNvGrpSpPr/>
              <p:nvPr/>
            </p:nvGrpSpPr>
            <p:grpSpPr>
              <a:xfrm>
                <a:off x="3556000" y="3737429"/>
                <a:ext cx="2583542" cy="1292400"/>
                <a:chOff x="3556000" y="3737429"/>
                <a:chExt cx="2583542" cy="1292400"/>
              </a:xfrm>
            </p:grpSpPr>
            <p:sp>
              <p:nvSpPr>
                <p:cNvPr id="60" name="TextBox 59">
                  <a:extLst>
                    <a:ext uri="{FF2B5EF4-FFF2-40B4-BE49-F238E27FC236}">
                      <a16:creationId xmlns:a16="http://schemas.microsoft.com/office/drawing/2014/main" id="{6B7E341D-C065-4ECA-B0F4-0AE10EE0A268}"/>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33B22BC8-771B-41F4-B7ED-0349653F8B82}"/>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58" name="TextBox 57">
                <a:extLst>
                  <a:ext uri="{FF2B5EF4-FFF2-40B4-BE49-F238E27FC236}">
                    <a16:creationId xmlns:a16="http://schemas.microsoft.com/office/drawing/2014/main" id="{E8C9AA21-76DE-46CA-B66C-807ABCF2F71C}"/>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ez</a:t>
                </a:r>
              </a:p>
            </p:txBody>
          </p:sp>
          <p:sp>
            <p:nvSpPr>
              <p:cNvPr id="59" name="TextBox 58">
                <a:extLst>
                  <a:ext uri="{FF2B5EF4-FFF2-40B4-BE49-F238E27FC236}">
                    <a16:creationId xmlns:a16="http://schemas.microsoft.com/office/drawing/2014/main" id="{AD4580BD-3F08-4B87-9B5E-ED7166990419}"/>
                  </a:ext>
                </a:extLst>
              </p:cNvPr>
              <p:cNvSpPr txBox="1"/>
              <p:nvPr/>
            </p:nvSpPr>
            <p:spPr>
              <a:xfrm>
                <a:off x="4950732" y="4151429"/>
                <a:ext cx="11888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am</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pe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90" name="Rectangle 89">
              <a:extLst>
                <a:ext uri="{FF2B5EF4-FFF2-40B4-BE49-F238E27FC236}">
                  <a16:creationId xmlns:a16="http://schemas.microsoft.com/office/drawing/2014/main" id="{27A774E0-DC86-4C52-9A47-796930DC1E86}"/>
                </a:ext>
              </a:extLst>
            </p:cNvPr>
            <p:cNvSpPr/>
            <p:nvPr/>
          </p:nvSpPr>
          <p:spPr>
            <a:xfrm>
              <a:off x="5850453" y="4358077"/>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0" name="Group 99">
            <a:extLst>
              <a:ext uri="{FF2B5EF4-FFF2-40B4-BE49-F238E27FC236}">
                <a16:creationId xmlns:a16="http://schemas.microsoft.com/office/drawing/2014/main" id="{EDA20219-147B-4BA6-A007-B332C077D07C}"/>
              </a:ext>
            </a:extLst>
          </p:cNvPr>
          <p:cNvGrpSpPr/>
          <p:nvPr/>
        </p:nvGrpSpPr>
        <p:grpSpPr>
          <a:xfrm>
            <a:off x="8655515" y="4341362"/>
            <a:ext cx="2590255" cy="1308605"/>
            <a:chOff x="8656068" y="4358077"/>
            <a:chExt cx="2590255" cy="1308605"/>
          </a:xfrm>
        </p:grpSpPr>
        <p:grpSp>
          <p:nvGrpSpPr>
            <p:cNvPr id="74" name="Group 73">
              <a:extLst>
                <a:ext uri="{FF2B5EF4-FFF2-40B4-BE49-F238E27FC236}">
                  <a16:creationId xmlns:a16="http://schemas.microsoft.com/office/drawing/2014/main" id="{732FBE58-6A0F-4AF0-9D02-CB35BE500A1E}"/>
                </a:ext>
              </a:extLst>
            </p:cNvPr>
            <p:cNvGrpSpPr/>
            <p:nvPr/>
          </p:nvGrpSpPr>
          <p:grpSpPr>
            <a:xfrm>
              <a:off x="8656068" y="4358077"/>
              <a:ext cx="2583542" cy="1292400"/>
              <a:chOff x="3556000" y="3737429"/>
              <a:chExt cx="2583542" cy="1292400"/>
            </a:xfrm>
          </p:grpSpPr>
          <p:grpSp>
            <p:nvGrpSpPr>
              <p:cNvPr id="75" name="Group 74">
                <a:extLst>
                  <a:ext uri="{FF2B5EF4-FFF2-40B4-BE49-F238E27FC236}">
                    <a16:creationId xmlns:a16="http://schemas.microsoft.com/office/drawing/2014/main" id="{B177FC62-7C78-4052-95F0-C983598937B9}"/>
                  </a:ext>
                </a:extLst>
              </p:cNvPr>
              <p:cNvGrpSpPr/>
              <p:nvPr/>
            </p:nvGrpSpPr>
            <p:grpSpPr>
              <a:xfrm>
                <a:off x="3556000" y="3737429"/>
                <a:ext cx="2583542" cy="1292400"/>
                <a:chOff x="3556000" y="3737429"/>
                <a:chExt cx="2583542" cy="1292400"/>
              </a:xfrm>
            </p:grpSpPr>
            <p:sp>
              <p:nvSpPr>
                <p:cNvPr id="78" name="TextBox 77">
                  <a:extLst>
                    <a:ext uri="{FF2B5EF4-FFF2-40B4-BE49-F238E27FC236}">
                      <a16:creationId xmlns:a16="http://schemas.microsoft.com/office/drawing/2014/main" id="{69060CA5-9607-48EE-9C07-81F1955DDF24}"/>
                    </a:ext>
                  </a:extLst>
                </p:cNvPr>
                <p:cNvSpPr txBox="1"/>
                <p:nvPr/>
              </p:nvSpPr>
              <p:spPr>
                <a:xfrm>
                  <a:off x="3556000"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64482710-2139-4E05-8CD6-2F5B831AA736}"/>
                    </a:ext>
                  </a:extLst>
                </p:cNvPr>
                <p:cNvSpPr txBox="1"/>
                <p:nvPr/>
              </p:nvSpPr>
              <p:spPr>
                <a:xfrm>
                  <a:off x="4847771" y="3737429"/>
                  <a:ext cx="1291771" cy="1292400"/>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6" name="TextBox 75">
                <a:extLst>
                  <a:ext uri="{FF2B5EF4-FFF2-40B4-BE49-F238E27FC236}">
                    <a16:creationId xmlns:a16="http://schemas.microsoft.com/office/drawing/2014/main" id="{D15BA4EB-585C-4EF2-BAA6-4D3BFE25682B}"/>
                  </a:ext>
                </a:extLst>
              </p:cNvPr>
              <p:cNvSpPr txBox="1"/>
              <p:nvPr/>
            </p:nvSpPr>
            <p:spPr>
              <a:xfrm>
                <a:off x="3658961" y="4152796"/>
                <a:ext cx="108585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7" name="TextBox 76">
                <a:extLst>
                  <a:ext uri="{FF2B5EF4-FFF2-40B4-BE49-F238E27FC236}">
                    <a16:creationId xmlns:a16="http://schemas.microsoft.com/office/drawing/2014/main" id="{A0470DB4-4A1A-49D2-8D22-C784F3F78E37}"/>
                  </a:ext>
                </a:extLst>
              </p:cNvPr>
              <p:cNvSpPr txBox="1"/>
              <p:nvPr/>
            </p:nvSpPr>
            <p:spPr>
              <a:xfrm>
                <a:off x="4933227" y="4152795"/>
                <a:ext cx="108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ê</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sp>
          <p:nvSpPr>
            <p:cNvPr id="91" name="Rectangle 90">
              <a:extLst>
                <a:ext uri="{FF2B5EF4-FFF2-40B4-BE49-F238E27FC236}">
                  <a16:creationId xmlns:a16="http://schemas.microsoft.com/office/drawing/2014/main" id="{8DCE5805-9B4D-46F9-AD44-F017DF8D3F0C}"/>
                </a:ext>
              </a:extLst>
            </p:cNvPr>
            <p:cNvSpPr/>
            <p:nvPr/>
          </p:nvSpPr>
          <p:spPr>
            <a:xfrm>
              <a:off x="8664941" y="4374282"/>
              <a:ext cx="2581382" cy="1292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3664591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12487</TotalTime>
  <Words>10612</Words>
  <Application>Microsoft Office PowerPoint</Application>
  <PresentationFormat>Widescreen</PresentationFormat>
  <Paragraphs>1668</Paragraphs>
  <Slides>56</Slides>
  <Notes>56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MS Gothic</vt:lpstr>
      <vt:lpstr>SimSun</vt:lpstr>
      <vt:lpstr>Arial</vt:lpstr>
      <vt:lpstr>Calibri</vt:lpstr>
      <vt:lpstr>Century Gothic</vt:lpstr>
      <vt:lpstr>Georgia</vt:lpstr>
      <vt:lpstr>Segoe UI Symbol</vt:lpstr>
      <vt:lpstr>Times New Roman</vt:lpstr>
      <vt:lpstr>1_Office Theme</vt:lpstr>
      <vt:lpstr>2_Office Theme</vt:lpstr>
      <vt:lpstr>Talking about the environment </vt:lpstr>
      <vt:lpstr>Les déchets (rubbish)</vt:lpstr>
      <vt:lpstr>Dominos de phonétique  </vt:lpstr>
      <vt:lpstr>Dominos de phonétique  </vt:lpstr>
      <vt:lpstr>Dominos de phonétique  </vt:lpstr>
      <vt:lpstr>Dominos de phonétique  </vt:lpstr>
      <vt:lpstr>Dominos de phonétique  </vt:lpstr>
      <vt:lpstr>Dominos de phonétique  </vt:lpstr>
      <vt:lpstr>Dominos de phonétique  </vt:lpstr>
      <vt:lpstr>Dominos de phonétique  </vt:lpstr>
      <vt:lpstr>Dominos de phonétique  </vt:lpstr>
      <vt:lpstr>Vocabulaire</vt:lpstr>
      <vt:lpstr>Vocabulaire</vt:lpstr>
      <vt:lpstr>Les adjectifs</vt:lpstr>
      <vt:lpstr>Les adjectifs</vt:lpstr>
      <vt:lpstr>Dans le garage (1)</vt:lpstr>
      <vt:lpstr>Dans le garage (2)</vt:lpstr>
      <vt:lpstr>Dans le garage (2)</vt:lpstr>
      <vt:lpstr>Les verbes en -RE</vt:lpstr>
      <vt:lpstr>Les verbes en -RE</vt:lpstr>
      <vt:lpstr>Les verbes en -RE</vt:lpstr>
      <vt:lpstr>Les verbes en -RE</vt:lpstr>
      <vt:lpstr>La pollution plastique à Melbou</vt:lpstr>
      <vt:lpstr>Un message pour Abdel</vt:lpstr>
      <vt:lpstr>Un message pour Abdel</vt:lpstr>
      <vt:lpstr>Talking about the environment </vt:lpstr>
      <vt:lpstr>Phonétique : trouve l’intrus !  </vt:lpstr>
      <vt:lpstr>Phonétique : trouve l’intrus !  </vt:lpstr>
      <vt:lpstr>Phonétique : trouve l’intrus !  </vt:lpstr>
      <vt:lpstr>Phonétique : trouve l’intrus !  </vt:lpstr>
      <vt:lpstr>Modes de transport écologiques</vt:lpstr>
      <vt:lpstr>Syllables and stress  </vt:lpstr>
      <vt:lpstr>Vocabulaire</vt:lpstr>
      <vt:lpstr>Association et collocation</vt:lpstr>
      <vt:lpstr>Les comparatifs</vt:lpstr>
      <vt:lpstr>Les comparatifs</vt:lpstr>
      <vt:lpstr>Les comparatifs</vt:lpstr>
      <vt:lpstr>Les comparatifs</vt:lpstr>
      <vt:lpstr>Les comparatifs</vt:lpstr>
      <vt:lpstr>Les comparatifs</vt:lpstr>
      <vt:lpstr>Les comparatifs</vt:lpstr>
      <vt:lpstr>Les comparatifs</vt:lpstr>
      <vt:lpstr>Plusieurs adjectifs</vt:lpstr>
      <vt:lpstr>Chez Léa</vt:lpstr>
      <vt:lpstr>Chez Léa</vt:lpstr>
      <vt:lpstr>Les verbes en -IR</vt:lpstr>
      <vt:lpstr>Les verbes en -IR</vt:lpstr>
      <vt:lpstr>Les verbes en -IR</vt:lpstr>
      <vt:lpstr>Les verbes en -IR</vt:lpstr>
      <vt:lpstr>L’éco-hôtel</vt:lpstr>
      <vt:lpstr>L’éco-hôtel</vt:lpstr>
      <vt:lpstr>L’éco-hôtel</vt:lpstr>
      <vt:lpstr>L’éco-hôtel</vt:lpstr>
      <vt:lpstr>Gaming Grammar</vt:lpstr>
      <vt:lpstr>Devoirs</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Natalie Finlayson</cp:lastModifiedBy>
  <cp:revision>586</cp:revision>
  <dcterms:created xsi:type="dcterms:W3CDTF">2020-12-06T20:24:20Z</dcterms:created>
  <dcterms:modified xsi:type="dcterms:W3CDTF">2022-10-11T08:32:41Z</dcterms:modified>
</cp:coreProperties>
</file>