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3" r:id="rId5"/>
    <p:sldMasterId id="2147483748" r:id="rId6"/>
  </p:sldMasterIdLst>
  <p:notesMasterIdLst>
    <p:notesMasterId r:id="rId43"/>
  </p:notesMasterIdLst>
  <p:sldIdLst>
    <p:sldId id="259" r:id="rId7"/>
    <p:sldId id="261" r:id="rId8"/>
    <p:sldId id="273" r:id="rId9"/>
    <p:sldId id="751" r:id="rId10"/>
    <p:sldId id="752" r:id="rId11"/>
    <p:sldId id="753" r:id="rId12"/>
    <p:sldId id="754" r:id="rId13"/>
    <p:sldId id="755" r:id="rId14"/>
    <p:sldId id="756" r:id="rId15"/>
    <p:sldId id="757" r:id="rId16"/>
    <p:sldId id="758" r:id="rId17"/>
    <p:sldId id="759" r:id="rId18"/>
    <p:sldId id="743" r:id="rId19"/>
    <p:sldId id="744" r:id="rId20"/>
    <p:sldId id="274" r:id="rId21"/>
    <p:sldId id="699" r:id="rId22"/>
    <p:sldId id="748" r:id="rId23"/>
    <p:sldId id="763" r:id="rId24"/>
    <p:sldId id="747" r:id="rId25"/>
    <p:sldId id="275" r:id="rId26"/>
    <p:sldId id="749" r:id="rId27"/>
    <p:sldId id="745" r:id="rId28"/>
    <p:sldId id="257" r:id="rId29"/>
    <p:sldId id="767" r:id="rId30"/>
    <p:sldId id="750" r:id="rId31"/>
    <p:sldId id="316" r:id="rId32"/>
    <p:sldId id="765" r:id="rId33"/>
    <p:sldId id="764" r:id="rId34"/>
    <p:sldId id="766" r:id="rId35"/>
    <p:sldId id="276" r:id="rId36"/>
    <p:sldId id="373" r:id="rId37"/>
    <p:sldId id="760" r:id="rId38"/>
    <p:sldId id="762" r:id="rId39"/>
    <p:sldId id="280" r:id="rId40"/>
    <p:sldId id="761" r:id="rId41"/>
    <p:sldId id="26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FEF"/>
    <a:srgbClr val="DAA520"/>
    <a:srgbClr val="115076"/>
    <a:srgbClr val="FFF4E7"/>
    <a:srgbClr val="FBF0D5"/>
    <a:srgbClr val="EBEFF7"/>
    <a:srgbClr val="FFE8CB"/>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67532" autoAdjust="0"/>
  </p:normalViewPr>
  <p:slideViewPr>
    <p:cSldViewPr snapToGrid="0">
      <p:cViewPr varScale="1">
        <p:scale>
          <a:sx n="45" d="100"/>
          <a:sy n="45" d="100"/>
        </p:scale>
        <p:origin x="1788" y="42"/>
      </p:cViewPr>
      <p:guideLst/>
    </p:cSldViewPr>
  </p:slideViewPr>
  <p:outlineViewPr>
    <p:cViewPr>
      <p:scale>
        <a:sx n="33" d="100"/>
        <a:sy n="33" d="100"/>
      </p:scale>
      <p:origin x="0" y="0"/>
    </p:cViewPr>
  </p:outlineViewPr>
  <p:notesTextViewPr>
    <p:cViewPr>
      <p:scale>
        <a:sx n="1" d="1"/>
        <a:sy n="1" d="1"/>
      </p:scale>
      <p:origin x="0" y="-1194"/>
    </p:cViewPr>
  </p:notesTextViewPr>
  <p:sorterViewPr>
    <p:cViewPr varScale="1">
      <p:scale>
        <a:sx n="1" d="1"/>
        <a:sy n="1" d="1"/>
      </p:scale>
      <p:origin x="0" y="-39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a:t>
            </a:r>
            <a:r>
              <a:rPr lang="en-GB" sz="1200" b="1" dirty="0" err="1"/>
              <a:t>eu</a:t>
            </a:r>
            <a:r>
              <a:rPr lang="en-GB" sz="1200" b="1" dirty="0"/>
              <a:t>] [au] [</a:t>
            </a:r>
            <a:r>
              <a:rPr lang="en-GB" sz="1200" b="1" dirty="0" err="1"/>
              <a:t>äu</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time-manner-place word order</a:t>
            </a:r>
            <a:br>
              <a:rPr lang="en-GB" sz="1200" b="0" dirty="0"/>
            </a:br>
            <a:r>
              <a:rPr lang="en-GB" sz="1200" b="0" dirty="0"/>
              <a:t>Revisit imperfect modals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Revisit</a:t>
            </a:r>
            <a:r>
              <a:rPr lang="de-DE" sz="1200" b="0" i="0" u="none" strike="noStrike" kern="1200" cap="none" dirty="0">
                <a:solidFill>
                  <a:schemeClr val="tx1"/>
                </a:solidFill>
                <a:effectLst/>
                <a:latin typeface="+mn-lt"/>
                <a:ea typeface="Calibri"/>
                <a:cs typeface="Calibri"/>
                <a:sym typeface="Calibri"/>
              </a:rPr>
              <a:t>: bauen [667] gestiegen [325] heißen [126] kennen [216] stehen [87] werden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[8] du wirst</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[8] er wird</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[8] sie wird</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[8] alle [36] ihr</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[28] mancher, manche, manches [433] Baum [1013] Bevölkerung [1018] Blick [306] Einzelkind [263/106] Fahrrad [1596] Feld [834] Fluss [1551] Haus [159] Insel [1029] Leid [1300] Leute [163] Meer [852] Montag [794] Norden, Nord- [1516] Ort [383] Preis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[334] Sontag [818] Strand [2047] Wind [1124] angenehm [1748] eigen [166] groß [74] halb [443] klein [114] krank [1105] neu [84] ruhig [905] stark [178] an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[19] auf [17] nach [34] neben [266] um [44] aber [32] denn [93] etwa [181] fast [223] jedoch [227] wohl [261]</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063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43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[10/10]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64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 to revisit Time, Manner,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Cycle through the explanation and examples using the animated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366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 to explain and illustrate the word order of time, manner and place phrases in the perfect tense.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Cycle through the explanation and examples using the animated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897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revisit time, manner, place word order; to use knowledge of TMP to identify the missing element in the sentence in a listening task.</a:t>
            </a:r>
          </a:p>
          <a:p>
            <a:br>
              <a:rPr lang="en-GB" dirty="0"/>
            </a:br>
            <a:r>
              <a:rPr lang="en-GB" b="1" dirty="0"/>
              <a:t>Procedure:</a:t>
            </a:r>
            <a:br>
              <a:rPr lang="en-GB" dirty="0"/>
            </a:br>
            <a:r>
              <a:rPr lang="en-GB" dirty="0"/>
              <a:t>1. Explain the task. Matthias and his family travelled to </a:t>
            </a:r>
            <a:r>
              <a:rPr lang="en-GB" dirty="0" err="1"/>
              <a:t>Föhr</a:t>
            </a:r>
            <a:r>
              <a:rPr lang="en-GB" dirty="0"/>
              <a:t>. Wolfgang is relating the story of their journey.</a:t>
            </a:r>
          </a:p>
          <a:p>
            <a:r>
              <a:rPr lang="en-GB" dirty="0"/>
              <a:t>2. Click on the audio buttons to hear about their journey.</a:t>
            </a:r>
          </a:p>
          <a:p>
            <a:r>
              <a:rPr lang="en-GB" dirty="0"/>
              <a:t>3. Each sentence has either a </a:t>
            </a:r>
            <a:r>
              <a:rPr lang="en-GB" dirty="0" err="1"/>
              <a:t>wann</a:t>
            </a:r>
            <a:r>
              <a:rPr lang="en-GB" dirty="0"/>
              <a:t>, </a:t>
            </a:r>
            <a:r>
              <a:rPr lang="en-GB" dirty="0" err="1"/>
              <a:t>wie</a:t>
            </a:r>
            <a:r>
              <a:rPr lang="en-GB" dirty="0"/>
              <a:t> or wo bleeped out. Using their knowledge of TMP, students note which element is missing.</a:t>
            </a:r>
          </a:p>
          <a:p>
            <a:r>
              <a:rPr lang="en-GB" dirty="0"/>
              <a:t>4. Note that students might need to hear each sentence a few times – possibly transcribing it first, to identify the missing element.</a:t>
            </a:r>
          </a:p>
          <a:p>
            <a:r>
              <a:rPr lang="en-GB" dirty="0"/>
              <a:t>5. Click to reveal the answers.</a:t>
            </a:r>
          </a:p>
          <a:p>
            <a:r>
              <a:rPr lang="en-GB" dirty="0"/>
              <a:t>6. Click again to reveal the transcription of the sentence, including a possible word or phrase to fill the bleeped out gap.</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de-DE"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Matthias und seine Familie mussten zuerst [mit dem Auto] zum Bahnhof fahren.  </a:t>
            </a:r>
            <a:br>
              <a:rPr lang="de-DE"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[Um neun Uhr] </a:t>
            </a:r>
            <a:r>
              <a:rPr lang="de-DE"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sind sie schnell in den Zug nach Hamburg gestiegen.</a:t>
            </a:r>
            <a:br>
              <a:rPr lang="de-DE"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3. Dann mussten sie mit ihrem Gepäck den Zug [nach Dagebüll] nehmen.</a:t>
            </a:r>
            <a:br>
              <a:rPr lang="de-DE"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[Danach] mussten sie mit dem Boot zur Insel fahren.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Ein paar Stunden später ist die Familie [glücklich] an der Insel angekommen.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Nächste Woche wird er bestimmt [in seiner neuen Schule] anfangen.</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three imperfect modal verbs in 1</a:t>
            </a:r>
            <a:r>
              <a:rPr lang="en-GB" b="0" baseline="30000" dirty="0"/>
              <a:t>st</a:t>
            </a:r>
            <a:r>
              <a:rPr lang="en-GB" b="0" dirty="0"/>
              <a:t>, 2</a:t>
            </a:r>
            <a:r>
              <a:rPr lang="en-GB" b="0" baseline="30000" dirty="0"/>
              <a:t>nd</a:t>
            </a:r>
            <a:r>
              <a:rPr lang="en-GB" b="0" dirty="0"/>
              <a:t>, 3</a:t>
            </a:r>
            <a:r>
              <a:rPr lang="en-GB" b="0" baseline="30000" dirty="0"/>
              <a:t>rd</a:t>
            </a:r>
            <a:r>
              <a:rPr lang="en-GB" b="0" dirty="0"/>
              <a:t> persons singular.</a:t>
            </a:r>
            <a:br>
              <a:rPr lang="en-GB" b="0" dirty="0"/>
            </a:br>
            <a:br>
              <a:rPr lang="en-GB" dirty="0"/>
            </a:br>
            <a:r>
              <a:rPr lang="en-GB" b="1" dirty="0"/>
              <a:t>Procedure:</a:t>
            </a:r>
            <a:br>
              <a:rPr lang="en-GB" dirty="0"/>
            </a:br>
            <a:r>
              <a:rPr lang="en-GB" dirty="0"/>
              <a:t>1. Click to bring up the stages of the explanation.</a:t>
            </a:r>
            <a:br>
              <a:rPr lang="en-GB" dirty="0"/>
            </a:br>
            <a:r>
              <a:rPr lang="en-GB" dirty="0"/>
              <a:t>2. Elicit the German from students, where appropriate.</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practise comprehension in a longer listening activity. </a:t>
            </a:r>
          </a:p>
          <a:p>
            <a:endParaRPr lang="en-GB" b="0" dirty="0"/>
          </a:p>
          <a:p>
            <a:r>
              <a:rPr lang="en-GB" b="1" dirty="0"/>
              <a:t>Note: </a:t>
            </a:r>
            <a:r>
              <a:rPr lang="en-GB" b="0" dirty="0"/>
              <a:t>A more challenging version of this activity can be found on the following slide, where the elements are not in the order of the text.</a:t>
            </a:r>
            <a:br>
              <a:rPr lang="en-GB" dirty="0"/>
            </a:br>
            <a:br>
              <a:rPr lang="en-GB" dirty="0"/>
            </a:br>
            <a:r>
              <a:rPr lang="en-GB" b="1" dirty="0"/>
              <a:t>Procedure:</a:t>
            </a:r>
            <a:br>
              <a:rPr lang="en-GB" dirty="0"/>
            </a:br>
            <a:r>
              <a:rPr lang="en-GB" dirty="0"/>
              <a:t>1. Explain the task. Wolfgang is talking to his family about Matthias’ journey. </a:t>
            </a:r>
          </a:p>
          <a:p>
            <a:r>
              <a:rPr lang="en-GB" dirty="0"/>
              <a:t>2. Click on the audio player to hear what he says. </a:t>
            </a:r>
            <a:r>
              <a:rPr lang="en-GB" b="1" dirty="0"/>
              <a:t>Note</a:t>
            </a:r>
            <a:r>
              <a:rPr lang="en-GB" dirty="0"/>
              <a:t>: this is a longer, more detailed version of the previous passage.</a:t>
            </a:r>
          </a:p>
          <a:p>
            <a:r>
              <a:rPr lang="en-GB" dirty="0"/>
              <a:t>3. Students listen out for each of the eight elements and note whether they appear in the past, present, or future. </a:t>
            </a:r>
          </a:p>
          <a:p>
            <a:r>
              <a:rPr lang="en-GB" dirty="0"/>
              <a:t>4. Click to reveal the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Also, wie war die Reise? Matthias und seine Familie mussten zuerst mit dem Auto zum Bahnhof fahren. Um neun Uhr sind sie in den Zug nach Hamburg gestiegen, von dort mussten sie den Zug nach Dagebüll nehmen. Dort mussten sie mit dem Boot zur Insel fahren. Es war nicht angenehm: es gab einen starken Wind, und das Meer war nicht ruhig. Matthias hatte Angst vor dem Meer! Während der Fahrt war er ein bisschen krank! Er konnte nicht stehen und wollte nur schlafen. Das Boot war auch sehr langsam. Matthias mag jedoch sein neues Haus, denn es ist sehr groß mit Blick auf den Strand. Nächste Woche wird er in seiner neuen Schule anfangen. Er hat vor, mit dem Rad dahin zu fahren.</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79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practise comprehension in a longer listening activity. </a:t>
            </a:r>
          </a:p>
          <a:p>
            <a:endParaRPr lang="en-GB" b="0" dirty="0"/>
          </a:p>
          <a:p>
            <a:r>
              <a:rPr lang="en-GB" b="1" dirty="0"/>
              <a:t>Note: </a:t>
            </a:r>
            <a:r>
              <a:rPr lang="en-GB" b="0" dirty="0"/>
              <a:t>A less challenging version of this activity can be found on the previous slide, where the elements are in the order of the text.</a:t>
            </a:r>
            <a:br>
              <a:rPr lang="en-GB" dirty="0"/>
            </a:br>
            <a:br>
              <a:rPr lang="en-GB" dirty="0"/>
            </a:br>
            <a:r>
              <a:rPr lang="en-GB" b="1" dirty="0"/>
              <a:t>Procedure:</a:t>
            </a:r>
            <a:br>
              <a:rPr lang="en-GB" dirty="0"/>
            </a:br>
            <a:r>
              <a:rPr lang="en-GB" dirty="0"/>
              <a:t>1. Explain the task. Wolfgang is talking to his family about Matthias’ journey. </a:t>
            </a:r>
          </a:p>
          <a:p>
            <a:r>
              <a:rPr lang="en-GB" dirty="0"/>
              <a:t>2. Click on the audio player to hear what he says. </a:t>
            </a:r>
            <a:r>
              <a:rPr lang="en-GB" b="1" dirty="0"/>
              <a:t>Note</a:t>
            </a:r>
            <a:r>
              <a:rPr lang="en-GB" dirty="0"/>
              <a:t>: this is a longer, more detailed version of the previous passage.</a:t>
            </a:r>
          </a:p>
          <a:p>
            <a:r>
              <a:rPr lang="en-GB" dirty="0"/>
              <a:t>3. Students listen out for each of the eight elements and note whether they appear in the past, present, or future. </a:t>
            </a:r>
          </a:p>
          <a:p>
            <a:r>
              <a:rPr lang="en-GB" dirty="0"/>
              <a:t>4. Click to reveal the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Also, wie war die Reise? Matthias und seine Familie mussten zuerst mit dem Auto zum Bahnhof fahren. Um neun Uhr sind sie in den Zug nach Hamburg gestiegen, von dort mussten sie den Zug nach Dagebüll nehmen. Dort mussten sie mit dem Boot zur Insel fahren. Es war nicht angenehm: es gab einen starken Wind, und das Meer war nicht ruhig. Matthias hatte Angst vor dem Meer! Während der Fahrt war er ein bisschen krank! Er konnte nicht stehen und wollte nur schlafen. Das Boot war auch sehr langsam. Matthias mag jedoch sein neues Haus, denn es ist sehr groß mit Blick auf den Strand. Nächste Woche wird er in seiner neuen Schule anfangen. Er hat vor, mit dem Rad dahin zu fahren.</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061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br>
              <a:rPr lang="en-GB" dirty="0"/>
            </a:br>
            <a:br>
              <a:rPr lang="en-GB" b="1" dirty="0"/>
            </a:br>
            <a:r>
              <a:rPr lang="en-GB" b="1" dirty="0"/>
              <a:t>Aim: </a:t>
            </a:r>
            <a:r>
              <a:rPr lang="en-GB" b="0" dirty="0"/>
              <a:t>to practise comprehension in a longer listening activity. </a:t>
            </a:r>
          </a:p>
          <a:p>
            <a:endParaRPr lang="en-GB" b="0" dirty="0"/>
          </a:p>
          <a:p>
            <a:r>
              <a:rPr lang="en-GB" b="1" dirty="0"/>
              <a:t>Procedure:</a:t>
            </a:r>
            <a:br>
              <a:rPr lang="en-GB" dirty="0"/>
            </a:br>
            <a:r>
              <a:rPr lang="en-GB" dirty="0"/>
              <a:t>1. Explain the task. Students are to listen again and answer questions in English.</a:t>
            </a:r>
          </a:p>
          <a:p>
            <a:r>
              <a:rPr lang="en-GB" dirty="0"/>
              <a:t>2. Students read the seven questions so they know what to listen out for.</a:t>
            </a:r>
          </a:p>
          <a:p>
            <a:r>
              <a:rPr lang="en-GB" dirty="0"/>
              <a:t>3. Click to play the audio again.</a:t>
            </a:r>
          </a:p>
          <a:p>
            <a:r>
              <a:rPr lang="en-GB" dirty="0"/>
              <a:t>4. Students answer the seven questions in English. </a:t>
            </a:r>
          </a:p>
          <a:p>
            <a:r>
              <a:rPr lang="en-GB" dirty="0"/>
              <a:t>5. Click to reveal the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Also, wie war die Reise? Matthias und seine Familie mussten zuerst mit dem Auto zum Bahnhof fahren. Um neun Uhr sind sie in den Zug nach Hamburg gestiegen, von dort mussten sie den Zug nach Dagebüll nehmen. Dort mussten sie mit dem Boot zur Insel fahren. Es war nicht angenehm: es gab einen starken Wind, und das Meer war nicht ruhig. Matthias hatte Angst vor dem Meer! Während der Fahrt war er ein bisschen krank! Er konnte nicht stehen und wollte nur schlafen. Das Boot war auch sehr langsam. Matthias mag jedoch sein neues Haus, denn es ist sehr groß mit Blick auf den Strand. Nächste Woche wird er in seiner neuen Schule anfangen. Er hat vor, mit dem Rad dahin zu fahren.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43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the SSC [au] [</a:t>
            </a:r>
            <a:r>
              <a:rPr lang="en-GB" b="0" dirty="0" err="1"/>
              <a:t>äu</a:t>
            </a:r>
            <a:r>
              <a:rPr lang="en-GB" b="0" dirty="0"/>
              <a:t>] and [</a:t>
            </a:r>
            <a:r>
              <a:rPr lang="en-GB" b="0" dirty="0" err="1"/>
              <a:t>eu</a:t>
            </a:r>
            <a:r>
              <a:rPr lang="en-GB" b="0" dirty="0"/>
              <a:t>]</a:t>
            </a:r>
            <a:br>
              <a:rPr lang="en-GB" dirty="0"/>
            </a:br>
            <a:br>
              <a:rPr lang="en-GB" dirty="0"/>
            </a:br>
            <a:r>
              <a:rPr lang="en-GB" b="1" dirty="0"/>
              <a:t>Procedure:</a:t>
            </a:r>
            <a:br>
              <a:rPr lang="en-GB" dirty="0"/>
            </a:br>
            <a:r>
              <a:rPr lang="en-GB" dirty="0"/>
              <a:t>1. Explain the task. Alastair’s cousin is learning to become a gardener and tells him what there is in her new school. </a:t>
            </a:r>
          </a:p>
          <a:p>
            <a:r>
              <a:rPr lang="en-GB" dirty="0"/>
              <a:t>2. Click on the text box of each pair to hear a native speaker say one of the words in bold. Students listen and note down which they heard. Note: one of the pairs contain words that are pronounced the same, in which case students should select both options. </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Aula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Leute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Bräune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Kräuter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Haufen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Fäule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Außen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Teure</a:t>
            </a:r>
            <a:r>
              <a:rPr lang="en-GB" dirty="0"/>
              <a:t> </a:t>
            </a:r>
            <a:br>
              <a:rPr lang="en-GB" dirty="0"/>
            </a:b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Eule</a:t>
            </a:r>
            <a:r>
              <a:rPr lang="en-GB" b="0" baseline="0" dirty="0"/>
              <a:t> [&gt;5009] Aula [&gt;5009] </a:t>
            </a:r>
            <a:r>
              <a:rPr lang="en-GB" b="0" baseline="0" dirty="0" err="1"/>
              <a:t>Läute</a:t>
            </a:r>
            <a:r>
              <a:rPr lang="en-GB" b="0" baseline="0" dirty="0"/>
              <a:t> [&gt;5009] </a:t>
            </a:r>
            <a:r>
              <a:rPr lang="en-GB" b="0" baseline="0" dirty="0" err="1"/>
              <a:t>braun</a:t>
            </a:r>
            <a:r>
              <a:rPr lang="en-GB" b="0" baseline="0" dirty="0"/>
              <a:t> [2320] </a:t>
            </a:r>
            <a:r>
              <a:rPr lang="en-GB" b="0" baseline="0" dirty="0" err="1"/>
              <a:t>Bräune</a:t>
            </a:r>
            <a:r>
              <a:rPr lang="en-GB" b="0" baseline="0" dirty="0"/>
              <a:t> [&gt;5009]  </a:t>
            </a:r>
            <a:r>
              <a:rPr lang="en-GB" b="0" baseline="0" dirty="0" err="1"/>
              <a:t>Kräuter</a:t>
            </a:r>
            <a:r>
              <a:rPr lang="en-GB" b="0" baseline="0" dirty="0"/>
              <a:t> [&gt;5009] </a:t>
            </a:r>
            <a:r>
              <a:rPr lang="en-GB" b="0" baseline="0" dirty="0" err="1"/>
              <a:t>Krauter</a:t>
            </a:r>
            <a:r>
              <a:rPr lang="en-GB" b="0" baseline="0" dirty="0"/>
              <a:t> [&gt;5009] </a:t>
            </a:r>
            <a:r>
              <a:rPr lang="en-GB" b="0" baseline="0" dirty="0" err="1"/>
              <a:t>Haufen</a:t>
            </a:r>
            <a:r>
              <a:rPr lang="en-GB" b="0" baseline="0" dirty="0"/>
              <a:t> [4081] </a:t>
            </a:r>
            <a:r>
              <a:rPr lang="en-GB" b="0" baseline="0" dirty="0" err="1"/>
              <a:t>häufen</a:t>
            </a:r>
            <a:r>
              <a:rPr lang="en-GB" b="0" baseline="0" dirty="0"/>
              <a:t> [&gt;5009] </a:t>
            </a:r>
            <a:r>
              <a:rPr lang="en-GB" b="0" baseline="0" dirty="0" err="1"/>
              <a:t>Faule</a:t>
            </a:r>
            <a:r>
              <a:rPr lang="en-GB" b="0" baseline="0" dirty="0"/>
              <a:t> [&gt;5009] </a:t>
            </a:r>
            <a:r>
              <a:rPr lang="en-GB" b="0" baseline="0" dirty="0" err="1"/>
              <a:t>Fäule</a:t>
            </a:r>
            <a:r>
              <a:rPr lang="en-GB" b="0" baseline="0" dirty="0"/>
              <a:t> [&gt;5009] </a:t>
            </a:r>
            <a:r>
              <a:rPr lang="en-GB" b="0" baseline="0" dirty="0" err="1"/>
              <a:t>außen</a:t>
            </a:r>
            <a:r>
              <a:rPr lang="en-GB" b="0" baseline="0" dirty="0"/>
              <a:t> [1288] </a:t>
            </a:r>
            <a:r>
              <a:rPr lang="en-GB" b="0" baseline="0" dirty="0" err="1"/>
              <a:t>äußern</a:t>
            </a:r>
            <a:r>
              <a:rPr lang="en-GB" b="0" baseline="0" dirty="0"/>
              <a:t> [1425] Tau [&gt;5009]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a:t>
            </a:r>
            <a:br>
              <a:rPr lang="en-GB" dirty="0"/>
            </a:br>
            <a:br>
              <a:rPr lang="en-GB" b="1" dirty="0"/>
            </a:br>
            <a:r>
              <a:rPr lang="en-GB" b="1" dirty="0"/>
              <a:t>Aim: </a:t>
            </a:r>
            <a:r>
              <a:rPr lang="en-GB" b="0" dirty="0"/>
              <a:t>to ensure comprehension of the text and prepare for the following speaking exercise. </a:t>
            </a:r>
            <a:br>
              <a:rPr lang="en-GB" dirty="0"/>
            </a:br>
            <a:br>
              <a:rPr lang="en-GB" dirty="0"/>
            </a:br>
            <a:r>
              <a:rPr lang="en-GB" b="1" dirty="0"/>
              <a:t>Procedure:</a:t>
            </a:r>
            <a:br>
              <a:rPr lang="en-GB" dirty="0"/>
            </a:br>
            <a:r>
              <a:rPr lang="en-GB" dirty="0"/>
              <a:t>1. Ask students to read the whole text about Matthias’ journey to </a:t>
            </a:r>
            <a:r>
              <a:rPr lang="en-GB" dirty="0" err="1"/>
              <a:t>Föhr</a:t>
            </a:r>
            <a:r>
              <a:rPr lang="en-GB" dirty="0"/>
              <a:t>.</a:t>
            </a:r>
          </a:p>
          <a:p>
            <a:r>
              <a:rPr lang="en-GB" dirty="0"/>
              <a:t>2. Ask them to write as many questions as they can about the text in 12 minutes. In the next exercise, they will ask their partner the questions they have written.</a:t>
            </a:r>
          </a:p>
          <a:p>
            <a:endParaRPr lang="en-GB" dirty="0"/>
          </a:p>
          <a:p>
            <a:r>
              <a:rPr lang="en-GB" b="1" dirty="0"/>
              <a:t>Note</a:t>
            </a:r>
            <a:r>
              <a:rPr lang="en-GB" dirty="0"/>
              <a:t>: 98% words in the text are from the Routledge list of 2000 most frequently used words. Exceptions: </a:t>
            </a:r>
            <a:r>
              <a:rPr lang="en-GB" dirty="0" err="1"/>
              <a:t>angenehm</a:t>
            </a:r>
            <a:r>
              <a:rPr lang="en-GB" dirty="0"/>
              <a:t> [2214] </a:t>
            </a:r>
            <a:r>
              <a:rPr lang="en-GB" dirty="0" err="1"/>
              <a:t>Bahnhof</a:t>
            </a:r>
            <a:r>
              <a:rPr lang="en-GB" dirty="0"/>
              <a:t> [2027] Boot [2109]. These words have been previously taught as part of the NCELP SOW, as have all other words in the text, The text therefore has 100% readability for students who have been following the NCELP SOW.</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speaking in a less structured context.</a:t>
            </a:r>
            <a:br>
              <a:rPr lang="en-GB" dirty="0"/>
            </a:br>
            <a:br>
              <a:rPr lang="en-GB" dirty="0"/>
            </a:br>
            <a:r>
              <a:rPr lang="en-GB" b="1" dirty="0"/>
              <a:t>Procedure:</a:t>
            </a:r>
            <a:br>
              <a:rPr lang="en-GB" dirty="0"/>
            </a:br>
            <a:r>
              <a:rPr lang="en-GB" dirty="0"/>
              <a:t>1. Students pair up and take it in turns to ask each other the questions they have written.</a:t>
            </a:r>
          </a:p>
          <a:p>
            <a:r>
              <a:rPr lang="en-GB" dirty="0"/>
              <a:t>2. They base their answers on the text. Note: depending on ability, the picture on the slide can be removed with a click to reveal the text to help students answer each other’s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810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a:t>
            </a:r>
            <a:r>
              <a:rPr lang="en-GB" sz="1200" b="1" dirty="0" err="1"/>
              <a:t>eu</a:t>
            </a:r>
            <a:r>
              <a:rPr lang="en-GB" sz="1200" b="1" dirty="0"/>
              <a:t>] [au] [</a:t>
            </a:r>
            <a:r>
              <a:rPr lang="en-GB" sz="1200" b="1" dirty="0" err="1"/>
              <a:t>äu</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time-manner-place word order</a:t>
            </a:r>
            <a:br>
              <a:rPr lang="en-GB" sz="1200" b="0" dirty="0"/>
            </a:br>
            <a:r>
              <a:rPr lang="en-GB" sz="1200" b="0" dirty="0"/>
              <a:t>Revisit imperfect modals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Revisit</a:t>
            </a:r>
            <a:r>
              <a:rPr lang="de-DE" sz="1200" b="0" i="0" u="none" strike="noStrike" kern="1200" cap="none" dirty="0">
                <a:solidFill>
                  <a:schemeClr val="tx1"/>
                </a:solidFill>
                <a:effectLst/>
                <a:latin typeface="+mn-lt"/>
                <a:ea typeface="Calibri"/>
                <a:cs typeface="Calibri"/>
                <a:sym typeface="Calibri"/>
              </a:rPr>
              <a:t>: bauen [667] gestiegen [325] heißen [126] kennen [216] stehen [87] werden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[8] du wirst</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[8] er wird</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[8] sie wird</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[8] alle [36] ihr</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[28] mancher, manche, manches [433] Baum [1013] Bevölkerung [1018] Blick [306] Einzelkind [263/106] Fahrrad [1596] Feld [834] Fluss [1551] Haus [159] Insel [1029] Leid [1300] Leute [163] Meer [852] Montag [794] Norden, Nord- [1516] Ort [383] Preis2 [334] Sontag [818] Strand [2047] Wind [1124] angenehm [1748] eigen [166] groß [74] halb [443] klein [114] krank [1105] neu [84] ruhig [905] stark [178] an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[19] auf [17] nach [34] neben [266] um [44] aber [32] denn [93] etwa [181] fast [223] jedoch [227] wohl [261]</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166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revise 11 words from this week’s revisited vocabulary.</a:t>
            </a:r>
          </a:p>
          <a:p>
            <a:endParaRPr lang="en-GB" b="0" dirty="0"/>
          </a:p>
          <a:p>
            <a:r>
              <a:rPr lang="en-GB" b="1" dirty="0"/>
              <a:t>Procedure:</a:t>
            </a:r>
            <a:br>
              <a:rPr lang="en-GB" dirty="0"/>
            </a:br>
            <a:r>
              <a:rPr lang="en-GB" dirty="0"/>
              <a:t>1. Students note down the missing letter in each word.</a:t>
            </a:r>
          </a:p>
          <a:p>
            <a:r>
              <a:rPr lang="en-GB" dirty="0"/>
              <a:t>2. These will then reveal the hidden word at the bottom of the slide.</a:t>
            </a:r>
          </a:p>
          <a:p>
            <a:r>
              <a:rPr lang="en-GB" dirty="0"/>
              <a:t>3. Click to reveal answers and the hidden word.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167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br>
              <a:rPr lang="en-GB" b="1" dirty="0"/>
            </a:br>
            <a:r>
              <a:rPr lang="en-GB" b="0" dirty="0" err="1"/>
              <a:t>i</a:t>
            </a:r>
            <a:r>
              <a:rPr lang="en-GB" b="0" dirty="0"/>
              <a:t>) to review the homework task this week.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B reads his/her adapted HW text.  </a:t>
            </a:r>
            <a:br>
              <a:rPr lang="en-GB" dirty="0"/>
            </a:br>
            <a:r>
              <a:rPr lang="en-GB" dirty="0"/>
              <a:t>2. Student A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31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On successive clicks the bold words are covered with the appropriate substitute word.</a:t>
            </a:r>
            <a:br>
              <a:rPr lang="en-GB" dirty="0"/>
            </a:br>
            <a:r>
              <a:rPr lang="en-GB" dirty="0"/>
              <a:t>2. Note that sometimes changes are needed to other words in the sentence. All of these changes revisit previously taught grammar which teachers can elicit and/or explain as needed. The only exception is </a:t>
            </a:r>
            <a:r>
              <a:rPr lang="en-GB" dirty="0" err="1"/>
              <a:t>einen</a:t>
            </a:r>
            <a:r>
              <a:rPr lang="en-GB" dirty="0"/>
              <a:t> </a:t>
            </a:r>
            <a:r>
              <a:rPr lang="en-GB" dirty="0" err="1"/>
              <a:t>Junge</a:t>
            </a:r>
            <a:r>
              <a:rPr lang="en-GB" b="1" dirty="0" err="1"/>
              <a:t>n</a:t>
            </a:r>
            <a:r>
              <a:rPr lang="en-GB" b="0" dirty="0"/>
              <a:t>, which can be glossed.</a:t>
            </a:r>
            <a:endParaRPr lang="en-GB" dirty="0"/>
          </a:p>
          <a:p>
            <a:r>
              <a:rPr lang="en-GB" dirty="0"/>
              <a:t>Changes are:</a:t>
            </a:r>
          </a:p>
          <a:p>
            <a:r>
              <a:rPr lang="en-GB" i="1" dirty="0" err="1"/>
              <a:t>i</a:t>
            </a:r>
            <a:r>
              <a:rPr lang="en-GB" i="1" dirty="0"/>
              <a:t>. </a:t>
            </a:r>
            <a:r>
              <a:rPr lang="en-GB" i="1" dirty="0" err="1"/>
              <a:t>fühle</a:t>
            </a:r>
            <a:r>
              <a:rPr lang="en-GB" i="1" dirty="0"/>
              <a:t> ich </a:t>
            </a:r>
            <a:r>
              <a:rPr lang="en-GB" i="1" dirty="0">
                <a:sym typeface="Wingdings" panose="05000000000000000000" pitchFamily="2" charset="2"/>
              </a:rPr>
              <a:t> </a:t>
            </a:r>
            <a:r>
              <a:rPr lang="en-GB" i="1" dirty="0"/>
              <a:t> ich </a:t>
            </a:r>
            <a:r>
              <a:rPr lang="en-GB" i="1" dirty="0" err="1"/>
              <a:t>fühle</a:t>
            </a:r>
            <a:br>
              <a:rPr lang="en-GB" dirty="0"/>
            </a:br>
            <a:r>
              <a:rPr lang="en-GB" i="1" dirty="0"/>
              <a:t>ii.</a:t>
            </a:r>
            <a:r>
              <a:rPr lang="en-GB" dirty="0"/>
              <a:t>. </a:t>
            </a:r>
            <a:r>
              <a:rPr lang="en-GB" i="1" dirty="0" err="1"/>
              <a:t>dieser</a:t>
            </a:r>
            <a:r>
              <a:rPr lang="en-GB" i="1" dirty="0"/>
              <a:t> </a:t>
            </a:r>
            <a:r>
              <a:rPr lang="en-GB" i="1" dirty="0">
                <a:sym typeface="Wingdings" panose="05000000000000000000" pitchFamily="2" charset="2"/>
              </a:rPr>
              <a:t> </a:t>
            </a:r>
            <a:r>
              <a:rPr lang="en-GB" i="1" dirty="0" err="1">
                <a:sym typeface="Wingdings" panose="05000000000000000000" pitchFamily="2" charset="2"/>
              </a:rPr>
              <a:t>diese</a:t>
            </a:r>
            <a:endParaRPr lang="en-GB" i="1" dirty="0">
              <a:sym typeface="Wingdings" panose="05000000000000000000" pitchFamily="2" charset="2"/>
            </a:endParaRPr>
          </a:p>
          <a:p>
            <a:r>
              <a:rPr lang="en-GB" i="1" dirty="0">
                <a:sym typeface="Wingdings" panose="05000000000000000000" pitchFamily="2" charset="2"/>
              </a:rPr>
              <a:t>iii. </a:t>
            </a:r>
            <a:r>
              <a:rPr lang="en-GB" i="1" dirty="0" err="1">
                <a:sym typeface="Wingdings" panose="05000000000000000000" pitchFamily="2" charset="2"/>
              </a:rPr>
              <a:t>sind</a:t>
            </a:r>
            <a:r>
              <a:rPr lang="en-GB" i="1" dirty="0">
                <a:sym typeface="Wingdings" panose="05000000000000000000" pitchFamily="2" charset="2"/>
              </a:rPr>
              <a:t> </a:t>
            </a:r>
            <a:r>
              <a:rPr lang="en-GB" i="1" dirty="0" err="1">
                <a:sym typeface="Wingdings" panose="05000000000000000000" pitchFamily="2" charset="2"/>
              </a:rPr>
              <a:t>ist</a:t>
            </a:r>
            <a:endParaRPr lang="en-GB" i="1" dirty="0">
              <a:sym typeface="Wingdings" panose="05000000000000000000" pitchFamily="2" charset="2"/>
            </a:endParaRPr>
          </a:p>
          <a:p>
            <a:r>
              <a:rPr lang="en-GB" i="1" dirty="0">
                <a:sym typeface="Wingdings" panose="05000000000000000000" pitchFamily="2" charset="2"/>
              </a:rPr>
              <a:t>iv. </a:t>
            </a:r>
            <a:r>
              <a:rPr lang="en-GB" i="1" dirty="0" err="1">
                <a:sym typeface="Wingdings" panose="05000000000000000000" pitchFamily="2" charset="2"/>
              </a:rPr>
              <a:t>meinem</a:t>
            </a:r>
            <a:r>
              <a:rPr lang="en-GB" i="1" dirty="0">
                <a:sym typeface="Wingdings" panose="05000000000000000000" pitchFamily="2" charset="2"/>
              </a:rPr>
              <a:t>   </a:t>
            </a:r>
            <a:r>
              <a:rPr lang="en-GB" i="1" dirty="0" err="1">
                <a:sym typeface="Wingdings" panose="05000000000000000000" pitchFamily="2" charset="2"/>
              </a:rPr>
              <a:t>meinem</a:t>
            </a:r>
            <a:endParaRPr lang="en-GB" i="1" dirty="0">
              <a:sym typeface="Wingdings" panose="05000000000000000000" pitchFamily="2" charset="2"/>
            </a:endParaRPr>
          </a:p>
          <a:p>
            <a:r>
              <a:rPr lang="en-GB" i="1" dirty="0">
                <a:sym typeface="Wingdings" panose="05000000000000000000" pitchFamily="2" charset="2"/>
              </a:rPr>
              <a:t>v. </a:t>
            </a:r>
            <a:r>
              <a:rPr lang="en-GB" i="1" dirty="0" err="1">
                <a:sym typeface="Wingdings" panose="05000000000000000000" pitchFamily="2" charset="2"/>
              </a:rPr>
              <a:t>ein</a:t>
            </a:r>
            <a:r>
              <a:rPr lang="en-GB" i="1" dirty="0">
                <a:sym typeface="Wingdings" panose="05000000000000000000" pitchFamily="2" charset="2"/>
              </a:rPr>
              <a:t> </a:t>
            </a:r>
            <a:r>
              <a:rPr lang="en-GB" i="1" dirty="0" err="1">
                <a:sym typeface="Wingdings" panose="05000000000000000000" pitchFamily="2" charset="2"/>
              </a:rPr>
              <a:t>neues</a:t>
            </a:r>
            <a:r>
              <a:rPr lang="en-GB" i="1" dirty="0">
                <a:sym typeface="Wingdings" panose="05000000000000000000" pitchFamily="2" charset="2"/>
              </a:rPr>
              <a:t> </a:t>
            </a:r>
            <a:r>
              <a:rPr lang="en-GB" i="1" dirty="0" err="1">
                <a:sym typeface="Wingdings" panose="05000000000000000000" pitchFamily="2" charset="2"/>
              </a:rPr>
              <a:t>eine</a:t>
            </a:r>
            <a:r>
              <a:rPr lang="en-GB" i="1" dirty="0">
                <a:sym typeface="Wingdings" panose="05000000000000000000" pitchFamily="2" charset="2"/>
              </a:rPr>
              <a:t> </a:t>
            </a:r>
            <a:r>
              <a:rPr lang="en-GB" i="1" dirty="0" err="1">
                <a:sym typeface="Wingdings" panose="05000000000000000000" pitchFamily="2" charset="2"/>
              </a:rPr>
              <a:t>neue</a:t>
            </a:r>
            <a:endParaRPr lang="en-GB" i="1" dirty="0">
              <a:sym typeface="Wingdings" panose="05000000000000000000" pitchFamily="2" charset="2"/>
            </a:endParaRPr>
          </a:p>
          <a:p>
            <a:r>
              <a:rPr lang="en-GB" i="1" dirty="0">
                <a:sym typeface="Wingdings" panose="05000000000000000000" pitchFamily="2" charset="2"/>
              </a:rPr>
              <a:t>vi. </a:t>
            </a:r>
            <a:r>
              <a:rPr lang="en-GB" i="1" dirty="0" err="1">
                <a:sym typeface="Wingdings" panose="05000000000000000000" pitchFamily="2" charset="2"/>
              </a:rPr>
              <a:t>dem</a:t>
            </a:r>
            <a:r>
              <a:rPr lang="en-GB" i="1" dirty="0">
                <a:sym typeface="Wingdings" panose="05000000000000000000" pitchFamily="2" charset="2"/>
              </a:rPr>
              <a:t> </a:t>
            </a:r>
            <a:r>
              <a:rPr lang="en-GB" i="1" dirty="0" err="1">
                <a:sym typeface="Wingdings" panose="05000000000000000000" pitchFamily="2" charset="2"/>
              </a:rPr>
              <a:t>neuen</a:t>
            </a:r>
            <a:r>
              <a:rPr lang="en-GB" i="1" dirty="0">
                <a:sym typeface="Wingdings" panose="05000000000000000000" pitchFamily="2" charset="2"/>
              </a:rPr>
              <a:t>  der </a:t>
            </a:r>
            <a:r>
              <a:rPr lang="en-GB" i="1" dirty="0" err="1">
                <a:sym typeface="Wingdings" panose="05000000000000000000" pitchFamily="2" charset="2"/>
              </a:rPr>
              <a:t>neuen</a:t>
            </a:r>
            <a:endParaRPr lang="en-GB" i="1" dirty="0">
              <a:sym typeface="Wingdings" panose="05000000000000000000" pitchFamily="2" charset="2"/>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258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5 minutes</a:t>
            </a:r>
          </a:p>
          <a:p>
            <a:endParaRPr lang="en-GB" b="1" noProof="0" dirty="0"/>
          </a:p>
          <a:p>
            <a:r>
              <a:rPr lang="en-GB" b="1" noProof="0" dirty="0"/>
              <a:t>Aim: </a:t>
            </a:r>
            <a:r>
              <a:rPr lang="en-GB" b="0" noProof="0" dirty="0"/>
              <a:t>to practise comprehension of this week’s revisited vocabulary in the written modality. </a:t>
            </a:r>
            <a:endParaRPr lang="en-GB" b="1" noProof="0" dirty="0"/>
          </a:p>
          <a:p>
            <a:endParaRPr lang="en-GB" b="1" noProof="0" dirty="0"/>
          </a:p>
          <a:p>
            <a:r>
              <a:rPr lang="en-GB" b="1" noProof="0" dirty="0"/>
              <a:t>Procedure:</a:t>
            </a:r>
          </a:p>
          <a:p>
            <a:r>
              <a:rPr lang="en-GB" b="0" noProof="0" dirty="0"/>
              <a:t>1. Students work in pairs or small group and take it in turns to translate words into German to find a path from the start to the top of the mountain. They can move through the squares horizontally or vertically, but not diagonally.</a:t>
            </a:r>
          </a:p>
          <a:p>
            <a:r>
              <a:rPr lang="en-GB" b="0" noProof="0" dirty="0"/>
              <a:t>2. The listening student(s) monitor(s) translation. If a student gets a translation wrong, they cannot proceed to that square. Classmates correct and the student must find a different path.</a:t>
            </a:r>
          </a:p>
          <a:p>
            <a:r>
              <a:rPr lang="en-GB" b="0" noProof="0" dirty="0"/>
              <a:t>3. The student who makes it to the end in the fewest number of moves is the winner.</a:t>
            </a:r>
          </a:p>
          <a:p>
            <a:r>
              <a:rPr lang="en-GB" b="0" noProof="0" dirty="0"/>
              <a:t>4. Click to reveal answers, going through pronunciation of each word and paying particular attention to the pronunciation of the cognates.</a:t>
            </a:r>
          </a:p>
          <a:p>
            <a:r>
              <a:rPr lang="en-GB" b="0" noProof="0" dirty="0"/>
              <a:t>5. Click to reveal a callout about die Zugspitze.</a:t>
            </a:r>
          </a:p>
          <a:p>
            <a:endParaRPr lang="en-GB" b="0" noProof="0"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Start </a:t>
            </a:r>
            <a:r>
              <a:rPr lang="en-GB" sz="1200" b="0" i="0" u="none" strike="noStrike" kern="1200" dirty="0">
                <a:solidFill>
                  <a:schemeClr val="tx1"/>
                </a:solidFill>
                <a:effectLst/>
                <a:latin typeface="+mn-lt"/>
                <a:ea typeface="+mn-ea"/>
                <a:cs typeface="+mn-cs"/>
              </a:rPr>
              <a:t>[548] </a:t>
            </a:r>
            <a:r>
              <a:rPr lang="en-US" sz="1200" b="0" dirty="0">
                <a:solidFill>
                  <a:schemeClr val="accent5">
                    <a:lumMod val="50000"/>
                  </a:schemeClr>
                </a:solidFill>
              </a:rPr>
              <a:t>Ende </a:t>
            </a:r>
            <a:r>
              <a:rPr lang="en-US" sz="1200" b="0" i="0" u="none" strike="noStrike" kern="1200" dirty="0">
                <a:solidFill>
                  <a:schemeClr val="accent5">
                    <a:lumMod val="50000"/>
                  </a:schemeClr>
                </a:solidFill>
                <a:effectLst/>
                <a:latin typeface="+mn-lt"/>
                <a:ea typeface="+mn-ea"/>
                <a:cs typeface="+mn-cs"/>
              </a:rPr>
              <a:t>[1075]</a:t>
            </a:r>
            <a:endParaRPr lang="en-GB" sz="1200" b="0" i="0" u="none" strike="noStrike" kern="1200" dirty="0">
              <a:solidFill>
                <a:schemeClr val="tx1"/>
              </a:solidFill>
              <a:effectLst/>
              <a:latin typeface="+mn-lt"/>
              <a:ea typeface="+mn-ea"/>
              <a:cs typeface="+mn-cs"/>
            </a:endParaRPr>
          </a:p>
          <a:p>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endParaRPr lang="en-GB" b="1"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present and imperfect modal verbs in 1</a:t>
            </a:r>
            <a:r>
              <a:rPr lang="en-GB" b="0" baseline="30000" dirty="0"/>
              <a:t>st</a:t>
            </a:r>
            <a:r>
              <a:rPr lang="en-GB" b="0" dirty="0"/>
              <a:t>, 2</a:t>
            </a:r>
            <a:r>
              <a:rPr lang="en-GB" b="0" baseline="30000" dirty="0"/>
              <a:t>nd</a:t>
            </a:r>
            <a:r>
              <a:rPr lang="en-GB" b="0" dirty="0"/>
              <a:t>, 3</a:t>
            </a:r>
            <a:r>
              <a:rPr lang="en-GB" b="0" baseline="30000" dirty="0"/>
              <a:t>rd</a:t>
            </a:r>
            <a:r>
              <a:rPr lang="en-GB" b="0" dirty="0"/>
              <a:t> persons singular.</a:t>
            </a:r>
            <a:br>
              <a:rPr lang="en-GB" b="0" dirty="0"/>
            </a:br>
            <a:br>
              <a:rPr lang="en-GB" dirty="0"/>
            </a:br>
            <a:r>
              <a:rPr lang="en-GB" b="1" dirty="0"/>
              <a:t>Procedure:</a:t>
            </a:r>
            <a:br>
              <a:rPr lang="en-GB" dirty="0"/>
            </a:br>
            <a:r>
              <a:rPr lang="en-GB" dirty="0"/>
              <a:t>1. Click to bring up the stages of the explanation.</a:t>
            </a:r>
            <a:br>
              <a:rPr lang="en-GB" dirty="0"/>
            </a:br>
            <a:r>
              <a:rPr lang="en-GB" dirty="0"/>
              <a:t>2. Elicit the German from students, where appropriate.</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694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learn about four new places in German-speaking countries; to practise present and imperfect modal verbs in preparation for the speaking. </a:t>
            </a:r>
          </a:p>
          <a:p>
            <a:endParaRPr lang="en-GB" b="0" dirty="0"/>
          </a:p>
          <a:p>
            <a:r>
              <a:rPr lang="en-GB" b="1" dirty="0"/>
              <a:t>Procedure:</a:t>
            </a:r>
            <a:br>
              <a:rPr lang="en-GB" dirty="0"/>
            </a:br>
            <a:r>
              <a:rPr lang="en-GB" dirty="0"/>
              <a:t>1. Ask students to read the texts about the new places. Using their knowledge of modal verbs, they need to fill in the gaps, ensuring they use the right person and tense of the verb.</a:t>
            </a:r>
          </a:p>
          <a:p>
            <a:r>
              <a:rPr lang="en-GB" dirty="0"/>
              <a:t>2. Click to reveal the answers.</a:t>
            </a:r>
          </a:p>
          <a:p>
            <a:r>
              <a:rPr lang="en-GB" dirty="0"/>
              <a:t>3. Repeat on the following slide.</a:t>
            </a:r>
          </a:p>
          <a:p>
            <a:r>
              <a:rPr lang="en-GB" dirty="0"/>
              <a:t>4. If time allows, to ensure comprehension of the texts, ask students which of the four places they would most like to visit and why.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388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20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(10 slides)</a:t>
            </a:r>
            <a:br>
              <a:rPr lang="en-GB" dirty="0"/>
            </a:br>
            <a:br>
              <a:rPr lang="en-GB" b="1" dirty="0"/>
            </a:br>
            <a:r>
              <a:rPr lang="en-GB" b="1" dirty="0"/>
              <a:t>Aim: </a:t>
            </a:r>
            <a:r>
              <a:rPr lang="en-GB" b="0" dirty="0"/>
              <a:t>to recap this week’s vocabulary; to practise sight interpretation in sentences with previously taught vocabulary used in a new context.</a:t>
            </a:r>
            <a:br>
              <a:rPr lang="en-GB" dirty="0"/>
            </a:br>
            <a:br>
              <a:rPr lang="en-GB" dirty="0"/>
            </a:br>
            <a:r>
              <a:rPr lang="en-GB" b="1" dirty="0"/>
              <a:t>Procedure:</a:t>
            </a:r>
            <a:br>
              <a:rPr lang="en-GB" dirty="0"/>
            </a:br>
            <a:r>
              <a:rPr lang="en-GB" dirty="0"/>
              <a:t>1. Explain the task. Students are to read the German sentences aloud and then interpret them into English chorally on sight.</a:t>
            </a:r>
          </a:p>
          <a:p>
            <a:r>
              <a:rPr lang="en-GB" dirty="0"/>
              <a:t>2. Click to reveal the first German sentence. Students chorally read the sentence aloud, then provide an English interpretation.</a:t>
            </a:r>
          </a:p>
          <a:p>
            <a:r>
              <a:rPr lang="en-GB" dirty="0"/>
              <a:t>3. Click to reveal the answer.</a:t>
            </a:r>
          </a:p>
          <a:p>
            <a:r>
              <a:rPr lang="en-GB" dirty="0"/>
              <a:t>4. Continue for the following 9 sentences.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practise present and imperfect modal verbs.</a:t>
            </a:r>
            <a:br>
              <a:rPr lang="en-GB" dirty="0"/>
            </a:br>
            <a:br>
              <a:rPr lang="en-GB" dirty="0"/>
            </a:br>
            <a:r>
              <a:rPr lang="en-GB" b="1" dirty="0"/>
              <a:t>Procedure:</a:t>
            </a:r>
            <a:br>
              <a:rPr lang="en-GB" dirty="0"/>
            </a:br>
            <a:r>
              <a:rPr lang="en-GB" dirty="0"/>
              <a:t>1. Partner A asks Partner B their first question in German.</a:t>
            </a:r>
          </a:p>
          <a:p>
            <a:r>
              <a:rPr lang="en-GB" dirty="0"/>
              <a:t>2. Partner B listens for either the present or imperfect tense and answers accordingly with a full sentence. In this example, they hear the present tense. ‘</a:t>
            </a:r>
            <a:r>
              <a:rPr lang="en-GB" dirty="0" err="1"/>
              <a:t>Nein</a:t>
            </a:r>
            <a:r>
              <a:rPr lang="en-GB" dirty="0"/>
              <a:t>’ is written under ‘</a:t>
            </a:r>
            <a:r>
              <a:rPr lang="en-GB" dirty="0" err="1"/>
              <a:t>heute</a:t>
            </a:r>
            <a:r>
              <a:rPr lang="en-GB" dirty="0"/>
              <a:t>’ for question one, so they respond with ‘</a:t>
            </a:r>
            <a:r>
              <a:rPr lang="en-GB" dirty="0" err="1"/>
              <a:t>nein</a:t>
            </a:r>
            <a:r>
              <a:rPr lang="en-GB" dirty="0"/>
              <a:t>…’</a:t>
            </a:r>
          </a:p>
          <a:p>
            <a:r>
              <a:rPr lang="en-GB" dirty="0"/>
              <a:t>3. Once Partner A has asked all their questions, partners swap roles.</a:t>
            </a:r>
          </a:p>
          <a:p>
            <a:r>
              <a:rPr lang="en-GB" dirty="0"/>
              <a:t>4. Click through the animations on this slide to help explain the task.</a:t>
            </a:r>
          </a:p>
          <a:p>
            <a:r>
              <a:rPr lang="en-GB" dirty="0"/>
              <a:t>5. Reveal the answers on slide 33.</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696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531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702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a:t>
            </a:r>
            <a:br>
              <a:rPr lang="en-GB" dirty="0"/>
            </a:br>
            <a:br>
              <a:rPr lang="en-GB" b="1" dirty="0"/>
            </a:br>
            <a:r>
              <a:rPr lang="en-GB" b="1" dirty="0"/>
              <a:t>Aim: </a:t>
            </a:r>
            <a:r>
              <a:rPr lang="en-GB" b="0" dirty="0"/>
              <a:t>to practise writing skills in a less structured task; to practise use of TMP and present and imperfect modal verbs. </a:t>
            </a:r>
          </a:p>
          <a:p>
            <a:endParaRPr lang="en-GB" b="0" dirty="0"/>
          </a:p>
          <a:p>
            <a:r>
              <a:rPr lang="en-GB" b="1" dirty="0"/>
              <a:t>Note: </a:t>
            </a:r>
            <a:r>
              <a:rPr lang="en-GB" b="0" dirty="0"/>
              <a:t>A more structured version of this task can be found on the following slide. </a:t>
            </a:r>
            <a:br>
              <a:rPr lang="en-GB" dirty="0"/>
            </a:br>
            <a:br>
              <a:rPr lang="en-GB" dirty="0"/>
            </a:br>
            <a:r>
              <a:rPr lang="en-GB" b="1" dirty="0"/>
              <a:t>Procedure:</a:t>
            </a:r>
            <a:br>
              <a:rPr lang="en-GB" dirty="0"/>
            </a:br>
            <a:r>
              <a:rPr lang="en-GB" dirty="0"/>
              <a:t>1. Ask students to write about a journey they have been on, or an imaginary one, in German.</a:t>
            </a:r>
          </a:p>
          <a:p>
            <a:r>
              <a:rPr lang="en-GB" dirty="0"/>
              <a:t>2. Encourage them to use TMP and present and imperfect modal verbs in their writing.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a:t>
            </a:r>
            <a:br>
              <a:rPr lang="en-GB" dirty="0"/>
            </a:br>
            <a:br>
              <a:rPr lang="en-GB" b="1" dirty="0"/>
            </a:br>
            <a:r>
              <a:rPr lang="en-GB" b="1" dirty="0"/>
              <a:t>Aim: </a:t>
            </a:r>
            <a:r>
              <a:rPr lang="en-GB" b="0" dirty="0"/>
              <a:t>to practise writing skills in a less structured task; to practise use of TMP and present and imperfect modal verbs. </a:t>
            </a:r>
          </a:p>
          <a:p>
            <a:endParaRPr lang="en-GB" b="0" dirty="0"/>
          </a:p>
          <a:p>
            <a:r>
              <a:rPr lang="en-GB" b="1" dirty="0"/>
              <a:t>Note: </a:t>
            </a:r>
            <a:r>
              <a:rPr lang="en-GB" b="0" dirty="0"/>
              <a:t>A more open ended version of this task can be found on the previous slide. </a:t>
            </a:r>
            <a:br>
              <a:rPr lang="en-GB" dirty="0"/>
            </a:br>
            <a:br>
              <a:rPr lang="en-GB" dirty="0"/>
            </a:br>
            <a:r>
              <a:rPr lang="en-GB" b="1" dirty="0"/>
              <a:t>Procedure:</a:t>
            </a:r>
            <a:br>
              <a:rPr lang="en-GB" dirty="0"/>
            </a:br>
            <a:r>
              <a:rPr lang="en-GB" dirty="0"/>
              <a:t>1. Ask students to write about a journey they have been on, or an imaginary one, in German.</a:t>
            </a:r>
          </a:p>
          <a:p>
            <a:r>
              <a:rPr lang="en-GB" dirty="0"/>
              <a:t>2. Encourage them to use TMP and present and imperfect modal verbs in their writing. The words in orange have been chosen to help them include these elements in their writing, in addition to revising some of this week’s vocabulary.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83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homework.</a:t>
            </a:r>
          </a:p>
          <a:p>
            <a:pPr marL="0" lvl="0" indent="0" algn="l" rtl="0">
              <a:spcBef>
                <a:spcPts val="0"/>
              </a:spcBef>
              <a:spcAft>
                <a:spcPts val="0"/>
              </a:spcAft>
              <a:buNone/>
            </a:pPr>
            <a:r>
              <a:rPr lang="en-GB" sz="1200" b="1" i="0" dirty="0">
                <a:latin typeface="+mn-lt"/>
                <a:ea typeface="Calibri"/>
                <a:cs typeface="Calibri"/>
                <a:sym typeface="Calibri"/>
              </a:rPr>
              <a:t>Student worksheet answers: </a:t>
            </a:r>
            <a:r>
              <a:rPr lang="en-GB" sz="1200" b="0" i="0" dirty="0">
                <a:latin typeface="+mn-lt"/>
                <a:ea typeface="Calibri"/>
                <a:cs typeface="Calibri"/>
                <a:sym typeface="Calibri"/>
              </a:rPr>
              <a:t>https://</a:t>
            </a:r>
            <a:r>
              <a:rPr lang="en-GB" sz="1200" b="0" i="0" dirty="0" err="1">
                <a:latin typeface="+mn-lt"/>
                <a:ea typeface="Calibri"/>
                <a:cs typeface="Calibri"/>
                <a:sym typeface="Calibri"/>
              </a:rPr>
              <a:t>resources.ncelp.org</a:t>
            </a:r>
            <a:r>
              <a:rPr lang="en-GB" sz="1200" b="0" i="0" dirty="0">
                <a:latin typeface="+mn-lt"/>
                <a:ea typeface="Calibri"/>
                <a:cs typeface="Calibri"/>
                <a:sym typeface="Calibri"/>
              </a:rPr>
              <a:t>/concern/resources/cf95jc92n?locale=</a:t>
            </a:r>
            <a:r>
              <a:rPr lang="en-GB" sz="1200" b="0" i="0" dirty="0" err="1">
                <a:latin typeface="+mn-lt"/>
                <a:ea typeface="Calibri"/>
                <a:cs typeface="Calibri"/>
                <a:sym typeface="Calibri"/>
              </a:rPr>
              <a:t>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249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[3/10]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473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[4/10]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10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[5/10]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361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[6/10]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77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17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94146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558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79933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898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190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42570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61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1034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44440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9836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6102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2081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1502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8761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0356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2793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453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07/03/2022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5263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07/03/2022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39654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07/03/2022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70836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07/03/2022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11163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07/03/2022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258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22150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302908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jpg"/><Relationship Id="rId7" Type="http://schemas.openxmlformats.org/officeDocument/2006/relationships/audio" Target="../media/audio11.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26.gif"/><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image" Target="../media/image5.png"/><Relationship Id="rId9" Type="http://schemas.openxmlformats.org/officeDocument/2006/relationships/audio" Target="../media/audio13.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gif"/><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gif"/><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png"/><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image" Target="../media/image1.jpg"/><Relationship Id="rId21" Type="http://schemas.openxmlformats.org/officeDocument/2006/relationships/image" Target="../media/image14.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10.png"/><Relationship Id="rId25"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9.png"/><Relationship Id="rId20"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17.png"/><Relationship Id="rId5" Type="http://schemas.openxmlformats.org/officeDocument/2006/relationships/audio" Target="../media/audio1.wav"/><Relationship Id="rId15" Type="http://schemas.openxmlformats.org/officeDocument/2006/relationships/image" Target="../media/image8.png"/><Relationship Id="rId23" Type="http://schemas.openxmlformats.org/officeDocument/2006/relationships/image" Target="../media/image16.jpeg"/><Relationship Id="rId28" Type="http://schemas.openxmlformats.org/officeDocument/2006/relationships/image" Target="../media/image21.jpeg"/><Relationship Id="rId10" Type="http://schemas.openxmlformats.org/officeDocument/2006/relationships/audio" Target="../media/audio6.wav"/><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audio" Target="../media/audio5.wav"/><Relationship Id="rId14" Type="http://schemas.openxmlformats.org/officeDocument/2006/relationships/image" Target="../media/image7.png"/><Relationship Id="rId22" Type="http://schemas.openxmlformats.org/officeDocument/2006/relationships/image" Target="../media/image15.jpeg"/><Relationship Id="rId27"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1.jp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hyperlink" Target="https://quizlet.com/gb/572665152/year-9-german-term-32-week-4-flash-card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resources.ncelp.org/concern/resources/jh343v10c?locale=en"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Neu </a:t>
            </a:r>
            <a:r>
              <a:rPr lang="en-GB" sz="4000" b="1" dirty="0" err="1">
                <a:solidFill>
                  <a:prstClr val="white"/>
                </a:solidFill>
              </a:rPr>
              <a:t>anfangen</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Revisit </a:t>
            </a:r>
            <a:r>
              <a:rPr lang="en-GB" sz="3000" i="1" dirty="0">
                <a:solidFill>
                  <a:prstClr val="white"/>
                </a:solidFill>
              </a:rPr>
              <a:t>Time-Manner-Place</a:t>
            </a:r>
            <a:r>
              <a:rPr lang="en-GB" sz="3000" dirty="0">
                <a:solidFill>
                  <a:prstClr val="white"/>
                </a:solidFill>
              </a:rPr>
              <a:t> word order</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a:t>
            </a:r>
            <a:r>
              <a:rPr lang="en-GB" sz="3000" dirty="0" err="1">
                <a:solidFill>
                  <a:prstClr val="white"/>
                </a:solidFill>
              </a:rPr>
              <a:t>eu</a:t>
            </a:r>
            <a:r>
              <a:rPr lang="en-GB" sz="3000" dirty="0">
                <a:solidFill>
                  <a:prstClr val="white"/>
                </a:solidFill>
              </a:rPr>
              <a:t>] [au] [</a:t>
            </a:r>
            <a:r>
              <a:rPr lang="en-GB" sz="3000" dirty="0" err="1">
                <a:solidFill>
                  <a:prstClr val="white"/>
                </a:solidFill>
              </a:rPr>
              <a:t>äu</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000" dirty="0">
                <a:solidFill>
                  <a:prstClr val="white"/>
                </a:solidFill>
                <a:latin typeface="Century Gothic" panose="020B0502020202020204" pitchFamily="34" charset="0"/>
              </a:rPr>
              <a:t>3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63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89130"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29.09.21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[8/10]</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87CE06E-EE54-4D7D-920D-29CDA2DE369A}"/>
              </a:ext>
            </a:extLst>
          </p:cNvPr>
          <p:cNvSpPr txBox="1"/>
          <p:nvPr/>
        </p:nvSpPr>
        <p:spPr>
          <a:xfrm>
            <a:off x="567671" y="3085738"/>
            <a:ext cx="8403201" cy="461665"/>
          </a:xfrm>
          <a:prstGeom prst="rect">
            <a:avLst/>
          </a:prstGeom>
          <a:solidFill>
            <a:schemeClr val="bg1"/>
          </a:solidFill>
        </p:spPr>
        <p:txBody>
          <a:bodyPr wrap="square" rtlCol="0">
            <a:spAutoFit/>
          </a:bodyPr>
          <a:lstStyle/>
          <a:p>
            <a:r>
              <a:rPr lang="en-US" sz="2400" dirty="0">
                <a:solidFill>
                  <a:schemeClr val="accent5">
                    <a:lumMod val="50000"/>
                  </a:schemeClr>
                </a:solidFill>
              </a:rPr>
              <a:t>Der Ort </a:t>
            </a:r>
            <a:r>
              <a:rPr lang="en-US" sz="2400" dirty="0" err="1">
                <a:solidFill>
                  <a:schemeClr val="accent5">
                    <a:lumMod val="50000"/>
                  </a:schemeClr>
                </a:solidFill>
              </a:rPr>
              <a:t>heißt</a:t>
            </a:r>
            <a:r>
              <a:rPr lang="en-US" sz="2400" dirty="0">
                <a:solidFill>
                  <a:schemeClr val="accent5">
                    <a:lumMod val="50000"/>
                  </a:schemeClr>
                </a:solidFill>
              </a:rPr>
              <a:t> </a:t>
            </a:r>
            <a:r>
              <a:rPr lang="en-US" sz="2400" dirty="0" err="1">
                <a:solidFill>
                  <a:schemeClr val="accent5">
                    <a:lumMod val="50000"/>
                  </a:schemeClr>
                </a:solidFill>
              </a:rPr>
              <a:t>Wyk</a:t>
            </a:r>
            <a:r>
              <a:rPr lang="en-US" sz="2400" dirty="0">
                <a:solidFill>
                  <a:schemeClr val="accent5">
                    <a:lumMod val="50000"/>
                  </a:schemeClr>
                </a:solidFill>
              </a:rPr>
              <a:t> und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sehr</a:t>
            </a:r>
            <a:r>
              <a:rPr lang="en-US" sz="2400" dirty="0">
                <a:solidFill>
                  <a:schemeClr val="accent5">
                    <a:lumMod val="50000"/>
                  </a:schemeClr>
                </a:solidFill>
              </a:rPr>
              <a:t> </a:t>
            </a:r>
            <a:r>
              <a:rPr lang="en-US" sz="2400" dirty="0" err="1">
                <a:solidFill>
                  <a:schemeClr val="accent5">
                    <a:lumMod val="50000"/>
                  </a:schemeClr>
                </a:solidFill>
              </a:rPr>
              <a:t>groß</a:t>
            </a:r>
            <a:r>
              <a:rPr lang="en-US" sz="2400" dirty="0">
                <a:solidFill>
                  <a:schemeClr val="accent5">
                    <a:lumMod val="50000"/>
                  </a:schemeClr>
                </a:solidFill>
              </a:rPr>
              <a:t>.</a:t>
            </a:r>
          </a:p>
        </p:txBody>
      </p:sp>
      <p:sp>
        <p:nvSpPr>
          <p:cNvPr id="25" name="TextBox 24">
            <a:extLst>
              <a:ext uri="{FF2B5EF4-FFF2-40B4-BE49-F238E27FC236}">
                <a16:creationId xmlns:a16="http://schemas.microsoft.com/office/drawing/2014/main" id="{B9644D49-D864-46F6-8D66-48EE05CF216A}"/>
              </a:ext>
            </a:extLst>
          </p:cNvPr>
          <p:cNvSpPr txBox="1"/>
          <p:nvPr/>
        </p:nvSpPr>
        <p:spPr>
          <a:xfrm>
            <a:off x="567671" y="4518132"/>
            <a:ext cx="8403201" cy="461665"/>
          </a:xfrm>
          <a:prstGeom prst="rect">
            <a:avLst/>
          </a:prstGeom>
          <a:solidFill>
            <a:schemeClr val="bg1"/>
          </a:solidFill>
        </p:spPr>
        <p:txBody>
          <a:bodyPr wrap="square" rtlCol="0">
            <a:spAutoFit/>
          </a:bodyPr>
          <a:lstStyle/>
          <a:p>
            <a:r>
              <a:rPr lang="en-US" sz="2400" dirty="0">
                <a:solidFill>
                  <a:schemeClr val="accent5">
                    <a:lumMod val="50000"/>
                  </a:schemeClr>
                </a:solidFill>
              </a:rPr>
              <a:t>The place is called </a:t>
            </a:r>
            <a:r>
              <a:rPr lang="en-US" sz="2400" dirty="0" err="1">
                <a:solidFill>
                  <a:schemeClr val="accent5">
                    <a:lumMod val="50000"/>
                  </a:schemeClr>
                </a:solidFill>
              </a:rPr>
              <a:t>Wyk</a:t>
            </a:r>
            <a:r>
              <a:rPr lang="en-US" sz="2400" dirty="0">
                <a:solidFill>
                  <a:schemeClr val="accent5">
                    <a:lumMod val="50000"/>
                  </a:schemeClr>
                </a:solidFill>
              </a:rPr>
              <a:t> and is not very big.</a:t>
            </a:r>
          </a:p>
        </p:txBody>
      </p:sp>
      <p:pic>
        <p:nvPicPr>
          <p:cNvPr id="11" name="Picture 10" descr="Logo&#10;&#10;Description automatically generated">
            <a:extLst>
              <a:ext uri="{FF2B5EF4-FFF2-40B4-BE49-F238E27FC236}">
                <a16:creationId xmlns:a16="http://schemas.microsoft.com/office/drawing/2014/main" id="{DEF0A252-AA5A-4237-A840-BCB4D0090E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50209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[9/10]</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D90F024-674C-43BF-8515-A3B0F2385A52}"/>
              </a:ext>
            </a:extLst>
          </p:cNvPr>
          <p:cNvSpPr txBox="1"/>
          <p:nvPr/>
        </p:nvSpPr>
        <p:spPr>
          <a:xfrm>
            <a:off x="522762" y="3076706"/>
            <a:ext cx="8403201" cy="830997"/>
          </a:xfrm>
          <a:prstGeom prst="rect">
            <a:avLst/>
          </a:prstGeom>
          <a:solidFill>
            <a:schemeClr val="bg1"/>
          </a:solid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Bevölkerung</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fast 4.500, </a:t>
            </a:r>
            <a:r>
              <a:rPr lang="en-US" sz="2400" dirty="0" err="1">
                <a:solidFill>
                  <a:schemeClr val="accent5">
                    <a:lumMod val="50000"/>
                  </a:schemeClr>
                </a:solidFill>
              </a:rPr>
              <a:t>aber</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Sommer </a:t>
            </a:r>
            <a:r>
              <a:rPr lang="en-US" sz="2400" dirty="0" err="1">
                <a:solidFill>
                  <a:schemeClr val="accent5">
                    <a:lumMod val="50000"/>
                  </a:schemeClr>
                </a:solidFill>
              </a:rPr>
              <a:t>kommen</a:t>
            </a:r>
            <a:r>
              <a:rPr lang="en-US" sz="2400" dirty="0">
                <a:solidFill>
                  <a:schemeClr val="accent5">
                    <a:lumMod val="50000"/>
                  </a:schemeClr>
                </a:solidFill>
              </a:rPr>
              <a:t> </a:t>
            </a:r>
            <a:r>
              <a:rPr lang="en-US" sz="2400" dirty="0" err="1">
                <a:solidFill>
                  <a:schemeClr val="accent5">
                    <a:lumMod val="50000"/>
                  </a:schemeClr>
                </a:solidFill>
              </a:rPr>
              <a:t>etwa</a:t>
            </a:r>
            <a:r>
              <a:rPr lang="en-US" sz="2400" dirty="0">
                <a:solidFill>
                  <a:schemeClr val="accent5">
                    <a:lumMod val="50000"/>
                  </a:schemeClr>
                </a:solidFill>
              </a:rPr>
              <a:t> 20.000 Leute auf die </a:t>
            </a:r>
            <a:r>
              <a:rPr lang="en-US" sz="2400" dirty="0" err="1">
                <a:solidFill>
                  <a:schemeClr val="accent5">
                    <a:lumMod val="50000"/>
                  </a:schemeClr>
                </a:solidFill>
              </a:rPr>
              <a:t>Insel</a:t>
            </a:r>
            <a:r>
              <a:rPr lang="en-US" sz="2400" dirty="0">
                <a:solidFill>
                  <a:schemeClr val="accent5">
                    <a:lumMod val="50000"/>
                  </a:schemeClr>
                </a:solidFill>
              </a:rPr>
              <a:t>!</a:t>
            </a:r>
          </a:p>
        </p:txBody>
      </p:sp>
      <p:sp>
        <p:nvSpPr>
          <p:cNvPr id="27" name="TextBox 26">
            <a:extLst>
              <a:ext uri="{FF2B5EF4-FFF2-40B4-BE49-F238E27FC236}">
                <a16:creationId xmlns:a16="http://schemas.microsoft.com/office/drawing/2014/main" id="{3E1A9AED-EABE-4E10-A0FA-E7FB24E1426E}"/>
              </a:ext>
            </a:extLst>
          </p:cNvPr>
          <p:cNvSpPr txBox="1"/>
          <p:nvPr/>
        </p:nvSpPr>
        <p:spPr>
          <a:xfrm>
            <a:off x="488895" y="4510962"/>
            <a:ext cx="8403201" cy="830997"/>
          </a:xfrm>
          <a:prstGeom prst="rect">
            <a:avLst/>
          </a:prstGeom>
          <a:solidFill>
            <a:schemeClr val="bg1"/>
          </a:solidFill>
        </p:spPr>
        <p:txBody>
          <a:bodyPr wrap="square" rtlCol="0">
            <a:spAutoFit/>
          </a:bodyPr>
          <a:lstStyle/>
          <a:p>
            <a:r>
              <a:rPr lang="en-US" sz="2400" dirty="0">
                <a:solidFill>
                  <a:schemeClr val="accent5">
                    <a:lumMod val="50000"/>
                  </a:schemeClr>
                </a:solidFill>
              </a:rPr>
              <a:t>The population is almost 4,500 but in summer around 20,000 people come to the island!</a:t>
            </a:r>
          </a:p>
        </p:txBody>
      </p:sp>
      <p:pic>
        <p:nvPicPr>
          <p:cNvPr id="11" name="Picture 10" descr="Logo&#10;&#10;Description automatically generated">
            <a:extLst>
              <a:ext uri="{FF2B5EF4-FFF2-40B4-BE49-F238E27FC236}">
                <a16:creationId xmlns:a16="http://schemas.microsoft.com/office/drawing/2014/main" id="{F77C350F-5834-4B36-9DE8-8B1B7BA27F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38470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[10/10]</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07B04AA-6541-4515-8D62-BD8C252F2B28}"/>
              </a:ext>
            </a:extLst>
          </p:cNvPr>
          <p:cNvSpPr txBox="1"/>
          <p:nvPr/>
        </p:nvSpPr>
        <p:spPr>
          <a:xfrm>
            <a:off x="595427" y="3075696"/>
            <a:ext cx="8403201" cy="461665"/>
          </a:xfrm>
          <a:prstGeom prst="rect">
            <a:avLst/>
          </a:prstGeom>
          <a:solidFill>
            <a:schemeClr val="bg1"/>
          </a:solid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Insel</a:t>
            </a:r>
            <a:r>
              <a:rPr lang="en-US" sz="2400" dirty="0">
                <a:solidFill>
                  <a:schemeClr val="accent5">
                    <a:lumMod val="50000"/>
                  </a:schemeClr>
                </a:solidFill>
              </a:rPr>
              <a:t> hat auch </a:t>
            </a:r>
            <a:r>
              <a:rPr lang="en-US" sz="2400" dirty="0" err="1">
                <a:solidFill>
                  <a:schemeClr val="accent5">
                    <a:lumMod val="50000"/>
                  </a:schemeClr>
                </a:solidFill>
              </a:rPr>
              <a:t>ihre</a:t>
            </a:r>
            <a:r>
              <a:rPr lang="en-US" sz="2400" dirty="0">
                <a:solidFill>
                  <a:schemeClr val="accent5">
                    <a:lumMod val="50000"/>
                  </a:schemeClr>
                </a:solidFill>
              </a:rPr>
              <a:t> </a:t>
            </a:r>
            <a:r>
              <a:rPr lang="en-US" sz="2400" dirty="0" err="1">
                <a:solidFill>
                  <a:schemeClr val="accent5">
                    <a:lumMod val="50000"/>
                  </a:schemeClr>
                </a:solidFill>
              </a:rPr>
              <a:t>eigene</a:t>
            </a:r>
            <a:r>
              <a:rPr lang="en-US" sz="2400" dirty="0">
                <a:solidFill>
                  <a:schemeClr val="accent5">
                    <a:lumMod val="50000"/>
                  </a:schemeClr>
                </a:solidFill>
              </a:rPr>
              <a:t> </a:t>
            </a:r>
            <a:r>
              <a:rPr lang="en-US" sz="2400" dirty="0" err="1">
                <a:solidFill>
                  <a:schemeClr val="accent5">
                    <a:lumMod val="50000"/>
                  </a:schemeClr>
                </a:solidFill>
              </a:rPr>
              <a:t>Sprache</a:t>
            </a:r>
            <a:r>
              <a:rPr lang="en-US" sz="2400" dirty="0">
                <a:solidFill>
                  <a:schemeClr val="accent5">
                    <a:lumMod val="50000"/>
                  </a:schemeClr>
                </a:solidFill>
              </a:rPr>
              <a:t>: </a:t>
            </a:r>
            <a:r>
              <a:rPr lang="en-US" sz="2400" dirty="0" err="1">
                <a:solidFill>
                  <a:schemeClr val="accent5">
                    <a:lumMod val="50000"/>
                  </a:schemeClr>
                </a:solidFill>
              </a:rPr>
              <a:t>Fering</a:t>
            </a:r>
            <a:r>
              <a:rPr lang="en-US" sz="2400" dirty="0">
                <a:solidFill>
                  <a:schemeClr val="accent5">
                    <a:lumMod val="50000"/>
                  </a:schemeClr>
                </a:solidFill>
              </a:rPr>
              <a:t>!</a:t>
            </a:r>
          </a:p>
        </p:txBody>
      </p:sp>
      <p:sp>
        <p:nvSpPr>
          <p:cNvPr id="29" name="TextBox 28">
            <a:extLst>
              <a:ext uri="{FF2B5EF4-FFF2-40B4-BE49-F238E27FC236}">
                <a16:creationId xmlns:a16="http://schemas.microsoft.com/office/drawing/2014/main" id="{BE24287A-D0F6-4264-95AB-B91B5A7F1E23}"/>
              </a:ext>
            </a:extLst>
          </p:cNvPr>
          <p:cNvSpPr txBox="1"/>
          <p:nvPr/>
        </p:nvSpPr>
        <p:spPr>
          <a:xfrm>
            <a:off x="595426" y="4490898"/>
            <a:ext cx="8403201" cy="461665"/>
          </a:xfrm>
          <a:prstGeom prst="rect">
            <a:avLst/>
          </a:prstGeom>
          <a:solidFill>
            <a:schemeClr val="bg1"/>
          </a:solidFill>
        </p:spPr>
        <p:txBody>
          <a:bodyPr wrap="square" rtlCol="0">
            <a:spAutoFit/>
          </a:bodyPr>
          <a:lstStyle/>
          <a:p>
            <a:r>
              <a:rPr lang="en-US" sz="2400" dirty="0">
                <a:solidFill>
                  <a:schemeClr val="accent5">
                    <a:lumMod val="50000"/>
                  </a:schemeClr>
                </a:solidFill>
              </a:rPr>
              <a:t>The island also has its own language: </a:t>
            </a:r>
            <a:r>
              <a:rPr lang="en-US" sz="2400" dirty="0" err="1">
                <a:solidFill>
                  <a:schemeClr val="accent5">
                    <a:lumMod val="50000"/>
                  </a:schemeClr>
                </a:solidFill>
              </a:rPr>
              <a:t>Fering</a:t>
            </a:r>
            <a:r>
              <a:rPr lang="en-US" sz="2400" dirty="0">
                <a:solidFill>
                  <a:schemeClr val="accent5">
                    <a:lumMod val="50000"/>
                  </a:schemeClr>
                </a:solidFill>
              </a:rPr>
              <a:t>!</a:t>
            </a:r>
          </a:p>
        </p:txBody>
      </p:sp>
      <p:pic>
        <p:nvPicPr>
          <p:cNvPr id="11" name="Picture 10" descr="Logo&#10;&#10;Description automatically generated">
            <a:extLst>
              <a:ext uri="{FF2B5EF4-FFF2-40B4-BE49-F238E27FC236}">
                <a16:creationId xmlns:a16="http://schemas.microsoft.com/office/drawing/2014/main" id="{8E04DCD5-D062-4DCA-8D29-4BFE681FB2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164058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321"/>
            <a:ext cx="6807200" cy="693983"/>
          </a:xfrm>
          <a:prstGeom prst="rect">
            <a:avLst/>
          </a:prstGeom>
        </p:spPr>
      </p:pic>
      <p:sp>
        <p:nvSpPr>
          <p:cNvPr id="10" name="Title 3"/>
          <p:cNvSpPr txBox="1">
            <a:spLocks/>
          </p:cNvSpPr>
          <p:nvPr/>
        </p:nvSpPr>
        <p:spPr>
          <a:xfrm>
            <a:off x="300038" y="18750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61905" y="73954"/>
            <a:ext cx="6240026" cy="707849"/>
          </a:xfrm>
        </p:spPr>
        <p:txBody>
          <a:bodyPr>
            <a:noAutofit/>
          </a:bodyPr>
          <a:lstStyle/>
          <a:p>
            <a:r>
              <a:rPr lang="en-GB" sz="2600" b="1" dirty="0">
                <a:solidFill>
                  <a:schemeClr val="bg1"/>
                </a:solidFill>
              </a:rPr>
              <a:t>Adverbs of manner and place</a:t>
            </a:r>
          </a:p>
        </p:txBody>
      </p:sp>
      <p:sp>
        <p:nvSpPr>
          <p:cNvPr id="2" name="TextBox 1"/>
          <p:cNvSpPr txBox="1"/>
          <p:nvPr/>
        </p:nvSpPr>
        <p:spPr>
          <a:xfrm>
            <a:off x="130647" y="995798"/>
            <a:ext cx="118692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where there are three elements in a sentence, the order is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before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Manner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before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Place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TMP</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We also call this order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Wann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Wie – Wo.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55" name="Group 54">
            <a:extLst>
              <a:ext uri="{FF2B5EF4-FFF2-40B4-BE49-F238E27FC236}">
                <a16:creationId xmlns:a16="http://schemas.microsoft.com/office/drawing/2014/main" id="{30AC9874-C80A-47F9-BFA4-9403923291FE}"/>
              </a:ext>
            </a:extLst>
          </p:cNvPr>
          <p:cNvGrpSpPr/>
          <p:nvPr/>
        </p:nvGrpSpPr>
        <p:grpSpPr>
          <a:xfrm>
            <a:off x="10517595" y="1756009"/>
            <a:ext cx="1512895" cy="718055"/>
            <a:chOff x="10442819" y="2417814"/>
            <a:chExt cx="1512895" cy="794544"/>
          </a:xfrm>
        </p:grpSpPr>
        <p:grpSp>
          <p:nvGrpSpPr>
            <p:cNvPr id="56" name="Group 55">
              <a:extLst>
                <a:ext uri="{FF2B5EF4-FFF2-40B4-BE49-F238E27FC236}">
                  <a16:creationId xmlns:a16="http://schemas.microsoft.com/office/drawing/2014/main" id="{B0E27493-9CDF-4547-9BA3-0C68F369004C}"/>
                </a:ext>
              </a:extLst>
            </p:cNvPr>
            <p:cNvGrpSpPr/>
            <p:nvPr/>
          </p:nvGrpSpPr>
          <p:grpSpPr>
            <a:xfrm>
              <a:off x="10442819" y="2417814"/>
              <a:ext cx="374186" cy="794544"/>
              <a:chOff x="10442819" y="2417814"/>
              <a:chExt cx="507524" cy="794544"/>
            </a:xfrm>
          </p:grpSpPr>
          <p:grpSp>
            <p:nvGrpSpPr>
              <p:cNvPr id="58" name="Group 57">
                <a:extLst>
                  <a:ext uri="{FF2B5EF4-FFF2-40B4-BE49-F238E27FC236}">
                    <a16:creationId xmlns:a16="http://schemas.microsoft.com/office/drawing/2014/main" id="{EBE25E30-770D-43AF-8E85-EFD24A765F12}"/>
                  </a:ext>
                </a:extLst>
              </p:cNvPr>
              <p:cNvGrpSpPr/>
              <p:nvPr/>
            </p:nvGrpSpPr>
            <p:grpSpPr>
              <a:xfrm>
                <a:off x="10442819" y="2417814"/>
                <a:ext cx="295031" cy="794544"/>
                <a:chOff x="10595219" y="2170906"/>
                <a:chExt cx="295031" cy="794544"/>
              </a:xfrm>
            </p:grpSpPr>
            <p:cxnSp>
              <p:nvCxnSpPr>
                <p:cNvPr id="60" name="Straight Connector 59">
                  <a:extLst>
                    <a:ext uri="{FF2B5EF4-FFF2-40B4-BE49-F238E27FC236}">
                      <a16:creationId xmlns:a16="http://schemas.microsoft.com/office/drawing/2014/main" id="{141D3CED-C823-4302-88C7-D8967BCD1D71}"/>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A46C5F-D950-4615-B824-262AD395315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9B843-092B-4B10-B7A6-B7954C434050}"/>
                    </a:ext>
                  </a:extLst>
                </p:cNvPr>
                <p:cNvCxnSpPr>
                  <a:cxnSpLocks/>
                </p:cNvCxnSpPr>
                <p:nvPr/>
              </p:nvCxnSpPr>
              <p:spPr>
                <a:xfrm>
                  <a:off x="10890250"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22BC6E9-703D-45CC-A038-C7D9043DF731}"/>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D3E5028-3AA6-450D-A962-BF4323480D17}"/>
                </a:ext>
              </a:extLst>
            </p:cNvPr>
            <p:cNvSpPr txBox="1"/>
            <p:nvPr/>
          </p:nvSpPr>
          <p:spPr>
            <a:xfrm>
              <a:off x="10894099" y="2554547"/>
              <a:ext cx="1061615" cy="442731"/>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WO1</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0" name="TextBox 39">
            <a:extLst>
              <a:ext uri="{FF2B5EF4-FFF2-40B4-BE49-F238E27FC236}">
                <a16:creationId xmlns:a16="http://schemas.microsoft.com/office/drawing/2014/main" id="{DC0704FA-0EEE-4E91-901D-2C213EC695A9}"/>
              </a:ext>
            </a:extLst>
          </p:cNvPr>
          <p:cNvSpPr txBox="1"/>
          <p:nvPr/>
        </p:nvSpPr>
        <p:spPr>
          <a:xfrm>
            <a:off x="222363" y="2047250"/>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BF8FA7B3-217C-4FFE-B427-4092FD1BFE24}"/>
              </a:ext>
            </a:extLst>
          </p:cNvPr>
          <p:cNvSpPr txBox="1"/>
          <p:nvPr/>
        </p:nvSpPr>
        <p:spPr>
          <a:xfrm>
            <a:off x="197306" y="1665465"/>
            <a:ext cx="1295374"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A1D0FCC-B3CE-4651-87BF-60BBB6D060E8}"/>
              </a:ext>
            </a:extLst>
          </p:cNvPr>
          <p:cNvSpPr txBox="1"/>
          <p:nvPr/>
        </p:nvSpPr>
        <p:spPr>
          <a:xfrm>
            <a:off x="1788137" y="2047250"/>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6" name="TextBox 45">
            <a:extLst>
              <a:ext uri="{FF2B5EF4-FFF2-40B4-BE49-F238E27FC236}">
                <a16:creationId xmlns:a16="http://schemas.microsoft.com/office/drawing/2014/main" id="{7CB4003A-C39B-4847-8CCB-52E047759580}"/>
              </a:ext>
            </a:extLst>
          </p:cNvPr>
          <p:cNvSpPr txBox="1"/>
          <p:nvPr/>
        </p:nvSpPr>
        <p:spPr>
          <a:xfrm>
            <a:off x="1809410" y="1660650"/>
            <a:ext cx="1008001"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617FEFC-C4A4-4484-BFC0-DA761602C9F1}"/>
              </a:ext>
            </a:extLst>
          </p:cNvPr>
          <p:cNvSpPr txBox="1"/>
          <p:nvPr/>
        </p:nvSpPr>
        <p:spPr>
          <a:xfrm>
            <a:off x="5564456" y="2047250"/>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49" name="TextBox 48">
            <a:extLst>
              <a:ext uri="{FF2B5EF4-FFF2-40B4-BE49-F238E27FC236}">
                <a16:creationId xmlns:a16="http://schemas.microsoft.com/office/drawing/2014/main" id="{04B62B04-7F0C-48D9-9AB5-30F8E335F781}"/>
              </a:ext>
            </a:extLst>
          </p:cNvPr>
          <p:cNvSpPr txBox="1"/>
          <p:nvPr/>
        </p:nvSpPr>
        <p:spPr>
          <a:xfrm>
            <a:off x="6235180" y="1647860"/>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gern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6D38B473-7C66-43BF-A26E-902E35819EEB}"/>
              </a:ext>
            </a:extLst>
          </p:cNvPr>
          <p:cNvSpPr txBox="1"/>
          <p:nvPr/>
        </p:nvSpPr>
        <p:spPr>
          <a:xfrm>
            <a:off x="8094003" y="2047250"/>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65" name="TextBox 64">
            <a:extLst>
              <a:ext uri="{FF2B5EF4-FFF2-40B4-BE49-F238E27FC236}">
                <a16:creationId xmlns:a16="http://schemas.microsoft.com/office/drawing/2014/main" id="{33672726-7032-49DB-B9B8-E2541A65C30D}"/>
              </a:ext>
            </a:extLst>
          </p:cNvPr>
          <p:cNvSpPr txBox="1"/>
          <p:nvPr/>
        </p:nvSpPr>
        <p:spPr>
          <a:xfrm>
            <a:off x="8108857" y="1647860"/>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latin typeface="Century Gothic" panose="020F0302020204030204"/>
              </a:rPr>
              <a:t>Österreich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 name="Rectangle 3">
            <a:extLst>
              <a:ext uri="{FF2B5EF4-FFF2-40B4-BE49-F238E27FC236}">
                <a16:creationId xmlns:a16="http://schemas.microsoft.com/office/drawing/2014/main" id="{EC6522B0-C05D-4463-93DA-02D791C078EE}"/>
              </a:ext>
            </a:extLst>
          </p:cNvPr>
          <p:cNvSpPr/>
          <p:nvPr/>
        </p:nvSpPr>
        <p:spPr>
          <a:xfrm>
            <a:off x="130647" y="2366229"/>
            <a:ext cx="114949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always, any element can be put at the front of the sentence to emphasise it. This is WO2:</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8D89C00F-9D93-4C96-B440-7E00886297B0}"/>
              </a:ext>
            </a:extLst>
          </p:cNvPr>
          <p:cNvSpPr txBox="1"/>
          <p:nvPr/>
        </p:nvSpPr>
        <p:spPr>
          <a:xfrm>
            <a:off x="3095632" y="2047250"/>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71" name="TextBox 70">
            <a:extLst>
              <a:ext uri="{FF2B5EF4-FFF2-40B4-BE49-F238E27FC236}">
                <a16:creationId xmlns:a16="http://schemas.microsoft.com/office/drawing/2014/main" id="{DDAFCE1E-C131-47BE-AE82-11C5FD85E26B}"/>
              </a:ext>
            </a:extLst>
          </p:cNvPr>
          <p:cNvSpPr txBox="1"/>
          <p:nvPr/>
        </p:nvSpPr>
        <p:spPr>
          <a:xfrm>
            <a:off x="3066538" y="1660662"/>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a:t>
            </a:r>
          </a:p>
        </p:txBody>
      </p:sp>
      <p:grpSp>
        <p:nvGrpSpPr>
          <p:cNvPr id="128" name="Group 127">
            <a:extLst>
              <a:ext uri="{FF2B5EF4-FFF2-40B4-BE49-F238E27FC236}">
                <a16:creationId xmlns:a16="http://schemas.microsoft.com/office/drawing/2014/main" id="{42303C5D-B298-4867-A96F-E9D610382E98}"/>
              </a:ext>
            </a:extLst>
          </p:cNvPr>
          <p:cNvGrpSpPr/>
          <p:nvPr/>
        </p:nvGrpSpPr>
        <p:grpSpPr>
          <a:xfrm>
            <a:off x="10517595" y="3188764"/>
            <a:ext cx="1512895" cy="718055"/>
            <a:chOff x="10442819" y="2417814"/>
            <a:chExt cx="1512895" cy="794544"/>
          </a:xfrm>
        </p:grpSpPr>
        <p:grpSp>
          <p:nvGrpSpPr>
            <p:cNvPr id="129" name="Group 128">
              <a:extLst>
                <a:ext uri="{FF2B5EF4-FFF2-40B4-BE49-F238E27FC236}">
                  <a16:creationId xmlns:a16="http://schemas.microsoft.com/office/drawing/2014/main" id="{CC2B90BC-FA6A-4B14-9161-288A686E2F6C}"/>
                </a:ext>
              </a:extLst>
            </p:cNvPr>
            <p:cNvGrpSpPr/>
            <p:nvPr/>
          </p:nvGrpSpPr>
          <p:grpSpPr>
            <a:xfrm>
              <a:off x="10442819" y="2417814"/>
              <a:ext cx="374186" cy="794544"/>
              <a:chOff x="10442819" y="2417814"/>
              <a:chExt cx="507524" cy="794544"/>
            </a:xfrm>
          </p:grpSpPr>
          <p:grpSp>
            <p:nvGrpSpPr>
              <p:cNvPr id="131" name="Group 130">
                <a:extLst>
                  <a:ext uri="{FF2B5EF4-FFF2-40B4-BE49-F238E27FC236}">
                    <a16:creationId xmlns:a16="http://schemas.microsoft.com/office/drawing/2014/main" id="{666C219F-63C2-4E21-9A02-931EB275EB63}"/>
                  </a:ext>
                </a:extLst>
              </p:cNvPr>
              <p:cNvGrpSpPr/>
              <p:nvPr/>
            </p:nvGrpSpPr>
            <p:grpSpPr>
              <a:xfrm>
                <a:off x="10442819" y="2417814"/>
                <a:ext cx="295031" cy="794544"/>
                <a:chOff x="10595219" y="2170906"/>
                <a:chExt cx="295031" cy="794544"/>
              </a:xfrm>
            </p:grpSpPr>
            <p:cxnSp>
              <p:nvCxnSpPr>
                <p:cNvPr id="133" name="Straight Connector 132">
                  <a:extLst>
                    <a:ext uri="{FF2B5EF4-FFF2-40B4-BE49-F238E27FC236}">
                      <a16:creationId xmlns:a16="http://schemas.microsoft.com/office/drawing/2014/main" id="{BF9471F2-F2AE-4707-BFE5-E60FD9491C03}"/>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25945FC-AEE3-4D2A-AB60-8295444782AD}"/>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579ABCA-E092-4898-9910-1ADAFB9E29C4}"/>
                    </a:ext>
                  </a:extLst>
                </p:cNvPr>
                <p:cNvCxnSpPr>
                  <a:cxnSpLocks/>
                </p:cNvCxnSpPr>
                <p:nvPr/>
              </p:nvCxnSpPr>
              <p:spPr>
                <a:xfrm>
                  <a:off x="10890250"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2C5DA22D-7CB3-4FA9-B365-45E955871A1A}"/>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26BF0CCE-C180-44E3-AE97-2CFACA4E2C83}"/>
                </a:ext>
              </a:extLst>
            </p:cNvPr>
            <p:cNvSpPr txBox="1"/>
            <p:nvPr/>
          </p:nvSpPr>
          <p:spPr>
            <a:xfrm>
              <a:off x="10894099" y="2554547"/>
              <a:ext cx="1061615" cy="442731"/>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8" name="Group 7">
            <a:extLst>
              <a:ext uri="{FF2B5EF4-FFF2-40B4-BE49-F238E27FC236}">
                <a16:creationId xmlns:a16="http://schemas.microsoft.com/office/drawing/2014/main" id="{FEDC45A0-5177-4586-AAA5-F179CE16F0F1}"/>
              </a:ext>
            </a:extLst>
          </p:cNvPr>
          <p:cNvGrpSpPr/>
          <p:nvPr/>
        </p:nvGrpSpPr>
        <p:grpSpPr>
          <a:xfrm>
            <a:off x="3979369" y="3089810"/>
            <a:ext cx="1320431" cy="743377"/>
            <a:chOff x="3952341" y="3098220"/>
            <a:chExt cx="1320431" cy="743377"/>
          </a:xfrm>
        </p:grpSpPr>
        <p:sp>
          <p:nvSpPr>
            <p:cNvPr id="136" name="TextBox 135">
              <a:extLst>
                <a:ext uri="{FF2B5EF4-FFF2-40B4-BE49-F238E27FC236}">
                  <a16:creationId xmlns:a16="http://schemas.microsoft.com/office/drawing/2014/main" id="{9EE2D61F-650C-4F70-8211-4BB29EE546BA}"/>
                </a:ext>
              </a:extLst>
            </p:cNvPr>
            <p:cNvSpPr txBox="1"/>
            <p:nvPr/>
          </p:nvSpPr>
          <p:spPr>
            <a:xfrm>
              <a:off x="3977398" y="3480005"/>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37" name="TextBox 136">
              <a:extLst>
                <a:ext uri="{FF2B5EF4-FFF2-40B4-BE49-F238E27FC236}">
                  <a16:creationId xmlns:a16="http://schemas.microsoft.com/office/drawing/2014/main" id="{B84E2929-1353-4175-A11A-AD87A15D9F54}"/>
                </a:ext>
              </a:extLst>
            </p:cNvPr>
            <p:cNvSpPr txBox="1"/>
            <p:nvPr/>
          </p:nvSpPr>
          <p:spPr>
            <a:xfrm>
              <a:off x="3952341" y="3098220"/>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B5B5AE3C-07CF-415C-9DFF-8E22717B989D}"/>
              </a:ext>
            </a:extLst>
          </p:cNvPr>
          <p:cNvGrpSpPr/>
          <p:nvPr/>
        </p:nvGrpSpPr>
        <p:grpSpPr>
          <a:xfrm>
            <a:off x="2685431" y="3087402"/>
            <a:ext cx="1029274" cy="748192"/>
            <a:chOff x="2664197" y="3093405"/>
            <a:chExt cx="1029274" cy="748192"/>
          </a:xfrm>
        </p:grpSpPr>
        <p:sp>
          <p:nvSpPr>
            <p:cNvPr id="138" name="TextBox 137">
              <a:extLst>
                <a:ext uri="{FF2B5EF4-FFF2-40B4-BE49-F238E27FC236}">
                  <a16:creationId xmlns:a16="http://schemas.microsoft.com/office/drawing/2014/main" id="{E5EBE11B-2817-4750-A468-30D5AFCBDAFC}"/>
                </a:ext>
              </a:extLst>
            </p:cNvPr>
            <p:cNvSpPr txBox="1"/>
            <p:nvPr/>
          </p:nvSpPr>
          <p:spPr>
            <a:xfrm>
              <a:off x="2664197" y="3480005"/>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39" name="TextBox 138">
              <a:extLst>
                <a:ext uri="{FF2B5EF4-FFF2-40B4-BE49-F238E27FC236}">
                  <a16:creationId xmlns:a16="http://schemas.microsoft.com/office/drawing/2014/main" id="{561AD77F-EC82-4FCC-8875-24537E931774}"/>
                </a:ext>
              </a:extLst>
            </p:cNvPr>
            <p:cNvSpPr txBox="1"/>
            <p:nvPr/>
          </p:nvSpPr>
          <p:spPr>
            <a:xfrm>
              <a:off x="2685470" y="3093405"/>
              <a:ext cx="1008001"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 name="Group 8">
            <a:extLst>
              <a:ext uri="{FF2B5EF4-FFF2-40B4-BE49-F238E27FC236}">
                <a16:creationId xmlns:a16="http://schemas.microsoft.com/office/drawing/2014/main" id="{8617DDD0-F3A1-4EB9-89D4-E64E8989820A}"/>
              </a:ext>
            </a:extLst>
          </p:cNvPr>
          <p:cNvGrpSpPr/>
          <p:nvPr/>
        </p:nvGrpSpPr>
        <p:grpSpPr>
          <a:xfrm>
            <a:off x="5564464" y="3074004"/>
            <a:ext cx="2619370" cy="761807"/>
            <a:chOff x="5600252" y="3079790"/>
            <a:chExt cx="2619370" cy="761807"/>
          </a:xfrm>
        </p:grpSpPr>
        <p:sp>
          <p:nvSpPr>
            <p:cNvPr id="140" name="TextBox 139">
              <a:extLst>
                <a:ext uri="{FF2B5EF4-FFF2-40B4-BE49-F238E27FC236}">
                  <a16:creationId xmlns:a16="http://schemas.microsoft.com/office/drawing/2014/main" id="{67681600-B760-49AE-B303-F9CBCC5982C8}"/>
                </a:ext>
              </a:extLst>
            </p:cNvPr>
            <p:cNvSpPr txBox="1"/>
            <p:nvPr/>
          </p:nvSpPr>
          <p:spPr>
            <a:xfrm>
              <a:off x="5600252" y="3480005"/>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41" name="TextBox 140">
              <a:extLst>
                <a:ext uri="{FF2B5EF4-FFF2-40B4-BE49-F238E27FC236}">
                  <a16:creationId xmlns:a16="http://schemas.microsoft.com/office/drawing/2014/main" id="{6E0AB40A-C58F-4013-926C-79C288ACAEDD}"/>
                </a:ext>
              </a:extLst>
            </p:cNvPr>
            <p:cNvSpPr txBox="1"/>
            <p:nvPr/>
          </p:nvSpPr>
          <p:spPr>
            <a:xfrm>
              <a:off x="6270968" y="3079790"/>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gern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F9B9B287-48FE-4BB8-80FF-EB4E8FBD02FA}"/>
              </a:ext>
            </a:extLst>
          </p:cNvPr>
          <p:cNvGrpSpPr/>
          <p:nvPr/>
        </p:nvGrpSpPr>
        <p:grpSpPr>
          <a:xfrm>
            <a:off x="8081857" y="3081007"/>
            <a:ext cx="2436527" cy="760982"/>
            <a:chOff x="8129799" y="3080615"/>
            <a:chExt cx="2436527" cy="760982"/>
          </a:xfrm>
        </p:grpSpPr>
        <p:sp>
          <p:nvSpPr>
            <p:cNvPr id="142" name="TextBox 141">
              <a:extLst>
                <a:ext uri="{FF2B5EF4-FFF2-40B4-BE49-F238E27FC236}">
                  <a16:creationId xmlns:a16="http://schemas.microsoft.com/office/drawing/2014/main" id="{DE77CBA8-3EB0-485E-B536-230F75339AED}"/>
                </a:ext>
              </a:extLst>
            </p:cNvPr>
            <p:cNvSpPr txBox="1"/>
            <p:nvPr/>
          </p:nvSpPr>
          <p:spPr>
            <a:xfrm>
              <a:off x="8129799" y="3480005"/>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43" name="TextBox 142">
              <a:extLst>
                <a:ext uri="{FF2B5EF4-FFF2-40B4-BE49-F238E27FC236}">
                  <a16:creationId xmlns:a16="http://schemas.microsoft.com/office/drawing/2014/main" id="{5E5475C6-B3C4-4E92-8869-51BEDCD5ABC9}"/>
                </a:ext>
              </a:extLst>
            </p:cNvPr>
            <p:cNvSpPr txBox="1"/>
            <p:nvPr/>
          </p:nvSpPr>
          <p:spPr>
            <a:xfrm>
              <a:off x="8144653" y="3080615"/>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latin typeface="Century Gothic" panose="020F0302020204030204"/>
                </a:rPr>
                <a:t>Österreich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6" name="Group 5">
            <a:extLst>
              <a:ext uri="{FF2B5EF4-FFF2-40B4-BE49-F238E27FC236}">
                <a16:creationId xmlns:a16="http://schemas.microsoft.com/office/drawing/2014/main" id="{501D6BBD-E172-44F0-A202-AB4C28F20DB9}"/>
              </a:ext>
            </a:extLst>
          </p:cNvPr>
          <p:cNvGrpSpPr/>
          <p:nvPr/>
        </p:nvGrpSpPr>
        <p:grpSpPr>
          <a:xfrm>
            <a:off x="193249" y="3087408"/>
            <a:ext cx="2227518" cy="748180"/>
            <a:chOff x="193249" y="3094202"/>
            <a:chExt cx="2227518" cy="748180"/>
          </a:xfrm>
        </p:grpSpPr>
        <p:sp>
          <p:nvSpPr>
            <p:cNvPr id="144" name="TextBox 143">
              <a:extLst>
                <a:ext uri="{FF2B5EF4-FFF2-40B4-BE49-F238E27FC236}">
                  <a16:creationId xmlns:a16="http://schemas.microsoft.com/office/drawing/2014/main" id="{B0412C07-F92A-41AA-BC3C-79FF050CC6FE}"/>
                </a:ext>
              </a:extLst>
            </p:cNvPr>
            <p:cNvSpPr txBox="1"/>
            <p:nvPr/>
          </p:nvSpPr>
          <p:spPr>
            <a:xfrm>
              <a:off x="222343" y="3480790"/>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45" name="TextBox 144">
              <a:extLst>
                <a:ext uri="{FF2B5EF4-FFF2-40B4-BE49-F238E27FC236}">
                  <a16:creationId xmlns:a16="http://schemas.microsoft.com/office/drawing/2014/main" id="{B6DD94E0-EC45-4660-88E3-2A582C868F36}"/>
                </a:ext>
              </a:extLst>
            </p:cNvPr>
            <p:cNvSpPr txBox="1"/>
            <p:nvPr/>
          </p:nvSpPr>
          <p:spPr>
            <a:xfrm>
              <a:off x="193249" y="3094202"/>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a:t>
              </a:r>
            </a:p>
          </p:txBody>
        </p:sp>
      </p:grpSp>
      <p:grpSp>
        <p:nvGrpSpPr>
          <p:cNvPr id="146" name="Group 145">
            <a:extLst>
              <a:ext uri="{FF2B5EF4-FFF2-40B4-BE49-F238E27FC236}">
                <a16:creationId xmlns:a16="http://schemas.microsoft.com/office/drawing/2014/main" id="{02E5F4E4-D9DC-40D4-8236-622A57F9A54C}"/>
              </a:ext>
            </a:extLst>
          </p:cNvPr>
          <p:cNvGrpSpPr/>
          <p:nvPr/>
        </p:nvGrpSpPr>
        <p:grpSpPr>
          <a:xfrm>
            <a:off x="10517595" y="4207406"/>
            <a:ext cx="1512895" cy="718055"/>
            <a:chOff x="10442819" y="2417814"/>
            <a:chExt cx="1512895" cy="794544"/>
          </a:xfrm>
        </p:grpSpPr>
        <p:grpSp>
          <p:nvGrpSpPr>
            <p:cNvPr id="147" name="Group 146">
              <a:extLst>
                <a:ext uri="{FF2B5EF4-FFF2-40B4-BE49-F238E27FC236}">
                  <a16:creationId xmlns:a16="http://schemas.microsoft.com/office/drawing/2014/main" id="{1A1BFB31-AE24-462E-98BF-C0EE0A9481CC}"/>
                </a:ext>
              </a:extLst>
            </p:cNvPr>
            <p:cNvGrpSpPr/>
            <p:nvPr/>
          </p:nvGrpSpPr>
          <p:grpSpPr>
            <a:xfrm>
              <a:off x="10442819" y="2417814"/>
              <a:ext cx="374186" cy="794544"/>
              <a:chOff x="10442819" y="2417814"/>
              <a:chExt cx="507524" cy="794544"/>
            </a:xfrm>
          </p:grpSpPr>
          <p:grpSp>
            <p:nvGrpSpPr>
              <p:cNvPr id="149" name="Group 148">
                <a:extLst>
                  <a:ext uri="{FF2B5EF4-FFF2-40B4-BE49-F238E27FC236}">
                    <a16:creationId xmlns:a16="http://schemas.microsoft.com/office/drawing/2014/main" id="{CA6527B0-E71A-461F-90CF-E872300D4F63}"/>
                  </a:ext>
                </a:extLst>
              </p:cNvPr>
              <p:cNvGrpSpPr/>
              <p:nvPr/>
            </p:nvGrpSpPr>
            <p:grpSpPr>
              <a:xfrm>
                <a:off x="10442819" y="2417814"/>
                <a:ext cx="295031" cy="794544"/>
                <a:chOff x="10595219" y="2170906"/>
                <a:chExt cx="295031" cy="794544"/>
              </a:xfrm>
            </p:grpSpPr>
            <p:cxnSp>
              <p:nvCxnSpPr>
                <p:cNvPr id="151" name="Straight Connector 150">
                  <a:extLst>
                    <a:ext uri="{FF2B5EF4-FFF2-40B4-BE49-F238E27FC236}">
                      <a16:creationId xmlns:a16="http://schemas.microsoft.com/office/drawing/2014/main" id="{E353B1BC-CF70-45B5-8A06-A0F3AAC53A84}"/>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D6593BF-4540-4467-B2EF-DEE2074F6F7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8A6BC37-3666-4DC9-B8AD-DA7E486F20D0}"/>
                    </a:ext>
                  </a:extLst>
                </p:cNvPr>
                <p:cNvCxnSpPr>
                  <a:cxnSpLocks/>
                </p:cNvCxnSpPr>
                <p:nvPr/>
              </p:nvCxnSpPr>
              <p:spPr>
                <a:xfrm>
                  <a:off x="10890250"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50" name="Straight Connector 149">
                <a:extLst>
                  <a:ext uri="{FF2B5EF4-FFF2-40B4-BE49-F238E27FC236}">
                    <a16:creationId xmlns:a16="http://schemas.microsoft.com/office/drawing/2014/main" id="{7212294A-342A-429B-9D79-6E40E72EDD32}"/>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8" name="TextBox 147">
              <a:extLst>
                <a:ext uri="{FF2B5EF4-FFF2-40B4-BE49-F238E27FC236}">
                  <a16:creationId xmlns:a16="http://schemas.microsoft.com/office/drawing/2014/main" id="{034039D5-FE3D-489A-8A3E-6B31D768D463}"/>
                </a:ext>
              </a:extLst>
            </p:cNvPr>
            <p:cNvSpPr txBox="1"/>
            <p:nvPr/>
          </p:nvSpPr>
          <p:spPr>
            <a:xfrm>
              <a:off x="10894099" y="2554547"/>
              <a:ext cx="1061615" cy="442731"/>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56A251FB-2798-4DD3-AFE4-FC40B5A1841C}"/>
              </a:ext>
            </a:extLst>
          </p:cNvPr>
          <p:cNvGrpSpPr/>
          <p:nvPr/>
        </p:nvGrpSpPr>
        <p:grpSpPr>
          <a:xfrm>
            <a:off x="4053804" y="4101152"/>
            <a:ext cx="1320431" cy="743377"/>
            <a:chOff x="4162905" y="4116862"/>
            <a:chExt cx="1320431" cy="743377"/>
          </a:xfrm>
        </p:grpSpPr>
        <p:sp>
          <p:nvSpPr>
            <p:cNvPr id="154" name="TextBox 153">
              <a:extLst>
                <a:ext uri="{FF2B5EF4-FFF2-40B4-BE49-F238E27FC236}">
                  <a16:creationId xmlns:a16="http://schemas.microsoft.com/office/drawing/2014/main" id="{45CCE996-DDAF-4C6E-8E49-19E378B80805}"/>
                </a:ext>
              </a:extLst>
            </p:cNvPr>
            <p:cNvSpPr txBox="1"/>
            <p:nvPr/>
          </p:nvSpPr>
          <p:spPr>
            <a:xfrm>
              <a:off x="4187962" y="4498647"/>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55" name="TextBox 154">
              <a:extLst>
                <a:ext uri="{FF2B5EF4-FFF2-40B4-BE49-F238E27FC236}">
                  <a16:creationId xmlns:a16="http://schemas.microsoft.com/office/drawing/2014/main" id="{7902EC65-FEE6-4099-9304-0A8919BAC810}"/>
                </a:ext>
              </a:extLst>
            </p:cNvPr>
            <p:cNvSpPr txBox="1"/>
            <p:nvPr/>
          </p:nvSpPr>
          <p:spPr>
            <a:xfrm>
              <a:off x="4162905" y="4116862"/>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74FCA0BE-2898-465F-8FAE-00E6660DEB96}"/>
              </a:ext>
            </a:extLst>
          </p:cNvPr>
          <p:cNvGrpSpPr/>
          <p:nvPr/>
        </p:nvGrpSpPr>
        <p:grpSpPr>
          <a:xfrm>
            <a:off x="2747979" y="4098744"/>
            <a:ext cx="1029274" cy="748192"/>
            <a:chOff x="2874609" y="4112047"/>
            <a:chExt cx="1029274" cy="748192"/>
          </a:xfrm>
        </p:grpSpPr>
        <p:sp>
          <p:nvSpPr>
            <p:cNvPr id="156" name="TextBox 155">
              <a:extLst>
                <a:ext uri="{FF2B5EF4-FFF2-40B4-BE49-F238E27FC236}">
                  <a16:creationId xmlns:a16="http://schemas.microsoft.com/office/drawing/2014/main" id="{99092924-297D-4466-AC51-9844A7937D86}"/>
                </a:ext>
              </a:extLst>
            </p:cNvPr>
            <p:cNvSpPr txBox="1"/>
            <p:nvPr/>
          </p:nvSpPr>
          <p:spPr>
            <a:xfrm>
              <a:off x="2874609" y="4498647"/>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57" name="TextBox 156">
              <a:extLst>
                <a:ext uri="{FF2B5EF4-FFF2-40B4-BE49-F238E27FC236}">
                  <a16:creationId xmlns:a16="http://schemas.microsoft.com/office/drawing/2014/main" id="{7D3E56BC-4602-44FB-8B9D-15BBA59CFE63}"/>
                </a:ext>
              </a:extLst>
            </p:cNvPr>
            <p:cNvSpPr txBox="1"/>
            <p:nvPr/>
          </p:nvSpPr>
          <p:spPr>
            <a:xfrm>
              <a:off x="2895882" y="4112047"/>
              <a:ext cx="1008001"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 name="Group 11">
            <a:extLst>
              <a:ext uri="{FF2B5EF4-FFF2-40B4-BE49-F238E27FC236}">
                <a16:creationId xmlns:a16="http://schemas.microsoft.com/office/drawing/2014/main" id="{D4F5F02C-65BA-472C-B4BD-D75AEC7803EA}"/>
              </a:ext>
            </a:extLst>
          </p:cNvPr>
          <p:cNvGrpSpPr/>
          <p:nvPr/>
        </p:nvGrpSpPr>
        <p:grpSpPr>
          <a:xfrm>
            <a:off x="218700" y="4145857"/>
            <a:ext cx="2656092" cy="701296"/>
            <a:chOff x="218700" y="4132770"/>
            <a:chExt cx="2656092" cy="701296"/>
          </a:xfrm>
        </p:grpSpPr>
        <p:sp>
          <p:nvSpPr>
            <p:cNvPr id="158" name="TextBox 157">
              <a:extLst>
                <a:ext uri="{FF2B5EF4-FFF2-40B4-BE49-F238E27FC236}">
                  <a16:creationId xmlns:a16="http://schemas.microsoft.com/office/drawing/2014/main" id="{B6F8EE28-A55D-434A-9C92-4F2970FF0064}"/>
                </a:ext>
              </a:extLst>
            </p:cNvPr>
            <p:cNvSpPr txBox="1"/>
            <p:nvPr/>
          </p:nvSpPr>
          <p:spPr>
            <a:xfrm>
              <a:off x="218700" y="4472474"/>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59" name="TextBox 158">
              <a:extLst>
                <a:ext uri="{FF2B5EF4-FFF2-40B4-BE49-F238E27FC236}">
                  <a16:creationId xmlns:a16="http://schemas.microsoft.com/office/drawing/2014/main" id="{C38C70DA-A37A-43CE-9CDB-807679D9ECB8}"/>
                </a:ext>
              </a:extLst>
            </p:cNvPr>
            <p:cNvSpPr txBox="1"/>
            <p:nvPr/>
          </p:nvSpPr>
          <p:spPr>
            <a:xfrm>
              <a:off x="926138" y="4132770"/>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Gern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FEB9AA93-338E-477F-B5C1-7FBECACA42AB}"/>
              </a:ext>
            </a:extLst>
          </p:cNvPr>
          <p:cNvGrpSpPr/>
          <p:nvPr/>
        </p:nvGrpSpPr>
        <p:grpSpPr>
          <a:xfrm>
            <a:off x="8154856" y="4092349"/>
            <a:ext cx="2436527" cy="760982"/>
            <a:chOff x="8154856" y="4099257"/>
            <a:chExt cx="2436527" cy="760982"/>
          </a:xfrm>
        </p:grpSpPr>
        <p:sp>
          <p:nvSpPr>
            <p:cNvPr id="160" name="TextBox 159">
              <a:extLst>
                <a:ext uri="{FF2B5EF4-FFF2-40B4-BE49-F238E27FC236}">
                  <a16:creationId xmlns:a16="http://schemas.microsoft.com/office/drawing/2014/main" id="{00F61DCD-7AAE-437B-96DE-4497E25BE4D5}"/>
                </a:ext>
              </a:extLst>
            </p:cNvPr>
            <p:cNvSpPr txBox="1"/>
            <p:nvPr/>
          </p:nvSpPr>
          <p:spPr>
            <a:xfrm>
              <a:off x="8154856" y="4498647"/>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61" name="TextBox 160">
              <a:extLst>
                <a:ext uri="{FF2B5EF4-FFF2-40B4-BE49-F238E27FC236}">
                  <a16:creationId xmlns:a16="http://schemas.microsoft.com/office/drawing/2014/main" id="{0C7F86BF-8D32-4447-BBF0-6D81992626F1}"/>
                </a:ext>
              </a:extLst>
            </p:cNvPr>
            <p:cNvSpPr txBox="1"/>
            <p:nvPr/>
          </p:nvSpPr>
          <p:spPr>
            <a:xfrm>
              <a:off x="8169710" y="4099257"/>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latin typeface="Century Gothic" panose="020F0302020204030204"/>
                </a:rPr>
                <a:t>Österreich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5" name="Group 14">
            <a:extLst>
              <a:ext uri="{FF2B5EF4-FFF2-40B4-BE49-F238E27FC236}">
                <a16:creationId xmlns:a16="http://schemas.microsoft.com/office/drawing/2014/main" id="{9D0A8498-8A37-4327-911C-7C48B7DB45C1}"/>
              </a:ext>
            </a:extLst>
          </p:cNvPr>
          <p:cNvGrpSpPr/>
          <p:nvPr/>
        </p:nvGrpSpPr>
        <p:grpSpPr>
          <a:xfrm>
            <a:off x="5650786" y="4098750"/>
            <a:ext cx="2227518" cy="748180"/>
            <a:chOff x="5722318" y="4112059"/>
            <a:chExt cx="2227518" cy="748180"/>
          </a:xfrm>
        </p:grpSpPr>
        <p:sp>
          <p:nvSpPr>
            <p:cNvPr id="162" name="TextBox 161">
              <a:extLst>
                <a:ext uri="{FF2B5EF4-FFF2-40B4-BE49-F238E27FC236}">
                  <a16:creationId xmlns:a16="http://schemas.microsoft.com/office/drawing/2014/main" id="{37D45E8F-A74F-4E85-8867-7E2C67629536}"/>
                </a:ext>
              </a:extLst>
            </p:cNvPr>
            <p:cNvSpPr txBox="1"/>
            <p:nvPr/>
          </p:nvSpPr>
          <p:spPr>
            <a:xfrm>
              <a:off x="5751412" y="4498647"/>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63" name="TextBox 162">
              <a:extLst>
                <a:ext uri="{FF2B5EF4-FFF2-40B4-BE49-F238E27FC236}">
                  <a16:creationId xmlns:a16="http://schemas.microsoft.com/office/drawing/2014/main" id="{FDC4392C-5BE3-411E-8598-93A3A9966B71}"/>
                </a:ext>
              </a:extLst>
            </p:cNvPr>
            <p:cNvSpPr txBox="1"/>
            <p:nvPr/>
          </p:nvSpPr>
          <p:spPr>
            <a:xfrm>
              <a:off x="5722318" y="4112059"/>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a:t>
              </a:r>
            </a:p>
          </p:txBody>
        </p:sp>
      </p:grpSp>
      <p:grpSp>
        <p:nvGrpSpPr>
          <p:cNvPr id="164" name="Group 163">
            <a:extLst>
              <a:ext uri="{FF2B5EF4-FFF2-40B4-BE49-F238E27FC236}">
                <a16:creationId xmlns:a16="http://schemas.microsoft.com/office/drawing/2014/main" id="{A5AA730F-7948-439D-B3D4-E49D603575D7}"/>
              </a:ext>
            </a:extLst>
          </p:cNvPr>
          <p:cNvGrpSpPr/>
          <p:nvPr/>
        </p:nvGrpSpPr>
        <p:grpSpPr>
          <a:xfrm>
            <a:off x="10554666" y="5349622"/>
            <a:ext cx="1475824" cy="718055"/>
            <a:chOff x="10442819" y="2417814"/>
            <a:chExt cx="1475824" cy="794544"/>
          </a:xfrm>
        </p:grpSpPr>
        <p:grpSp>
          <p:nvGrpSpPr>
            <p:cNvPr id="165" name="Group 164">
              <a:extLst>
                <a:ext uri="{FF2B5EF4-FFF2-40B4-BE49-F238E27FC236}">
                  <a16:creationId xmlns:a16="http://schemas.microsoft.com/office/drawing/2014/main" id="{798FBFE8-DCD2-455A-B16D-0BC246B1C590}"/>
                </a:ext>
              </a:extLst>
            </p:cNvPr>
            <p:cNvGrpSpPr/>
            <p:nvPr/>
          </p:nvGrpSpPr>
          <p:grpSpPr>
            <a:xfrm>
              <a:off x="10442819" y="2417814"/>
              <a:ext cx="374186" cy="794544"/>
              <a:chOff x="10442819" y="2417814"/>
              <a:chExt cx="507524" cy="794544"/>
            </a:xfrm>
          </p:grpSpPr>
          <p:grpSp>
            <p:nvGrpSpPr>
              <p:cNvPr id="167" name="Group 166">
                <a:extLst>
                  <a:ext uri="{FF2B5EF4-FFF2-40B4-BE49-F238E27FC236}">
                    <a16:creationId xmlns:a16="http://schemas.microsoft.com/office/drawing/2014/main" id="{5ED690D3-A1FE-4FC5-801F-5D8B7DD79ED3}"/>
                  </a:ext>
                </a:extLst>
              </p:cNvPr>
              <p:cNvGrpSpPr/>
              <p:nvPr/>
            </p:nvGrpSpPr>
            <p:grpSpPr>
              <a:xfrm>
                <a:off x="10442819" y="2417814"/>
                <a:ext cx="295031" cy="794544"/>
                <a:chOff x="10595219" y="2170906"/>
                <a:chExt cx="295031" cy="794544"/>
              </a:xfrm>
            </p:grpSpPr>
            <p:cxnSp>
              <p:nvCxnSpPr>
                <p:cNvPr id="169" name="Straight Connector 168">
                  <a:extLst>
                    <a:ext uri="{FF2B5EF4-FFF2-40B4-BE49-F238E27FC236}">
                      <a16:creationId xmlns:a16="http://schemas.microsoft.com/office/drawing/2014/main" id="{67798D93-C037-404E-B118-428B9708BE15}"/>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27814658-7D90-4E44-A674-3E0FC5A33593}"/>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A197A8D-B7FC-4033-A064-5F44828BE5F5}"/>
                    </a:ext>
                  </a:extLst>
                </p:cNvPr>
                <p:cNvCxnSpPr>
                  <a:cxnSpLocks/>
                </p:cNvCxnSpPr>
                <p:nvPr/>
              </p:nvCxnSpPr>
              <p:spPr>
                <a:xfrm>
                  <a:off x="10890250"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68" name="Straight Connector 167">
                <a:extLst>
                  <a:ext uri="{FF2B5EF4-FFF2-40B4-BE49-F238E27FC236}">
                    <a16:creationId xmlns:a16="http://schemas.microsoft.com/office/drawing/2014/main" id="{9EB7DA64-159E-4231-9C5B-07C1A96E2B3F}"/>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6" name="TextBox 165">
              <a:extLst>
                <a:ext uri="{FF2B5EF4-FFF2-40B4-BE49-F238E27FC236}">
                  <a16:creationId xmlns:a16="http://schemas.microsoft.com/office/drawing/2014/main" id="{FD817DC1-53A4-429D-ADEF-C21892F3340A}"/>
                </a:ext>
              </a:extLst>
            </p:cNvPr>
            <p:cNvSpPr txBox="1"/>
            <p:nvPr/>
          </p:nvSpPr>
          <p:spPr>
            <a:xfrm>
              <a:off x="10857028" y="2554547"/>
              <a:ext cx="1061615" cy="442731"/>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9" name="Group 18">
            <a:extLst>
              <a:ext uri="{FF2B5EF4-FFF2-40B4-BE49-F238E27FC236}">
                <a16:creationId xmlns:a16="http://schemas.microsoft.com/office/drawing/2014/main" id="{B05C1526-10CC-44A3-B029-2D7A33D81AFA}"/>
              </a:ext>
            </a:extLst>
          </p:cNvPr>
          <p:cNvGrpSpPr/>
          <p:nvPr/>
        </p:nvGrpSpPr>
        <p:grpSpPr>
          <a:xfrm>
            <a:off x="4190286" y="5241306"/>
            <a:ext cx="1320431" cy="743377"/>
            <a:chOff x="4203081" y="5259078"/>
            <a:chExt cx="1320431" cy="743377"/>
          </a:xfrm>
        </p:grpSpPr>
        <p:sp>
          <p:nvSpPr>
            <p:cNvPr id="172" name="TextBox 171">
              <a:extLst>
                <a:ext uri="{FF2B5EF4-FFF2-40B4-BE49-F238E27FC236}">
                  <a16:creationId xmlns:a16="http://schemas.microsoft.com/office/drawing/2014/main" id="{41178DA2-6C2F-4BC2-A2BD-6B52A9FF65ED}"/>
                </a:ext>
              </a:extLst>
            </p:cNvPr>
            <p:cNvSpPr txBox="1"/>
            <p:nvPr/>
          </p:nvSpPr>
          <p:spPr>
            <a:xfrm>
              <a:off x="4228138" y="5640863"/>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73" name="TextBox 172">
              <a:extLst>
                <a:ext uri="{FF2B5EF4-FFF2-40B4-BE49-F238E27FC236}">
                  <a16:creationId xmlns:a16="http://schemas.microsoft.com/office/drawing/2014/main" id="{2FABDA89-BA7E-4FBA-B3AB-15A2E7B6FDBF}"/>
                </a:ext>
              </a:extLst>
            </p:cNvPr>
            <p:cNvSpPr txBox="1"/>
            <p:nvPr/>
          </p:nvSpPr>
          <p:spPr>
            <a:xfrm>
              <a:off x="4203081" y="5259078"/>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 name="Group 17">
            <a:extLst>
              <a:ext uri="{FF2B5EF4-FFF2-40B4-BE49-F238E27FC236}">
                <a16:creationId xmlns:a16="http://schemas.microsoft.com/office/drawing/2014/main" id="{4EB32B9E-47FE-460D-8792-ACFFF9A9934A}"/>
              </a:ext>
            </a:extLst>
          </p:cNvPr>
          <p:cNvGrpSpPr/>
          <p:nvPr/>
        </p:nvGrpSpPr>
        <p:grpSpPr>
          <a:xfrm>
            <a:off x="2880751" y="5238898"/>
            <a:ext cx="1029274" cy="748192"/>
            <a:chOff x="2866628" y="5254263"/>
            <a:chExt cx="1029274" cy="748192"/>
          </a:xfrm>
        </p:grpSpPr>
        <p:sp>
          <p:nvSpPr>
            <p:cNvPr id="174" name="TextBox 173">
              <a:extLst>
                <a:ext uri="{FF2B5EF4-FFF2-40B4-BE49-F238E27FC236}">
                  <a16:creationId xmlns:a16="http://schemas.microsoft.com/office/drawing/2014/main" id="{3B592EB1-7715-41BC-B9FB-BFB499F6ABD7}"/>
                </a:ext>
              </a:extLst>
            </p:cNvPr>
            <p:cNvSpPr txBox="1"/>
            <p:nvPr/>
          </p:nvSpPr>
          <p:spPr>
            <a:xfrm>
              <a:off x="2866628" y="5640863"/>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75" name="TextBox 174">
              <a:extLst>
                <a:ext uri="{FF2B5EF4-FFF2-40B4-BE49-F238E27FC236}">
                  <a16:creationId xmlns:a16="http://schemas.microsoft.com/office/drawing/2014/main" id="{0664AA4A-02D4-4BC1-9A65-5B4129FC4DAE}"/>
                </a:ext>
              </a:extLst>
            </p:cNvPr>
            <p:cNvSpPr txBox="1"/>
            <p:nvPr/>
          </p:nvSpPr>
          <p:spPr>
            <a:xfrm>
              <a:off x="2887901" y="5254263"/>
              <a:ext cx="1008001"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1" name="Group 20">
            <a:extLst>
              <a:ext uri="{FF2B5EF4-FFF2-40B4-BE49-F238E27FC236}">
                <a16:creationId xmlns:a16="http://schemas.microsoft.com/office/drawing/2014/main" id="{796361F1-4687-4620-93D3-005C30D28967}"/>
              </a:ext>
            </a:extLst>
          </p:cNvPr>
          <p:cNvGrpSpPr/>
          <p:nvPr/>
        </p:nvGrpSpPr>
        <p:grpSpPr>
          <a:xfrm>
            <a:off x="8298757" y="5238898"/>
            <a:ext cx="2910961" cy="748409"/>
            <a:chOff x="8298757" y="5254046"/>
            <a:chExt cx="2910961" cy="748409"/>
          </a:xfrm>
        </p:grpSpPr>
        <p:sp>
          <p:nvSpPr>
            <p:cNvPr id="176" name="TextBox 175">
              <a:extLst>
                <a:ext uri="{FF2B5EF4-FFF2-40B4-BE49-F238E27FC236}">
                  <a16:creationId xmlns:a16="http://schemas.microsoft.com/office/drawing/2014/main" id="{76B0E2CB-B88E-4E13-8924-46CD8AA51B5F}"/>
                </a:ext>
              </a:extLst>
            </p:cNvPr>
            <p:cNvSpPr txBox="1"/>
            <p:nvPr/>
          </p:nvSpPr>
          <p:spPr>
            <a:xfrm>
              <a:off x="8298757" y="5640863"/>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77" name="TextBox 176">
              <a:extLst>
                <a:ext uri="{FF2B5EF4-FFF2-40B4-BE49-F238E27FC236}">
                  <a16:creationId xmlns:a16="http://schemas.microsoft.com/office/drawing/2014/main" id="{48E34DEF-64D1-447B-B1A6-92A1150CC883}"/>
                </a:ext>
              </a:extLst>
            </p:cNvPr>
            <p:cNvSpPr txBox="1"/>
            <p:nvPr/>
          </p:nvSpPr>
          <p:spPr>
            <a:xfrm>
              <a:off x="9261064" y="5254046"/>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7" name="Group 16">
            <a:extLst>
              <a:ext uri="{FF2B5EF4-FFF2-40B4-BE49-F238E27FC236}">
                <a16:creationId xmlns:a16="http://schemas.microsoft.com/office/drawing/2014/main" id="{E1496A12-5EC9-4019-9151-C2BE67D38D19}"/>
              </a:ext>
            </a:extLst>
          </p:cNvPr>
          <p:cNvGrpSpPr/>
          <p:nvPr/>
        </p:nvGrpSpPr>
        <p:grpSpPr>
          <a:xfrm>
            <a:off x="178817" y="5232503"/>
            <a:ext cx="2421673" cy="760982"/>
            <a:chOff x="178817" y="5223533"/>
            <a:chExt cx="2421673" cy="760982"/>
          </a:xfrm>
        </p:grpSpPr>
        <p:sp>
          <p:nvSpPr>
            <p:cNvPr id="178" name="TextBox 177">
              <a:extLst>
                <a:ext uri="{FF2B5EF4-FFF2-40B4-BE49-F238E27FC236}">
                  <a16:creationId xmlns:a16="http://schemas.microsoft.com/office/drawing/2014/main" id="{681F4FD5-D4B3-4DB6-A058-6767A4D19883}"/>
                </a:ext>
              </a:extLst>
            </p:cNvPr>
            <p:cNvSpPr txBox="1"/>
            <p:nvPr/>
          </p:nvSpPr>
          <p:spPr>
            <a:xfrm>
              <a:off x="201034" y="5622923"/>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79" name="TextBox 178">
              <a:extLst>
                <a:ext uri="{FF2B5EF4-FFF2-40B4-BE49-F238E27FC236}">
                  <a16:creationId xmlns:a16="http://schemas.microsoft.com/office/drawing/2014/main" id="{06F2C269-3833-4EB7-B978-A7B95F6FA72C}"/>
                </a:ext>
              </a:extLst>
            </p:cNvPr>
            <p:cNvSpPr txBox="1"/>
            <p:nvPr/>
          </p:nvSpPr>
          <p:spPr>
            <a:xfrm>
              <a:off x="178817" y="5223533"/>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latin typeface="Century Gothic" panose="020F0302020204030204"/>
                </a:rPr>
                <a:t>Österreich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0" name="Group 19">
            <a:extLst>
              <a:ext uri="{FF2B5EF4-FFF2-40B4-BE49-F238E27FC236}">
                <a16:creationId xmlns:a16="http://schemas.microsoft.com/office/drawing/2014/main" id="{660A43C8-1DBA-4867-A0FA-3111448CE043}"/>
              </a:ext>
            </a:extLst>
          </p:cNvPr>
          <p:cNvGrpSpPr/>
          <p:nvPr/>
        </p:nvGrpSpPr>
        <p:grpSpPr>
          <a:xfrm>
            <a:off x="5790978" y="5238904"/>
            <a:ext cx="2227518" cy="748180"/>
            <a:chOff x="5800839" y="5254275"/>
            <a:chExt cx="2227518" cy="748180"/>
          </a:xfrm>
        </p:grpSpPr>
        <p:sp>
          <p:nvSpPr>
            <p:cNvPr id="180" name="TextBox 179">
              <a:extLst>
                <a:ext uri="{FF2B5EF4-FFF2-40B4-BE49-F238E27FC236}">
                  <a16:creationId xmlns:a16="http://schemas.microsoft.com/office/drawing/2014/main" id="{AB7EFDF5-F33F-4791-A483-FAA118F0A4EB}"/>
                </a:ext>
              </a:extLst>
            </p:cNvPr>
            <p:cNvSpPr txBox="1"/>
            <p:nvPr/>
          </p:nvSpPr>
          <p:spPr>
            <a:xfrm>
              <a:off x="5829933" y="5640863"/>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81" name="TextBox 180">
              <a:extLst>
                <a:ext uri="{FF2B5EF4-FFF2-40B4-BE49-F238E27FC236}">
                  <a16:creationId xmlns:a16="http://schemas.microsoft.com/office/drawing/2014/main" id="{60DCEEAD-BABA-4B92-849C-67D1529016B8}"/>
                </a:ext>
              </a:extLst>
            </p:cNvPr>
            <p:cNvSpPr txBox="1"/>
            <p:nvPr/>
          </p:nvSpPr>
          <p:spPr>
            <a:xfrm>
              <a:off x="5800839" y="5254275"/>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a:t>
              </a:r>
            </a:p>
          </p:txBody>
        </p:sp>
      </p:grpSp>
      <p:sp>
        <p:nvSpPr>
          <p:cNvPr id="22" name="Speech Bubble: Rectangle with Corners Rounded 21">
            <a:extLst>
              <a:ext uri="{FF2B5EF4-FFF2-40B4-BE49-F238E27FC236}">
                <a16:creationId xmlns:a16="http://schemas.microsoft.com/office/drawing/2014/main" id="{9605A2B3-634C-4BFA-AD6E-AE2E656957FE}"/>
              </a:ext>
            </a:extLst>
          </p:cNvPr>
          <p:cNvSpPr/>
          <p:nvPr/>
        </p:nvSpPr>
        <p:spPr>
          <a:xfrm>
            <a:off x="4744120" y="6183011"/>
            <a:ext cx="4862851" cy="548280"/>
          </a:xfrm>
          <a:prstGeom prst="wedgeRoundRectCallout">
            <a:avLst>
              <a:gd name="adj1" fmla="val 18788"/>
              <a:gd name="adj2" fmla="val -8077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Keep the same order for the other two elements in the sentence.</a:t>
            </a:r>
          </a:p>
        </p:txBody>
      </p:sp>
    </p:spTree>
    <p:extLst>
      <p:ext uri="{BB962C8B-B14F-4D97-AF65-F5344CB8AC3E}">
        <p14:creationId xmlns:p14="http://schemas.microsoft.com/office/powerpoint/2010/main" val="35098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animBg="1"/>
      <p:bldP spid="43" grpId="0"/>
      <p:bldP spid="45" grpId="0" animBg="1"/>
      <p:bldP spid="46" grpId="0"/>
      <p:bldP spid="48" grpId="0" animBg="1"/>
      <p:bldP spid="49" grpId="0"/>
      <p:bldP spid="64" grpId="0" animBg="1"/>
      <p:bldP spid="65" grpId="0"/>
      <p:bldP spid="4" grpId="0"/>
      <p:bldP spid="51" grpId="0" animBg="1"/>
      <p:bldP spid="7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321"/>
            <a:ext cx="5439508" cy="693983"/>
          </a:xfrm>
          <a:prstGeom prst="rect">
            <a:avLst/>
          </a:prstGeom>
        </p:spPr>
      </p:pic>
      <p:sp>
        <p:nvSpPr>
          <p:cNvPr id="10" name="Title 3"/>
          <p:cNvSpPr txBox="1">
            <a:spLocks/>
          </p:cNvSpPr>
          <p:nvPr/>
        </p:nvSpPr>
        <p:spPr>
          <a:xfrm>
            <a:off x="300038" y="18750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61905" y="73954"/>
            <a:ext cx="6240026" cy="707849"/>
          </a:xfrm>
        </p:spPr>
        <p:txBody>
          <a:bodyPr>
            <a:noAutofit/>
          </a:bodyPr>
          <a:lstStyle/>
          <a:p>
            <a:r>
              <a:rPr lang="en-GB" sz="3200" b="1" dirty="0">
                <a:solidFill>
                  <a:schemeClr val="bg1"/>
                </a:solidFill>
              </a:rPr>
              <a:t>TMP in the Perfect Tense</a:t>
            </a:r>
          </a:p>
        </p:txBody>
      </p:sp>
      <p:sp>
        <p:nvSpPr>
          <p:cNvPr id="2" name="TextBox 1"/>
          <p:cNvSpPr txBox="1"/>
          <p:nvPr/>
        </p:nvSpPr>
        <p:spPr>
          <a:xfrm>
            <a:off x="130647" y="995798"/>
            <a:ext cx="118692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adverb positions of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before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Manner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before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Place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apply in all tenses.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5" name="Group 4">
            <a:extLst>
              <a:ext uri="{FF2B5EF4-FFF2-40B4-BE49-F238E27FC236}">
                <a16:creationId xmlns:a16="http://schemas.microsoft.com/office/drawing/2014/main" id="{316C5104-2FBA-4723-A10D-2EAF7A86A6EF}"/>
              </a:ext>
            </a:extLst>
          </p:cNvPr>
          <p:cNvGrpSpPr/>
          <p:nvPr/>
        </p:nvGrpSpPr>
        <p:grpSpPr>
          <a:xfrm>
            <a:off x="10702950" y="1756009"/>
            <a:ext cx="1327540" cy="718055"/>
            <a:chOff x="10702950" y="1756009"/>
            <a:chExt cx="1327540" cy="718055"/>
          </a:xfrm>
        </p:grpSpPr>
        <p:grpSp>
          <p:nvGrpSpPr>
            <p:cNvPr id="56" name="Group 55">
              <a:extLst>
                <a:ext uri="{FF2B5EF4-FFF2-40B4-BE49-F238E27FC236}">
                  <a16:creationId xmlns:a16="http://schemas.microsoft.com/office/drawing/2014/main" id="{B0E27493-9CDF-4547-9BA3-0C68F369004C}"/>
                </a:ext>
              </a:extLst>
            </p:cNvPr>
            <p:cNvGrpSpPr/>
            <p:nvPr/>
          </p:nvGrpSpPr>
          <p:grpSpPr>
            <a:xfrm>
              <a:off x="10702950" y="1756009"/>
              <a:ext cx="374186" cy="718055"/>
              <a:chOff x="10442819" y="2417814"/>
              <a:chExt cx="507524" cy="794544"/>
            </a:xfrm>
          </p:grpSpPr>
          <p:grpSp>
            <p:nvGrpSpPr>
              <p:cNvPr id="58" name="Group 57">
                <a:extLst>
                  <a:ext uri="{FF2B5EF4-FFF2-40B4-BE49-F238E27FC236}">
                    <a16:creationId xmlns:a16="http://schemas.microsoft.com/office/drawing/2014/main" id="{EBE25E30-770D-43AF-8E85-EFD24A765F12}"/>
                  </a:ext>
                </a:extLst>
              </p:cNvPr>
              <p:cNvGrpSpPr/>
              <p:nvPr/>
            </p:nvGrpSpPr>
            <p:grpSpPr>
              <a:xfrm>
                <a:off x="10442819" y="2417814"/>
                <a:ext cx="295032" cy="794544"/>
                <a:chOff x="10595219" y="2170906"/>
                <a:chExt cx="295032" cy="794544"/>
              </a:xfrm>
            </p:grpSpPr>
            <p:cxnSp>
              <p:nvCxnSpPr>
                <p:cNvPr id="60" name="Straight Connector 59">
                  <a:extLst>
                    <a:ext uri="{FF2B5EF4-FFF2-40B4-BE49-F238E27FC236}">
                      <a16:creationId xmlns:a16="http://schemas.microsoft.com/office/drawing/2014/main" id="{141D3CED-C823-4302-88C7-D8967BCD1D71}"/>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A46C5F-D950-4615-B824-262AD395315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9B843-092B-4B10-B7A6-B7954C434050}"/>
                    </a:ext>
                  </a:extLst>
                </p:cNvPr>
                <p:cNvCxnSpPr>
                  <a:cxnSpLocks/>
                </p:cNvCxnSpPr>
                <p:nvPr/>
              </p:nvCxnSpPr>
              <p:spPr>
                <a:xfrm>
                  <a:off x="10890251"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22BC6E9-703D-45CC-A038-C7D9043DF731}"/>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D3E5028-3AA6-450D-A962-BF4323480D17}"/>
                </a:ext>
              </a:extLst>
            </p:cNvPr>
            <p:cNvSpPr txBox="1"/>
            <p:nvPr/>
          </p:nvSpPr>
          <p:spPr>
            <a:xfrm>
              <a:off x="11147848" y="1879579"/>
              <a:ext cx="882642" cy="40010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WO1</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4" name="Group 23">
            <a:extLst>
              <a:ext uri="{FF2B5EF4-FFF2-40B4-BE49-F238E27FC236}">
                <a16:creationId xmlns:a16="http://schemas.microsoft.com/office/drawing/2014/main" id="{7B6C75EF-ADD1-4375-A482-9E5BDE6FF76D}"/>
              </a:ext>
            </a:extLst>
          </p:cNvPr>
          <p:cNvGrpSpPr/>
          <p:nvPr/>
        </p:nvGrpSpPr>
        <p:grpSpPr>
          <a:xfrm>
            <a:off x="172592" y="1656663"/>
            <a:ext cx="1320431" cy="743377"/>
            <a:chOff x="197306" y="1665465"/>
            <a:chExt cx="1320431" cy="743377"/>
          </a:xfrm>
        </p:grpSpPr>
        <p:sp>
          <p:nvSpPr>
            <p:cNvPr id="40" name="TextBox 39">
              <a:extLst>
                <a:ext uri="{FF2B5EF4-FFF2-40B4-BE49-F238E27FC236}">
                  <a16:creationId xmlns:a16="http://schemas.microsoft.com/office/drawing/2014/main" id="{DC0704FA-0EEE-4E91-901D-2C213EC695A9}"/>
                </a:ext>
              </a:extLst>
            </p:cNvPr>
            <p:cNvSpPr txBox="1"/>
            <p:nvPr/>
          </p:nvSpPr>
          <p:spPr>
            <a:xfrm>
              <a:off x="222363" y="2047250"/>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BF8FA7B3-217C-4FFE-B427-4092FD1BFE24}"/>
                </a:ext>
              </a:extLst>
            </p:cNvPr>
            <p:cNvSpPr txBox="1"/>
            <p:nvPr/>
          </p:nvSpPr>
          <p:spPr>
            <a:xfrm>
              <a:off x="197306" y="1665465"/>
              <a:ext cx="1295374"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5" name="Group 24">
            <a:extLst>
              <a:ext uri="{FF2B5EF4-FFF2-40B4-BE49-F238E27FC236}">
                <a16:creationId xmlns:a16="http://schemas.microsoft.com/office/drawing/2014/main" id="{F117F895-A16A-41C2-9A51-3EC71C40F214}"/>
              </a:ext>
            </a:extLst>
          </p:cNvPr>
          <p:cNvGrpSpPr/>
          <p:nvPr/>
        </p:nvGrpSpPr>
        <p:grpSpPr>
          <a:xfrm>
            <a:off x="1538977" y="1654255"/>
            <a:ext cx="1029274" cy="748192"/>
            <a:chOff x="1615139" y="1660650"/>
            <a:chExt cx="1029274" cy="748192"/>
          </a:xfrm>
        </p:grpSpPr>
        <p:sp>
          <p:nvSpPr>
            <p:cNvPr id="45" name="TextBox 44">
              <a:extLst>
                <a:ext uri="{FF2B5EF4-FFF2-40B4-BE49-F238E27FC236}">
                  <a16:creationId xmlns:a16="http://schemas.microsoft.com/office/drawing/2014/main" id="{BA1D0FCC-B3CE-4651-87BF-60BBB6D060E8}"/>
                </a:ext>
              </a:extLst>
            </p:cNvPr>
            <p:cNvSpPr txBox="1"/>
            <p:nvPr/>
          </p:nvSpPr>
          <p:spPr>
            <a:xfrm>
              <a:off x="1615139" y="2047250"/>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6" name="TextBox 45">
              <a:extLst>
                <a:ext uri="{FF2B5EF4-FFF2-40B4-BE49-F238E27FC236}">
                  <a16:creationId xmlns:a16="http://schemas.microsoft.com/office/drawing/2014/main" id="{7CB4003A-C39B-4847-8CCB-52E047759580}"/>
                </a:ext>
              </a:extLst>
            </p:cNvPr>
            <p:cNvSpPr txBox="1"/>
            <p:nvPr/>
          </p:nvSpPr>
          <p:spPr>
            <a:xfrm>
              <a:off x="1636412" y="1660650"/>
              <a:ext cx="1008001"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8" name="Group 27">
            <a:extLst>
              <a:ext uri="{FF2B5EF4-FFF2-40B4-BE49-F238E27FC236}">
                <a16:creationId xmlns:a16="http://schemas.microsoft.com/office/drawing/2014/main" id="{539AC853-9D01-485D-9607-EF55D107B630}"/>
              </a:ext>
            </a:extLst>
          </p:cNvPr>
          <p:cNvGrpSpPr/>
          <p:nvPr/>
        </p:nvGrpSpPr>
        <p:grpSpPr>
          <a:xfrm>
            <a:off x="4801178" y="1653901"/>
            <a:ext cx="2711342" cy="748763"/>
            <a:chOff x="5008402" y="1660079"/>
            <a:chExt cx="2711342" cy="748763"/>
          </a:xfrm>
        </p:grpSpPr>
        <p:sp>
          <p:nvSpPr>
            <p:cNvPr id="48" name="TextBox 47">
              <a:extLst>
                <a:ext uri="{FF2B5EF4-FFF2-40B4-BE49-F238E27FC236}">
                  <a16:creationId xmlns:a16="http://schemas.microsoft.com/office/drawing/2014/main" id="{4617FEFC-C4A4-4484-BFC0-DA761602C9F1}"/>
                </a:ext>
              </a:extLst>
            </p:cNvPr>
            <p:cNvSpPr txBox="1"/>
            <p:nvPr/>
          </p:nvSpPr>
          <p:spPr>
            <a:xfrm>
              <a:off x="5008402" y="2047250"/>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49" name="TextBox 48">
              <a:extLst>
                <a:ext uri="{FF2B5EF4-FFF2-40B4-BE49-F238E27FC236}">
                  <a16:creationId xmlns:a16="http://schemas.microsoft.com/office/drawing/2014/main" id="{04B62B04-7F0C-48D9-9AB5-30F8E335F781}"/>
                </a:ext>
              </a:extLst>
            </p:cNvPr>
            <p:cNvSpPr txBox="1"/>
            <p:nvPr/>
          </p:nvSpPr>
          <p:spPr>
            <a:xfrm>
              <a:off x="5771090" y="1660079"/>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gern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D78F6686-4DA6-477C-8D1E-A923E93C2721}"/>
              </a:ext>
            </a:extLst>
          </p:cNvPr>
          <p:cNvGrpSpPr/>
          <p:nvPr/>
        </p:nvGrpSpPr>
        <p:grpSpPr>
          <a:xfrm>
            <a:off x="7050432" y="1647860"/>
            <a:ext cx="2436527" cy="760982"/>
            <a:chOff x="7340237" y="1647860"/>
            <a:chExt cx="2436527" cy="760982"/>
          </a:xfrm>
        </p:grpSpPr>
        <p:sp>
          <p:nvSpPr>
            <p:cNvPr id="64" name="TextBox 63">
              <a:extLst>
                <a:ext uri="{FF2B5EF4-FFF2-40B4-BE49-F238E27FC236}">
                  <a16:creationId xmlns:a16="http://schemas.microsoft.com/office/drawing/2014/main" id="{6D38B473-7C66-43BF-A26E-902E35819EEB}"/>
                </a:ext>
              </a:extLst>
            </p:cNvPr>
            <p:cNvSpPr txBox="1"/>
            <p:nvPr/>
          </p:nvSpPr>
          <p:spPr>
            <a:xfrm>
              <a:off x="7340237" y="2047250"/>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65" name="TextBox 64">
              <a:extLst>
                <a:ext uri="{FF2B5EF4-FFF2-40B4-BE49-F238E27FC236}">
                  <a16:creationId xmlns:a16="http://schemas.microsoft.com/office/drawing/2014/main" id="{33672726-7032-49DB-B9B8-E2541A65C30D}"/>
                </a:ext>
              </a:extLst>
            </p:cNvPr>
            <p:cNvSpPr txBox="1"/>
            <p:nvPr/>
          </p:nvSpPr>
          <p:spPr>
            <a:xfrm>
              <a:off x="7355091" y="1647860"/>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latin typeface="Century Gothic" panose="020F0302020204030204"/>
                </a:rPr>
                <a:t>Österreich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 name="Rectangle 3">
            <a:extLst>
              <a:ext uri="{FF2B5EF4-FFF2-40B4-BE49-F238E27FC236}">
                <a16:creationId xmlns:a16="http://schemas.microsoft.com/office/drawing/2014/main" id="{EC6522B0-C05D-4463-93DA-02D791C078EE}"/>
              </a:ext>
            </a:extLst>
          </p:cNvPr>
          <p:cNvSpPr/>
          <p:nvPr/>
        </p:nvSpPr>
        <p:spPr>
          <a:xfrm>
            <a:off x="130647" y="2316801"/>
            <a:ext cx="114949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always, any element can be put at the front of the sentence to emphasise it. This is WO2:</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26" name="Group 25">
            <a:extLst>
              <a:ext uri="{FF2B5EF4-FFF2-40B4-BE49-F238E27FC236}">
                <a16:creationId xmlns:a16="http://schemas.microsoft.com/office/drawing/2014/main" id="{8B83A9B5-A20F-483A-A473-F64165CA27E7}"/>
              </a:ext>
            </a:extLst>
          </p:cNvPr>
          <p:cNvGrpSpPr/>
          <p:nvPr/>
        </p:nvGrpSpPr>
        <p:grpSpPr>
          <a:xfrm>
            <a:off x="2552420" y="1654261"/>
            <a:ext cx="2227518" cy="748180"/>
            <a:chOff x="2695832" y="1660662"/>
            <a:chExt cx="2227518" cy="748180"/>
          </a:xfrm>
        </p:grpSpPr>
        <p:sp>
          <p:nvSpPr>
            <p:cNvPr id="51" name="TextBox 50">
              <a:extLst>
                <a:ext uri="{FF2B5EF4-FFF2-40B4-BE49-F238E27FC236}">
                  <a16:creationId xmlns:a16="http://schemas.microsoft.com/office/drawing/2014/main" id="{8D89C00F-9D93-4C96-B440-7E00886297B0}"/>
                </a:ext>
              </a:extLst>
            </p:cNvPr>
            <p:cNvSpPr txBox="1"/>
            <p:nvPr/>
          </p:nvSpPr>
          <p:spPr>
            <a:xfrm>
              <a:off x="2724926" y="2047250"/>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71" name="TextBox 70">
              <a:extLst>
                <a:ext uri="{FF2B5EF4-FFF2-40B4-BE49-F238E27FC236}">
                  <a16:creationId xmlns:a16="http://schemas.microsoft.com/office/drawing/2014/main" id="{DDAFCE1E-C131-47BE-AE82-11C5FD85E26B}"/>
                </a:ext>
              </a:extLst>
            </p:cNvPr>
            <p:cNvSpPr txBox="1"/>
            <p:nvPr/>
          </p:nvSpPr>
          <p:spPr>
            <a:xfrm>
              <a:off x="2695832" y="1660662"/>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a:t>
              </a:r>
            </a:p>
          </p:txBody>
        </p:sp>
      </p:grpSp>
      <p:grpSp>
        <p:nvGrpSpPr>
          <p:cNvPr id="8" name="Group 7">
            <a:extLst>
              <a:ext uri="{FF2B5EF4-FFF2-40B4-BE49-F238E27FC236}">
                <a16:creationId xmlns:a16="http://schemas.microsoft.com/office/drawing/2014/main" id="{FEDC45A0-5177-4586-AAA5-F179CE16F0F1}"/>
              </a:ext>
            </a:extLst>
          </p:cNvPr>
          <p:cNvGrpSpPr/>
          <p:nvPr/>
        </p:nvGrpSpPr>
        <p:grpSpPr>
          <a:xfrm>
            <a:off x="3409832" y="3098612"/>
            <a:ext cx="1320431" cy="743377"/>
            <a:chOff x="3952341" y="3098220"/>
            <a:chExt cx="1320431" cy="743377"/>
          </a:xfrm>
        </p:grpSpPr>
        <p:sp>
          <p:nvSpPr>
            <p:cNvPr id="136" name="TextBox 135">
              <a:extLst>
                <a:ext uri="{FF2B5EF4-FFF2-40B4-BE49-F238E27FC236}">
                  <a16:creationId xmlns:a16="http://schemas.microsoft.com/office/drawing/2014/main" id="{9EE2D61F-650C-4F70-8211-4BB29EE546BA}"/>
                </a:ext>
              </a:extLst>
            </p:cNvPr>
            <p:cNvSpPr txBox="1"/>
            <p:nvPr/>
          </p:nvSpPr>
          <p:spPr>
            <a:xfrm>
              <a:off x="3977398" y="3480005"/>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37" name="TextBox 136">
              <a:extLst>
                <a:ext uri="{FF2B5EF4-FFF2-40B4-BE49-F238E27FC236}">
                  <a16:creationId xmlns:a16="http://schemas.microsoft.com/office/drawing/2014/main" id="{B84E2929-1353-4175-A11A-AD87A15D9F54}"/>
                </a:ext>
              </a:extLst>
            </p:cNvPr>
            <p:cNvSpPr txBox="1"/>
            <p:nvPr/>
          </p:nvSpPr>
          <p:spPr>
            <a:xfrm>
              <a:off x="3952341" y="3098220"/>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B5B5AE3C-07CF-415C-9DFF-8E22717B989D}"/>
              </a:ext>
            </a:extLst>
          </p:cNvPr>
          <p:cNvGrpSpPr/>
          <p:nvPr/>
        </p:nvGrpSpPr>
        <p:grpSpPr>
          <a:xfrm>
            <a:off x="2382127" y="3093797"/>
            <a:ext cx="1029274" cy="748192"/>
            <a:chOff x="2664197" y="3093405"/>
            <a:chExt cx="1029274" cy="748192"/>
          </a:xfrm>
        </p:grpSpPr>
        <p:sp>
          <p:nvSpPr>
            <p:cNvPr id="138" name="TextBox 137">
              <a:extLst>
                <a:ext uri="{FF2B5EF4-FFF2-40B4-BE49-F238E27FC236}">
                  <a16:creationId xmlns:a16="http://schemas.microsoft.com/office/drawing/2014/main" id="{E5EBE11B-2817-4750-A468-30D5AFCBDAFC}"/>
                </a:ext>
              </a:extLst>
            </p:cNvPr>
            <p:cNvSpPr txBox="1"/>
            <p:nvPr/>
          </p:nvSpPr>
          <p:spPr>
            <a:xfrm>
              <a:off x="2664197" y="3480005"/>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39" name="TextBox 138">
              <a:extLst>
                <a:ext uri="{FF2B5EF4-FFF2-40B4-BE49-F238E27FC236}">
                  <a16:creationId xmlns:a16="http://schemas.microsoft.com/office/drawing/2014/main" id="{561AD77F-EC82-4FCC-8875-24537E931774}"/>
                </a:ext>
              </a:extLst>
            </p:cNvPr>
            <p:cNvSpPr txBox="1"/>
            <p:nvPr/>
          </p:nvSpPr>
          <p:spPr>
            <a:xfrm>
              <a:off x="2685470" y="3093405"/>
              <a:ext cx="1008001"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 name="Group 8">
            <a:extLst>
              <a:ext uri="{FF2B5EF4-FFF2-40B4-BE49-F238E27FC236}">
                <a16:creationId xmlns:a16="http://schemas.microsoft.com/office/drawing/2014/main" id="{8617DDD0-F3A1-4EB9-89D4-E64E8989820A}"/>
              </a:ext>
            </a:extLst>
          </p:cNvPr>
          <p:cNvGrpSpPr/>
          <p:nvPr/>
        </p:nvGrpSpPr>
        <p:grpSpPr>
          <a:xfrm>
            <a:off x="4778122" y="3093797"/>
            <a:ext cx="2752487" cy="748192"/>
            <a:chOff x="5637323" y="3093405"/>
            <a:chExt cx="2752487" cy="748192"/>
          </a:xfrm>
        </p:grpSpPr>
        <p:sp>
          <p:nvSpPr>
            <p:cNvPr id="140" name="TextBox 139">
              <a:extLst>
                <a:ext uri="{FF2B5EF4-FFF2-40B4-BE49-F238E27FC236}">
                  <a16:creationId xmlns:a16="http://schemas.microsoft.com/office/drawing/2014/main" id="{67681600-B760-49AE-B303-F9CBCC5982C8}"/>
                </a:ext>
              </a:extLst>
            </p:cNvPr>
            <p:cNvSpPr txBox="1"/>
            <p:nvPr/>
          </p:nvSpPr>
          <p:spPr>
            <a:xfrm>
              <a:off x="5637323" y="3480005"/>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41" name="TextBox 140">
              <a:extLst>
                <a:ext uri="{FF2B5EF4-FFF2-40B4-BE49-F238E27FC236}">
                  <a16:creationId xmlns:a16="http://schemas.microsoft.com/office/drawing/2014/main" id="{6E0AB40A-C58F-4013-926C-79C288ACAEDD}"/>
                </a:ext>
              </a:extLst>
            </p:cNvPr>
            <p:cNvSpPr txBox="1"/>
            <p:nvPr/>
          </p:nvSpPr>
          <p:spPr>
            <a:xfrm>
              <a:off x="6441156" y="3093405"/>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gern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F9B9B287-48FE-4BB8-80FF-EB4E8FBD02FA}"/>
              </a:ext>
            </a:extLst>
          </p:cNvPr>
          <p:cNvGrpSpPr/>
          <p:nvPr/>
        </p:nvGrpSpPr>
        <p:grpSpPr>
          <a:xfrm>
            <a:off x="7029281" y="3081007"/>
            <a:ext cx="2436527" cy="760982"/>
            <a:chOff x="8129799" y="3080615"/>
            <a:chExt cx="2436527" cy="760982"/>
          </a:xfrm>
        </p:grpSpPr>
        <p:sp>
          <p:nvSpPr>
            <p:cNvPr id="142" name="TextBox 141">
              <a:extLst>
                <a:ext uri="{FF2B5EF4-FFF2-40B4-BE49-F238E27FC236}">
                  <a16:creationId xmlns:a16="http://schemas.microsoft.com/office/drawing/2014/main" id="{DE77CBA8-3EB0-485E-B536-230F75339AED}"/>
                </a:ext>
              </a:extLst>
            </p:cNvPr>
            <p:cNvSpPr txBox="1"/>
            <p:nvPr/>
          </p:nvSpPr>
          <p:spPr>
            <a:xfrm>
              <a:off x="8129799" y="3480005"/>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43" name="TextBox 142">
              <a:extLst>
                <a:ext uri="{FF2B5EF4-FFF2-40B4-BE49-F238E27FC236}">
                  <a16:creationId xmlns:a16="http://schemas.microsoft.com/office/drawing/2014/main" id="{5E5475C6-B3C4-4E92-8869-51BEDCD5ABC9}"/>
                </a:ext>
              </a:extLst>
            </p:cNvPr>
            <p:cNvSpPr txBox="1"/>
            <p:nvPr/>
          </p:nvSpPr>
          <p:spPr>
            <a:xfrm>
              <a:off x="8144653" y="3080615"/>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latin typeface="Century Gothic" panose="020F0302020204030204"/>
                </a:rPr>
                <a:t>Österreich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6" name="Group 5">
            <a:extLst>
              <a:ext uri="{FF2B5EF4-FFF2-40B4-BE49-F238E27FC236}">
                <a16:creationId xmlns:a16="http://schemas.microsoft.com/office/drawing/2014/main" id="{501D6BBD-E172-44F0-A202-AB4C28F20DB9}"/>
              </a:ext>
            </a:extLst>
          </p:cNvPr>
          <p:cNvGrpSpPr/>
          <p:nvPr/>
        </p:nvGrpSpPr>
        <p:grpSpPr>
          <a:xfrm>
            <a:off x="143821" y="3093809"/>
            <a:ext cx="2227518" cy="748180"/>
            <a:chOff x="193249" y="3094202"/>
            <a:chExt cx="2227518" cy="748180"/>
          </a:xfrm>
        </p:grpSpPr>
        <p:sp>
          <p:nvSpPr>
            <p:cNvPr id="144" name="TextBox 143">
              <a:extLst>
                <a:ext uri="{FF2B5EF4-FFF2-40B4-BE49-F238E27FC236}">
                  <a16:creationId xmlns:a16="http://schemas.microsoft.com/office/drawing/2014/main" id="{B0412C07-F92A-41AA-BC3C-79FF050CC6FE}"/>
                </a:ext>
              </a:extLst>
            </p:cNvPr>
            <p:cNvSpPr txBox="1"/>
            <p:nvPr/>
          </p:nvSpPr>
          <p:spPr>
            <a:xfrm>
              <a:off x="222343" y="3480790"/>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45" name="TextBox 144">
              <a:extLst>
                <a:ext uri="{FF2B5EF4-FFF2-40B4-BE49-F238E27FC236}">
                  <a16:creationId xmlns:a16="http://schemas.microsoft.com/office/drawing/2014/main" id="{B6DD94E0-EC45-4660-88E3-2A582C868F36}"/>
                </a:ext>
              </a:extLst>
            </p:cNvPr>
            <p:cNvSpPr txBox="1"/>
            <p:nvPr/>
          </p:nvSpPr>
          <p:spPr>
            <a:xfrm>
              <a:off x="193249" y="3094202"/>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a:t>
              </a:r>
            </a:p>
          </p:txBody>
        </p:sp>
      </p:grpSp>
      <p:grpSp>
        <p:nvGrpSpPr>
          <p:cNvPr id="14" name="Group 13">
            <a:extLst>
              <a:ext uri="{FF2B5EF4-FFF2-40B4-BE49-F238E27FC236}">
                <a16:creationId xmlns:a16="http://schemas.microsoft.com/office/drawing/2014/main" id="{56A251FB-2798-4DD3-AFE4-FC40B5A1841C}"/>
              </a:ext>
            </a:extLst>
          </p:cNvPr>
          <p:cNvGrpSpPr/>
          <p:nvPr/>
        </p:nvGrpSpPr>
        <p:grpSpPr>
          <a:xfrm>
            <a:off x="3449932" y="4115910"/>
            <a:ext cx="1320431" cy="743377"/>
            <a:chOff x="4162905" y="4116862"/>
            <a:chExt cx="1320431" cy="743377"/>
          </a:xfrm>
        </p:grpSpPr>
        <p:sp>
          <p:nvSpPr>
            <p:cNvPr id="154" name="TextBox 153">
              <a:extLst>
                <a:ext uri="{FF2B5EF4-FFF2-40B4-BE49-F238E27FC236}">
                  <a16:creationId xmlns:a16="http://schemas.microsoft.com/office/drawing/2014/main" id="{45CCE996-DDAF-4C6E-8E49-19E378B80805}"/>
                </a:ext>
              </a:extLst>
            </p:cNvPr>
            <p:cNvSpPr txBox="1"/>
            <p:nvPr/>
          </p:nvSpPr>
          <p:spPr>
            <a:xfrm>
              <a:off x="4187962" y="4498647"/>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55" name="TextBox 154">
              <a:extLst>
                <a:ext uri="{FF2B5EF4-FFF2-40B4-BE49-F238E27FC236}">
                  <a16:creationId xmlns:a16="http://schemas.microsoft.com/office/drawing/2014/main" id="{7902EC65-FEE6-4099-9304-0A8919BAC810}"/>
                </a:ext>
              </a:extLst>
            </p:cNvPr>
            <p:cNvSpPr txBox="1"/>
            <p:nvPr/>
          </p:nvSpPr>
          <p:spPr>
            <a:xfrm>
              <a:off x="4162905" y="4116862"/>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74FCA0BE-2898-465F-8FAE-00E6660DEB96}"/>
              </a:ext>
            </a:extLst>
          </p:cNvPr>
          <p:cNvGrpSpPr/>
          <p:nvPr/>
        </p:nvGrpSpPr>
        <p:grpSpPr>
          <a:xfrm>
            <a:off x="2421329" y="4111095"/>
            <a:ext cx="1029274" cy="748192"/>
            <a:chOff x="2874609" y="4112047"/>
            <a:chExt cx="1029274" cy="748192"/>
          </a:xfrm>
        </p:grpSpPr>
        <p:sp>
          <p:nvSpPr>
            <p:cNvPr id="156" name="TextBox 155">
              <a:extLst>
                <a:ext uri="{FF2B5EF4-FFF2-40B4-BE49-F238E27FC236}">
                  <a16:creationId xmlns:a16="http://schemas.microsoft.com/office/drawing/2014/main" id="{99092924-297D-4466-AC51-9844A7937D86}"/>
                </a:ext>
              </a:extLst>
            </p:cNvPr>
            <p:cNvSpPr txBox="1"/>
            <p:nvPr/>
          </p:nvSpPr>
          <p:spPr>
            <a:xfrm>
              <a:off x="2874609" y="4498647"/>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57" name="TextBox 156">
              <a:extLst>
                <a:ext uri="{FF2B5EF4-FFF2-40B4-BE49-F238E27FC236}">
                  <a16:creationId xmlns:a16="http://schemas.microsoft.com/office/drawing/2014/main" id="{7D3E56BC-4602-44FB-8B9D-15BBA59CFE63}"/>
                </a:ext>
              </a:extLst>
            </p:cNvPr>
            <p:cNvSpPr txBox="1"/>
            <p:nvPr/>
          </p:nvSpPr>
          <p:spPr>
            <a:xfrm>
              <a:off x="2895882" y="4112047"/>
              <a:ext cx="1008001"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 name="Group 11">
            <a:extLst>
              <a:ext uri="{FF2B5EF4-FFF2-40B4-BE49-F238E27FC236}">
                <a16:creationId xmlns:a16="http://schemas.microsoft.com/office/drawing/2014/main" id="{D4F5F02C-65BA-472C-B4BD-D75AEC7803EA}"/>
              </a:ext>
            </a:extLst>
          </p:cNvPr>
          <p:cNvGrpSpPr/>
          <p:nvPr/>
        </p:nvGrpSpPr>
        <p:grpSpPr>
          <a:xfrm>
            <a:off x="181629" y="4124479"/>
            <a:ext cx="2764638" cy="734808"/>
            <a:chOff x="218700" y="4099258"/>
            <a:chExt cx="2764638" cy="734808"/>
          </a:xfrm>
        </p:grpSpPr>
        <p:sp>
          <p:nvSpPr>
            <p:cNvPr id="158" name="TextBox 157">
              <a:extLst>
                <a:ext uri="{FF2B5EF4-FFF2-40B4-BE49-F238E27FC236}">
                  <a16:creationId xmlns:a16="http://schemas.microsoft.com/office/drawing/2014/main" id="{B6F8EE28-A55D-434A-9C92-4F2970FF0064}"/>
                </a:ext>
              </a:extLst>
            </p:cNvPr>
            <p:cNvSpPr txBox="1"/>
            <p:nvPr/>
          </p:nvSpPr>
          <p:spPr>
            <a:xfrm>
              <a:off x="218700" y="4472474"/>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59" name="TextBox 158">
              <a:extLst>
                <a:ext uri="{FF2B5EF4-FFF2-40B4-BE49-F238E27FC236}">
                  <a16:creationId xmlns:a16="http://schemas.microsoft.com/office/drawing/2014/main" id="{C38C70DA-A37A-43CE-9CDB-807679D9ECB8}"/>
                </a:ext>
              </a:extLst>
            </p:cNvPr>
            <p:cNvSpPr txBox="1"/>
            <p:nvPr/>
          </p:nvSpPr>
          <p:spPr>
            <a:xfrm>
              <a:off x="1034684" y="4099258"/>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Gern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FEB9AA93-338E-477F-B5C1-7FBECACA42AB}"/>
              </a:ext>
            </a:extLst>
          </p:cNvPr>
          <p:cNvGrpSpPr/>
          <p:nvPr/>
        </p:nvGrpSpPr>
        <p:grpSpPr>
          <a:xfrm>
            <a:off x="7033610" y="4098305"/>
            <a:ext cx="2436527" cy="760982"/>
            <a:chOff x="8154856" y="4099257"/>
            <a:chExt cx="2436527" cy="760982"/>
          </a:xfrm>
        </p:grpSpPr>
        <p:sp>
          <p:nvSpPr>
            <p:cNvPr id="160" name="TextBox 159">
              <a:extLst>
                <a:ext uri="{FF2B5EF4-FFF2-40B4-BE49-F238E27FC236}">
                  <a16:creationId xmlns:a16="http://schemas.microsoft.com/office/drawing/2014/main" id="{00F61DCD-7AAE-437B-96DE-4497E25BE4D5}"/>
                </a:ext>
              </a:extLst>
            </p:cNvPr>
            <p:cNvSpPr txBox="1"/>
            <p:nvPr/>
          </p:nvSpPr>
          <p:spPr>
            <a:xfrm>
              <a:off x="8154856" y="4498647"/>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61" name="TextBox 160">
              <a:extLst>
                <a:ext uri="{FF2B5EF4-FFF2-40B4-BE49-F238E27FC236}">
                  <a16:creationId xmlns:a16="http://schemas.microsoft.com/office/drawing/2014/main" id="{0C7F86BF-8D32-4447-BBF0-6D81992626F1}"/>
                </a:ext>
              </a:extLst>
            </p:cNvPr>
            <p:cNvSpPr txBox="1"/>
            <p:nvPr/>
          </p:nvSpPr>
          <p:spPr>
            <a:xfrm>
              <a:off x="8169710" y="4099257"/>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latin typeface="Century Gothic" panose="020F0302020204030204"/>
                </a:rPr>
                <a:t>Österreich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9D0A8498-8A37-4327-911C-7C48B7DB45C1}"/>
              </a:ext>
            </a:extLst>
          </p:cNvPr>
          <p:cNvGrpSpPr/>
          <p:nvPr/>
        </p:nvGrpSpPr>
        <p:grpSpPr>
          <a:xfrm>
            <a:off x="4782049" y="4111107"/>
            <a:ext cx="2227518" cy="748180"/>
            <a:chOff x="5722318" y="4112059"/>
            <a:chExt cx="2227518" cy="748180"/>
          </a:xfrm>
        </p:grpSpPr>
        <p:sp>
          <p:nvSpPr>
            <p:cNvPr id="162" name="TextBox 161">
              <a:extLst>
                <a:ext uri="{FF2B5EF4-FFF2-40B4-BE49-F238E27FC236}">
                  <a16:creationId xmlns:a16="http://schemas.microsoft.com/office/drawing/2014/main" id="{37D45E8F-A74F-4E85-8867-7E2C67629536}"/>
                </a:ext>
              </a:extLst>
            </p:cNvPr>
            <p:cNvSpPr txBox="1"/>
            <p:nvPr/>
          </p:nvSpPr>
          <p:spPr>
            <a:xfrm>
              <a:off x="5751412" y="4498647"/>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63" name="TextBox 162">
              <a:extLst>
                <a:ext uri="{FF2B5EF4-FFF2-40B4-BE49-F238E27FC236}">
                  <a16:creationId xmlns:a16="http://schemas.microsoft.com/office/drawing/2014/main" id="{FDC4392C-5BE3-411E-8598-93A3A9966B71}"/>
                </a:ext>
              </a:extLst>
            </p:cNvPr>
            <p:cNvSpPr txBox="1"/>
            <p:nvPr/>
          </p:nvSpPr>
          <p:spPr>
            <a:xfrm>
              <a:off x="5722318" y="4112059"/>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a:t>
              </a:r>
            </a:p>
          </p:txBody>
        </p:sp>
      </p:grpSp>
      <p:grpSp>
        <p:nvGrpSpPr>
          <p:cNvPr id="19" name="Group 18">
            <a:extLst>
              <a:ext uri="{FF2B5EF4-FFF2-40B4-BE49-F238E27FC236}">
                <a16:creationId xmlns:a16="http://schemas.microsoft.com/office/drawing/2014/main" id="{B05C1526-10CC-44A3-B029-2D7A33D81AFA}"/>
              </a:ext>
            </a:extLst>
          </p:cNvPr>
          <p:cNvGrpSpPr/>
          <p:nvPr/>
        </p:nvGrpSpPr>
        <p:grpSpPr>
          <a:xfrm>
            <a:off x="3634295" y="5250108"/>
            <a:ext cx="1320431" cy="743377"/>
            <a:chOff x="4203081" y="5259078"/>
            <a:chExt cx="1320431" cy="743377"/>
          </a:xfrm>
        </p:grpSpPr>
        <p:sp>
          <p:nvSpPr>
            <p:cNvPr id="172" name="TextBox 171">
              <a:extLst>
                <a:ext uri="{FF2B5EF4-FFF2-40B4-BE49-F238E27FC236}">
                  <a16:creationId xmlns:a16="http://schemas.microsoft.com/office/drawing/2014/main" id="{41178DA2-6C2F-4BC2-A2BD-6B52A9FF65ED}"/>
                </a:ext>
              </a:extLst>
            </p:cNvPr>
            <p:cNvSpPr txBox="1"/>
            <p:nvPr/>
          </p:nvSpPr>
          <p:spPr>
            <a:xfrm>
              <a:off x="4228138" y="5640863"/>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73" name="TextBox 172">
              <a:extLst>
                <a:ext uri="{FF2B5EF4-FFF2-40B4-BE49-F238E27FC236}">
                  <a16:creationId xmlns:a16="http://schemas.microsoft.com/office/drawing/2014/main" id="{2FABDA89-BA7E-4FBA-B3AB-15A2E7B6FDBF}"/>
                </a:ext>
              </a:extLst>
            </p:cNvPr>
            <p:cNvSpPr txBox="1"/>
            <p:nvPr/>
          </p:nvSpPr>
          <p:spPr>
            <a:xfrm>
              <a:off x="4203081" y="5259078"/>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 name="Group 17">
            <a:extLst>
              <a:ext uri="{FF2B5EF4-FFF2-40B4-BE49-F238E27FC236}">
                <a16:creationId xmlns:a16="http://schemas.microsoft.com/office/drawing/2014/main" id="{4EB32B9E-47FE-460D-8792-ACFFF9A9934A}"/>
              </a:ext>
            </a:extLst>
          </p:cNvPr>
          <p:cNvGrpSpPr/>
          <p:nvPr/>
        </p:nvGrpSpPr>
        <p:grpSpPr>
          <a:xfrm>
            <a:off x="2584220" y="5245293"/>
            <a:ext cx="1029274" cy="748192"/>
            <a:chOff x="2866628" y="5254263"/>
            <a:chExt cx="1029274" cy="748192"/>
          </a:xfrm>
        </p:grpSpPr>
        <p:sp>
          <p:nvSpPr>
            <p:cNvPr id="174" name="TextBox 173">
              <a:extLst>
                <a:ext uri="{FF2B5EF4-FFF2-40B4-BE49-F238E27FC236}">
                  <a16:creationId xmlns:a16="http://schemas.microsoft.com/office/drawing/2014/main" id="{3B592EB1-7715-41BC-B9FB-BFB499F6ABD7}"/>
                </a:ext>
              </a:extLst>
            </p:cNvPr>
            <p:cNvSpPr txBox="1"/>
            <p:nvPr/>
          </p:nvSpPr>
          <p:spPr>
            <a:xfrm>
              <a:off x="2866628" y="5640863"/>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75" name="TextBox 174">
              <a:extLst>
                <a:ext uri="{FF2B5EF4-FFF2-40B4-BE49-F238E27FC236}">
                  <a16:creationId xmlns:a16="http://schemas.microsoft.com/office/drawing/2014/main" id="{0664AA4A-02D4-4BC1-9A65-5B4129FC4DAE}"/>
                </a:ext>
              </a:extLst>
            </p:cNvPr>
            <p:cNvSpPr txBox="1"/>
            <p:nvPr/>
          </p:nvSpPr>
          <p:spPr>
            <a:xfrm>
              <a:off x="2887901" y="5254263"/>
              <a:ext cx="1008001"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1" name="Group 20">
            <a:extLst>
              <a:ext uri="{FF2B5EF4-FFF2-40B4-BE49-F238E27FC236}">
                <a16:creationId xmlns:a16="http://schemas.microsoft.com/office/drawing/2014/main" id="{796361F1-4687-4620-93D3-005C30D28967}"/>
              </a:ext>
            </a:extLst>
          </p:cNvPr>
          <p:cNvGrpSpPr/>
          <p:nvPr/>
        </p:nvGrpSpPr>
        <p:grpSpPr>
          <a:xfrm>
            <a:off x="7248560" y="5245293"/>
            <a:ext cx="2713168" cy="748192"/>
            <a:chOff x="8298757" y="5254263"/>
            <a:chExt cx="2713168" cy="748192"/>
          </a:xfrm>
        </p:grpSpPr>
        <p:sp>
          <p:nvSpPr>
            <p:cNvPr id="176" name="TextBox 175">
              <a:extLst>
                <a:ext uri="{FF2B5EF4-FFF2-40B4-BE49-F238E27FC236}">
                  <a16:creationId xmlns:a16="http://schemas.microsoft.com/office/drawing/2014/main" id="{76B0E2CB-B88E-4E13-8924-46CD8AA51B5F}"/>
                </a:ext>
              </a:extLst>
            </p:cNvPr>
            <p:cNvSpPr txBox="1"/>
            <p:nvPr/>
          </p:nvSpPr>
          <p:spPr>
            <a:xfrm>
              <a:off x="8298757" y="5640863"/>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77" name="TextBox 176">
              <a:extLst>
                <a:ext uri="{FF2B5EF4-FFF2-40B4-BE49-F238E27FC236}">
                  <a16:creationId xmlns:a16="http://schemas.microsoft.com/office/drawing/2014/main" id="{48E34DEF-64D1-447B-B1A6-92A1150CC883}"/>
                </a:ext>
              </a:extLst>
            </p:cNvPr>
            <p:cNvSpPr txBox="1"/>
            <p:nvPr/>
          </p:nvSpPr>
          <p:spPr>
            <a:xfrm>
              <a:off x="9063271" y="5254263"/>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gern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7" name="Group 16">
            <a:extLst>
              <a:ext uri="{FF2B5EF4-FFF2-40B4-BE49-F238E27FC236}">
                <a16:creationId xmlns:a16="http://schemas.microsoft.com/office/drawing/2014/main" id="{E1496A12-5EC9-4019-9151-C2BE67D38D19}"/>
              </a:ext>
            </a:extLst>
          </p:cNvPr>
          <p:cNvGrpSpPr/>
          <p:nvPr/>
        </p:nvGrpSpPr>
        <p:grpSpPr>
          <a:xfrm>
            <a:off x="154103" y="5232503"/>
            <a:ext cx="2421673" cy="760982"/>
            <a:chOff x="178817" y="5223533"/>
            <a:chExt cx="2421673" cy="760982"/>
          </a:xfrm>
        </p:grpSpPr>
        <p:sp>
          <p:nvSpPr>
            <p:cNvPr id="178" name="TextBox 177">
              <a:extLst>
                <a:ext uri="{FF2B5EF4-FFF2-40B4-BE49-F238E27FC236}">
                  <a16:creationId xmlns:a16="http://schemas.microsoft.com/office/drawing/2014/main" id="{681F4FD5-D4B3-4DB6-A058-6767A4D19883}"/>
                </a:ext>
              </a:extLst>
            </p:cNvPr>
            <p:cNvSpPr txBox="1"/>
            <p:nvPr/>
          </p:nvSpPr>
          <p:spPr>
            <a:xfrm>
              <a:off x="201034" y="5622923"/>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79" name="TextBox 178">
              <a:extLst>
                <a:ext uri="{FF2B5EF4-FFF2-40B4-BE49-F238E27FC236}">
                  <a16:creationId xmlns:a16="http://schemas.microsoft.com/office/drawing/2014/main" id="{06F2C269-3833-4EB7-B978-A7B95F6FA72C}"/>
                </a:ext>
              </a:extLst>
            </p:cNvPr>
            <p:cNvSpPr txBox="1"/>
            <p:nvPr/>
          </p:nvSpPr>
          <p:spPr>
            <a:xfrm>
              <a:off x="178817" y="5223533"/>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dirty="0" err="1">
                  <a:solidFill>
                    <a:srgbClr val="4472C4">
                      <a:lumMod val="50000"/>
                    </a:srgbClr>
                  </a:solidFill>
                  <a:latin typeface="Century Gothic" panose="020F0302020204030204"/>
                </a:rPr>
                <a:t>Österreich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0" name="Group 19">
            <a:extLst>
              <a:ext uri="{FF2B5EF4-FFF2-40B4-BE49-F238E27FC236}">
                <a16:creationId xmlns:a16="http://schemas.microsoft.com/office/drawing/2014/main" id="{660A43C8-1DBA-4867-A0FA-3111448CE043}"/>
              </a:ext>
            </a:extLst>
          </p:cNvPr>
          <p:cNvGrpSpPr/>
          <p:nvPr/>
        </p:nvGrpSpPr>
        <p:grpSpPr>
          <a:xfrm>
            <a:off x="5000241" y="5245305"/>
            <a:ext cx="2227518" cy="748180"/>
            <a:chOff x="5800839" y="5254275"/>
            <a:chExt cx="2227518" cy="748180"/>
          </a:xfrm>
        </p:grpSpPr>
        <p:sp>
          <p:nvSpPr>
            <p:cNvPr id="180" name="TextBox 179">
              <a:extLst>
                <a:ext uri="{FF2B5EF4-FFF2-40B4-BE49-F238E27FC236}">
                  <a16:creationId xmlns:a16="http://schemas.microsoft.com/office/drawing/2014/main" id="{AB7EFDF5-F33F-4791-A483-FAA118F0A4EB}"/>
                </a:ext>
              </a:extLst>
            </p:cNvPr>
            <p:cNvSpPr txBox="1"/>
            <p:nvPr/>
          </p:nvSpPr>
          <p:spPr>
            <a:xfrm>
              <a:off x="5829933" y="5640863"/>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81" name="TextBox 180">
              <a:extLst>
                <a:ext uri="{FF2B5EF4-FFF2-40B4-BE49-F238E27FC236}">
                  <a16:creationId xmlns:a16="http://schemas.microsoft.com/office/drawing/2014/main" id="{60DCEEAD-BABA-4B92-849C-67D1529016B8}"/>
                </a:ext>
              </a:extLst>
            </p:cNvPr>
            <p:cNvSpPr txBox="1"/>
            <p:nvPr/>
          </p:nvSpPr>
          <p:spPr>
            <a:xfrm>
              <a:off x="5800839" y="5254275"/>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a:t>
              </a:r>
            </a:p>
          </p:txBody>
        </p:sp>
      </p:grpSp>
      <p:grpSp>
        <p:nvGrpSpPr>
          <p:cNvPr id="30" name="Group 29">
            <a:extLst>
              <a:ext uri="{FF2B5EF4-FFF2-40B4-BE49-F238E27FC236}">
                <a16:creationId xmlns:a16="http://schemas.microsoft.com/office/drawing/2014/main" id="{E41C799B-53E9-40EB-9A61-1AE24A0AC3CA}"/>
              </a:ext>
            </a:extLst>
          </p:cNvPr>
          <p:cNvGrpSpPr/>
          <p:nvPr/>
        </p:nvGrpSpPr>
        <p:grpSpPr>
          <a:xfrm>
            <a:off x="9421702" y="1655189"/>
            <a:ext cx="1489836" cy="746325"/>
            <a:chOff x="9446416" y="1657090"/>
            <a:chExt cx="1489836" cy="746325"/>
          </a:xfrm>
        </p:grpSpPr>
        <p:sp>
          <p:nvSpPr>
            <p:cNvPr id="96" name="TextBox 95">
              <a:extLst>
                <a:ext uri="{FF2B5EF4-FFF2-40B4-BE49-F238E27FC236}">
                  <a16:creationId xmlns:a16="http://schemas.microsoft.com/office/drawing/2014/main" id="{40BAB123-EA81-4473-90B6-A3CF08492FAF}"/>
                </a:ext>
              </a:extLst>
            </p:cNvPr>
            <p:cNvSpPr txBox="1"/>
            <p:nvPr/>
          </p:nvSpPr>
          <p:spPr>
            <a:xfrm>
              <a:off x="9495846" y="2043415"/>
              <a:ext cx="1295364" cy="36000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97" name="TextBox 96">
              <a:extLst>
                <a:ext uri="{FF2B5EF4-FFF2-40B4-BE49-F238E27FC236}">
                  <a16:creationId xmlns:a16="http://schemas.microsoft.com/office/drawing/2014/main" id="{45106927-2C15-4A04-8EA4-3D50B984EFAB}"/>
                </a:ext>
              </a:extLst>
            </p:cNvPr>
            <p:cNvSpPr txBox="1"/>
            <p:nvPr/>
          </p:nvSpPr>
          <p:spPr>
            <a:xfrm>
              <a:off x="9446416" y="1657090"/>
              <a:ext cx="1489836"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5" name="Group 104">
            <a:extLst>
              <a:ext uri="{FF2B5EF4-FFF2-40B4-BE49-F238E27FC236}">
                <a16:creationId xmlns:a16="http://schemas.microsoft.com/office/drawing/2014/main" id="{8BF60835-4895-422D-BF08-8DA25251B5C9}"/>
              </a:ext>
            </a:extLst>
          </p:cNvPr>
          <p:cNvGrpSpPr/>
          <p:nvPr/>
        </p:nvGrpSpPr>
        <p:grpSpPr>
          <a:xfrm>
            <a:off x="10719791" y="3251529"/>
            <a:ext cx="1327540" cy="718055"/>
            <a:chOff x="10702950" y="1756009"/>
            <a:chExt cx="1327540" cy="718055"/>
          </a:xfrm>
        </p:grpSpPr>
        <p:grpSp>
          <p:nvGrpSpPr>
            <p:cNvPr id="106" name="Group 105">
              <a:extLst>
                <a:ext uri="{FF2B5EF4-FFF2-40B4-BE49-F238E27FC236}">
                  <a16:creationId xmlns:a16="http://schemas.microsoft.com/office/drawing/2014/main" id="{6B767568-E7D6-438C-887A-EBFE137E01D6}"/>
                </a:ext>
              </a:extLst>
            </p:cNvPr>
            <p:cNvGrpSpPr/>
            <p:nvPr/>
          </p:nvGrpSpPr>
          <p:grpSpPr>
            <a:xfrm>
              <a:off x="10702950" y="1756009"/>
              <a:ext cx="374186" cy="718055"/>
              <a:chOff x="10442819" y="2417814"/>
              <a:chExt cx="507524" cy="794544"/>
            </a:xfrm>
          </p:grpSpPr>
          <p:grpSp>
            <p:nvGrpSpPr>
              <p:cNvPr id="108" name="Group 107">
                <a:extLst>
                  <a:ext uri="{FF2B5EF4-FFF2-40B4-BE49-F238E27FC236}">
                    <a16:creationId xmlns:a16="http://schemas.microsoft.com/office/drawing/2014/main" id="{6191476A-B129-4BF7-95A4-A5722298DEA1}"/>
                  </a:ext>
                </a:extLst>
              </p:cNvPr>
              <p:cNvGrpSpPr/>
              <p:nvPr/>
            </p:nvGrpSpPr>
            <p:grpSpPr>
              <a:xfrm>
                <a:off x="10442819" y="2417814"/>
                <a:ext cx="295032" cy="794544"/>
                <a:chOff x="10595219" y="2170906"/>
                <a:chExt cx="295032" cy="794544"/>
              </a:xfrm>
            </p:grpSpPr>
            <p:cxnSp>
              <p:nvCxnSpPr>
                <p:cNvPr id="110" name="Straight Connector 109">
                  <a:extLst>
                    <a:ext uri="{FF2B5EF4-FFF2-40B4-BE49-F238E27FC236}">
                      <a16:creationId xmlns:a16="http://schemas.microsoft.com/office/drawing/2014/main" id="{05BAE61E-D44E-4677-9BB9-73C5C3A302F3}"/>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292C0D6-60E3-4344-B130-9D2A9C162DA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F02CF40-93E0-427C-8976-816666DDFF77}"/>
                    </a:ext>
                  </a:extLst>
                </p:cNvPr>
                <p:cNvCxnSpPr>
                  <a:cxnSpLocks/>
                </p:cNvCxnSpPr>
                <p:nvPr/>
              </p:nvCxnSpPr>
              <p:spPr>
                <a:xfrm>
                  <a:off x="10890251"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09" name="Straight Connector 108">
                <a:extLst>
                  <a:ext uri="{FF2B5EF4-FFF2-40B4-BE49-F238E27FC236}">
                    <a16:creationId xmlns:a16="http://schemas.microsoft.com/office/drawing/2014/main" id="{9FD79CE0-220F-4BC6-8B11-BB6A6AE3704D}"/>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DDAD70E5-8263-43E0-AAEF-9A6163D76F10}"/>
                </a:ext>
              </a:extLst>
            </p:cNvPr>
            <p:cNvSpPr txBox="1"/>
            <p:nvPr/>
          </p:nvSpPr>
          <p:spPr>
            <a:xfrm>
              <a:off x="11147848" y="1879579"/>
              <a:ext cx="882642" cy="40010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13" name="Group 112">
            <a:extLst>
              <a:ext uri="{FF2B5EF4-FFF2-40B4-BE49-F238E27FC236}">
                <a16:creationId xmlns:a16="http://schemas.microsoft.com/office/drawing/2014/main" id="{720C882E-2006-4BAF-B857-19FB9848C1D6}"/>
              </a:ext>
            </a:extLst>
          </p:cNvPr>
          <p:cNvGrpSpPr/>
          <p:nvPr/>
        </p:nvGrpSpPr>
        <p:grpSpPr>
          <a:xfrm>
            <a:off x="10711193" y="4316611"/>
            <a:ext cx="1327540" cy="718055"/>
            <a:chOff x="10702950" y="1756009"/>
            <a:chExt cx="1327540" cy="718055"/>
          </a:xfrm>
        </p:grpSpPr>
        <p:grpSp>
          <p:nvGrpSpPr>
            <p:cNvPr id="114" name="Group 113">
              <a:extLst>
                <a:ext uri="{FF2B5EF4-FFF2-40B4-BE49-F238E27FC236}">
                  <a16:creationId xmlns:a16="http://schemas.microsoft.com/office/drawing/2014/main" id="{1C918918-A208-46FD-B1BD-B2CD2483CA83}"/>
                </a:ext>
              </a:extLst>
            </p:cNvPr>
            <p:cNvGrpSpPr/>
            <p:nvPr/>
          </p:nvGrpSpPr>
          <p:grpSpPr>
            <a:xfrm>
              <a:off x="10702950" y="1756009"/>
              <a:ext cx="374186" cy="718055"/>
              <a:chOff x="10442819" y="2417814"/>
              <a:chExt cx="507524" cy="794544"/>
            </a:xfrm>
          </p:grpSpPr>
          <p:grpSp>
            <p:nvGrpSpPr>
              <p:cNvPr id="116" name="Group 115">
                <a:extLst>
                  <a:ext uri="{FF2B5EF4-FFF2-40B4-BE49-F238E27FC236}">
                    <a16:creationId xmlns:a16="http://schemas.microsoft.com/office/drawing/2014/main" id="{E2648465-7EC6-42F2-8889-9527C11EBC93}"/>
                  </a:ext>
                </a:extLst>
              </p:cNvPr>
              <p:cNvGrpSpPr/>
              <p:nvPr/>
            </p:nvGrpSpPr>
            <p:grpSpPr>
              <a:xfrm>
                <a:off x="10442819" y="2417814"/>
                <a:ext cx="295032" cy="794544"/>
                <a:chOff x="10595219" y="2170906"/>
                <a:chExt cx="295032" cy="794544"/>
              </a:xfrm>
            </p:grpSpPr>
            <p:cxnSp>
              <p:nvCxnSpPr>
                <p:cNvPr id="118" name="Straight Connector 117">
                  <a:extLst>
                    <a:ext uri="{FF2B5EF4-FFF2-40B4-BE49-F238E27FC236}">
                      <a16:creationId xmlns:a16="http://schemas.microsoft.com/office/drawing/2014/main" id="{01EC5869-4591-43FF-A9A0-BFD852CFA15A}"/>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EB7A732-9A55-4169-A564-A62F198A5722}"/>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BDFD064-4E1B-4962-9EC5-C52B800D4000}"/>
                    </a:ext>
                  </a:extLst>
                </p:cNvPr>
                <p:cNvCxnSpPr>
                  <a:cxnSpLocks/>
                </p:cNvCxnSpPr>
                <p:nvPr/>
              </p:nvCxnSpPr>
              <p:spPr>
                <a:xfrm>
                  <a:off x="10890251"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B44A9FE1-75B9-4C9F-8942-F014BF96B896}"/>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5" name="TextBox 114">
              <a:extLst>
                <a:ext uri="{FF2B5EF4-FFF2-40B4-BE49-F238E27FC236}">
                  <a16:creationId xmlns:a16="http://schemas.microsoft.com/office/drawing/2014/main" id="{E4CD1EF2-8A87-41E0-9D30-E131B6A1B1D5}"/>
                </a:ext>
              </a:extLst>
            </p:cNvPr>
            <p:cNvSpPr txBox="1"/>
            <p:nvPr/>
          </p:nvSpPr>
          <p:spPr>
            <a:xfrm>
              <a:off x="11147848" y="1879579"/>
              <a:ext cx="882642" cy="40010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21" name="Group 120">
            <a:extLst>
              <a:ext uri="{FF2B5EF4-FFF2-40B4-BE49-F238E27FC236}">
                <a16:creationId xmlns:a16="http://schemas.microsoft.com/office/drawing/2014/main" id="{7877C676-6C7D-4207-A5DB-85B15E56BF69}"/>
              </a:ext>
            </a:extLst>
          </p:cNvPr>
          <p:cNvGrpSpPr/>
          <p:nvPr/>
        </p:nvGrpSpPr>
        <p:grpSpPr>
          <a:xfrm>
            <a:off x="10719791" y="5472194"/>
            <a:ext cx="1327540" cy="718055"/>
            <a:chOff x="10702950" y="1756009"/>
            <a:chExt cx="1327540" cy="718055"/>
          </a:xfrm>
        </p:grpSpPr>
        <p:grpSp>
          <p:nvGrpSpPr>
            <p:cNvPr id="122" name="Group 121">
              <a:extLst>
                <a:ext uri="{FF2B5EF4-FFF2-40B4-BE49-F238E27FC236}">
                  <a16:creationId xmlns:a16="http://schemas.microsoft.com/office/drawing/2014/main" id="{70615881-801A-4D61-B92F-24CFACBB637A}"/>
                </a:ext>
              </a:extLst>
            </p:cNvPr>
            <p:cNvGrpSpPr/>
            <p:nvPr/>
          </p:nvGrpSpPr>
          <p:grpSpPr>
            <a:xfrm>
              <a:off x="10702950" y="1756009"/>
              <a:ext cx="374186" cy="718055"/>
              <a:chOff x="10442819" y="2417814"/>
              <a:chExt cx="507524" cy="794544"/>
            </a:xfrm>
          </p:grpSpPr>
          <p:grpSp>
            <p:nvGrpSpPr>
              <p:cNvPr id="124" name="Group 123">
                <a:extLst>
                  <a:ext uri="{FF2B5EF4-FFF2-40B4-BE49-F238E27FC236}">
                    <a16:creationId xmlns:a16="http://schemas.microsoft.com/office/drawing/2014/main" id="{6E0E7F7D-0FF4-4B10-B29C-362A685456F8}"/>
                  </a:ext>
                </a:extLst>
              </p:cNvPr>
              <p:cNvGrpSpPr/>
              <p:nvPr/>
            </p:nvGrpSpPr>
            <p:grpSpPr>
              <a:xfrm>
                <a:off x="10442819" y="2417814"/>
                <a:ext cx="295032" cy="794544"/>
                <a:chOff x="10595219" y="2170906"/>
                <a:chExt cx="295032" cy="794544"/>
              </a:xfrm>
            </p:grpSpPr>
            <p:cxnSp>
              <p:nvCxnSpPr>
                <p:cNvPr id="126" name="Straight Connector 125">
                  <a:extLst>
                    <a:ext uri="{FF2B5EF4-FFF2-40B4-BE49-F238E27FC236}">
                      <a16:creationId xmlns:a16="http://schemas.microsoft.com/office/drawing/2014/main" id="{442D1D3D-C039-46E9-92A2-A9A6B7040D06}"/>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C384749-EE62-47E4-9BF9-02E44BB3602A}"/>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478A8030-F688-4934-9535-609C12DEB40B}"/>
                    </a:ext>
                  </a:extLst>
                </p:cNvPr>
                <p:cNvCxnSpPr>
                  <a:cxnSpLocks/>
                </p:cNvCxnSpPr>
                <p:nvPr/>
              </p:nvCxnSpPr>
              <p:spPr>
                <a:xfrm>
                  <a:off x="10890251"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25" name="Straight Connector 124">
                <a:extLst>
                  <a:ext uri="{FF2B5EF4-FFF2-40B4-BE49-F238E27FC236}">
                    <a16:creationId xmlns:a16="http://schemas.microsoft.com/office/drawing/2014/main" id="{CE9D3089-2075-459A-9278-BBCF4402EECC}"/>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B05DFFDD-CE37-4C6F-920E-A5EF8E899F8A}"/>
                </a:ext>
              </a:extLst>
            </p:cNvPr>
            <p:cNvSpPr txBox="1"/>
            <p:nvPr/>
          </p:nvSpPr>
          <p:spPr>
            <a:xfrm>
              <a:off x="11147848" y="1879579"/>
              <a:ext cx="882642" cy="40010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84" name="Group 183">
            <a:extLst>
              <a:ext uri="{FF2B5EF4-FFF2-40B4-BE49-F238E27FC236}">
                <a16:creationId xmlns:a16="http://schemas.microsoft.com/office/drawing/2014/main" id="{7C26247E-082C-4A09-8076-AF7A2FE8EE7D}"/>
              </a:ext>
            </a:extLst>
          </p:cNvPr>
          <p:cNvGrpSpPr/>
          <p:nvPr/>
        </p:nvGrpSpPr>
        <p:grpSpPr>
          <a:xfrm>
            <a:off x="9390099" y="3095664"/>
            <a:ext cx="1489836" cy="746325"/>
            <a:chOff x="9446416" y="1657090"/>
            <a:chExt cx="1489836" cy="746325"/>
          </a:xfrm>
        </p:grpSpPr>
        <p:sp>
          <p:nvSpPr>
            <p:cNvPr id="185" name="TextBox 184">
              <a:extLst>
                <a:ext uri="{FF2B5EF4-FFF2-40B4-BE49-F238E27FC236}">
                  <a16:creationId xmlns:a16="http://schemas.microsoft.com/office/drawing/2014/main" id="{877FB972-A430-4C30-BCA2-855A12A457DB}"/>
                </a:ext>
              </a:extLst>
            </p:cNvPr>
            <p:cNvSpPr txBox="1"/>
            <p:nvPr/>
          </p:nvSpPr>
          <p:spPr>
            <a:xfrm>
              <a:off x="9495846" y="2043415"/>
              <a:ext cx="1295364" cy="36000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86" name="TextBox 185">
              <a:extLst>
                <a:ext uri="{FF2B5EF4-FFF2-40B4-BE49-F238E27FC236}">
                  <a16:creationId xmlns:a16="http://schemas.microsoft.com/office/drawing/2014/main" id="{D1CB51D5-909D-4A7F-BC7E-4453BCC6F9DA}"/>
                </a:ext>
              </a:extLst>
            </p:cNvPr>
            <p:cNvSpPr txBox="1"/>
            <p:nvPr/>
          </p:nvSpPr>
          <p:spPr>
            <a:xfrm>
              <a:off x="9446416" y="1657090"/>
              <a:ext cx="1489836"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87" name="Group 186">
            <a:extLst>
              <a:ext uri="{FF2B5EF4-FFF2-40B4-BE49-F238E27FC236}">
                <a16:creationId xmlns:a16="http://schemas.microsoft.com/office/drawing/2014/main" id="{C7DE5D4D-DBF5-484A-841F-1A3DA0AEEB55}"/>
              </a:ext>
            </a:extLst>
          </p:cNvPr>
          <p:cNvGrpSpPr/>
          <p:nvPr/>
        </p:nvGrpSpPr>
        <p:grpSpPr>
          <a:xfrm>
            <a:off x="9395324" y="4112962"/>
            <a:ext cx="1489836" cy="746325"/>
            <a:chOff x="9446416" y="1657090"/>
            <a:chExt cx="1489836" cy="746325"/>
          </a:xfrm>
        </p:grpSpPr>
        <p:sp>
          <p:nvSpPr>
            <p:cNvPr id="188" name="TextBox 187">
              <a:extLst>
                <a:ext uri="{FF2B5EF4-FFF2-40B4-BE49-F238E27FC236}">
                  <a16:creationId xmlns:a16="http://schemas.microsoft.com/office/drawing/2014/main" id="{01A489E8-E64B-401E-8714-0FA6196EE9DB}"/>
                </a:ext>
              </a:extLst>
            </p:cNvPr>
            <p:cNvSpPr txBox="1"/>
            <p:nvPr/>
          </p:nvSpPr>
          <p:spPr>
            <a:xfrm>
              <a:off x="9495846" y="2043415"/>
              <a:ext cx="1295364" cy="36000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89" name="TextBox 188">
              <a:extLst>
                <a:ext uri="{FF2B5EF4-FFF2-40B4-BE49-F238E27FC236}">
                  <a16:creationId xmlns:a16="http://schemas.microsoft.com/office/drawing/2014/main" id="{F45B6737-9DEF-4785-AE84-1716B682DA05}"/>
                </a:ext>
              </a:extLst>
            </p:cNvPr>
            <p:cNvSpPr txBox="1"/>
            <p:nvPr/>
          </p:nvSpPr>
          <p:spPr>
            <a:xfrm>
              <a:off x="9446416" y="1657090"/>
              <a:ext cx="1489836"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0" name="Group 189">
            <a:extLst>
              <a:ext uri="{FF2B5EF4-FFF2-40B4-BE49-F238E27FC236}">
                <a16:creationId xmlns:a16="http://schemas.microsoft.com/office/drawing/2014/main" id="{6A7070EF-5FD6-4090-BF73-4E6CC7020948}"/>
              </a:ext>
            </a:extLst>
          </p:cNvPr>
          <p:cNvGrpSpPr/>
          <p:nvPr/>
        </p:nvGrpSpPr>
        <p:grpSpPr>
          <a:xfrm>
            <a:off x="9447946" y="5247160"/>
            <a:ext cx="1489836" cy="746325"/>
            <a:chOff x="9446416" y="1657090"/>
            <a:chExt cx="1489836" cy="746325"/>
          </a:xfrm>
        </p:grpSpPr>
        <p:sp>
          <p:nvSpPr>
            <p:cNvPr id="191" name="TextBox 190">
              <a:extLst>
                <a:ext uri="{FF2B5EF4-FFF2-40B4-BE49-F238E27FC236}">
                  <a16:creationId xmlns:a16="http://schemas.microsoft.com/office/drawing/2014/main" id="{F0B72B03-2A4D-4B89-A904-937C46647626}"/>
                </a:ext>
              </a:extLst>
            </p:cNvPr>
            <p:cNvSpPr txBox="1"/>
            <p:nvPr/>
          </p:nvSpPr>
          <p:spPr>
            <a:xfrm>
              <a:off x="9495846" y="2043415"/>
              <a:ext cx="1295364" cy="36000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92" name="TextBox 191">
              <a:extLst>
                <a:ext uri="{FF2B5EF4-FFF2-40B4-BE49-F238E27FC236}">
                  <a16:creationId xmlns:a16="http://schemas.microsoft.com/office/drawing/2014/main" id="{3C118839-51F5-45EB-B657-7A57CAB40525}"/>
                </a:ext>
              </a:extLst>
            </p:cNvPr>
            <p:cNvSpPr txBox="1"/>
            <p:nvPr/>
          </p:nvSpPr>
          <p:spPr>
            <a:xfrm>
              <a:off x="9446416" y="1657090"/>
              <a:ext cx="1489836"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Tree>
    <p:extLst>
      <p:ext uri="{BB962C8B-B14F-4D97-AF65-F5344CB8AC3E}">
        <p14:creationId xmlns:p14="http://schemas.microsoft.com/office/powerpoint/2010/main" val="69973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334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Matthias </a:t>
            </a:r>
            <a:r>
              <a:rPr lang="en-GB" sz="3600" b="1" dirty="0" err="1">
                <a:solidFill>
                  <a:schemeClr val="bg1"/>
                </a:solidFill>
              </a:rPr>
              <a:t>Reise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7F7A5364-F3EF-4F6E-9BE9-6D2FF2B0AFA7}"/>
              </a:ext>
            </a:extLst>
          </p:cNvPr>
          <p:cNvGraphicFramePr>
            <a:graphicFrameLocks noGrp="1"/>
          </p:cNvGraphicFramePr>
          <p:nvPr>
            <p:extLst>
              <p:ext uri="{D42A27DB-BD31-4B8C-83A1-F6EECF244321}">
                <p14:modId xmlns:p14="http://schemas.microsoft.com/office/powerpoint/2010/main" val="3273184267"/>
              </p:ext>
            </p:extLst>
          </p:nvPr>
        </p:nvGraphicFramePr>
        <p:xfrm>
          <a:off x="401782" y="2222736"/>
          <a:ext cx="11388436" cy="3887415"/>
        </p:xfrm>
        <a:graphic>
          <a:graphicData uri="http://schemas.openxmlformats.org/drawingml/2006/table">
            <a:tbl>
              <a:tblPr firstRow="1" bandRow="1">
                <a:tableStyleId>{00A15C55-8517-42AA-B614-E9B94910E393}</a:tableStyleId>
              </a:tblPr>
              <a:tblGrid>
                <a:gridCol w="595745">
                  <a:extLst>
                    <a:ext uri="{9D8B030D-6E8A-4147-A177-3AD203B41FA5}">
                      <a16:colId xmlns:a16="http://schemas.microsoft.com/office/drawing/2014/main" val="2607353726"/>
                    </a:ext>
                  </a:extLst>
                </a:gridCol>
                <a:gridCol w="9324109">
                  <a:extLst>
                    <a:ext uri="{9D8B030D-6E8A-4147-A177-3AD203B41FA5}">
                      <a16:colId xmlns:a16="http://schemas.microsoft.com/office/drawing/2014/main" val="1600817978"/>
                    </a:ext>
                  </a:extLst>
                </a:gridCol>
                <a:gridCol w="1468582">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Wann</a:t>
                      </a:r>
                      <a:r>
                        <a:rPr lang="en-GB" sz="2000" b="1" dirty="0"/>
                        <a:t>/ Wie/ Wo?</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Matthias und seine Familie mussten zuerst </a:t>
                      </a:r>
                      <a:r>
                        <a:rPr lang="de-DE" sz="2000" b="1" u="sng" dirty="0">
                          <a:solidFill>
                            <a:srgbClr val="115076"/>
                          </a:solidFill>
                        </a:rPr>
                        <a:t>mit dem Auto </a:t>
                      </a:r>
                      <a:r>
                        <a:rPr lang="de-DE" sz="2000" dirty="0">
                          <a:solidFill>
                            <a:srgbClr val="115076"/>
                          </a:solidFill>
                        </a:rPr>
                        <a:t>zum Bahnhof fahren.</a:t>
                      </a:r>
                      <a:endParaRPr lang="en-GB" sz="2000" dirty="0">
                        <a:solidFill>
                          <a:srgbClr val="115076"/>
                        </a:solidFill>
                      </a:endParaRPr>
                    </a:p>
                  </a:txBody>
                  <a:tcPr anchor="ctr"/>
                </a:tc>
                <a:tc>
                  <a:txBody>
                    <a:bodyPr/>
                    <a:lstStyle/>
                    <a:p>
                      <a:pPr algn="ctr"/>
                      <a:r>
                        <a:rPr lang="en-GB" sz="2400" b="1" dirty="0">
                          <a:solidFill>
                            <a:schemeClr val="accent1">
                              <a:lumMod val="50000"/>
                            </a:schemeClr>
                          </a:solidFill>
                        </a:rPr>
                        <a:t>Wie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b="1" u="sng"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Um neun Uhr</a:t>
                      </a:r>
                      <a:r>
                        <a:rPr lang="de-DE"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de-DE" sz="20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de-DE" sz="20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sind sie in den Zug nach Hamburg gestiegen.</a:t>
                      </a:r>
                      <a:endParaRPr lang="en-GB" sz="2000" dirty="0">
                        <a:solidFill>
                          <a:srgbClr val="115076"/>
                        </a:solidFill>
                      </a:endParaRPr>
                    </a:p>
                  </a:txBody>
                  <a:tcPr anchor="ctr"/>
                </a:tc>
                <a:tc>
                  <a:txBody>
                    <a:bodyPr/>
                    <a:lstStyle/>
                    <a:p>
                      <a:pPr algn="ctr"/>
                      <a:r>
                        <a:rPr lang="en-GB" sz="2400" b="1" dirty="0" err="1">
                          <a:solidFill>
                            <a:schemeClr val="accent1">
                              <a:lumMod val="50000"/>
                            </a:schemeClr>
                          </a:solidFill>
                        </a:rPr>
                        <a:t>Wann</a:t>
                      </a:r>
                      <a:endParaRPr lang="en-GB" sz="2400" b="1"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Dann mussten sie den Zug </a:t>
                      </a:r>
                      <a:r>
                        <a:rPr lang="de-DE" sz="2000" b="1" u="sng" dirty="0">
                          <a:solidFill>
                            <a:srgbClr val="115076"/>
                          </a:solidFill>
                        </a:rPr>
                        <a:t>nach Dagebüll</a:t>
                      </a:r>
                      <a:r>
                        <a:rPr lang="de-DE" sz="2000" dirty="0">
                          <a:solidFill>
                            <a:srgbClr val="115076"/>
                          </a:solidFill>
                        </a:rPr>
                        <a:t> nehmen.</a:t>
                      </a:r>
                      <a:endParaRPr lang="en-GB" sz="2000" dirty="0">
                        <a:solidFill>
                          <a:srgbClr val="115076"/>
                        </a:solidFill>
                      </a:endParaRPr>
                    </a:p>
                  </a:txBody>
                  <a:tcPr anchor="ctr"/>
                </a:tc>
                <a:tc>
                  <a:txBody>
                    <a:bodyPr/>
                    <a:lstStyle/>
                    <a:p>
                      <a:pPr algn="ctr"/>
                      <a:r>
                        <a:rPr lang="en-GB" sz="2400" b="1" dirty="0">
                          <a:solidFill>
                            <a:schemeClr val="accent1">
                              <a:lumMod val="50000"/>
                            </a:schemeClr>
                          </a:solidFill>
                        </a:rPr>
                        <a:t>Wo</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b="1" u="sng" dirty="0">
                          <a:solidFill>
                            <a:srgbClr val="115076"/>
                          </a:solidFill>
                        </a:rPr>
                        <a:t>Danach</a:t>
                      </a:r>
                      <a:r>
                        <a:rPr lang="de-DE" sz="2000" dirty="0">
                          <a:solidFill>
                            <a:srgbClr val="115076"/>
                          </a:solidFill>
                        </a:rPr>
                        <a:t> mussten sie mit dem Boot zur Insel fahren.</a:t>
                      </a:r>
                      <a:endParaRPr lang="en-GB" sz="2000" dirty="0">
                        <a:solidFill>
                          <a:srgbClr val="115076"/>
                        </a:solidFill>
                      </a:endParaRPr>
                    </a:p>
                  </a:txBody>
                  <a:tcPr anchor="ctr"/>
                </a:tc>
                <a:tc>
                  <a:txBody>
                    <a:bodyPr/>
                    <a:lstStyle/>
                    <a:p>
                      <a:pPr algn="ctr"/>
                      <a:r>
                        <a:rPr lang="en-GB" sz="2400" b="1" dirty="0" err="1">
                          <a:solidFill>
                            <a:schemeClr val="accent1">
                              <a:lumMod val="50000"/>
                            </a:schemeClr>
                          </a:solidFill>
                        </a:rPr>
                        <a:t>Wann</a:t>
                      </a:r>
                      <a:endParaRPr lang="en-GB" sz="2400" b="1"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Ein paar Stunden später ist die Familie </a:t>
                      </a:r>
                      <a:r>
                        <a:rPr lang="de-DE" sz="2000" b="1" u="sng" dirty="0">
                          <a:solidFill>
                            <a:srgbClr val="115076"/>
                          </a:solidFill>
                        </a:rPr>
                        <a:t>endlich</a:t>
                      </a:r>
                      <a:r>
                        <a:rPr lang="de-DE" sz="2000" dirty="0">
                          <a:solidFill>
                            <a:srgbClr val="115076"/>
                          </a:solidFill>
                        </a:rPr>
                        <a:t> an der Insel angekommen.</a:t>
                      </a:r>
                      <a:endParaRPr lang="en-GB" sz="2000" dirty="0">
                        <a:solidFill>
                          <a:srgbClr val="115076"/>
                        </a:solidFill>
                      </a:endParaRPr>
                    </a:p>
                  </a:txBody>
                  <a:tcPr anchor="ctr"/>
                </a:tc>
                <a:tc>
                  <a:txBody>
                    <a:bodyPr/>
                    <a:lstStyle/>
                    <a:p>
                      <a:pPr algn="ctr"/>
                      <a:r>
                        <a:rPr lang="en-GB" sz="2400" b="1" dirty="0">
                          <a:solidFill>
                            <a:schemeClr val="accent1">
                              <a:lumMod val="50000"/>
                            </a:schemeClr>
                          </a:solidFill>
                        </a:rPr>
                        <a:t>Wie</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Nächste Woche wird er bestimmt </a:t>
                      </a:r>
                      <a:r>
                        <a:rPr lang="de-DE" sz="2000" b="1" u="sng"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 seiner neuen Schule</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anfangen.</a:t>
                      </a:r>
                      <a:endParaRPr lang="en-GB" sz="2000" dirty="0">
                        <a:solidFill>
                          <a:srgbClr val="115076"/>
                        </a:solidFill>
                      </a:endParaRPr>
                    </a:p>
                  </a:txBody>
                  <a:tcPr anchor="ctr"/>
                </a:tc>
                <a:tc>
                  <a:txBody>
                    <a:bodyPr/>
                    <a:lstStyle/>
                    <a:p>
                      <a:pPr algn="ctr"/>
                      <a:r>
                        <a:rPr lang="en-GB" sz="2400" b="1" dirty="0">
                          <a:solidFill>
                            <a:schemeClr val="accent1">
                              <a:lumMod val="50000"/>
                            </a:schemeClr>
                          </a:solidFill>
                        </a:rPr>
                        <a:t>Wo </a:t>
                      </a:r>
                    </a:p>
                  </a:txBody>
                  <a:tcPr anchor="ctr"/>
                </a:tc>
                <a:extLst>
                  <a:ext uri="{0D108BD9-81ED-4DB2-BD59-A6C34878D82A}">
                    <a16:rowId xmlns:a16="http://schemas.microsoft.com/office/drawing/2014/main" val="664931564"/>
                  </a:ext>
                </a:extLst>
              </a:tr>
            </a:tbl>
          </a:graphicData>
        </a:graphic>
      </p:graphicFrame>
      <p:sp>
        <p:nvSpPr>
          <p:cNvPr id="24" name="Action Button: Custom 16">
            <a:hlinkClick r:id="" action="ppaction://noaction" highlightClick="1">
              <a:snd r:embed="rId5" name="9.3.2.3 slide 15 1.wav"/>
            </a:hlinkClick>
            <a:extLst>
              <a:ext uri="{FF2B5EF4-FFF2-40B4-BE49-F238E27FC236}">
                <a16:creationId xmlns:a16="http://schemas.microsoft.com/office/drawing/2014/main" id="{A2246AE4-2EB1-4853-A072-C93B553B86F0}"/>
              </a:ext>
            </a:extLst>
          </p:cNvPr>
          <p:cNvSpPr/>
          <p:nvPr/>
        </p:nvSpPr>
        <p:spPr>
          <a:xfrm>
            <a:off x="484398" y="30986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6" name="9.3.2.3 slide 15 2.wav"/>
            </a:hlinkClick>
            <a:extLst>
              <a:ext uri="{FF2B5EF4-FFF2-40B4-BE49-F238E27FC236}">
                <a16:creationId xmlns:a16="http://schemas.microsoft.com/office/drawing/2014/main" id="{09A1F517-DE09-4F0D-9E12-D09F79A14A7A}"/>
              </a:ext>
            </a:extLst>
          </p:cNvPr>
          <p:cNvSpPr/>
          <p:nvPr/>
        </p:nvSpPr>
        <p:spPr>
          <a:xfrm>
            <a:off x="484264" y="36704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7" name="9.3.2.3 slide 15 3.wav"/>
            </a:hlinkClick>
            <a:extLst>
              <a:ext uri="{FF2B5EF4-FFF2-40B4-BE49-F238E27FC236}">
                <a16:creationId xmlns:a16="http://schemas.microsoft.com/office/drawing/2014/main" id="{30A1CF6A-3CEF-48AD-9EC8-198F6CAD33FC}"/>
              </a:ext>
            </a:extLst>
          </p:cNvPr>
          <p:cNvSpPr/>
          <p:nvPr/>
        </p:nvSpPr>
        <p:spPr>
          <a:xfrm>
            <a:off x="482689" y="42026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8" name="9.3.2.3 slide 15 4.wav"/>
            </a:hlinkClick>
            <a:extLst>
              <a:ext uri="{FF2B5EF4-FFF2-40B4-BE49-F238E27FC236}">
                <a16:creationId xmlns:a16="http://schemas.microsoft.com/office/drawing/2014/main" id="{E317DD8B-EA3A-4180-B6C9-8D916A3DACDE}"/>
              </a:ext>
            </a:extLst>
          </p:cNvPr>
          <p:cNvSpPr/>
          <p:nvPr/>
        </p:nvSpPr>
        <p:spPr>
          <a:xfrm>
            <a:off x="482689" y="46497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9" name="9.3.2.3 slide 15 5.wav"/>
            </a:hlinkClick>
            <a:extLst>
              <a:ext uri="{FF2B5EF4-FFF2-40B4-BE49-F238E27FC236}">
                <a16:creationId xmlns:a16="http://schemas.microsoft.com/office/drawing/2014/main" id="{59690E61-B35F-4759-89CA-F03C3A294E8C}"/>
              </a:ext>
            </a:extLst>
          </p:cNvPr>
          <p:cNvSpPr/>
          <p:nvPr/>
        </p:nvSpPr>
        <p:spPr>
          <a:xfrm>
            <a:off x="494727" y="51749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10" name="9.3.2.3 slide 15 6.wav"/>
            </a:hlinkClick>
            <a:extLst>
              <a:ext uri="{FF2B5EF4-FFF2-40B4-BE49-F238E27FC236}">
                <a16:creationId xmlns:a16="http://schemas.microsoft.com/office/drawing/2014/main" id="{DC6D9351-EE3B-4C93-8A7D-7397E45D159A}"/>
              </a:ext>
            </a:extLst>
          </p:cNvPr>
          <p:cNvSpPr/>
          <p:nvPr/>
        </p:nvSpPr>
        <p:spPr>
          <a:xfrm>
            <a:off x="494727" y="5688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 name="TextBox 5">
            <a:extLst>
              <a:ext uri="{FF2B5EF4-FFF2-40B4-BE49-F238E27FC236}">
                <a16:creationId xmlns:a16="http://schemas.microsoft.com/office/drawing/2014/main" id="{7B2326E1-A87B-2D46-8B7D-5F8E8817AFDA}"/>
              </a:ext>
            </a:extLst>
          </p:cNvPr>
          <p:cNvSpPr txBox="1"/>
          <p:nvPr/>
        </p:nvSpPr>
        <p:spPr>
          <a:xfrm>
            <a:off x="144551" y="1698888"/>
            <a:ext cx="8237447" cy="830997"/>
          </a:xfrm>
          <a:prstGeom prst="rect">
            <a:avLst/>
          </a:prstGeom>
          <a:noFill/>
        </p:spPr>
        <p:txBody>
          <a:bodyPr wrap="square" rtlCol="0">
            <a:spAutoFit/>
          </a:bodyPr>
          <a:lstStyle/>
          <a:p>
            <a:r>
              <a:rPr lang="en-US" sz="2400" dirty="0">
                <a:solidFill>
                  <a:schemeClr val="accent5">
                    <a:lumMod val="50000"/>
                  </a:schemeClr>
                </a:solidFill>
              </a:rPr>
              <a:t>Matthias und seine </a:t>
            </a:r>
            <a:r>
              <a:rPr lang="en-US" sz="2400" dirty="0" err="1">
                <a:solidFill>
                  <a:schemeClr val="accent5">
                    <a:lumMod val="50000"/>
                  </a:schemeClr>
                </a:solidFill>
              </a:rPr>
              <a:t>Famile</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nach</a:t>
            </a:r>
            <a:r>
              <a:rPr lang="en-US" sz="2400" dirty="0">
                <a:solidFill>
                  <a:schemeClr val="accent5">
                    <a:lumMod val="50000"/>
                  </a:schemeClr>
                </a:solidFill>
              </a:rPr>
              <a:t> </a:t>
            </a:r>
            <a:r>
              <a:rPr lang="en-US" sz="2400" dirty="0" err="1">
                <a:solidFill>
                  <a:schemeClr val="accent5">
                    <a:lumMod val="50000"/>
                  </a:schemeClr>
                </a:solidFill>
              </a:rPr>
              <a:t>Föhr</a:t>
            </a:r>
            <a:r>
              <a:rPr lang="en-US" sz="2400" dirty="0">
                <a:solidFill>
                  <a:schemeClr val="accent5">
                    <a:lumMod val="50000"/>
                  </a:schemeClr>
                </a:solidFill>
              </a:rPr>
              <a:t> </a:t>
            </a:r>
            <a:r>
              <a:rPr lang="en-US" sz="2400" dirty="0" err="1">
                <a:solidFill>
                  <a:schemeClr val="accent5">
                    <a:lumMod val="50000"/>
                  </a:schemeClr>
                </a:solidFill>
              </a:rPr>
              <a:t>gefahren</a:t>
            </a:r>
            <a:r>
              <a:rPr lang="en-US" sz="2400" dirty="0">
                <a:solidFill>
                  <a:schemeClr val="accent5">
                    <a:lumMod val="50000"/>
                  </a:schemeClr>
                </a:solidFill>
              </a:rPr>
              <a:t>.</a:t>
            </a:r>
          </a:p>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Was </a:t>
            </a:r>
            <a:r>
              <a:rPr lang="en-US" sz="2400" dirty="0" err="1">
                <a:solidFill>
                  <a:schemeClr val="accent5">
                    <a:lumMod val="50000"/>
                  </a:schemeClr>
                </a:solidFill>
              </a:rPr>
              <a:t>fehlt</a:t>
            </a:r>
            <a:r>
              <a:rPr lang="en-US" sz="2400" dirty="0">
                <a:solidFill>
                  <a:schemeClr val="accent5">
                    <a:lumMod val="50000"/>
                  </a:schemeClr>
                </a:solidFill>
              </a:rPr>
              <a:t> – </a:t>
            </a:r>
            <a:r>
              <a:rPr lang="en-US" sz="2400" b="1" dirty="0" err="1">
                <a:solidFill>
                  <a:schemeClr val="accent5">
                    <a:lumMod val="50000"/>
                  </a:schemeClr>
                </a:solidFill>
              </a:rPr>
              <a:t>wann</a:t>
            </a:r>
            <a:r>
              <a:rPr lang="en-US" sz="2400" dirty="0">
                <a:solidFill>
                  <a:schemeClr val="accent5">
                    <a:lumMod val="50000"/>
                  </a:schemeClr>
                </a:solidFill>
              </a:rPr>
              <a:t>, </a:t>
            </a:r>
            <a:r>
              <a:rPr lang="en-US" sz="2400" b="1"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wo</a:t>
            </a:r>
            <a:r>
              <a:rPr lang="en-US" sz="2400" dirty="0">
                <a:solidFill>
                  <a:schemeClr val="accent5">
                    <a:lumMod val="50000"/>
                  </a:schemeClr>
                </a:solidFill>
              </a:rPr>
              <a:t>?</a:t>
            </a:r>
          </a:p>
        </p:txBody>
      </p:sp>
      <p:pic>
        <p:nvPicPr>
          <p:cNvPr id="30" name="Picture 29" descr="A cartoon of a child&#10;&#10;Description automatically generated with low confidence">
            <a:extLst>
              <a:ext uri="{FF2B5EF4-FFF2-40B4-BE49-F238E27FC236}">
                <a16:creationId xmlns:a16="http://schemas.microsoft.com/office/drawing/2014/main" id="{3460BA7E-E27A-4629-A75C-81FFE60880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06400" y="435855"/>
            <a:ext cx="1871322" cy="1800706"/>
          </a:xfrm>
          <a:prstGeom prst="rect">
            <a:avLst/>
          </a:prstGeom>
        </p:spPr>
      </p:pic>
      <p:sp>
        <p:nvSpPr>
          <p:cNvPr id="2" name="Speech Bubble: Rectangle with Corners Rounded 1">
            <a:extLst>
              <a:ext uri="{FF2B5EF4-FFF2-40B4-BE49-F238E27FC236}">
                <a16:creationId xmlns:a16="http://schemas.microsoft.com/office/drawing/2014/main" id="{0B9EC1A7-3574-4D68-9358-38398DF7F06A}"/>
              </a:ext>
            </a:extLst>
          </p:cNvPr>
          <p:cNvSpPr/>
          <p:nvPr/>
        </p:nvSpPr>
        <p:spPr>
          <a:xfrm>
            <a:off x="7449517" y="294041"/>
            <a:ext cx="2476232" cy="1077785"/>
          </a:xfrm>
          <a:prstGeom prst="wedgeRoundRectCallout">
            <a:avLst>
              <a:gd name="adj1" fmla="val 66215"/>
              <a:gd name="adj2" fmla="val 38027"/>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Die </a:t>
            </a:r>
            <a:r>
              <a:rPr lang="en-GB" sz="2400" dirty="0" err="1"/>
              <a:t>Reise</a:t>
            </a:r>
            <a:r>
              <a:rPr lang="en-GB" sz="2400" dirty="0"/>
              <a:t> war </a:t>
            </a:r>
            <a:r>
              <a:rPr lang="en-GB" sz="2400" dirty="0" err="1"/>
              <a:t>sehr</a:t>
            </a:r>
            <a:r>
              <a:rPr lang="en-GB" sz="2400" dirty="0"/>
              <a:t> </a:t>
            </a:r>
            <a:r>
              <a:rPr lang="en-GB" sz="2400" dirty="0" err="1"/>
              <a:t>lang</a:t>
            </a:r>
            <a:r>
              <a:rPr lang="en-GB" sz="2400" dirty="0"/>
              <a:t>!</a:t>
            </a:r>
          </a:p>
        </p:txBody>
      </p:sp>
      <p:sp>
        <p:nvSpPr>
          <p:cNvPr id="31" name="TextBox 30" descr="text box hiding answer">
            <a:extLst>
              <a:ext uri="{FF2B5EF4-FFF2-40B4-BE49-F238E27FC236}">
                <a16:creationId xmlns:a16="http://schemas.microsoft.com/office/drawing/2014/main" id="{2ABDED0D-1D78-4891-A13B-02678B37F399}"/>
              </a:ext>
            </a:extLst>
          </p:cNvPr>
          <p:cNvSpPr txBox="1"/>
          <p:nvPr/>
        </p:nvSpPr>
        <p:spPr>
          <a:xfrm>
            <a:off x="1052074" y="2967781"/>
            <a:ext cx="8770619" cy="62051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324EF068-D78E-454C-80C4-9F5A4FBD1A08}"/>
              </a:ext>
            </a:extLst>
          </p:cNvPr>
          <p:cNvSpPr txBox="1"/>
          <p:nvPr/>
        </p:nvSpPr>
        <p:spPr>
          <a:xfrm>
            <a:off x="1108610" y="3724518"/>
            <a:ext cx="7592699" cy="35794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48935E6F-EB75-4197-AA77-5BD61959763C}"/>
              </a:ext>
            </a:extLst>
          </p:cNvPr>
          <p:cNvSpPr txBox="1"/>
          <p:nvPr/>
        </p:nvSpPr>
        <p:spPr>
          <a:xfrm>
            <a:off x="1108610" y="4202621"/>
            <a:ext cx="7301755"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3032C46B-C73E-474A-90EB-1C6A7C819CB6}"/>
              </a:ext>
            </a:extLst>
          </p:cNvPr>
          <p:cNvSpPr txBox="1"/>
          <p:nvPr/>
        </p:nvSpPr>
        <p:spPr>
          <a:xfrm>
            <a:off x="1062909" y="4654294"/>
            <a:ext cx="6428084" cy="3684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BB76F3A6-BA39-492C-A762-490281DD0B83}"/>
              </a:ext>
            </a:extLst>
          </p:cNvPr>
          <p:cNvSpPr txBox="1"/>
          <p:nvPr/>
        </p:nvSpPr>
        <p:spPr>
          <a:xfrm>
            <a:off x="1037983" y="5239498"/>
            <a:ext cx="9297328" cy="30777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C6CF296C-4582-4905-BC5A-FEC89BE42E20}"/>
              </a:ext>
            </a:extLst>
          </p:cNvPr>
          <p:cNvSpPr txBox="1"/>
          <p:nvPr/>
        </p:nvSpPr>
        <p:spPr>
          <a:xfrm>
            <a:off x="1082747" y="5659501"/>
            <a:ext cx="9117220" cy="36718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8CD7E742-0728-4EBD-9D2B-97CA9D18806F}"/>
              </a:ext>
            </a:extLst>
          </p:cNvPr>
          <p:cNvSpPr txBox="1"/>
          <p:nvPr/>
        </p:nvSpPr>
        <p:spPr>
          <a:xfrm>
            <a:off x="10703227" y="2982791"/>
            <a:ext cx="831966" cy="5559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416ED93F-CD35-41C9-8F52-A4FEBB170998}"/>
              </a:ext>
            </a:extLst>
          </p:cNvPr>
          <p:cNvSpPr txBox="1"/>
          <p:nvPr/>
        </p:nvSpPr>
        <p:spPr>
          <a:xfrm>
            <a:off x="10591196" y="3696099"/>
            <a:ext cx="1039091"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526D1CE6-0880-4259-AC84-060446AE9AD8}"/>
              </a:ext>
            </a:extLst>
          </p:cNvPr>
          <p:cNvSpPr txBox="1"/>
          <p:nvPr/>
        </p:nvSpPr>
        <p:spPr>
          <a:xfrm>
            <a:off x="10424959" y="4204739"/>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35DD0FE8-42F4-45A8-9A55-C0148F5ED5C4}"/>
              </a:ext>
            </a:extLst>
          </p:cNvPr>
          <p:cNvSpPr txBox="1"/>
          <p:nvPr/>
        </p:nvSpPr>
        <p:spPr>
          <a:xfrm>
            <a:off x="10359528" y="4730897"/>
            <a:ext cx="1192419" cy="32825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004FBE65-54AF-47AB-8F60-0F73B5556011}"/>
              </a:ext>
            </a:extLst>
          </p:cNvPr>
          <p:cNvSpPr txBox="1"/>
          <p:nvPr/>
        </p:nvSpPr>
        <p:spPr>
          <a:xfrm>
            <a:off x="10417509" y="5155602"/>
            <a:ext cx="956893"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56F2A4EF-75EE-4B9A-B5D1-416E4805C713}"/>
              </a:ext>
            </a:extLst>
          </p:cNvPr>
          <p:cNvSpPr txBox="1"/>
          <p:nvPr/>
        </p:nvSpPr>
        <p:spPr>
          <a:xfrm>
            <a:off x="10593538" y="5679222"/>
            <a:ext cx="956893" cy="36718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70516" cy="707849"/>
          </a:xfrm>
        </p:spPr>
        <p:txBody>
          <a:bodyPr>
            <a:normAutofit fontScale="90000"/>
          </a:bodyPr>
          <a:lstStyle/>
          <a:p>
            <a:r>
              <a:rPr lang="en-GB" sz="3600" b="1" dirty="0">
                <a:solidFill>
                  <a:schemeClr val="bg1"/>
                </a:solidFill>
              </a:rPr>
              <a:t>Imperfect modal verbs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how to form the imperfect (simple past) of modal verbs: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426D5B4-8A4D-4442-B820-D53802C02FD2}"/>
              </a:ext>
            </a:extLst>
          </p:cNvPr>
          <p:cNvSpPr/>
          <p:nvPr/>
        </p:nvSpPr>
        <p:spPr>
          <a:xfrm>
            <a:off x="5757321" y="5683339"/>
            <a:ext cx="4674968" cy="524374"/>
          </a:xfrm>
          <a:prstGeom prst="roundRect">
            <a:avLst/>
          </a:prstGeom>
          <a:solidFill>
            <a:srgbClr val="EBEFF7"/>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Ich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wollte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Fahrrad</a:t>
            </a:r>
            <a:r>
              <a:rPr kumimoji="0" lang="en-GB" sz="24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noProof="0" dirty="0" err="1">
                <a:ln>
                  <a:noFill/>
                </a:ln>
                <a:solidFill>
                  <a:srgbClr val="115076"/>
                </a:solidFill>
                <a:effectLst/>
                <a:uLnTx/>
                <a:uFillTx/>
                <a:latin typeface="Century Gothic" panose="020F0302020204030204"/>
                <a:ea typeface="+mn-ea"/>
                <a:cs typeface="+mn-cs"/>
              </a:rPr>
              <a:t>kaufen</a:t>
            </a:r>
            <a:r>
              <a:rPr kumimoji="0" lang="en-GB" sz="2400" b="1"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1" name="Table 10">
            <a:extLst>
              <a:ext uri="{FF2B5EF4-FFF2-40B4-BE49-F238E27FC236}">
                <a16:creationId xmlns:a16="http://schemas.microsoft.com/office/drawing/2014/main" id="{B161EE3D-FCF8-4FF6-9E85-9FDB2B86E8D7}"/>
              </a:ext>
            </a:extLst>
          </p:cNvPr>
          <p:cNvGraphicFramePr>
            <a:graphicFrameLocks noGrp="1"/>
          </p:cNvGraphicFramePr>
          <p:nvPr/>
        </p:nvGraphicFramePr>
        <p:xfrm>
          <a:off x="5170516" y="2590784"/>
          <a:ext cx="6635579" cy="2407624"/>
        </p:xfrm>
        <a:graphic>
          <a:graphicData uri="http://schemas.openxmlformats.org/drawingml/2006/table">
            <a:tbl>
              <a:tblPr firstRow="1" bandRow="1">
                <a:tableStyleId>{5C22544A-7EE6-4342-B048-85BDC9FD1C3A}</a:tableStyleId>
              </a:tblPr>
              <a:tblGrid>
                <a:gridCol w="1655806">
                  <a:extLst>
                    <a:ext uri="{9D8B030D-6E8A-4147-A177-3AD203B41FA5}">
                      <a16:colId xmlns:a16="http://schemas.microsoft.com/office/drawing/2014/main" val="2116119126"/>
                    </a:ext>
                  </a:extLst>
                </a:gridCol>
                <a:gridCol w="1834352">
                  <a:extLst>
                    <a:ext uri="{9D8B030D-6E8A-4147-A177-3AD203B41FA5}">
                      <a16:colId xmlns:a16="http://schemas.microsoft.com/office/drawing/2014/main" val="310068007"/>
                    </a:ext>
                  </a:extLst>
                </a:gridCol>
                <a:gridCol w="1563756">
                  <a:extLst>
                    <a:ext uri="{9D8B030D-6E8A-4147-A177-3AD203B41FA5}">
                      <a16:colId xmlns:a16="http://schemas.microsoft.com/office/drawing/2014/main" val="2799683366"/>
                    </a:ext>
                  </a:extLst>
                </a:gridCol>
                <a:gridCol w="1581665">
                  <a:extLst>
                    <a:ext uri="{9D8B030D-6E8A-4147-A177-3AD203B41FA5}">
                      <a16:colId xmlns:a16="http://schemas.microsoft.com/office/drawing/2014/main" val="2968179917"/>
                    </a:ext>
                  </a:extLst>
                </a:gridCol>
              </a:tblGrid>
              <a:tr h="601906">
                <a:tc>
                  <a:txBody>
                    <a:bodyPr/>
                    <a:lstStyle/>
                    <a:p>
                      <a:pPr algn="ctr"/>
                      <a:endParaRPr lang="en-GB" sz="2400" dirty="0">
                        <a:solidFill>
                          <a:srgbClr val="115076"/>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können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wollen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müssen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444349102"/>
                  </a:ext>
                </a:extLst>
              </a:tr>
              <a:tr h="601906">
                <a:tc>
                  <a:txBody>
                    <a:bodyPr/>
                    <a:lstStyle/>
                    <a:p>
                      <a:pPr algn="ctr"/>
                      <a:r>
                        <a:rPr lang="en-GB" sz="2400" dirty="0">
                          <a:solidFill>
                            <a:srgbClr val="115076"/>
                          </a:solidFill>
                        </a:rPr>
                        <a:t>ich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konnte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wollte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musste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437625051"/>
                  </a:ext>
                </a:extLst>
              </a:tr>
              <a:tr h="601906">
                <a:tc>
                  <a:txBody>
                    <a:bodyPr/>
                    <a:lstStyle/>
                    <a:p>
                      <a:pPr algn="ctr"/>
                      <a:r>
                        <a:rPr lang="en-GB" sz="2400" b="0" kern="1200" dirty="0">
                          <a:solidFill>
                            <a:srgbClr val="115076"/>
                          </a:solidFill>
                          <a:latin typeface="+mn-lt"/>
                          <a:ea typeface="+mn-ea"/>
                          <a:cs typeface="+mn-cs"/>
                        </a:rPr>
                        <a:t>du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konntest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wolltest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musstest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926378866"/>
                  </a:ext>
                </a:extLst>
              </a:tr>
              <a:tr h="601906">
                <a:tc>
                  <a:txBody>
                    <a:bodyPr/>
                    <a:lstStyle/>
                    <a:p>
                      <a:pPr algn="ctr"/>
                      <a:r>
                        <a:rPr lang="en-GB" sz="2400" b="0" kern="1200" dirty="0">
                          <a:solidFill>
                            <a:srgbClr val="115076"/>
                          </a:solidFill>
                          <a:latin typeface="+mn-lt"/>
                          <a:ea typeface="+mn-ea"/>
                          <a:cs typeface="+mn-cs"/>
                        </a:rPr>
                        <a:t>er/</a:t>
                      </a:r>
                      <a:r>
                        <a:rPr lang="en-GB" sz="2400" b="0" kern="1200" dirty="0" err="1">
                          <a:solidFill>
                            <a:srgbClr val="115076"/>
                          </a:solidFill>
                          <a:latin typeface="+mn-lt"/>
                          <a:ea typeface="+mn-ea"/>
                          <a:cs typeface="+mn-cs"/>
                        </a:rPr>
                        <a:t>sie</a:t>
                      </a:r>
                      <a:r>
                        <a:rPr lang="en-GB" sz="2400" b="0" kern="1200" dirty="0">
                          <a:solidFill>
                            <a:srgbClr val="115076"/>
                          </a:solidFill>
                          <a:latin typeface="+mn-lt"/>
                          <a:ea typeface="+mn-ea"/>
                          <a:cs typeface="+mn-cs"/>
                        </a:rPr>
                        <a:t>/es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konnte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wollte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musste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947964966"/>
                  </a:ext>
                </a:extLst>
              </a:tr>
            </a:tbl>
          </a:graphicData>
        </a:graphic>
      </p:graphicFrame>
      <p:sp>
        <p:nvSpPr>
          <p:cNvPr id="2" name="Rectangle 1">
            <a:extLst>
              <a:ext uri="{FF2B5EF4-FFF2-40B4-BE49-F238E27FC236}">
                <a16:creationId xmlns:a16="http://schemas.microsoft.com/office/drawing/2014/main" id="{4E866524-45D8-4182-9314-A20727EE78FA}"/>
              </a:ext>
            </a:extLst>
          </p:cNvPr>
          <p:cNvSpPr/>
          <p:nvPr/>
        </p:nvSpPr>
        <p:spPr>
          <a:xfrm>
            <a:off x="174646" y="1992875"/>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remove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any umlauts</a:t>
            </a:r>
          </a:p>
        </p:txBody>
      </p:sp>
      <p:sp>
        <p:nvSpPr>
          <p:cNvPr id="12" name="Rectangle 11">
            <a:extLst>
              <a:ext uri="{FF2B5EF4-FFF2-40B4-BE49-F238E27FC236}">
                <a16:creationId xmlns:a16="http://schemas.microsoft.com/office/drawing/2014/main" id="{9E5B8938-19BA-4EC8-A729-06C5D428E210}"/>
              </a:ext>
            </a:extLst>
          </p:cNvPr>
          <p:cNvSpPr/>
          <p:nvPr/>
        </p:nvSpPr>
        <p:spPr>
          <a:xfrm>
            <a:off x="174646" y="245454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add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E4D9FA0C-3746-47AB-B34A-C5D398CBB78B}"/>
              </a:ext>
            </a:extLst>
          </p:cNvPr>
          <p:cNvSpPr/>
          <p:nvPr/>
        </p:nvSpPr>
        <p:spPr>
          <a:xfrm>
            <a:off x="174646" y="2916205"/>
            <a:ext cx="44967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also add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 du form</a:t>
            </a:r>
          </a:p>
        </p:txBody>
      </p:sp>
      <p:sp>
        <p:nvSpPr>
          <p:cNvPr id="14" name="Rectangle: Rounded Corners 13">
            <a:extLst>
              <a:ext uri="{FF2B5EF4-FFF2-40B4-BE49-F238E27FC236}">
                <a16:creationId xmlns:a16="http://schemas.microsoft.com/office/drawing/2014/main" id="{BE8099C4-F588-41E1-80FB-84E2998A9E37}"/>
              </a:ext>
            </a:extLst>
          </p:cNvPr>
          <p:cNvSpPr/>
          <p:nvPr/>
        </p:nvSpPr>
        <p:spPr>
          <a:xfrm>
            <a:off x="6872230" y="3267300"/>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CE9C2465-6B0F-4F15-9712-5CAE819DCD0B}"/>
              </a:ext>
            </a:extLst>
          </p:cNvPr>
          <p:cNvSpPr/>
          <p:nvPr/>
        </p:nvSpPr>
        <p:spPr>
          <a:xfrm>
            <a:off x="6872230" y="3925104"/>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2BEFE341-F968-422C-8C6A-405234EC96AF}"/>
              </a:ext>
            </a:extLst>
          </p:cNvPr>
          <p:cNvSpPr/>
          <p:nvPr/>
        </p:nvSpPr>
        <p:spPr>
          <a:xfrm>
            <a:off x="6872230" y="4496312"/>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5220E703-6E04-4985-B462-7ACA1AAEE544}"/>
              </a:ext>
            </a:extLst>
          </p:cNvPr>
          <p:cNvSpPr/>
          <p:nvPr/>
        </p:nvSpPr>
        <p:spPr>
          <a:xfrm>
            <a:off x="8761916" y="3247477"/>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F432895B-6CD8-49A3-BAF3-0E239C95C7E6}"/>
              </a:ext>
            </a:extLst>
          </p:cNvPr>
          <p:cNvSpPr/>
          <p:nvPr/>
        </p:nvSpPr>
        <p:spPr>
          <a:xfrm>
            <a:off x="8748853" y="3888152"/>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84D68D37-5FF0-4DB7-A6BD-9FEBD3C97488}"/>
              </a:ext>
            </a:extLst>
          </p:cNvPr>
          <p:cNvSpPr/>
          <p:nvPr/>
        </p:nvSpPr>
        <p:spPr>
          <a:xfrm>
            <a:off x="8748853" y="4544845"/>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EB4AC59B-4AE7-4CBD-973B-02F1F02645A4}"/>
              </a:ext>
            </a:extLst>
          </p:cNvPr>
          <p:cNvSpPr/>
          <p:nvPr/>
        </p:nvSpPr>
        <p:spPr>
          <a:xfrm>
            <a:off x="10241746" y="3287656"/>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81FECDB7-E674-42A0-806E-EDEB832930F1}"/>
              </a:ext>
            </a:extLst>
          </p:cNvPr>
          <p:cNvSpPr/>
          <p:nvPr/>
        </p:nvSpPr>
        <p:spPr>
          <a:xfrm>
            <a:off x="10235447" y="3902817"/>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76F4AC6B-38B4-47FF-8121-BBB55AF3F0B4}"/>
              </a:ext>
            </a:extLst>
          </p:cNvPr>
          <p:cNvSpPr/>
          <p:nvPr/>
        </p:nvSpPr>
        <p:spPr>
          <a:xfrm>
            <a:off x="10310192" y="4496312"/>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A8804E3-0C35-449C-A1C2-78D1F9278EF5}"/>
              </a:ext>
            </a:extLst>
          </p:cNvPr>
          <p:cNvSpPr txBox="1"/>
          <p:nvPr/>
        </p:nvSpPr>
        <p:spPr>
          <a:xfrm>
            <a:off x="268703" y="5193436"/>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the 2</a:t>
            </a:r>
            <a:r>
              <a:rPr kumimoji="0" lang="en-GB" sz="2400" b="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 is at the end of the sentence, in infinitive: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C71D128-C388-43FF-9718-9B98F18D23BE}"/>
              </a:ext>
            </a:extLst>
          </p:cNvPr>
          <p:cNvSpPr txBox="1"/>
          <p:nvPr/>
        </p:nvSpPr>
        <p:spPr>
          <a:xfrm>
            <a:off x="374365" y="5746048"/>
            <a:ext cx="415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wanted to buy a bike.</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7147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P spid="13" grpId="0"/>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099538" cy="869950"/>
          </a:xfrm>
          <a:prstGeom prst="rect">
            <a:avLst/>
          </a:prstGeom>
        </p:spPr>
      </p:pic>
      <p:sp>
        <p:nvSpPr>
          <p:cNvPr id="4" name="Title 3"/>
          <p:cNvSpPr>
            <a:spLocks noGrp="1"/>
          </p:cNvSpPr>
          <p:nvPr>
            <p:ph type="title"/>
          </p:nvPr>
        </p:nvSpPr>
        <p:spPr>
          <a:xfrm>
            <a:off x="0" y="294041"/>
            <a:ext cx="4747846" cy="707849"/>
          </a:xfrm>
        </p:spPr>
        <p:txBody>
          <a:bodyPr>
            <a:normAutofit/>
          </a:bodyPr>
          <a:lstStyle/>
          <a:p>
            <a:r>
              <a:rPr lang="en-GB" sz="3600" b="1" dirty="0">
                <a:solidFill>
                  <a:schemeClr val="bg1"/>
                </a:solidFill>
              </a:rPr>
              <a:t>Matthias </a:t>
            </a:r>
            <a:r>
              <a:rPr lang="en-GB" sz="3600" b="1" dirty="0" err="1">
                <a:solidFill>
                  <a:schemeClr val="bg1"/>
                </a:solidFill>
              </a:rPr>
              <a:t>Reise</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90252" y="1404581"/>
            <a:ext cx="10547021" cy="830997"/>
          </a:xfrm>
          <a:prstGeom prst="rect">
            <a:avLst/>
          </a:prstGeom>
          <a:noFill/>
        </p:spPr>
        <p:txBody>
          <a:bodyPr wrap="square" rtlCol="0">
            <a:spAutoFit/>
          </a:bodyPr>
          <a:lstStyle/>
          <a:p>
            <a:r>
              <a:rPr lang="de-DE" sz="2400" dirty="0">
                <a:solidFill>
                  <a:schemeClr val="accent5">
                    <a:lumMod val="50000"/>
                  </a:schemeClr>
                </a:solidFill>
              </a:rPr>
              <a:t>Wolfgang erzählt seiner Familie über Matthias Reise. </a:t>
            </a:r>
          </a:p>
          <a:p>
            <a:r>
              <a:rPr lang="de-DE" sz="2400" dirty="0">
                <a:solidFill>
                  <a:schemeClr val="accent5">
                    <a:lumMod val="50000"/>
                  </a:schemeClr>
                </a:solidFill>
              </a:rPr>
              <a:t>Hör zu. Ist das in der </a:t>
            </a:r>
            <a:r>
              <a:rPr lang="de-DE" sz="2400" b="1" dirty="0">
                <a:solidFill>
                  <a:schemeClr val="accent5">
                    <a:lumMod val="50000"/>
                  </a:schemeClr>
                </a:solidFill>
              </a:rPr>
              <a:t>V</a:t>
            </a:r>
            <a:r>
              <a:rPr lang="de-DE" sz="2400" dirty="0">
                <a:solidFill>
                  <a:schemeClr val="accent5">
                    <a:lumMod val="50000"/>
                  </a:schemeClr>
                </a:solidFill>
              </a:rPr>
              <a:t>ergangenheit, </a:t>
            </a:r>
            <a:r>
              <a:rPr lang="de-DE" sz="2400" b="1" dirty="0">
                <a:solidFill>
                  <a:schemeClr val="accent5">
                    <a:lumMod val="50000"/>
                  </a:schemeClr>
                </a:solidFill>
              </a:rPr>
              <a:t>G</a:t>
            </a:r>
            <a:r>
              <a:rPr lang="de-DE" sz="2400" dirty="0">
                <a:solidFill>
                  <a:schemeClr val="accent5">
                    <a:lumMod val="50000"/>
                  </a:schemeClr>
                </a:solidFill>
              </a:rPr>
              <a:t>egenwart oder </a:t>
            </a:r>
            <a:r>
              <a:rPr lang="de-DE" sz="2400" b="1" dirty="0">
                <a:solidFill>
                  <a:schemeClr val="accent5">
                    <a:lumMod val="50000"/>
                  </a:schemeClr>
                </a:solidFill>
              </a:rPr>
              <a:t>Z</a:t>
            </a:r>
            <a:r>
              <a:rPr lang="de-DE" sz="2400" dirty="0">
                <a:solidFill>
                  <a:schemeClr val="accent5">
                    <a:lumMod val="50000"/>
                  </a:schemeClr>
                </a:solidFill>
              </a:rPr>
              <a:t>ukunft? </a:t>
            </a:r>
          </a:p>
        </p:txBody>
      </p:sp>
      <p:sp>
        <p:nvSpPr>
          <p:cNvPr id="2" name="Rectangle: Rounded Corners 1">
            <a:extLst>
              <a:ext uri="{FF2B5EF4-FFF2-40B4-BE49-F238E27FC236}">
                <a16:creationId xmlns:a16="http://schemas.microsoft.com/office/drawing/2014/main" id="{CE4D6EAA-C686-4649-AD8F-ECB869A1DA64}"/>
              </a:ext>
            </a:extLst>
          </p:cNvPr>
          <p:cNvSpPr/>
          <p:nvPr/>
        </p:nvSpPr>
        <p:spPr>
          <a:xfrm>
            <a:off x="678873" y="2929604"/>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train station</a:t>
            </a:r>
          </a:p>
        </p:txBody>
      </p:sp>
      <p:sp>
        <p:nvSpPr>
          <p:cNvPr id="30" name="Rectangle: Rounded Corners 29">
            <a:extLst>
              <a:ext uri="{FF2B5EF4-FFF2-40B4-BE49-F238E27FC236}">
                <a16:creationId xmlns:a16="http://schemas.microsoft.com/office/drawing/2014/main" id="{60503057-63EA-4F8E-B419-AE4F226A783B}"/>
              </a:ext>
            </a:extLst>
          </p:cNvPr>
          <p:cNvSpPr/>
          <p:nvPr/>
        </p:nvSpPr>
        <p:spPr>
          <a:xfrm>
            <a:off x="3685308" y="2929604"/>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boat</a:t>
            </a:r>
          </a:p>
        </p:txBody>
      </p:sp>
      <p:sp>
        <p:nvSpPr>
          <p:cNvPr id="31" name="Rectangle: Rounded Corners 30">
            <a:extLst>
              <a:ext uri="{FF2B5EF4-FFF2-40B4-BE49-F238E27FC236}">
                <a16:creationId xmlns:a16="http://schemas.microsoft.com/office/drawing/2014/main" id="{E2F9BFD3-ADC7-488D-90ED-BFD222FCA222}"/>
              </a:ext>
            </a:extLst>
          </p:cNvPr>
          <p:cNvSpPr/>
          <p:nvPr/>
        </p:nvSpPr>
        <p:spPr>
          <a:xfrm>
            <a:off x="678873" y="4650132"/>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house</a:t>
            </a:r>
          </a:p>
        </p:txBody>
      </p:sp>
      <p:sp>
        <p:nvSpPr>
          <p:cNvPr id="38" name="Rectangle: Rounded Corners 37">
            <a:extLst>
              <a:ext uri="{FF2B5EF4-FFF2-40B4-BE49-F238E27FC236}">
                <a16:creationId xmlns:a16="http://schemas.microsoft.com/office/drawing/2014/main" id="{228C78C2-FEBD-4C08-8950-9FFE4673B708}"/>
              </a:ext>
            </a:extLst>
          </p:cNvPr>
          <p:cNvSpPr/>
          <p:nvPr/>
        </p:nvSpPr>
        <p:spPr>
          <a:xfrm>
            <a:off x="3664526" y="4650132"/>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view</a:t>
            </a:r>
          </a:p>
        </p:txBody>
      </p:sp>
      <p:sp>
        <p:nvSpPr>
          <p:cNvPr id="39" name="Rectangle: Rounded Corners 38">
            <a:extLst>
              <a:ext uri="{FF2B5EF4-FFF2-40B4-BE49-F238E27FC236}">
                <a16:creationId xmlns:a16="http://schemas.microsoft.com/office/drawing/2014/main" id="{1007E3FF-A12A-4C6B-9049-FE635FD6DE57}"/>
              </a:ext>
            </a:extLst>
          </p:cNvPr>
          <p:cNvSpPr/>
          <p:nvPr/>
        </p:nvSpPr>
        <p:spPr>
          <a:xfrm>
            <a:off x="6830293" y="4650132"/>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school</a:t>
            </a:r>
          </a:p>
        </p:txBody>
      </p:sp>
      <p:sp>
        <p:nvSpPr>
          <p:cNvPr id="40" name="Rectangle: Rounded Corners 39">
            <a:extLst>
              <a:ext uri="{FF2B5EF4-FFF2-40B4-BE49-F238E27FC236}">
                <a16:creationId xmlns:a16="http://schemas.microsoft.com/office/drawing/2014/main" id="{D845E373-08CF-4FC2-907C-AE9FBAFFA211}"/>
              </a:ext>
            </a:extLst>
          </p:cNvPr>
          <p:cNvSpPr/>
          <p:nvPr/>
        </p:nvSpPr>
        <p:spPr>
          <a:xfrm>
            <a:off x="9740812" y="4650132"/>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bike</a:t>
            </a:r>
          </a:p>
        </p:txBody>
      </p:sp>
      <p:sp>
        <p:nvSpPr>
          <p:cNvPr id="41" name="Rectangle: Rounded Corners 40">
            <a:extLst>
              <a:ext uri="{FF2B5EF4-FFF2-40B4-BE49-F238E27FC236}">
                <a16:creationId xmlns:a16="http://schemas.microsoft.com/office/drawing/2014/main" id="{1AFF7172-38AD-46DA-9BA6-A1A21D4FF0DB}"/>
              </a:ext>
            </a:extLst>
          </p:cNvPr>
          <p:cNvSpPr/>
          <p:nvPr/>
        </p:nvSpPr>
        <p:spPr>
          <a:xfrm>
            <a:off x="9747740" y="2929604"/>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fear</a:t>
            </a:r>
          </a:p>
        </p:txBody>
      </p:sp>
      <p:sp>
        <p:nvSpPr>
          <p:cNvPr id="42" name="Rectangle: Rounded Corners 41">
            <a:extLst>
              <a:ext uri="{FF2B5EF4-FFF2-40B4-BE49-F238E27FC236}">
                <a16:creationId xmlns:a16="http://schemas.microsoft.com/office/drawing/2014/main" id="{82C14B45-370C-45B1-9F9E-BADC5C637757}"/>
              </a:ext>
            </a:extLst>
          </p:cNvPr>
          <p:cNvSpPr/>
          <p:nvPr/>
        </p:nvSpPr>
        <p:spPr>
          <a:xfrm>
            <a:off x="6816439" y="2929604"/>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sea</a:t>
            </a:r>
          </a:p>
        </p:txBody>
      </p:sp>
      <p:sp>
        <p:nvSpPr>
          <p:cNvPr id="43" name="Rectangle: Rounded Corners 42">
            <a:extLst>
              <a:ext uri="{FF2B5EF4-FFF2-40B4-BE49-F238E27FC236}">
                <a16:creationId xmlns:a16="http://schemas.microsoft.com/office/drawing/2014/main" id="{DFDC74C9-4E80-4455-B78D-6E8BCD5C3F4C}"/>
              </a:ext>
            </a:extLst>
          </p:cNvPr>
          <p:cNvSpPr/>
          <p:nvPr/>
        </p:nvSpPr>
        <p:spPr>
          <a:xfrm>
            <a:off x="678873" y="3623630"/>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a:t>
            </a:r>
          </a:p>
        </p:txBody>
      </p:sp>
      <p:sp>
        <p:nvSpPr>
          <p:cNvPr id="44" name="Rectangle: Rounded Corners 43">
            <a:extLst>
              <a:ext uri="{FF2B5EF4-FFF2-40B4-BE49-F238E27FC236}">
                <a16:creationId xmlns:a16="http://schemas.microsoft.com/office/drawing/2014/main" id="{B85D22F3-FC97-4882-A366-D4DC5CB6B46A}"/>
              </a:ext>
            </a:extLst>
          </p:cNvPr>
          <p:cNvSpPr/>
          <p:nvPr/>
        </p:nvSpPr>
        <p:spPr>
          <a:xfrm>
            <a:off x="3685308" y="3623630"/>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a:t>
            </a:r>
          </a:p>
        </p:txBody>
      </p:sp>
      <p:sp>
        <p:nvSpPr>
          <p:cNvPr id="45" name="Rectangle: Rounded Corners 44">
            <a:extLst>
              <a:ext uri="{FF2B5EF4-FFF2-40B4-BE49-F238E27FC236}">
                <a16:creationId xmlns:a16="http://schemas.microsoft.com/office/drawing/2014/main" id="{AEDA9020-496D-4929-AEA5-EE671A10A76F}"/>
              </a:ext>
            </a:extLst>
          </p:cNvPr>
          <p:cNvSpPr/>
          <p:nvPr/>
        </p:nvSpPr>
        <p:spPr>
          <a:xfrm>
            <a:off x="9747740" y="3623630"/>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a:t>
            </a:r>
          </a:p>
        </p:txBody>
      </p:sp>
      <p:sp>
        <p:nvSpPr>
          <p:cNvPr id="46" name="Rectangle: Rounded Corners 45">
            <a:extLst>
              <a:ext uri="{FF2B5EF4-FFF2-40B4-BE49-F238E27FC236}">
                <a16:creationId xmlns:a16="http://schemas.microsoft.com/office/drawing/2014/main" id="{A109E0A7-8EC2-4CE4-B540-E01424C4B4AF}"/>
              </a:ext>
            </a:extLst>
          </p:cNvPr>
          <p:cNvSpPr/>
          <p:nvPr/>
        </p:nvSpPr>
        <p:spPr>
          <a:xfrm>
            <a:off x="6816439" y="3623630"/>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a:t>
            </a:r>
          </a:p>
        </p:txBody>
      </p:sp>
      <p:sp>
        <p:nvSpPr>
          <p:cNvPr id="47" name="Rectangle: Rounded Corners 46">
            <a:extLst>
              <a:ext uri="{FF2B5EF4-FFF2-40B4-BE49-F238E27FC236}">
                <a16:creationId xmlns:a16="http://schemas.microsoft.com/office/drawing/2014/main" id="{66B1C7AB-E9EA-497D-9DF2-BB08E22E6470}"/>
              </a:ext>
            </a:extLst>
          </p:cNvPr>
          <p:cNvSpPr/>
          <p:nvPr/>
        </p:nvSpPr>
        <p:spPr>
          <a:xfrm>
            <a:off x="678873" y="5356716"/>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G</a:t>
            </a:r>
          </a:p>
        </p:txBody>
      </p:sp>
      <p:sp>
        <p:nvSpPr>
          <p:cNvPr id="48" name="Rectangle: Rounded Corners 47">
            <a:extLst>
              <a:ext uri="{FF2B5EF4-FFF2-40B4-BE49-F238E27FC236}">
                <a16:creationId xmlns:a16="http://schemas.microsoft.com/office/drawing/2014/main" id="{811B9666-492B-44A1-9E9D-F84F5144944A}"/>
              </a:ext>
            </a:extLst>
          </p:cNvPr>
          <p:cNvSpPr/>
          <p:nvPr/>
        </p:nvSpPr>
        <p:spPr>
          <a:xfrm>
            <a:off x="3685308" y="5356716"/>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G</a:t>
            </a:r>
          </a:p>
        </p:txBody>
      </p:sp>
      <p:sp>
        <p:nvSpPr>
          <p:cNvPr id="49" name="Rectangle: Rounded Corners 48">
            <a:extLst>
              <a:ext uri="{FF2B5EF4-FFF2-40B4-BE49-F238E27FC236}">
                <a16:creationId xmlns:a16="http://schemas.microsoft.com/office/drawing/2014/main" id="{A8EED6C6-1B83-4087-8BFB-B95D0F8D739C}"/>
              </a:ext>
            </a:extLst>
          </p:cNvPr>
          <p:cNvSpPr/>
          <p:nvPr/>
        </p:nvSpPr>
        <p:spPr>
          <a:xfrm>
            <a:off x="9747740" y="5356716"/>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Z</a:t>
            </a:r>
          </a:p>
        </p:txBody>
      </p:sp>
      <p:sp>
        <p:nvSpPr>
          <p:cNvPr id="50" name="Rectangle: Rounded Corners 49">
            <a:extLst>
              <a:ext uri="{FF2B5EF4-FFF2-40B4-BE49-F238E27FC236}">
                <a16:creationId xmlns:a16="http://schemas.microsoft.com/office/drawing/2014/main" id="{1627479D-AD5F-44B0-A339-9AD84D7D8B44}"/>
              </a:ext>
            </a:extLst>
          </p:cNvPr>
          <p:cNvSpPr/>
          <p:nvPr/>
        </p:nvSpPr>
        <p:spPr>
          <a:xfrm>
            <a:off x="6816439" y="5356716"/>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Z</a:t>
            </a:r>
          </a:p>
        </p:txBody>
      </p:sp>
      <p:pic>
        <p:nvPicPr>
          <p:cNvPr id="22" name="Picture 21" descr="A cartoon of a child&#10;&#10;Description automatically generated with low confidence">
            <a:extLst>
              <a:ext uri="{FF2B5EF4-FFF2-40B4-BE49-F238E27FC236}">
                <a16:creationId xmlns:a16="http://schemas.microsoft.com/office/drawing/2014/main" id="{E1E721F2-2046-459D-B6F5-FD0A0FF8C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773" y="330414"/>
            <a:ext cx="1871322" cy="1800706"/>
          </a:xfrm>
          <a:prstGeom prst="rect">
            <a:avLst/>
          </a:prstGeom>
        </p:spPr>
      </p:pic>
      <p:sp>
        <p:nvSpPr>
          <p:cNvPr id="7" name="Oval 6">
            <a:extLst>
              <a:ext uri="{FF2B5EF4-FFF2-40B4-BE49-F238E27FC236}">
                <a16:creationId xmlns:a16="http://schemas.microsoft.com/office/drawing/2014/main" id="{6108F350-95E9-4640-BDE8-580FA206CCD4}"/>
              </a:ext>
            </a:extLst>
          </p:cNvPr>
          <p:cNvSpPr/>
          <p:nvPr/>
        </p:nvSpPr>
        <p:spPr>
          <a:xfrm>
            <a:off x="71669" y="3026303"/>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4" name="Oval 23">
            <a:extLst>
              <a:ext uri="{FF2B5EF4-FFF2-40B4-BE49-F238E27FC236}">
                <a16:creationId xmlns:a16="http://schemas.microsoft.com/office/drawing/2014/main" id="{EE01E59B-80D2-446D-9593-BEED1B5B9428}"/>
              </a:ext>
            </a:extLst>
          </p:cNvPr>
          <p:cNvSpPr/>
          <p:nvPr/>
        </p:nvSpPr>
        <p:spPr>
          <a:xfrm>
            <a:off x="3100485" y="3019342"/>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5" name="Oval 24">
            <a:extLst>
              <a:ext uri="{FF2B5EF4-FFF2-40B4-BE49-F238E27FC236}">
                <a16:creationId xmlns:a16="http://schemas.microsoft.com/office/drawing/2014/main" id="{4DCB52E1-9B24-44E9-A52A-FC5ED74F0284}"/>
              </a:ext>
            </a:extLst>
          </p:cNvPr>
          <p:cNvSpPr/>
          <p:nvPr/>
        </p:nvSpPr>
        <p:spPr>
          <a:xfrm>
            <a:off x="6207634" y="3026303"/>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6" name="Oval 25">
            <a:extLst>
              <a:ext uri="{FF2B5EF4-FFF2-40B4-BE49-F238E27FC236}">
                <a16:creationId xmlns:a16="http://schemas.microsoft.com/office/drawing/2014/main" id="{EAD29B08-CC08-4D26-A211-A39702EB0823}"/>
              </a:ext>
            </a:extLst>
          </p:cNvPr>
          <p:cNvSpPr/>
          <p:nvPr/>
        </p:nvSpPr>
        <p:spPr>
          <a:xfrm>
            <a:off x="9123353" y="3024605"/>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7" name="Oval 26">
            <a:extLst>
              <a:ext uri="{FF2B5EF4-FFF2-40B4-BE49-F238E27FC236}">
                <a16:creationId xmlns:a16="http://schemas.microsoft.com/office/drawing/2014/main" id="{52043F67-065D-439D-8894-42A597ADBAC1}"/>
              </a:ext>
            </a:extLst>
          </p:cNvPr>
          <p:cNvSpPr/>
          <p:nvPr/>
        </p:nvSpPr>
        <p:spPr>
          <a:xfrm>
            <a:off x="55864" y="4702791"/>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8" name="Oval 27">
            <a:extLst>
              <a:ext uri="{FF2B5EF4-FFF2-40B4-BE49-F238E27FC236}">
                <a16:creationId xmlns:a16="http://schemas.microsoft.com/office/drawing/2014/main" id="{7794F94F-0EAF-4C00-95A6-A80BB32618EB}"/>
              </a:ext>
            </a:extLst>
          </p:cNvPr>
          <p:cNvSpPr/>
          <p:nvPr/>
        </p:nvSpPr>
        <p:spPr>
          <a:xfrm>
            <a:off x="3084680" y="4695830"/>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9" name="Oval 28">
            <a:extLst>
              <a:ext uri="{FF2B5EF4-FFF2-40B4-BE49-F238E27FC236}">
                <a16:creationId xmlns:a16="http://schemas.microsoft.com/office/drawing/2014/main" id="{8312E007-9D88-43A7-82E5-2B77F5FEB577}"/>
              </a:ext>
            </a:extLst>
          </p:cNvPr>
          <p:cNvSpPr/>
          <p:nvPr/>
        </p:nvSpPr>
        <p:spPr>
          <a:xfrm>
            <a:off x="6191829" y="4702791"/>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32" name="Oval 31">
            <a:extLst>
              <a:ext uri="{FF2B5EF4-FFF2-40B4-BE49-F238E27FC236}">
                <a16:creationId xmlns:a16="http://schemas.microsoft.com/office/drawing/2014/main" id="{C2ECDCEA-ACB0-45D3-9F13-E5535D623E98}"/>
              </a:ext>
            </a:extLst>
          </p:cNvPr>
          <p:cNvSpPr/>
          <p:nvPr/>
        </p:nvSpPr>
        <p:spPr>
          <a:xfrm>
            <a:off x="9107548" y="4701093"/>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pic>
        <p:nvPicPr>
          <p:cNvPr id="8" name="9.3.2.3 slide 17">
            <a:hlinkClick r:id="" action="ppaction://media"/>
            <a:extLst>
              <a:ext uri="{FF2B5EF4-FFF2-40B4-BE49-F238E27FC236}">
                <a16:creationId xmlns:a16="http://schemas.microsoft.com/office/drawing/2014/main" id="{C0632130-50E0-42DD-8C4E-018AFD7DB7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0976" y="775563"/>
            <a:ext cx="869950" cy="869950"/>
          </a:xfrm>
          <a:prstGeom prst="rect">
            <a:avLst/>
          </a:prstGeom>
        </p:spPr>
      </p:pic>
    </p:spTree>
    <p:extLst>
      <p:ext uri="{BB962C8B-B14F-4D97-AF65-F5344CB8AC3E}">
        <p14:creationId xmlns:p14="http://schemas.microsoft.com/office/powerpoint/2010/main" val="218404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
                </p:tgtEl>
              </p:cMediaNode>
            </p:audio>
          </p:childTnLst>
        </p:cTn>
      </p:par>
    </p:tnLst>
    <p:bldLst>
      <p:bldP spid="43" grpId="0" animBg="1"/>
      <p:bldP spid="44" grpId="0" animBg="1"/>
      <p:bldP spid="45" grpId="0" animBg="1"/>
      <p:bldP spid="46" grpId="0" animBg="1"/>
      <p:bldP spid="47" grpId="0" animBg="1"/>
      <p:bldP spid="48" grpId="0" animBg="1"/>
      <p:bldP spid="49"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081954" cy="869950"/>
          </a:xfrm>
          <a:prstGeom prst="rect">
            <a:avLst/>
          </a:prstGeom>
        </p:spPr>
      </p:pic>
      <p:sp>
        <p:nvSpPr>
          <p:cNvPr id="4" name="Title 3"/>
          <p:cNvSpPr>
            <a:spLocks noGrp="1"/>
          </p:cNvSpPr>
          <p:nvPr>
            <p:ph type="title"/>
          </p:nvPr>
        </p:nvSpPr>
        <p:spPr>
          <a:xfrm>
            <a:off x="0" y="324055"/>
            <a:ext cx="4519246" cy="707849"/>
          </a:xfrm>
        </p:spPr>
        <p:txBody>
          <a:bodyPr>
            <a:normAutofit/>
          </a:bodyPr>
          <a:lstStyle/>
          <a:p>
            <a:r>
              <a:rPr lang="en-GB" sz="3600" b="1" dirty="0">
                <a:solidFill>
                  <a:schemeClr val="bg1"/>
                </a:solidFill>
              </a:rPr>
              <a:t>Matthias </a:t>
            </a:r>
            <a:r>
              <a:rPr lang="en-GB" sz="3600" b="1" dirty="0" err="1">
                <a:solidFill>
                  <a:schemeClr val="bg1"/>
                </a:solidFill>
              </a:rPr>
              <a:t>Reise</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90252" y="1404581"/>
            <a:ext cx="10547021" cy="830997"/>
          </a:xfrm>
          <a:prstGeom prst="rect">
            <a:avLst/>
          </a:prstGeom>
          <a:noFill/>
        </p:spPr>
        <p:txBody>
          <a:bodyPr wrap="square" rtlCol="0">
            <a:spAutoFit/>
          </a:bodyPr>
          <a:lstStyle/>
          <a:p>
            <a:r>
              <a:rPr lang="de-DE" sz="2400" dirty="0">
                <a:solidFill>
                  <a:schemeClr val="accent5">
                    <a:lumMod val="50000"/>
                  </a:schemeClr>
                </a:solidFill>
              </a:rPr>
              <a:t>Wolfgang erzählt seiner Familie über Matthias Reise. </a:t>
            </a:r>
          </a:p>
          <a:p>
            <a:r>
              <a:rPr lang="de-DE" sz="2400" dirty="0">
                <a:solidFill>
                  <a:schemeClr val="accent5">
                    <a:lumMod val="50000"/>
                  </a:schemeClr>
                </a:solidFill>
              </a:rPr>
              <a:t>Hör zu. Ist das in der </a:t>
            </a:r>
            <a:r>
              <a:rPr lang="de-DE" sz="2400" b="1" dirty="0">
                <a:solidFill>
                  <a:schemeClr val="accent5">
                    <a:lumMod val="50000"/>
                  </a:schemeClr>
                </a:solidFill>
              </a:rPr>
              <a:t>V</a:t>
            </a:r>
            <a:r>
              <a:rPr lang="de-DE" sz="2400" dirty="0">
                <a:solidFill>
                  <a:schemeClr val="accent5">
                    <a:lumMod val="50000"/>
                  </a:schemeClr>
                </a:solidFill>
              </a:rPr>
              <a:t>ergangenheit, </a:t>
            </a:r>
            <a:r>
              <a:rPr lang="de-DE" sz="2400" b="1" dirty="0">
                <a:solidFill>
                  <a:schemeClr val="accent5">
                    <a:lumMod val="50000"/>
                  </a:schemeClr>
                </a:solidFill>
              </a:rPr>
              <a:t>G</a:t>
            </a:r>
            <a:r>
              <a:rPr lang="de-DE" sz="2400" dirty="0">
                <a:solidFill>
                  <a:schemeClr val="accent5">
                    <a:lumMod val="50000"/>
                  </a:schemeClr>
                </a:solidFill>
              </a:rPr>
              <a:t>egenwart oder </a:t>
            </a:r>
            <a:r>
              <a:rPr lang="de-DE" sz="2400" b="1" dirty="0">
                <a:solidFill>
                  <a:schemeClr val="accent5">
                    <a:lumMod val="50000"/>
                  </a:schemeClr>
                </a:solidFill>
              </a:rPr>
              <a:t>Z</a:t>
            </a:r>
            <a:r>
              <a:rPr lang="de-DE" sz="2400" dirty="0">
                <a:solidFill>
                  <a:schemeClr val="accent5">
                    <a:lumMod val="50000"/>
                  </a:schemeClr>
                </a:solidFill>
              </a:rPr>
              <a:t>ukunft? </a:t>
            </a:r>
          </a:p>
        </p:txBody>
      </p:sp>
      <p:sp>
        <p:nvSpPr>
          <p:cNvPr id="2" name="Rectangle: Rounded Corners 1">
            <a:extLst>
              <a:ext uri="{FF2B5EF4-FFF2-40B4-BE49-F238E27FC236}">
                <a16:creationId xmlns:a16="http://schemas.microsoft.com/office/drawing/2014/main" id="{CE4D6EAA-C686-4649-AD8F-ECB869A1DA64}"/>
              </a:ext>
            </a:extLst>
          </p:cNvPr>
          <p:cNvSpPr/>
          <p:nvPr/>
        </p:nvSpPr>
        <p:spPr>
          <a:xfrm>
            <a:off x="678873" y="2929604"/>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view</a:t>
            </a:r>
          </a:p>
        </p:txBody>
      </p:sp>
      <p:sp>
        <p:nvSpPr>
          <p:cNvPr id="30" name="Rectangle: Rounded Corners 29">
            <a:extLst>
              <a:ext uri="{FF2B5EF4-FFF2-40B4-BE49-F238E27FC236}">
                <a16:creationId xmlns:a16="http://schemas.microsoft.com/office/drawing/2014/main" id="{60503057-63EA-4F8E-B419-AE4F226A783B}"/>
              </a:ext>
            </a:extLst>
          </p:cNvPr>
          <p:cNvSpPr/>
          <p:nvPr/>
        </p:nvSpPr>
        <p:spPr>
          <a:xfrm>
            <a:off x="3685308" y="2929604"/>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boat</a:t>
            </a:r>
          </a:p>
        </p:txBody>
      </p:sp>
      <p:sp>
        <p:nvSpPr>
          <p:cNvPr id="31" name="Rectangle: Rounded Corners 30">
            <a:extLst>
              <a:ext uri="{FF2B5EF4-FFF2-40B4-BE49-F238E27FC236}">
                <a16:creationId xmlns:a16="http://schemas.microsoft.com/office/drawing/2014/main" id="{E2F9BFD3-ADC7-488D-90ED-BFD222FCA222}"/>
              </a:ext>
            </a:extLst>
          </p:cNvPr>
          <p:cNvSpPr/>
          <p:nvPr/>
        </p:nvSpPr>
        <p:spPr>
          <a:xfrm>
            <a:off x="678873" y="4650132"/>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sea</a:t>
            </a:r>
          </a:p>
        </p:txBody>
      </p:sp>
      <p:sp>
        <p:nvSpPr>
          <p:cNvPr id="38" name="Rectangle: Rounded Corners 37">
            <a:extLst>
              <a:ext uri="{FF2B5EF4-FFF2-40B4-BE49-F238E27FC236}">
                <a16:creationId xmlns:a16="http://schemas.microsoft.com/office/drawing/2014/main" id="{228C78C2-FEBD-4C08-8950-9FFE4673B708}"/>
              </a:ext>
            </a:extLst>
          </p:cNvPr>
          <p:cNvSpPr/>
          <p:nvPr/>
        </p:nvSpPr>
        <p:spPr>
          <a:xfrm>
            <a:off x="3664526" y="4650132"/>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fear</a:t>
            </a:r>
          </a:p>
        </p:txBody>
      </p:sp>
      <p:sp>
        <p:nvSpPr>
          <p:cNvPr id="39" name="Rectangle: Rounded Corners 38">
            <a:extLst>
              <a:ext uri="{FF2B5EF4-FFF2-40B4-BE49-F238E27FC236}">
                <a16:creationId xmlns:a16="http://schemas.microsoft.com/office/drawing/2014/main" id="{1007E3FF-A12A-4C6B-9049-FE635FD6DE57}"/>
              </a:ext>
            </a:extLst>
          </p:cNvPr>
          <p:cNvSpPr/>
          <p:nvPr/>
        </p:nvSpPr>
        <p:spPr>
          <a:xfrm>
            <a:off x="6830293" y="4650132"/>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house</a:t>
            </a:r>
          </a:p>
        </p:txBody>
      </p:sp>
      <p:sp>
        <p:nvSpPr>
          <p:cNvPr id="40" name="Rectangle: Rounded Corners 39">
            <a:extLst>
              <a:ext uri="{FF2B5EF4-FFF2-40B4-BE49-F238E27FC236}">
                <a16:creationId xmlns:a16="http://schemas.microsoft.com/office/drawing/2014/main" id="{D845E373-08CF-4FC2-907C-AE9FBAFFA211}"/>
              </a:ext>
            </a:extLst>
          </p:cNvPr>
          <p:cNvSpPr/>
          <p:nvPr/>
        </p:nvSpPr>
        <p:spPr>
          <a:xfrm>
            <a:off x="9740812" y="4650132"/>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train station</a:t>
            </a:r>
          </a:p>
        </p:txBody>
      </p:sp>
      <p:sp>
        <p:nvSpPr>
          <p:cNvPr id="41" name="Rectangle: Rounded Corners 40">
            <a:extLst>
              <a:ext uri="{FF2B5EF4-FFF2-40B4-BE49-F238E27FC236}">
                <a16:creationId xmlns:a16="http://schemas.microsoft.com/office/drawing/2014/main" id="{1AFF7172-38AD-46DA-9BA6-A1A21D4FF0DB}"/>
              </a:ext>
            </a:extLst>
          </p:cNvPr>
          <p:cNvSpPr/>
          <p:nvPr/>
        </p:nvSpPr>
        <p:spPr>
          <a:xfrm>
            <a:off x="9747740" y="2929604"/>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school</a:t>
            </a:r>
          </a:p>
        </p:txBody>
      </p:sp>
      <p:sp>
        <p:nvSpPr>
          <p:cNvPr id="42" name="Rectangle: Rounded Corners 41">
            <a:extLst>
              <a:ext uri="{FF2B5EF4-FFF2-40B4-BE49-F238E27FC236}">
                <a16:creationId xmlns:a16="http://schemas.microsoft.com/office/drawing/2014/main" id="{82C14B45-370C-45B1-9F9E-BADC5C637757}"/>
              </a:ext>
            </a:extLst>
          </p:cNvPr>
          <p:cNvSpPr/>
          <p:nvPr/>
        </p:nvSpPr>
        <p:spPr>
          <a:xfrm>
            <a:off x="6816439" y="2929604"/>
            <a:ext cx="2119746" cy="67887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bike</a:t>
            </a:r>
          </a:p>
        </p:txBody>
      </p:sp>
      <p:sp>
        <p:nvSpPr>
          <p:cNvPr id="43" name="Rectangle: Rounded Corners 42">
            <a:extLst>
              <a:ext uri="{FF2B5EF4-FFF2-40B4-BE49-F238E27FC236}">
                <a16:creationId xmlns:a16="http://schemas.microsoft.com/office/drawing/2014/main" id="{DFDC74C9-4E80-4455-B78D-6E8BCD5C3F4C}"/>
              </a:ext>
            </a:extLst>
          </p:cNvPr>
          <p:cNvSpPr/>
          <p:nvPr/>
        </p:nvSpPr>
        <p:spPr>
          <a:xfrm>
            <a:off x="678873" y="3623630"/>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G</a:t>
            </a:r>
          </a:p>
        </p:txBody>
      </p:sp>
      <p:sp>
        <p:nvSpPr>
          <p:cNvPr id="44" name="Rectangle: Rounded Corners 43">
            <a:extLst>
              <a:ext uri="{FF2B5EF4-FFF2-40B4-BE49-F238E27FC236}">
                <a16:creationId xmlns:a16="http://schemas.microsoft.com/office/drawing/2014/main" id="{B85D22F3-FC97-4882-A366-D4DC5CB6B46A}"/>
              </a:ext>
            </a:extLst>
          </p:cNvPr>
          <p:cNvSpPr/>
          <p:nvPr/>
        </p:nvSpPr>
        <p:spPr>
          <a:xfrm>
            <a:off x="3685308" y="3623630"/>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a:t>
            </a:r>
          </a:p>
        </p:txBody>
      </p:sp>
      <p:sp>
        <p:nvSpPr>
          <p:cNvPr id="45" name="Rectangle: Rounded Corners 44">
            <a:extLst>
              <a:ext uri="{FF2B5EF4-FFF2-40B4-BE49-F238E27FC236}">
                <a16:creationId xmlns:a16="http://schemas.microsoft.com/office/drawing/2014/main" id="{AEDA9020-496D-4929-AEA5-EE671A10A76F}"/>
              </a:ext>
            </a:extLst>
          </p:cNvPr>
          <p:cNvSpPr/>
          <p:nvPr/>
        </p:nvSpPr>
        <p:spPr>
          <a:xfrm>
            <a:off x="9747740" y="3623630"/>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Z</a:t>
            </a:r>
          </a:p>
        </p:txBody>
      </p:sp>
      <p:sp>
        <p:nvSpPr>
          <p:cNvPr id="46" name="Rectangle: Rounded Corners 45">
            <a:extLst>
              <a:ext uri="{FF2B5EF4-FFF2-40B4-BE49-F238E27FC236}">
                <a16:creationId xmlns:a16="http://schemas.microsoft.com/office/drawing/2014/main" id="{A109E0A7-8EC2-4CE4-B540-E01424C4B4AF}"/>
              </a:ext>
            </a:extLst>
          </p:cNvPr>
          <p:cNvSpPr/>
          <p:nvPr/>
        </p:nvSpPr>
        <p:spPr>
          <a:xfrm>
            <a:off x="6816439" y="3623630"/>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Z</a:t>
            </a:r>
          </a:p>
        </p:txBody>
      </p:sp>
      <p:sp>
        <p:nvSpPr>
          <p:cNvPr id="47" name="Rectangle: Rounded Corners 46">
            <a:extLst>
              <a:ext uri="{FF2B5EF4-FFF2-40B4-BE49-F238E27FC236}">
                <a16:creationId xmlns:a16="http://schemas.microsoft.com/office/drawing/2014/main" id="{66B1C7AB-E9EA-497D-9DF2-BB08E22E6470}"/>
              </a:ext>
            </a:extLst>
          </p:cNvPr>
          <p:cNvSpPr/>
          <p:nvPr/>
        </p:nvSpPr>
        <p:spPr>
          <a:xfrm>
            <a:off x="678873" y="5356716"/>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a:t>
            </a:r>
          </a:p>
        </p:txBody>
      </p:sp>
      <p:sp>
        <p:nvSpPr>
          <p:cNvPr id="48" name="Rectangle: Rounded Corners 47">
            <a:extLst>
              <a:ext uri="{FF2B5EF4-FFF2-40B4-BE49-F238E27FC236}">
                <a16:creationId xmlns:a16="http://schemas.microsoft.com/office/drawing/2014/main" id="{811B9666-492B-44A1-9E9D-F84F5144944A}"/>
              </a:ext>
            </a:extLst>
          </p:cNvPr>
          <p:cNvSpPr/>
          <p:nvPr/>
        </p:nvSpPr>
        <p:spPr>
          <a:xfrm>
            <a:off x="3685308" y="5356716"/>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a:t>
            </a:r>
          </a:p>
        </p:txBody>
      </p:sp>
      <p:sp>
        <p:nvSpPr>
          <p:cNvPr id="49" name="Rectangle: Rounded Corners 48">
            <a:extLst>
              <a:ext uri="{FF2B5EF4-FFF2-40B4-BE49-F238E27FC236}">
                <a16:creationId xmlns:a16="http://schemas.microsoft.com/office/drawing/2014/main" id="{A8EED6C6-1B83-4087-8BFB-B95D0F8D739C}"/>
              </a:ext>
            </a:extLst>
          </p:cNvPr>
          <p:cNvSpPr/>
          <p:nvPr/>
        </p:nvSpPr>
        <p:spPr>
          <a:xfrm>
            <a:off x="9747740" y="5356716"/>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a:t>
            </a:r>
          </a:p>
        </p:txBody>
      </p:sp>
      <p:sp>
        <p:nvSpPr>
          <p:cNvPr id="50" name="Rectangle: Rounded Corners 49">
            <a:extLst>
              <a:ext uri="{FF2B5EF4-FFF2-40B4-BE49-F238E27FC236}">
                <a16:creationId xmlns:a16="http://schemas.microsoft.com/office/drawing/2014/main" id="{1627479D-AD5F-44B0-A339-9AD84D7D8B44}"/>
              </a:ext>
            </a:extLst>
          </p:cNvPr>
          <p:cNvSpPr/>
          <p:nvPr/>
        </p:nvSpPr>
        <p:spPr>
          <a:xfrm>
            <a:off x="6816439" y="5356716"/>
            <a:ext cx="2119746" cy="678873"/>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G</a:t>
            </a:r>
          </a:p>
        </p:txBody>
      </p:sp>
      <p:pic>
        <p:nvPicPr>
          <p:cNvPr id="22" name="Picture 21" descr="A cartoon of a child&#10;&#10;Description automatically generated with low confidence">
            <a:extLst>
              <a:ext uri="{FF2B5EF4-FFF2-40B4-BE49-F238E27FC236}">
                <a16:creationId xmlns:a16="http://schemas.microsoft.com/office/drawing/2014/main" id="{E1E721F2-2046-459D-B6F5-FD0A0FF8C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773" y="330414"/>
            <a:ext cx="1871322" cy="1800706"/>
          </a:xfrm>
          <a:prstGeom prst="rect">
            <a:avLst/>
          </a:prstGeom>
        </p:spPr>
      </p:pic>
      <p:pic>
        <p:nvPicPr>
          <p:cNvPr id="23" name="9.3.2.3 slide 17">
            <a:hlinkClick r:id="" action="ppaction://media"/>
            <a:extLst>
              <a:ext uri="{FF2B5EF4-FFF2-40B4-BE49-F238E27FC236}">
                <a16:creationId xmlns:a16="http://schemas.microsoft.com/office/drawing/2014/main" id="{A3D07DBC-702F-479D-B7A9-BB22A8950B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0976" y="775563"/>
            <a:ext cx="869950" cy="869950"/>
          </a:xfrm>
          <a:prstGeom prst="rect">
            <a:avLst/>
          </a:prstGeom>
        </p:spPr>
      </p:pic>
    </p:spTree>
    <p:extLst>
      <p:ext uri="{BB962C8B-B14F-4D97-AF65-F5344CB8AC3E}">
        <p14:creationId xmlns:p14="http://schemas.microsoft.com/office/powerpoint/2010/main" val="253353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3"/>
                </p:tgtEl>
              </p:cMediaNode>
            </p:audio>
          </p:childTnLst>
        </p:cTn>
      </p:par>
    </p:tnLst>
    <p:bldLst>
      <p:bldP spid="43" grpId="0" animBg="1"/>
      <p:bldP spid="44" grpId="0" animBg="1"/>
      <p:bldP spid="45" grpId="0" animBg="1"/>
      <p:bldP spid="46" grpId="0" animBg="1"/>
      <p:bldP spid="47" grpId="0" animBg="1"/>
      <p:bldP spid="48" grpId="0" animBg="1"/>
      <p:bldP spid="49"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101315" cy="869950"/>
          </a:xfrm>
          <a:prstGeom prst="rect">
            <a:avLst/>
          </a:prstGeom>
        </p:spPr>
      </p:pic>
      <p:sp>
        <p:nvSpPr>
          <p:cNvPr id="4" name="Title 3"/>
          <p:cNvSpPr>
            <a:spLocks noGrp="1"/>
          </p:cNvSpPr>
          <p:nvPr>
            <p:ph type="title"/>
          </p:nvPr>
        </p:nvSpPr>
        <p:spPr>
          <a:xfrm>
            <a:off x="0" y="294041"/>
            <a:ext cx="4682836" cy="707849"/>
          </a:xfrm>
        </p:spPr>
        <p:txBody>
          <a:bodyPr>
            <a:normAutofit/>
          </a:bodyPr>
          <a:lstStyle/>
          <a:p>
            <a:r>
              <a:rPr lang="en-GB" sz="3600" b="1" dirty="0">
                <a:solidFill>
                  <a:schemeClr val="bg1"/>
                </a:solidFill>
              </a:rPr>
              <a:t>Matthias </a:t>
            </a:r>
            <a:r>
              <a:rPr lang="en-GB" sz="3600" b="1" dirty="0" err="1">
                <a:solidFill>
                  <a:schemeClr val="bg1"/>
                </a:solidFill>
              </a:rPr>
              <a:t>Reise</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5101315" y="267894"/>
            <a:ext cx="6068290" cy="830997"/>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nochmal</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und </a:t>
            </a:r>
            <a:r>
              <a:rPr lang="en-US" sz="2400" dirty="0" err="1">
                <a:solidFill>
                  <a:schemeClr val="accent5">
                    <a:lumMod val="50000"/>
                  </a:schemeClr>
                </a:solidFill>
              </a:rPr>
              <a:t>beantworte</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sp>
        <p:nvSpPr>
          <p:cNvPr id="2" name="Rectangle: Rounded Corners 1">
            <a:extLst>
              <a:ext uri="{FF2B5EF4-FFF2-40B4-BE49-F238E27FC236}">
                <a16:creationId xmlns:a16="http://schemas.microsoft.com/office/drawing/2014/main" id="{CE4D6EAA-C686-4649-AD8F-ECB869A1DA64}"/>
              </a:ext>
            </a:extLst>
          </p:cNvPr>
          <p:cNvSpPr/>
          <p:nvPr/>
        </p:nvSpPr>
        <p:spPr>
          <a:xfrm>
            <a:off x="190252" y="1269341"/>
            <a:ext cx="6570766" cy="3240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1. How many forms of transport are mentioned?</a:t>
            </a:r>
          </a:p>
        </p:txBody>
      </p:sp>
      <p:sp>
        <p:nvSpPr>
          <p:cNvPr id="22" name="Rectangle: Rounded Corners 21">
            <a:extLst>
              <a:ext uri="{FF2B5EF4-FFF2-40B4-BE49-F238E27FC236}">
                <a16:creationId xmlns:a16="http://schemas.microsoft.com/office/drawing/2014/main" id="{B08ED994-53D9-4689-9798-BB792D57EE6F}"/>
              </a:ext>
            </a:extLst>
          </p:cNvPr>
          <p:cNvSpPr/>
          <p:nvPr/>
        </p:nvSpPr>
        <p:spPr>
          <a:xfrm>
            <a:off x="190252" y="2751646"/>
            <a:ext cx="8247166" cy="3240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3. Mention two conditions that made the journey by sea difficult. </a:t>
            </a:r>
          </a:p>
        </p:txBody>
      </p:sp>
      <p:sp>
        <p:nvSpPr>
          <p:cNvPr id="23" name="Rectangle: Rounded Corners 22">
            <a:extLst>
              <a:ext uri="{FF2B5EF4-FFF2-40B4-BE49-F238E27FC236}">
                <a16:creationId xmlns:a16="http://schemas.microsoft.com/office/drawing/2014/main" id="{2A317062-0ECC-4714-AED5-2FA8FF4C38D0}"/>
              </a:ext>
            </a:extLst>
          </p:cNvPr>
          <p:cNvSpPr/>
          <p:nvPr/>
        </p:nvSpPr>
        <p:spPr>
          <a:xfrm>
            <a:off x="190252" y="3492798"/>
            <a:ext cx="8690512" cy="3240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4. How did Matthias feel during the journey by sea? Give two details.</a:t>
            </a:r>
          </a:p>
        </p:txBody>
      </p:sp>
      <p:sp>
        <p:nvSpPr>
          <p:cNvPr id="24" name="Rectangle: Rounded Corners 23">
            <a:extLst>
              <a:ext uri="{FF2B5EF4-FFF2-40B4-BE49-F238E27FC236}">
                <a16:creationId xmlns:a16="http://schemas.microsoft.com/office/drawing/2014/main" id="{504BE678-825B-4DF7-8DD0-6BDFE819667E}"/>
              </a:ext>
            </a:extLst>
          </p:cNvPr>
          <p:cNvSpPr/>
          <p:nvPr/>
        </p:nvSpPr>
        <p:spPr>
          <a:xfrm>
            <a:off x="190252" y="4233950"/>
            <a:ext cx="7332766" cy="3240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5. How does he describe his new house? Give two details.</a:t>
            </a:r>
          </a:p>
        </p:txBody>
      </p:sp>
      <p:sp>
        <p:nvSpPr>
          <p:cNvPr id="25" name="Rectangle: Rounded Corners 24">
            <a:extLst>
              <a:ext uri="{FF2B5EF4-FFF2-40B4-BE49-F238E27FC236}">
                <a16:creationId xmlns:a16="http://schemas.microsoft.com/office/drawing/2014/main" id="{75B4DEFB-8D14-410A-AD31-43F47D32BCC5}"/>
              </a:ext>
            </a:extLst>
          </p:cNvPr>
          <p:cNvSpPr/>
          <p:nvPr/>
        </p:nvSpPr>
        <p:spPr>
          <a:xfrm>
            <a:off x="190252" y="4975102"/>
            <a:ext cx="4243203" cy="3240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6. What will happen next week?</a:t>
            </a:r>
          </a:p>
        </p:txBody>
      </p:sp>
      <p:sp>
        <p:nvSpPr>
          <p:cNvPr id="26" name="Rectangle: Rounded Corners 25">
            <a:extLst>
              <a:ext uri="{FF2B5EF4-FFF2-40B4-BE49-F238E27FC236}">
                <a16:creationId xmlns:a16="http://schemas.microsoft.com/office/drawing/2014/main" id="{CF0C9FDB-F66A-4A47-A640-463E544A28A7}"/>
              </a:ext>
            </a:extLst>
          </p:cNvPr>
          <p:cNvSpPr/>
          <p:nvPr/>
        </p:nvSpPr>
        <p:spPr>
          <a:xfrm>
            <a:off x="190252" y="2010494"/>
            <a:ext cx="7027966" cy="3240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2. How many trains did Matthias take and where to?</a:t>
            </a:r>
          </a:p>
        </p:txBody>
      </p:sp>
      <p:sp>
        <p:nvSpPr>
          <p:cNvPr id="27" name="Rectangle: Rounded Corners 26">
            <a:extLst>
              <a:ext uri="{FF2B5EF4-FFF2-40B4-BE49-F238E27FC236}">
                <a16:creationId xmlns:a16="http://schemas.microsoft.com/office/drawing/2014/main" id="{73A14B9D-2FEF-42AE-A2AD-E26EC9860623}"/>
              </a:ext>
            </a:extLst>
          </p:cNvPr>
          <p:cNvSpPr/>
          <p:nvPr/>
        </p:nvSpPr>
        <p:spPr>
          <a:xfrm>
            <a:off x="190252" y="5716251"/>
            <a:ext cx="4492584" cy="3240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7. How will Matthias get to school?</a:t>
            </a:r>
          </a:p>
        </p:txBody>
      </p:sp>
      <p:sp>
        <p:nvSpPr>
          <p:cNvPr id="28" name="Rectangle: Rounded Corners 27">
            <a:extLst>
              <a:ext uri="{FF2B5EF4-FFF2-40B4-BE49-F238E27FC236}">
                <a16:creationId xmlns:a16="http://schemas.microsoft.com/office/drawing/2014/main" id="{17F62A0D-B8AA-41A8-862C-A3454D4303BE}"/>
              </a:ext>
            </a:extLst>
          </p:cNvPr>
          <p:cNvSpPr/>
          <p:nvPr/>
        </p:nvSpPr>
        <p:spPr>
          <a:xfrm>
            <a:off x="8135460" y="1450806"/>
            <a:ext cx="3868145" cy="324000"/>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rgbClr val="115076"/>
                </a:solidFill>
              </a:rPr>
              <a:t>four: car, train, boat, bike</a:t>
            </a:r>
          </a:p>
        </p:txBody>
      </p:sp>
      <p:sp>
        <p:nvSpPr>
          <p:cNvPr id="29" name="Rectangle: Rounded Corners 28">
            <a:extLst>
              <a:ext uri="{FF2B5EF4-FFF2-40B4-BE49-F238E27FC236}">
                <a16:creationId xmlns:a16="http://schemas.microsoft.com/office/drawing/2014/main" id="{70CCCE45-3B67-447A-837B-0E7BEB1DFB43}"/>
              </a:ext>
            </a:extLst>
          </p:cNvPr>
          <p:cNvSpPr/>
          <p:nvPr/>
        </p:nvSpPr>
        <p:spPr>
          <a:xfrm>
            <a:off x="7830661" y="2328823"/>
            <a:ext cx="4172944" cy="324000"/>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rgbClr val="115076"/>
                </a:solidFill>
              </a:rPr>
              <a:t>two: to Hamburg and </a:t>
            </a:r>
            <a:r>
              <a:rPr lang="en-GB" sz="2000" dirty="0" err="1">
                <a:solidFill>
                  <a:srgbClr val="115076"/>
                </a:solidFill>
              </a:rPr>
              <a:t>Dagebüll</a:t>
            </a:r>
            <a:endParaRPr lang="en-GB" sz="2000" dirty="0">
              <a:solidFill>
                <a:srgbClr val="115076"/>
              </a:solidFill>
            </a:endParaRPr>
          </a:p>
        </p:txBody>
      </p:sp>
      <p:sp>
        <p:nvSpPr>
          <p:cNvPr id="32" name="Rectangle: Rounded Corners 31">
            <a:extLst>
              <a:ext uri="{FF2B5EF4-FFF2-40B4-BE49-F238E27FC236}">
                <a16:creationId xmlns:a16="http://schemas.microsoft.com/office/drawing/2014/main" id="{90B758ED-C698-4BF9-AAC3-C754FEACBE87}"/>
              </a:ext>
            </a:extLst>
          </p:cNvPr>
          <p:cNvSpPr/>
          <p:nvPr/>
        </p:nvSpPr>
        <p:spPr>
          <a:xfrm>
            <a:off x="5652656" y="3112195"/>
            <a:ext cx="6350950" cy="324000"/>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rgbClr val="115076"/>
                </a:solidFill>
              </a:rPr>
              <a:t>strong wind / rough/ not calm sea / slow boat</a:t>
            </a:r>
          </a:p>
        </p:txBody>
      </p:sp>
      <p:sp>
        <p:nvSpPr>
          <p:cNvPr id="33" name="Rectangle: Rounded Corners 32">
            <a:extLst>
              <a:ext uri="{FF2B5EF4-FFF2-40B4-BE49-F238E27FC236}">
                <a16:creationId xmlns:a16="http://schemas.microsoft.com/office/drawing/2014/main" id="{826A9EF2-ED15-4DA1-8534-F0432BAF3EB1}"/>
              </a:ext>
            </a:extLst>
          </p:cNvPr>
          <p:cNvSpPr/>
          <p:nvPr/>
        </p:nvSpPr>
        <p:spPr>
          <a:xfrm>
            <a:off x="3313093" y="3833697"/>
            <a:ext cx="8690512" cy="324000"/>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rgbClr val="115076"/>
                </a:solidFill>
              </a:rPr>
              <a:t>was scared / was a bit ill / couldn’t stand up / only wanted to sleep</a:t>
            </a:r>
          </a:p>
        </p:txBody>
      </p:sp>
      <p:sp>
        <p:nvSpPr>
          <p:cNvPr id="34" name="Rectangle: Rounded Corners 33">
            <a:extLst>
              <a:ext uri="{FF2B5EF4-FFF2-40B4-BE49-F238E27FC236}">
                <a16:creationId xmlns:a16="http://schemas.microsoft.com/office/drawing/2014/main" id="{CD8C3FC2-7C0D-46FC-8503-237ED602E8D6}"/>
              </a:ext>
            </a:extLst>
          </p:cNvPr>
          <p:cNvSpPr/>
          <p:nvPr/>
        </p:nvSpPr>
        <p:spPr>
          <a:xfrm>
            <a:off x="5128315" y="4611351"/>
            <a:ext cx="6875290" cy="324000"/>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rgbClr val="115076"/>
                </a:solidFill>
              </a:rPr>
              <a:t>very big / view of the beach, looks out on the beach</a:t>
            </a:r>
          </a:p>
        </p:txBody>
      </p:sp>
      <p:sp>
        <p:nvSpPr>
          <p:cNvPr id="35" name="Rectangle: Rounded Corners 34">
            <a:extLst>
              <a:ext uri="{FF2B5EF4-FFF2-40B4-BE49-F238E27FC236}">
                <a16:creationId xmlns:a16="http://schemas.microsoft.com/office/drawing/2014/main" id="{201289FF-9479-4ADE-A59F-5A311770EE65}"/>
              </a:ext>
            </a:extLst>
          </p:cNvPr>
          <p:cNvSpPr/>
          <p:nvPr/>
        </p:nvSpPr>
        <p:spPr>
          <a:xfrm>
            <a:off x="8925170" y="5339978"/>
            <a:ext cx="3078435" cy="324000"/>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rgbClr val="115076"/>
                </a:solidFill>
              </a:rPr>
              <a:t>will start his new school</a:t>
            </a:r>
          </a:p>
        </p:txBody>
      </p:sp>
      <p:sp>
        <p:nvSpPr>
          <p:cNvPr id="36" name="Rectangle: Rounded Corners 35">
            <a:extLst>
              <a:ext uri="{FF2B5EF4-FFF2-40B4-BE49-F238E27FC236}">
                <a16:creationId xmlns:a16="http://schemas.microsoft.com/office/drawing/2014/main" id="{A8EAE127-7052-4987-B9E9-BA9A052B1F98}"/>
              </a:ext>
            </a:extLst>
          </p:cNvPr>
          <p:cNvSpPr/>
          <p:nvPr/>
        </p:nvSpPr>
        <p:spPr>
          <a:xfrm>
            <a:off x="10752984" y="6004877"/>
            <a:ext cx="1250621" cy="324000"/>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rgbClr val="115076"/>
                </a:solidFill>
              </a:rPr>
              <a:t>by bike</a:t>
            </a:r>
          </a:p>
        </p:txBody>
      </p:sp>
      <p:pic>
        <p:nvPicPr>
          <p:cNvPr id="20" name="9.3.2.3 slide 17">
            <a:hlinkClick r:id="" action="ppaction://media"/>
            <a:extLst>
              <a:ext uri="{FF2B5EF4-FFF2-40B4-BE49-F238E27FC236}">
                <a16:creationId xmlns:a16="http://schemas.microsoft.com/office/drawing/2014/main" id="{2F7F71E7-23EB-4A3F-A511-B6B1837B1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02311" y="719090"/>
            <a:ext cx="654079" cy="654079"/>
          </a:xfrm>
          <a:prstGeom prst="rect">
            <a:avLst/>
          </a:prstGeom>
        </p:spPr>
      </p:pic>
    </p:spTree>
    <p:extLst>
      <p:ext uri="{BB962C8B-B14F-4D97-AF65-F5344CB8AC3E}">
        <p14:creationId xmlns:p14="http://schemas.microsoft.com/office/powerpoint/2010/main" val="393934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0"/>
                </p:tgtEl>
              </p:cMediaNode>
            </p:audio>
          </p:childTnLst>
        </p:cTn>
      </p:par>
    </p:tnLst>
    <p:bldLst>
      <p:bldP spid="28" grpId="0" animBg="1"/>
      <p:bldP spid="29" grpId="0" animBg="1"/>
      <p:bldP spid="32" grpId="0" animBg="1"/>
      <p:bldP spid="33" grpId="0" animBg="1"/>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8805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4535" y="247047"/>
            <a:ext cx="1472791" cy="396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3194887" y="165132"/>
            <a:ext cx="7224626" cy="830997"/>
          </a:xfrm>
          <a:prstGeom prst="rect">
            <a:avLst/>
          </a:prstGeom>
          <a:noFill/>
        </p:spPr>
        <p:txBody>
          <a:bodyPr wrap="square" rtlCol="0">
            <a:spAutoFit/>
          </a:bodyPr>
          <a:lstStyle/>
          <a:p>
            <a:r>
              <a:rPr lang="en-US" sz="2400" dirty="0" err="1">
                <a:solidFill>
                  <a:schemeClr val="accent5">
                    <a:lumMod val="50000"/>
                  </a:schemeClr>
                </a:solidFill>
              </a:rPr>
              <a:t>Alastairs</a:t>
            </a:r>
            <a:r>
              <a:rPr lang="en-US" sz="2400" dirty="0">
                <a:solidFill>
                  <a:schemeClr val="accent5">
                    <a:lumMod val="50000"/>
                  </a:schemeClr>
                </a:solidFill>
              </a:rPr>
              <a:t> </a:t>
            </a:r>
            <a:r>
              <a:rPr lang="en-US" sz="2400" dirty="0" err="1">
                <a:solidFill>
                  <a:schemeClr val="accent5">
                    <a:lumMod val="50000"/>
                  </a:schemeClr>
                </a:solidFill>
              </a:rPr>
              <a:t>Cousine</a:t>
            </a:r>
            <a:r>
              <a:rPr lang="en-US" sz="2400" dirty="0">
                <a:solidFill>
                  <a:schemeClr val="accent5">
                    <a:lumMod val="50000"/>
                  </a:schemeClr>
                </a:solidFill>
              </a:rPr>
              <a:t> </a:t>
            </a:r>
            <a:r>
              <a:rPr lang="en-US" sz="2400" dirty="0" err="1">
                <a:solidFill>
                  <a:schemeClr val="accent5">
                    <a:lumMod val="50000"/>
                  </a:schemeClr>
                </a:solidFill>
              </a:rPr>
              <a:t>lernt</a:t>
            </a:r>
            <a:r>
              <a:rPr lang="en-US" sz="2400" dirty="0">
                <a:solidFill>
                  <a:schemeClr val="accent5">
                    <a:lumMod val="50000"/>
                  </a:schemeClr>
                </a:solidFill>
              </a:rPr>
              <a:t>, </a:t>
            </a:r>
            <a:r>
              <a:rPr lang="en-US" sz="2400" dirty="0" err="1">
                <a:solidFill>
                  <a:schemeClr val="accent5">
                    <a:lumMod val="50000"/>
                  </a:schemeClr>
                </a:solidFill>
              </a:rPr>
              <a:t>Gärtnerin</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werden</a:t>
            </a:r>
            <a:r>
              <a:rPr lang="en-US" sz="2400" dirty="0">
                <a:solidFill>
                  <a:schemeClr val="accent5">
                    <a:lumMod val="50000"/>
                  </a:schemeClr>
                </a:solidFill>
              </a:rPr>
              <a:t>. Was </a:t>
            </a:r>
            <a:r>
              <a:rPr lang="en-US" sz="2400" dirty="0" err="1">
                <a:solidFill>
                  <a:schemeClr val="accent5">
                    <a:lumMod val="50000"/>
                  </a:schemeClr>
                </a:solidFill>
              </a:rPr>
              <a:t>gibt</a:t>
            </a:r>
            <a:r>
              <a:rPr lang="en-US" sz="2400" dirty="0">
                <a:solidFill>
                  <a:schemeClr val="accent5">
                    <a:lumMod val="50000"/>
                  </a:schemeClr>
                </a:solidFill>
              </a:rPr>
              <a:t> es in </a:t>
            </a:r>
            <a:r>
              <a:rPr lang="en-US" sz="2400" dirty="0" err="1">
                <a:solidFill>
                  <a:schemeClr val="accent5">
                    <a:lumMod val="50000"/>
                  </a:schemeClr>
                </a:solidFill>
              </a:rPr>
              <a:t>ihrer</a:t>
            </a:r>
            <a:r>
              <a:rPr lang="en-US" sz="2400" dirty="0">
                <a:solidFill>
                  <a:schemeClr val="accent5">
                    <a:lumMod val="50000"/>
                  </a:schemeClr>
                </a:solidFill>
              </a:rPr>
              <a:t> </a:t>
            </a:r>
            <a:r>
              <a:rPr lang="en-US" sz="2400" dirty="0" err="1">
                <a:solidFill>
                  <a:schemeClr val="accent5">
                    <a:lumMod val="50000"/>
                  </a:schemeClr>
                </a:solidFill>
              </a:rPr>
              <a:t>neuen</a:t>
            </a:r>
            <a:r>
              <a:rPr lang="en-US" sz="2400" dirty="0">
                <a:solidFill>
                  <a:schemeClr val="accent5">
                    <a:lumMod val="50000"/>
                  </a:schemeClr>
                </a:solidFill>
              </a:rPr>
              <a:t> Schule?</a:t>
            </a:r>
          </a:p>
        </p:txBody>
      </p:sp>
      <p:sp>
        <p:nvSpPr>
          <p:cNvPr id="6" name="TextBox 5">
            <a:hlinkClick r:id="" action="ppaction://noaction">
              <a:snd r:embed="rId5" name="9.3.2.3 slide 2 aula.wav"/>
            </a:hlinkClick>
            <a:extLst>
              <a:ext uri="{FF2B5EF4-FFF2-40B4-BE49-F238E27FC236}">
                <a16:creationId xmlns:a16="http://schemas.microsoft.com/office/drawing/2014/main" id="{C91052AF-DB3F-44B5-BAEE-B36560535586}"/>
              </a:ext>
            </a:extLst>
          </p:cNvPr>
          <p:cNvSpPr txBox="1"/>
          <p:nvPr/>
        </p:nvSpPr>
        <p:spPr>
          <a:xfrm>
            <a:off x="560496" y="2368744"/>
            <a:ext cx="2022762" cy="461665"/>
          </a:xfrm>
          <a:prstGeom prst="rect">
            <a:avLst/>
          </a:prstGeom>
          <a:noFill/>
        </p:spPr>
        <p:txBody>
          <a:bodyPr wrap="square" rtlCol="0">
            <a:spAutoFit/>
          </a:bodyPr>
          <a:lstStyle/>
          <a:p>
            <a:pPr algn="l"/>
            <a:r>
              <a:rPr lang="en-GB" sz="2400" b="1" dirty="0" err="1">
                <a:solidFill>
                  <a:schemeClr val="accent5">
                    <a:lumMod val="50000"/>
                  </a:schemeClr>
                </a:solidFill>
              </a:rPr>
              <a:t>Eule</a:t>
            </a:r>
            <a:r>
              <a:rPr lang="en-GB" sz="2400" dirty="0">
                <a:solidFill>
                  <a:schemeClr val="accent5">
                    <a:lumMod val="50000"/>
                  </a:schemeClr>
                </a:solidFill>
              </a:rPr>
              <a:t> </a:t>
            </a:r>
            <a:r>
              <a:rPr lang="en-GB" sz="2400" dirty="0">
                <a:solidFill>
                  <a:srgbClr val="1F3864"/>
                </a:solidFill>
                <a:latin typeface="Century Gothic"/>
                <a:sym typeface="Century Gothic"/>
              </a:rPr>
              <a:t>| </a:t>
            </a:r>
            <a:r>
              <a:rPr lang="en-GB" sz="2400" b="1" dirty="0">
                <a:solidFill>
                  <a:schemeClr val="accent5">
                    <a:lumMod val="50000"/>
                  </a:schemeClr>
                </a:solidFill>
              </a:rPr>
              <a:t>Aula</a:t>
            </a:r>
          </a:p>
        </p:txBody>
      </p:sp>
      <p:sp>
        <p:nvSpPr>
          <p:cNvPr id="7" name="TextBox 6">
            <a:hlinkClick r:id="" action="ppaction://noaction">
              <a:snd r:embed="rId6" name="9.3.2.3 slide 2 leute.wav"/>
            </a:hlinkClick>
            <a:extLst>
              <a:ext uri="{FF2B5EF4-FFF2-40B4-BE49-F238E27FC236}">
                <a16:creationId xmlns:a16="http://schemas.microsoft.com/office/drawing/2014/main" id="{F3CEF76A-B183-492A-87D5-CA5A5639B9D3}"/>
              </a:ext>
            </a:extLst>
          </p:cNvPr>
          <p:cNvSpPr txBox="1"/>
          <p:nvPr/>
        </p:nvSpPr>
        <p:spPr>
          <a:xfrm>
            <a:off x="4045540" y="2396239"/>
            <a:ext cx="2632362" cy="461665"/>
          </a:xfrm>
          <a:prstGeom prst="rect">
            <a:avLst/>
          </a:prstGeom>
          <a:noFill/>
        </p:spPr>
        <p:txBody>
          <a:bodyPr wrap="square" rtlCol="0">
            <a:spAutoFit/>
          </a:bodyPr>
          <a:lstStyle/>
          <a:p>
            <a:pPr algn="l"/>
            <a:r>
              <a:rPr lang="en-GB" sz="2400" b="1" dirty="0">
                <a:solidFill>
                  <a:schemeClr val="accent5">
                    <a:lumMod val="50000"/>
                  </a:schemeClr>
                </a:solidFill>
              </a:rPr>
              <a:t>Leute</a:t>
            </a:r>
            <a:r>
              <a:rPr lang="en-GB" sz="2400" dirty="0">
                <a:solidFill>
                  <a:schemeClr val="accent5">
                    <a:lumMod val="50000"/>
                  </a:schemeClr>
                </a:solidFill>
              </a:rPr>
              <a:t> </a:t>
            </a:r>
            <a:r>
              <a:rPr lang="en-GB" sz="2400" dirty="0">
                <a:solidFill>
                  <a:srgbClr val="1F3864"/>
                </a:solidFill>
                <a:latin typeface="Century Gothic"/>
                <a:sym typeface="Century Gothic"/>
              </a:rPr>
              <a:t>|</a:t>
            </a:r>
            <a:r>
              <a:rPr lang="en-GB" sz="2400" dirty="0">
                <a:solidFill>
                  <a:schemeClr val="accent5">
                    <a:lumMod val="50000"/>
                  </a:schemeClr>
                </a:solidFill>
              </a:rPr>
              <a:t> </a:t>
            </a:r>
            <a:r>
              <a:rPr lang="en-GB" sz="2400" b="1" dirty="0" err="1">
                <a:solidFill>
                  <a:schemeClr val="accent5">
                    <a:lumMod val="50000"/>
                  </a:schemeClr>
                </a:solidFill>
              </a:rPr>
              <a:t>Läute</a:t>
            </a:r>
            <a:endParaRPr lang="en-GB" sz="2400" b="1" dirty="0">
              <a:solidFill>
                <a:schemeClr val="accent5">
                  <a:lumMod val="50000"/>
                </a:schemeClr>
              </a:solidFill>
            </a:endParaRPr>
          </a:p>
        </p:txBody>
      </p:sp>
      <p:sp>
        <p:nvSpPr>
          <p:cNvPr id="8" name="TextBox 7">
            <a:hlinkClick r:id="" action="ppaction://noaction">
              <a:snd r:embed="rId7" name="9.3.2.3 slide 2 haufen.wav"/>
            </a:hlinkClick>
            <a:extLst>
              <a:ext uri="{FF2B5EF4-FFF2-40B4-BE49-F238E27FC236}">
                <a16:creationId xmlns:a16="http://schemas.microsoft.com/office/drawing/2014/main" id="{CAF76E14-D9CA-4194-BFF8-4A291312535A}"/>
              </a:ext>
            </a:extLst>
          </p:cNvPr>
          <p:cNvSpPr txBox="1"/>
          <p:nvPr/>
        </p:nvSpPr>
        <p:spPr>
          <a:xfrm>
            <a:off x="4171112" y="4258015"/>
            <a:ext cx="3663671" cy="461665"/>
          </a:xfrm>
          <a:prstGeom prst="rect">
            <a:avLst/>
          </a:prstGeom>
          <a:noFill/>
        </p:spPr>
        <p:txBody>
          <a:bodyPr wrap="square" rtlCol="0">
            <a:spAutoFit/>
          </a:bodyPr>
          <a:lstStyle/>
          <a:p>
            <a:pPr algn="l"/>
            <a:r>
              <a:rPr lang="en-GB" sz="2400" b="1" dirty="0" err="1">
                <a:solidFill>
                  <a:schemeClr val="accent5">
                    <a:lumMod val="50000"/>
                  </a:schemeClr>
                </a:solidFill>
              </a:rPr>
              <a:t>Haufen</a:t>
            </a:r>
            <a:r>
              <a:rPr lang="en-GB" sz="2400" dirty="0">
                <a:solidFill>
                  <a:schemeClr val="accent5">
                    <a:lumMod val="50000"/>
                  </a:schemeClr>
                </a:solidFill>
              </a:rPr>
              <a:t> </a:t>
            </a:r>
            <a:r>
              <a:rPr lang="en-GB" sz="2400" dirty="0">
                <a:solidFill>
                  <a:srgbClr val="1F3864"/>
                </a:solidFill>
                <a:latin typeface="Century Gothic"/>
                <a:sym typeface="Century Gothic"/>
              </a:rPr>
              <a:t>| </a:t>
            </a:r>
            <a:r>
              <a:rPr lang="en-GB" sz="2400" b="1" dirty="0" err="1">
                <a:solidFill>
                  <a:schemeClr val="accent5">
                    <a:lumMod val="50000"/>
                  </a:schemeClr>
                </a:solidFill>
              </a:rPr>
              <a:t>häufen</a:t>
            </a:r>
            <a:endParaRPr lang="en-GB" sz="2400" b="1" dirty="0">
              <a:solidFill>
                <a:schemeClr val="accent5">
                  <a:lumMod val="50000"/>
                </a:schemeClr>
              </a:solidFill>
            </a:endParaRPr>
          </a:p>
        </p:txBody>
      </p:sp>
      <p:sp>
        <p:nvSpPr>
          <p:cNvPr id="9" name="TextBox 8">
            <a:hlinkClick r:id="" action="ppaction://noaction">
              <a:snd r:embed="rId8" name="9.3.2.3 slide 2 bräune.wav"/>
            </a:hlinkClick>
            <a:extLst>
              <a:ext uri="{FF2B5EF4-FFF2-40B4-BE49-F238E27FC236}">
                <a16:creationId xmlns:a16="http://schemas.microsoft.com/office/drawing/2014/main" id="{5A811F86-FBBA-447E-8AF5-D7BE042DF746}"/>
              </a:ext>
            </a:extLst>
          </p:cNvPr>
          <p:cNvSpPr txBox="1"/>
          <p:nvPr/>
        </p:nvSpPr>
        <p:spPr>
          <a:xfrm>
            <a:off x="7201909" y="2324110"/>
            <a:ext cx="4252140" cy="461665"/>
          </a:xfrm>
          <a:prstGeom prst="rect">
            <a:avLst/>
          </a:prstGeom>
          <a:noFill/>
        </p:spPr>
        <p:txBody>
          <a:bodyPr wrap="square" rtlCol="0">
            <a:spAutoFit/>
          </a:bodyPr>
          <a:lstStyle/>
          <a:p>
            <a:pPr algn="l"/>
            <a:r>
              <a:rPr lang="en-GB" sz="2400" b="1" dirty="0" err="1">
                <a:solidFill>
                  <a:schemeClr val="accent5">
                    <a:lumMod val="50000"/>
                  </a:schemeClr>
                </a:solidFill>
              </a:rPr>
              <a:t>braune</a:t>
            </a:r>
            <a:r>
              <a:rPr lang="en-GB" sz="2400" dirty="0">
                <a:solidFill>
                  <a:schemeClr val="accent5">
                    <a:lumMod val="50000"/>
                  </a:schemeClr>
                </a:solidFill>
              </a:rPr>
              <a:t> </a:t>
            </a:r>
            <a:r>
              <a:rPr lang="en-GB" sz="2400" dirty="0" err="1">
                <a:solidFill>
                  <a:schemeClr val="accent5">
                    <a:lumMod val="50000"/>
                  </a:schemeClr>
                </a:solidFill>
              </a:rPr>
              <a:t>Pflanzen</a:t>
            </a:r>
            <a:r>
              <a:rPr lang="en-GB" sz="2400" dirty="0">
                <a:solidFill>
                  <a:srgbClr val="1F3864"/>
                </a:solidFill>
                <a:latin typeface="Century Gothic"/>
                <a:sym typeface="Century Gothic"/>
              </a:rPr>
              <a:t> |</a:t>
            </a:r>
            <a:r>
              <a:rPr lang="en-GB" sz="2400" dirty="0">
                <a:solidFill>
                  <a:schemeClr val="accent5">
                    <a:lumMod val="50000"/>
                  </a:schemeClr>
                </a:solidFill>
              </a:rPr>
              <a:t> </a:t>
            </a:r>
            <a:r>
              <a:rPr lang="en-GB" sz="2400" b="1" dirty="0" err="1">
                <a:solidFill>
                  <a:schemeClr val="accent5">
                    <a:lumMod val="50000"/>
                  </a:schemeClr>
                </a:solidFill>
              </a:rPr>
              <a:t>Bräune</a:t>
            </a:r>
            <a:endParaRPr lang="en-GB" sz="2400" b="1" dirty="0">
              <a:solidFill>
                <a:schemeClr val="accent5">
                  <a:lumMod val="50000"/>
                </a:schemeClr>
              </a:solidFill>
            </a:endParaRPr>
          </a:p>
        </p:txBody>
      </p:sp>
      <p:sp>
        <p:nvSpPr>
          <p:cNvPr id="10" name="TextBox 9">
            <a:hlinkClick r:id="" action="ppaction://noaction">
              <a:snd r:embed="rId9" name="9.3.2.3 slide 2 kräuter.wav"/>
            </a:hlinkClick>
            <a:extLst>
              <a:ext uri="{FF2B5EF4-FFF2-40B4-BE49-F238E27FC236}">
                <a16:creationId xmlns:a16="http://schemas.microsoft.com/office/drawing/2014/main" id="{7CEE9B59-1F8C-4039-98D3-547F3AB00764}"/>
              </a:ext>
            </a:extLst>
          </p:cNvPr>
          <p:cNvSpPr txBox="1"/>
          <p:nvPr/>
        </p:nvSpPr>
        <p:spPr>
          <a:xfrm>
            <a:off x="465709" y="4153190"/>
            <a:ext cx="2888058" cy="461665"/>
          </a:xfrm>
          <a:prstGeom prst="rect">
            <a:avLst/>
          </a:prstGeom>
          <a:noFill/>
        </p:spPr>
        <p:txBody>
          <a:bodyPr wrap="square" rtlCol="0">
            <a:spAutoFit/>
          </a:bodyPr>
          <a:lstStyle/>
          <a:p>
            <a:pPr algn="l"/>
            <a:r>
              <a:rPr lang="en-GB" sz="2400" b="1" dirty="0" err="1">
                <a:solidFill>
                  <a:schemeClr val="accent5">
                    <a:lumMod val="50000"/>
                  </a:schemeClr>
                </a:solidFill>
              </a:rPr>
              <a:t>Kräuter</a:t>
            </a:r>
            <a:r>
              <a:rPr lang="en-GB" sz="2400" dirty="0">
                <a:solidFill>
                  <a:schemeClr val="accent5">
                    <a:lumMod val="50000"/>
                  </a:schemeClr>
                </a:solidFill>
              </a:rPr>
              <a:t> </a:t>
            </a:r>
            <a:r>
              <a:rPr lang="en-GB" sz="2400" dirty="0">
                <a:solidFill>
                  <a:srgbClr val="1F3864"/>
                </a:solidFill>
                <a:latin typeface="Century Gothic"/>
                <a:sym typeface="Century Gothic"/>
              </a:rPr>
              <a:t>|</a:t>
            </a:r>
            <a:r>
              <a:rPr lang="en-GB" sz="2400" dirty="0">
                <a:solidFill>
                  <a:schemeClr val="accent5">
                    <a:lumMod val="50000"/>
                  </a:schemeClr>
                </a:solidFill>
              </a:rPr>
              <a:t> </a:t>
            </a:r>
            <a:r>
              <a:rPr lang="en-GB" sz="2400" b="1" dirty="0" err="1">
                <a:solidFill>
                  <a:schemeClr val="accent5">
                    <a:lumMod val="50000"/>
                  </a:schemeClr>
                </a:solidFill>
              </a:rPr>
              <a:t>Krauter</a:t>
            </a:r>
            <a:endParaRPr lang="en-GB" sz="2400" b="1" dirty="0">
              <a:solidFill>
                <a:schemeClr val="accent5">
                  <a:lumMod val="50000"/>
                </a:schemeClr>
              </a:solidFill>
            </a:endParaRPr>
          </a:p>
        </p:txBody>
      </p:sp>
      <p:sp>
        <p:nvSpPr>
          <p:cNvPr id="11" name="TextBox 10">
            <a:hlinkClick r:id="" action="ppaction://noaction">
              <a:snd r:embed="rId10" name="9.3.2.3 slide 2 fäule.wav"/>
            </a:hlinkClick>
            <a:extLst>
              <a:ext uri="{FF2B5EF4-FFF2-40B4-BE49-F238E27FC236}">
                <a16:creationId xmlns:a16="http://schemas.microsoft.com/office/drawing/2014/main" id="{7CAAF6E9-379E-405F-B5FA-C48E851D6DC8}"/>
              </a:ext>
            </a:extLst>
          </p:cNvPr>
          <p:cNvSpPr txBox="1"/>
          <p:nvPr/>
        </p:nvSpPr>
        <p:spPr>
          <a:xfrm>
            <a:off x="8588568" y="4194850"/>
            <a:ext cx="2632362" cy="461665"/>
          </a:xfrm>
          <a:prstGeom prst="rect">
            <a:avLst/>
          </a:prstGeom>
          <a:noFill/>
        </p:spPr>
        <p:txBody>
          <a:bodyPr wrap="square" rtlCol="0">
            <a:spAutoFit/>
          </a:bodyPr>
          <a:lstStyle/>
          <a:p>
            <a:pPr algn="l"/>
            <a:r>
              <a:rPr lang="en-GB" sz="2400" b="1" dirty="0" err="1">
                <a:solidFill>
                  <a:schemeClr val="accent5">
                    <a:lumMod val="50000"/>
                  </a:schemeClr>
                </a:solidFill>
              </a:rPr>
              <a:t>Faule</a:t>
            </a:r>
            <a:r>
              <a:rPr lang="en-GB" sz="2400" dirty="0">
                <a:solidFill>
                  <a:schemeClr val="accent5">
                    <a:lumMod val="50000"/>
                  </a:schemeClr>
                </a:solidFill>
              </a:rPr>
              <a:t> </a:t>
            </a:r>
            <a:r>
              <a:rPr lang="en-GB" sz="2400" dirty="0">
                <a:solidFill>
                  <a:srgbClr val="1F3864"/>
                </a:solidFill>
                <a:latin typeface="Century Gothic"/>
                <a:sym typeface="Century Gothic"/>
              </a:rPr>
              <a:t>|</a:t>
            </a:r>
            <a:r>
              <a:rPr lang="en-GB" sz="2400" dirty="0">
                <a:solidFill>
                  <a:schemeClr val="accent5">
                    <a:lumMod val="50000"/>
                  </a:schemeClr>
                </a:solidFill>
              </a:rPr>
              <a:t> </a:t>
            </a:r>
            <a:r>
              <a:rPr lang="en-GB" sz="2400" b="1" dirty="0" err="1">
                <a:solidFill>
                  <a:schemeClr val="accent5">
                    <a:lumMod val="50000"/>
                  </a:schemeClr>
                </a:solidFill>
              </a:rPr>
              <a:t>Fäule</a:t>
            </a:r>
            <a:endParaRPr lang="en-GB" sz="2400" b="1" dirty="0">
              <a:solidFill>
                <a:schemeClr val="accent5">
                  <a:lumMod val="50000"/>
                </a:schemeClr>
              </a:solidFill>
            </a:endParaRPr>
          </a:p>
        </p:txBody>
      </p:sp>
      <p:sp>
        <p:nvSpPr>
          <p:cNvPr id="12" name="TextBox 11">
            <a:hlinkClick r:id="" action="ppaction://noaction">
              <a:snd r:embed="rId11" name="9.3.2.3 slide 2 teure.wav"/>
            </a:hlinkClick>
            <a:extLst>
              <a:ext uri="{FF2B5EF4-FFF2-40B4-BE49-F238E27FC236}">
                <a16:creationId xmlns:a16="http://schemas.microsoft.com/office/drawing/2014/main" id="{EF230079-C242-4E2A-972B-256C35A556F6}"/>
              </a:ext>
            </a:extLst>
          </p:cNvPr>
          <p:cNvSpPr txBox="1"/>
          <p:nvPr/>
        </p:nvSpPr>
        <p:spPr>
          <a:xfrm>
            <a:off x="7201909" y="5820010"/>
            <a:ext cx="4947277" cy="461665"/>
          </a:xfrm>
          <a:prstGeom prst="rect">
            <a:avLst/>
          </a:prstGeom>
          <a:noFill/>
        </p:spPr>
        <p:txBody>
          <a:bodyPr wrap="square" rtlCol="0">
            <a:spAutoFit/>
          </a:bodyPr>
          <a:lstStyle/>
          <a:p>
            <a:pPr algn="l"/>
            <a:r>
              <a:rPr lang="en-GB" sz="2400" b="1" dirty="0" err="1">
                <a:solidFill>
                  <a:schemeClr val="accent5">
                    <a:lumMod val="50000"/>
                  </a:schemeClr>
                </a:solidFill>
              </a:rPr>
              <a:t>Taue</a:t>
            </a:r>
            <a:r>
              <a:rPr lang="en-GB" sz="2400" dirty="0">
                <a:solidFill>
                  <a:schemeClr val="accent5">
                    <a:lumMod val="50000"/>
                  </a:schemeClr>
                </a:solidFill>
              </a:rPr>
              <a:t> </a:t>
            </a:r>
            <a:r>
              <a:rPr lang="en-GB" sz="2400" dirty="0">
                <a:solidFill>
                  <a:srgbClr val="1F3864"/>
                </a:solidFill>
                <a:latin typeface="Century Gothic"/>
                <a:sym typeface="Century Gothic"/>
              </a:rPr>
              <a:t>| </a:t>
            </a:r>
            <a:r>
              <a:rPr lang="en-GB" sz="2400" b="1" dirty="0" err="1">
                <a:solidFill>
                  <a:schemeClr val="accent5">
                    <a:lumMod val="50000"/>
                  </a:schemeClr>
                </a:solidFill>
              </a:rPr>
              <a:t>teure</a:t>
            </a:r>
            <a:r>
              <a:rPr lang="en-GB" sz="2400" dirty="0">
                <a:solidFill>
                  <a:schemeClr val="accent5">
                    <a:lumMod val="50000"/>
                  </a:schemeClr>
                </a:solidFill>
              </a:rPr>
              <a:t> </a:t>
            </a:r>
            <a:r>
              <a:rPr lang="en-GB" sz="2400" dirty="0" err="1">
                <a:solidFill>
                  <a:schemeClr val="accent5">
                    <a:lumMod val="50000"/>
                  </a:schemeClr>
                </a:solidFill>
              </a:rPr>
              <a:t>Werkzeuge</a:t>
            </a:r>
            <a:endParaRPr lang="en-GB" sz="2400" dirty="0">
              <a:solidFill>
                <a:schemeClr val="accent5">
                  <a:lumMod val="50000"/>
                </a:schemeClr>
              </a:solidFill>
            </a:endParaRPr>
          </a:p>
        </p:txBody>
      </p:sp>
      <p:sp>
        <p:nvSpPr>
          <p:cNvPr id="13" name="TextBox 12">
            <a:hlinkClick r:id="" action="ppaction://noaction">
              <a:snd r:embed="rId12" name="9.3.2.3 slide 2 außen.wav"/>
            </a:hlinkClick>
            <a:extLst>
              <a:ext uri="{FF2B5EF4-FFF2-40B4-BE49-F238E27FC236}">
                <a16:creationId xmlns:a16="http://schemas.microsoft.com/office/drawing/2014/main" id="{B1957EE0-C970-4CC9-947A-9E65B5F8C1FC}"/>
              </a:ext>
            </a:extLst>
          </p:cNvPr>
          <p:cNvSpPr txBox="1"/>
          <p:nvPr/>
        </p:nvSpPr>
        <p:spPr>
          <a:xfrm>
            <a:off x="83582" y="5821924"/>
            <a:ext cx="6893235" cy="461665"/>
          </a:xfrm>
          <a:prstGeom prst="rect">
            <a:avLst/>
          </a:prstGeom>
          <a:noFill/>
        </p:spPr>
        <p:txBody>
          <a:bodyPr wrap="square" rtlCol="0">
            <a:spAutoFit/>
          </a:bodyPr>
          <a:lstStyle/>
          <a:p>
            <a:pPr algn="l"/>
            <a:r>
              <a:rPr lang="en-GB" sz="2400" dirty="0" err="1">
                <a:solidFill>
                  <a:schemeClr val="accent5">
                    <a:lumMod val="50000"/>
                  </a:schemeClr>
                </a:solidFill>
              </a:rPr>
              <a:t>nach</a:t>
            </a:r>
            <a:r>
              <a:rPr lang="en-GB" sz="2400" dirty="0">
                <a:solidFill>
                  <a:schemeClr val="accent5">
                    <a:lumMod val="50000"/>
                  </a:schemeClr>
                </a:solidFill>
              </a:rPr>
              <a:t> </a:t>
            </a:r>
            <a:r>
              <a:rPr lang="en-GB" sz="2400" b="1" dirty="0" err="1">
                <a:solidFill>
                  <a:schemeClr val="accent5">
                    <a:lumMod val="50000"/>
                  </a:schemeClr>
                </a:solidFill>
              </a:rPr>
              <a:t>außen</a:t>
            </a:r>
            <a:r>
              <a:rPr lang="en-GB" sz="2400" dirty="0">
                <a:solidFill>
                  <a:schemeClr val="accent5">
                    <a:lumMod val="50000"/>
                  </a:schemeClr>
                </a:solidFill>
              </a:rPr>
              <a:t> </a:t>
            </a:r>
            <a:r>
              <a:rPr lang="en-GB" sz="2400" dirty="0" err="1">
                <a:solidFill>
                  <a:schemeClr val="accent5">
                    <a:lumMod val="50000"/>
                  </a:schemeClr>
                </a:solidFill>
              </a:rPr>
              <a:t>gehen</a:t>
            </a:r>
            <a:r>
              <a:rPr lang="en-GB" sz="2400" dirty="0">
                <a:solidFill>
                  <a:srgbClr val="1F3864"/>
                </a:solidFill>
                <a:latin typeface="Century Gothic"/>
                <a:sym typeface="Century Gothic"/>
              </a:rPr>
              <a:t> | </a:t>
            </a:r>
            <a:r>
              <a:rPr lang="en-GB" sz="2400" dirty="0">
                <a:solidFill>
                  <a:schemeClr val="accent5">
                    <a:lumMod val="50000"/>
                  </a:schemeClr>
                </a:solidFill>
              </a:rPr>
              <a:t>die </a:t>
            </a:r>
            <a:r>
              <a:rPr lang="en-GB" sz="2400" dirty="0" err="1">
                <a:solidFill>
                  <a:schemeClr val="accent5">
                    <a:lumMod val="50000"/>
                  </a:schemeClr>
                </a:solidFill>
              </a:rPr>
              <a:t>Meinung</a:t>
            </a:r>
            <a:r>
              <a:rPr lang="en-GB" sz="2400" dirty="0">
                <a:solidFill>
                  <a:schemeClr val="accent5">
                    <a:lumMod val="50000"/>
                  </a:schemeClr>
                </a:solidFill>
              </a:rPr>
              <a:t> </a:t>
            </a:r>
            <a:r>
              <a:rPr lang="en-GB" sz="2400" b="1" dirty="0" err="1">
                <a:solidFill>
                  <a:schemeClr val="accent5">
                    <a:lumMod val="50000"/>
                  </a:schemeClr>
                </a:solidFill>
              </a:rPr>
              <a:t>äußern</a:t>
            </a:r>
            <a:endParaRPr lang="en-GB" sz="2400" b="1" dirty="0">
              <a:solidFill>
                <a:schemeClr val="accent5">
                  <a:lumMod val="50000"/>
                </a:schemeClr>
              </a:solidFill>
            </a:endParaRPr>
          </a:p>
        </p:txBody>
      </p:sp>
      <p:pic>
        <p:nvPicPr>
          <p:cNvPr id="1026" name="Picture 2" descr="Owl, Animal, Wildlife, Bird, Wild">
            <a:extLst>
              <a:ext uri="{FF2B5EF4-FFF2-40B4-BE49-F238E27FC236}">
                <a16:creationId xmlns:a16="http://schemas.microsoft.com/office/drawing/2014/main" id="{9F97BF41-D366-4202-BCE5-85D09F4D3EC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0496" y="1451657"/>
            <a:ext cx="608232" cy="9478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ditorium, Audience, Viewers, Concert Hall, Music Hall">
            <a:extLst>
              <a:ext uri="{FF2B5EF4-FFF2-40B4-BE49-F238E27FC236}">
                <a16:creationId xmlns:a16="http://schemas.microsoft.com/office/drawing/2014/main" id="{DC7930F8-1F08-4F5F-90B6-43FFF6A86BA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1185"/>
          <a:stretch/>
        </p:blipFill>
        <p:spPr bwMode="auto">
          <a:xfrm>
            <a:off x="1370778" y="1411953"/>
            <a:ext cx="1972031" cy="1035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ll Jar, Notification, Communication, Information">
            <a:extLst>
              <a:ext uri="{FF2B5EF4-FFF2-40B4-BE49-F238E27FC236}">
                <a16:creationId xmlns:a16="http://schemas.microsoft.com/office/drawing/2014/main" id="{C4D9128F-D699-4E3E-A717-F208221E3EE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42348" y="1384017"/>
            <a:ext cx="810223" cy="8309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am, Young, Professionals, Startup, People, Business">
            <a:extLst>
              <a:ext uri="{FF2B5EF4-FFF2-40B4-BE49-F238E27FC236}">
                <a16:creationId xmlns:a16="http://schemas.microsoft.com/office/drawing/2014/main" id="{B4CFB343-9FAA-4F37-9657-27E35E9C17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46352" y="1342231"/>
            <a:ext cx="1046661" cy="9431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lant, Tree, Abstract, Cartoon, Brown, Spirals">
            <a:extLst>
              <a:ext uri="{FF2B5EF4-FFF2-40B4-BE49-F238E27FC236}">
                <a16:creationId xmlns:a16="http://schemas.microsoft.com/office/drawing/2014/main" id="{5D33835C-3CE4-4363-A74B-D16BDB5147B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25559" y="1342231"/>
            <a:ext cx="639263" cy="943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mmer Items, Cream, Suntan Lotion, Summer, Sea">
            <a:extLst>
              <a:ext uri="{FF2B5EF4-FFF2-40B4-BE49-F238E27FC236}">
                <a16:creationId xmlns:a16="http://schemas.microsoft.com/office/drawing/2014/main" id="{C92B2C5D-DE79-454B-BF26-BF35035C377A}"/>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57145" t="14609"/>
          <a:stretch/>
        </p:blipFill>
        <p:spPr bwMode="auto">
          <a:xfrm>
            <a:off x="10356812" y="1330843"/>
            <a:ext cx="427181" cy="8920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pice, Herbs, Lavender, Basil, Aromatic">
            <a:extLst>
              <a:ext uri="{FF2B5EF4-FFF2-40B4-BE49-F238E27FC236}">
                <a16:creationId xmlns:a16="http://schemas.microsoft.com/office/drawing/2014/main" id="{409D2552-00D5-4831-B782-D6E13334ADF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6443" y="2942796"/>
            <a:ext cx="915434" cy="12556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ortrait, Guy, Man, Cat, Kitten, Humor, Silly, Weird">
            <a:extLst>
              <a:ext uri="{FF2B5EF4-FFF2-40B4-BE49-F238E27FC236}">
                <a16:creationId xmlns:a16="http://schemas.microsoft.com/office/drawing/2014/main" id="{EBDB2A21-0DE4-407C-8D39-54A984575906}"/>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6880" t="8403" r="12708"/>
          <a:stretch/>
        </p:blipFill>
        <p:spPr bwMode="auto">
          <a:xfrm>
            <a:off x="2014186" y="2942796"/>
            <a:ext cx="1013171" cy="122921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raphic, Leaf, Leaves, Leaf Pile, Fall, Season, Autumn">
            <a:extLst>
              <a:ext uri="{FF2B5EF4-FFF2-40B4-BE49-F238E27FC236}">
                <a16:creationId xmlns:a16="http://schemas.microsoft.com/office/drawing/2014/main" id="{88561EBF-B898-4F16-8DF4-93F506F5F0A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36237" y="2992860"/>
            <a:ext cx="1355552" cy="13260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heelbarrows, Wheelbarrow, Green Cut, Tree Cuts">
            <a:extLst>
              <a:ext uri="{FF2B5EF4-FFF2-40B4-BE49-F238E27FC236}">
                <a16:creationId xmlns:a16="http://schemas.microsoft.com/office/drawing/2014/main" id="{B354CE81-16F5-40DA-B3CA-C73C521D8DB1}"/>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9127" r="11850" b="10778"/>
          <a:stretch/>
        </p:blipFill>
        <p:spPr bwMode="auto">
          <a:xfrm>
            <a:off x="5519509" y="2972845"/>
            <a:ext cx="1355553" cy="136611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osta, Plant, Withering, Decay, Rotting, Autumn">
            <a:extLst>
              <a:ext uri="{FF2B5EF4-FFF2-40B4-BE49-F238E27FC236}">
                <a16:creationId xmlns:a16="http://schemas.microsoft.com/office/drawing/2014/main" id="{3800BFCD-4147-4E1E-9926-E03DB782A69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58109" y="3039411"/>
            <a:ext cx="1462821" cy="10898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Work, Sign, Lazy, Business, Symbol, Concept, Design">
            <a:extLst>
              <a:ext uri="{FF2B5EF4-FFF2-40B4-BE49-F238E27FC236}">
                <a16:creationId xmlns:a16="http://schemas.microsoft.com/office/drawing/2014/main" id="{89DD3616-6AA8-4FA7-8C6A-E232E00FA68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137840" y="2881016"/>
            <a:ext cx="1537707" cy="125955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ycling, Girl, Landscape, Spring, Woman, Sports">
            <a:extLst>
              <a:ext uri="{FF2B5EF4-FFF2-40B4-BE49-F238E27FC236}">
                <a16:creationId xmlns:a16="http://schemas.microsoft.com/office/drawing/2014/main" id="{625279F8-92EF-4A9D-B20B-383780D7248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6443" y="4733971"/>
            <a:ext cx="2032000" cy="113045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Bubble, Speech, Comment, Speech Bubble, Talk">
            <a:extLst>
              <a:ext uri="{FF2B5EF4-FFF2-40B4-BE49-F238E27FC236}">
                <a16:creationId xmlns:a16="http://schemas.microsoft.com/office/drawing/2014/main" id="{4FCDB0E4-CC15-4531-8FDF-A4D84B23ED0A}"/>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333296" y="4813244"/>
            <a:ext cx="1514163" cy="105991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Rope, Tau, Tool, Brown Tools">
            <a:extLst>
              <a:ext uri="{FF2B5EF4-FFF2-40B4-BE49-F238E27FC236}">
                <a16:creationId xmlns:a16="http://schemas.microsoft.com/office/drawing/2014/main" id="{26A64600-DCD5-4947-ABD3-C0BF0C1FDBF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938157" y="4955246"/>
            <a:ext cx="1172313" cy="86091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Garden, Tools, Planting, Gardening Tools, Gardening">
            <a:extLst>
              <a:ext uri="{FF2B5EF4-FFF2-40B4-BE49-F238E27FC236}">
                <a16:creationId xmlns:a16="http://schemas.microsoft.com/office/drawing/2014/main" id="{1011CAEA-B8F1-4AB5-98B4-FDB059EEE519}"/>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7964" t="6096" b="3062"/>
          <a:stretch/>
        </p:blipFill>
        <p:spPr bwMode="auto">
          <a:xfrm>
            <a:off x="8994282" y="4834200"/>
            <a:ext cx="1362530" cy="1038958"/>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481CEFA3-8522-4A8C-82A2-51B286059FB2}"/>
              </a:ext>
            </a:extLst>
          </p:cNvPr>
          <p:cNvSpPr/>
          <p:nvPr/>
        </p:nvSpPr>
        <p:spPr>
          <a:xfrm>
            <a:off x="1263227" y="1158698"/>
            <a:ext cx="2022762" cy="171702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5EAF75F-8E42-4056-B23A-0DCD1F2307E9}"/>
              </a:ext>
            </a:extLst>
          </p:cNvPr>
          <p:cNvSpPr/>
          <p:nvPr/>
        </p:nvSpPr>
        <p:spPr>
          <a:xfrm>
            <a:off x="3450360" y="1131356"/>
            <a:ext cx="3424702" cy="171702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AB53FE-328F-479E-9ED4-F7CF92ECAE22}"/>
              </a:ext>
            </a:extLst>
          </p:cNvPr>
          <p:cNvSpPr/>
          <p:nvPr/>
        </p:nvSpPr>
        <p:spPr>
          <a:xfrm>
            <a:off x="9500737" y="1195568"/>
            <a:ext cx="2022762" cy="171702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D92056D2-6CC8-4436-93B6-84DBF9D56FBB}"/>
              </a:ext>
            </a:extLst>
          </p:cNvPr>
          <p:cNvSpPr/>
          <p:nvPr/>
        </p:nvSpPr>
        <p:spPr>
          <a:xfrm>
            <a:off x="270729" y="2771822"/>
            <a:ext cx="1604558" cy="194785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08AB3C0E-6B9B-4832-BAAE-42FFAF561EE2}"/>
              </a:ext>
            </a:extLst>
          </p:cNvPr>
          <p:cNvSpPr/>
          <p:nvPr/>
        </p:nvSpPr>
        <p:spPr>
          <a:xfrm>
            <a:off x="4001813" y="2924015"/>
            <a:ext cx="1676028" cy="186609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8142E5EC-54D2-4F84-BF48-575A18EB4753}"/>
              </a:ext>
            </a:extLst>
          </p:cNvPr>
          <p:cNvSpPr/>
          <p:nvPr/>
        </p:nvSpPr>
        <p:spPr>
          <a:xfrm>
            <a:off x="9228972" y="2967634"/>
            <a:ext cx="2511125" cy="171702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293ACE3-8DB2-4F42-9573-19FDD463C1C7}"/>
              </a:ext>
            </a:extLst>
          </p:cNvPr>
          <p:cNvSpPr/>
          <p:nvPr/>
        </p:nvSpPr>
        <p:spPr>
          <a:xfrm>
            <a:off x="-17860" y="4665399"/>
            <a:ext cx="3303849" cy="186609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C16B686-8FA5-4071-A3AB-EB00D3524A86}"/>
              </a:ext>
            </a:extLst>
          </p:cNvPr>
          <p:cNvSpPr/>
          <p:nvPr/>
        </p:nvSpPr>
        <p:spPr>
          <a:xfrm>
            <a:off x="7979566" y="4582723"/>
            <a:ext cx="3474482" cy="186609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animBg="1"/>
      <p:bldP spid="32" grpId="0" animBg="1"/>
      <p:bldP spid="33" grpId="0" animBg="1"/>
      <p:bldP spid="34" grpId="0" animBg="1"/>
      <p:bldP spid="35" grpId="0" animBg="1"/>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386945" cy="869950"/>
          </a:xfrm>
          <a:prstGeom prst="rect">
            <a:avLst/>
          </a:prstGeom>
        </p:spPr>
      </p:pic>
      <p:sp>
        <p:nvSpPr>
          <p:cNvPr id="4" name="Title 3"/>
          <p:cNvSpPr>
            <a:spLocks noGrp="1"/>
          </p:cNvSpPr>
          <p:nvPr>
            <p:ph type="title"/>
          </p:nvPr>
        </p:nvSpPr>
        <p:spPr>
          <a:xfrm>
            <a:off x="0" y="294041"/>
            <a:ext cx="8423564" cy="707849"/>
          </a:xfrm>
        </p:spPr>
        <p:txBody>
          <a:bodyPr>
            <a:normAutofit/>
          </a:bodyPr>
          <a:lstStyle/>
          <a:p>
            <a:r>
              <a:rPr lang="en-GB" sz="3600" b="1" dirty="0">
                <a:solidFill>
                  <a:schemeClr val="bg1"/>
                </a:solidFill>
              </a:rPr>
              <a:t>Matthias </a:t>
            </a:r>
            <a:r>
              <a:rPr lang="en-GB" sz="3600" b="1" dirty="0" err="1">
                <a:solidFill>
                  <a:schemeClr val="bg1"/>
                </a:solidFill>
              </a:rPr>
              <a:t>fährt</a:t>
            </a:r>
            <a:r>
              <a:rPr lang="en-GB" sz="3600" b="1" dirty="0">
                <a:solidFill>
                  <a:schemeClr val="bg1"/>
                </a:solidFill>
              </a:rPr>
              <a:t> </a:t>
            </a:r>
            <a:r>
              <a:rPr lang="en-GB" sz="3600" b="1" dirty="0" err="1">
                <a:solidFill>
                  <a:schemeClr val="bg1"/>
                </a:solidFill>
              </a:rPr>
              <a:t>nach</a:t>
            </a:r>
            <a:r>
              <a:rPr lang="en-GB" sz="3600" b="1" dirty="0">
                <a:solidFill>
                  <a:schemeClr val="bg1"/>
                </a:solidFill>
              </a:rPr>
              <a:t> </a:t>
            </a:r>
            <a:r>
              <a:rPr lang="en-GB" sz="3600" b="1" dirty="0" err="1">
                <a:solidFill>
                  <a:schemeClr val="bg1"/>
                </a:solidFill>
              </a:rPr>
              <a:t>Föhr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18618" y="247046"/>
            <a:ext cx="1540274"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7836" y="1995263"/>
            <a:ext cx="11901056" cy="4401205"/>
          </a:xfrm>
          <a:prstGeom prst="rect">
            <a:avLst/>
          </a:prstGeom>
          <a:noFill/>
        </p:spPr>
        <p:txBody>
          <a:bodyPr wrap="square" rtlCol="0">
            <a:spAutoFit/>
          </a:bodyPr>
          <a:lstStyle/>
          <a:p>
            <a:r>
              <a:rPr lang="de-DE" sz="2000" dirty="0">
                <a:solidFill>
                  <a:schemeClr val="accent5">
                    <a:lumMod val="50000"/>
                  </a:schemeClr>
                </a:solidFill>
              </a:rPr>
              <a:t>Matthias ist Wolfgangs Freund. Er war in Wolfgangs Klasse. Letzten Montag ist er mit seiner Familie losgefahren, um ein neues Leben auf einer Insel zu beginnen. Die Insel heißt Föhr und ist in der Nordsee neben Sylt. Es gibt sehr viel zu tun! Viele Leute machen jedes Jahr Urlaub auf Föhr. Der Ort heißt Wyk und ist nicht sehr groß. Die Bevölkerung ist fast 4.500, aber im Sommer kommen etwa 20.000 Leute auf die Insel! Die Insel hat auch ihre eigene Fremdsprache: Fering! </a:t>
            </a:r>
          </a:p>
          <a:p>
            <a:endParaRPr lang="de-DE" sz="2000" dirty="0">
              <a:solidFill>
                <a:schemeClr val="accent5">
                  <a:lumMod val="50000"/>
                </a:schemeClr>
              </a:solidFill>
            </a:endParaRPr>
          </a:p>
          <a:p>
            <a:r>
              <a:rPr lang="de-DE" sz="2000" dirty="0">
                <a:solidFill>
                  <a:schemeClr val="accent5">
                    <a:lumMod val="50000"/>
                  </a:schemeClr>
                </a:solidFill>
              </a:rPr>
              <a:t>Also, wie war die Reise? Matthias und seine Familie mussten zuerst mit dem Auto zum Bahnhof fahren. Um neun Uhr sind sie in den Zug nach Hamburg gestiegen, von dort mussten sie den Zug nach Dagebüll nehmen. Dort mussten sie mit dem Boot zur Insel fahren. Es war nicht angenehm: es gab einen starken Wind, und das Meer war nicht ruhig. Matthias hatte Angst vor dem Meer! Während der Fahrt war er ein bisschen krank! Er konnte nicht stehen und wollte nur schlafen. Das Boot war auch sehr langsam. Matthias mag jedoch sein neues Haus, denn es ist sehr groß mit Blick auf den Strand. Nächste Woche wird er in seiner neuen Schule anfangen.</a:t>
            </a:r>
          </a:p>
          <a:p>
            <a:endParaRPr lang="en-US" sz="2000" dirty="0">
              <a:solidFill>
                <a:schemeClr val="accent5">
                  <a:lumMod val="50000"/>
                </a:schemeClr>
              </a:solidFill>
            </a:endParaRPr>
          </a:p>
        </p:txBody>
      </p:sp>
      <p:sp>
        <p:nvSpPr>
          <p:cNvPr id="6" name="TextBox 5">
            <a:extLst>
              <a:ext uri="{FF2B5EF4-FFF2-40B4-BE49-F238E27FC236}">
                <a16:creationId xmlns:a16="http://schemas.microsoft.com/office/drawing/2014/main" id="{DA0D2081-1FBF-4E58-BA63-185810C8B98F}"/>
              </a:ext>
            </a:extLst>
          </p:cNvPr>
          <p:cNvSpPr txBox="1"/>
          <p:nvPr/>
        </p:nvSpPr>
        <p:spPr>
          <a:xfrm>
            <a:off x="57836" y="1266035"/>
            <a:ext cx="10547021" cy="461665"/>
          </a:xfrm>
          <a:prstGeom prst="rect">
            <a:avLst/>
          </a:prstGeom>
          <a:noFill/>
        </p:spPr>
        <p:txBody>
          <a:bodyPr wrap="square" rtlCol="0">
            <a:spAutoFit/>
          </a:bodyPr>
          <a:lstStyle/>
          <a:p>
            <a:r>
              <a:rPr lang="de-DE" sz="2400" dirty="0">
                <a:solidFill>
                  <a:schemeClr val="accent5">
                    <a:lumMod val="50000"/>
                  </a:schemeClr>
                </a:solidFill>
              </a:rPr>
              <a:t>Lies den Text und schreib Fragen für deine/deinen Partner*in.</a:t>
            </a:r>
          </a:p>
        </p:txBody>
      </p:sp>
      <p:pic>
        <p:nvPicPr>
          <p:cNvPr id="3074" name="Picture 2" descr="Baltic, Naval, Ocean, Sea, Island, Germany, Föhr">
            <a:extLst>
              <a:ext uri="{FF2B5EF4-FFF2-40B4-BE49-F238E27FC236}">
                <a16:creationId xmlns:a16="http://schemas.microsoft.com/office/drawing/2014/main" id="{908B7FAD-1E04-457E-B23E-94044FBE4E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3637" y="205639"/>
            <a:ext cx="2147454" cy="107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981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386945" cy="869950"/>
          </a:xfrm>
          <a:prstGeom prst="rect">
            <a:avLst/>
          </a:prstGeom>
        </p:spPr>
      </p:pic>
      <p:sp>
        <p:nvSpPr>
          <p:cNvPr id="4" name="Title 3"/>
          <p:cNvSpPr>
            <a:spLocks noGrp="1"/>
          </p:cNvSpPr>
          <p:nvPr>
            <p:ph type="title"/>
          </p:nvPr>
        </p:nvSpPr>
        <p:spPr>
          <a:xfrm>
            <a:off x="0" y="294041"/>
            <a:ext cx="8423564" cy="707849"/>
          </a:xfrm>
        </p:spPr>
        <p:txBody>
          <a:bodyPr>
            <a:normAutofit/>
          </a:bodyPr>
          <a:lstStyle/>
          <a:p>
            <a:r>
              <a:rPr lang="en-GB" sz="3600" b="1" dirty="0">
                <a:solidFill>
                  <a:schemeClr val="bg1"/>
                </a:solidFill>
              </a:rPr>
              <a:t>Matthias </a:t>
            </a:r>
            <a:r>
              <a:rPr lang="en-GB" sz="3600" b="1" dirty="0" err="1">
                <a:solidFill>
                  <a:schemeClr val="bg1"/>
                </a:solidFill>
              </a:rPr>
              <a:t>fährt</a:t>
            </a:r>
            <a:r>
              <a:rPr lang="en-GB" sz="3600" b="1" dirty="0">
                <a:solidFill>
                  <a:schemeClr val="bg1"/>
                </a:solidFill>
              </a:rPr>
              <a:t> </a:t>
            </a:r>
            <a:r>
              <a:rPr lang="en-GB" sz="3600" b="1" dirty="0" err="1">
                <a:solidFill>
                  <a:schemeClr val="bg1"/>
                </a:solidFill>
              </a:rPr>
              <a:t>nach</a:t>
            </a:r>
            <a:r>
              <a:rPr lang="en-GB" sz="3600" b="1" dirty="0">
                <a:solidFill>
                  <a:schemeClr val="bg1"/>
                </a:solidFill>
              </a:rPr>
              <a:t> </a:t>
            </a:r>
            <a:r>
              <a:rPr lang="en-GB" sz="3600" b="1" dirty="0" err="1">
                <a:solidFill>
                  <a:schemeClr val="bg1"/>
                </a:solidFill>
              </a:rPr>
              <a:t>Föhr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18618" y="247046"/>
            <a:ext cx="1540274"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7836" y="1995263"/>
            <a:ext cx="11901056" cy="4401205"/>
          </a:xfrm>
          <a:prstGeom prst="rect">
            <a:avLst/>
          </a:prstGeom>
          <a:noFill/>
        </p:spPr>
        <p:txBody>
          <a:bodyPr wrap="square" rtlCol="0">
            <a:spAutoFit/>
          </a:bodyPr>
          <a:lstStyle/>
          <a:p>
            <a:r>
              <a:rPr lang="de-DE" sz="2000" dirty="0">
                <a:solidFill>
                  <a:schemeClr val="accent5">
                    <a:lumMod val="50000"/>
                  </a:schemeClr>
                </a:solidFill>
              </a:rPr>
              <a:t>Matthias ist Wolfgangs Freund. Er war in Wolfgangs Klasse. Letzten Montag ist er mit seiner Familie losgefahren, um ein neues Leben auf einer Insel zu beginnen. Die Insel heißt Föhr und ist in der Nordsee neben Sylt. Es gibt sehr viel zu tun! Viele Leute machen jedes Jahr Urlaub auf Föhr. Der Ort heißt Wyk und ist nicht sehr groß. Die Bevölkerung ist fast 4.500, aber im Sommer kommen etwa 20.000 Leute auf die Insel! Die Insel hat auch ihre eigene Fremdsprache: </a:t>
            </a:r>
            <a:r>
              <a:rPr lang="de-DE" sz="2000" dirty="0" err="1">
                <a:solidFill>
                  <a:schemeClr val="accent5">
                    <a:lumMod val="50000"/>
                  </a:schemeClr>
                </a:solidFill>
              </a:rPr>
              <a:t>Fering</a:t>
            </a:r>
            <a:r>
              <a:rPr lang="de-DE" sz="2000" dirty="0">
                <a:solidFill>
                  <a:schemeClr val="accent5">
                    <a:lumMod val="50000"/>
                  </a:schemeClr>
                </a:solidFill>
              </a:rPr>
              <a:t>! </a:t>
            </a:r>
          </a:p>
          <a:p>
            <a:endParaRPr lang="de-DE" sz="2000" dirty="0">
              <a:solidFill>
                <a:schemeClr val="accent5">
                  <a:lumMod val="50000"/>
                </a:schemeClr>
              </a:solidFill>
            </a:endParaRPr>
          </a:p>
          <a:p>
            <a:r>
              <a:rPr lang="de-DE" sz="2000" dirty="0">
                <a:solidFill>
                  <a:schemeClr val="accent5">
                    <a:lumMod val="50000"/>
                  </a:schemeClr>
                </a:solidFill>
              </a:rPr>
              <a:t>Also, wie war die Reise? Matthias und seine Familie mussten zuerst mit dem Auto zum Bahnhof fahren. Um neun Uhr sind sie in den Zug nach Hamburg gestiegen, von dort mussten sie den Zug nach </a:t>
            </a:r>
            <a:r>
              <a:rPr lang="de-DE" sz="2000" dirty="0" err="1">
                <a:solidFill>
                  <a:schemeClr val="accent5">
                    <a:lumMod val="50000"/>
                  </a:schemeClr>
                </a:solidFill>
              </a:rPr>
              <a:t>Dagebüll</a:t>
            </a:r>
            <a:r>
              <a:rPr lang="de-DE" sz="2000" dirty="0">
                <a:solidFill>
                  <a:schemeClr val="accent5">
                    <a:lumMod val="50000"/>
                  </a:schemeClr>
                </a:solidFill>
              </a:rPr>
              <a:t> nehmen. Dort mussten sie mit dem Boot zur Insel fahren. Es war nicht angenehm: es gab einen starken Wind, und das Meer war nicht ruhig. Matthias hatte Angst vor dem Meer! Während der Fahrt war er ein bisschen krank! Er konnte nicht stehen und wollte nur schlafen. Das Boot war auch sehr langsam. Matthias mag jedoch sein neues Haus, denn es ist sehr groß mit Blick auf den Strand. Nächste Woche wird er in seiner neuen Schule anfangen.</a:t>
            </a:r>
          </a:p>
          <a:p>
            <a:endParaRPr lang="en-US" sz="2000" dirty="0">
              <a:solidFill>
                <a:schemeClr val="accent5">
                  <a:lumMod val="50000"/>
                </a:schemeClr>
              </a:solidFill>
            </a:endParaRPr>
          </a:p>
        </p:txBody>
      </p:sp>
      <p:sp>
        <p:nvSpPr>
          <p:cNvPr id="6" name="TextBox 5">
            <a:extLst>
              <a:ext uri="{FF2B5EF4-FFF2-40B4-BE49-F238E27FC236}">
                <a16:creationId xmlns:a16="http://schemas.microsoft.com/office/drawing/2014/main" id="{DA0D2081-1FBF-4E58-BA63-185810C8B98F}"/>
              </a:ext>
            </a:extLst>
          </p:cNvPr>
          <p:cNvSpPr txBox="1"/>
          <p:nvPr/>
        </p:nvSpPr>
        <p:spPr>
          <a:xfrm>
            <a:off x="57836" y="1266035"/>
            <a:ext cx="10547021" cy="461665"/>
          </a:xfrm>
          <a:prstGeom prst="rect">
            <a:avLst/>
          </a:prstGeom>
          <a:noFill/>
        </p:spPr>
        <p:txBody>
          <a:bodyPr wrap="square" rtlCol="0">
            <a:spAutoFit/>
          </a:bodyPr>
          <a:lstStyle/>
          <a:p>
            <a:r>
              <a:rPr lang="de-DE" sz="2400" dirty="0">
                <a:solidFill>
                  <a:schemeClr val="accent5">
                    <a:lumMod val="50000"/>
                  </a:schemeClr>
                </a:solidFill>
              </a:rPr>
              <a:t>Stell deinem/deiner Partner*in die Fragen, die du geschrieben hast.</a:t>
            </a:r>
          </a:p>
        </p:txBody>
      </p:sp>
      <p:grpSp>
        <p:nvGrpSpPr>
          <p:cNvPr id="8" name="Group 7">
            <a:extLst>
              <a:ext uri="{FF2B5EF4-FFF2-40B4-BE49-F238E27FC236}">
                <a16:creationId xmlns:a16="http://schemas.microsoft.com/office/drawing/2014/main" id="{E5BBC403-BBDF-4617-8039-582DE4E0A4FE}"/>
              </a:ext>
            </a:extLst>
          </p:cNvPr>
          <p:cNvGrpSpPr/>
          <p:nvPr/>
        </p:nvGrpSpPr>
        <p:grpSpPr>
          <a:xfrm>
            <a:off x="57836" y="1727700"/>
            <a:ext cx="11901056" cy="4572000"/>
            <a:chOff x="57836" y="1815049"/>
            <a:chExt cx="11901056" cy="4572000"/>
          </a:xfrm>
        </p:grpSpPr>
        <p:sp>
          <p:nvSpPr>
            <p:cNvPr id="2" name="Rectangle 1">
              <a:extLst>
                <a:ext uri="{FF2B5EF4-FFF2-40B4-BE49-F238E27FC236}">
                  <a16:creationId xmlns:a16="http://schemas.microsoft.com/office/drawing/2014/main" id="{288E83F0-8F2C-43C7-A763-95185A801160}"/>
                </a:ext>
              </a:extLst>
            </p:cNvPr>
            <p:cNvSpPr/>
            <p:nvPr/>
          </p:nvSpPr>
          <p:spPr>
            <a:xfrm>
              <a:off x="57836" y="1995263"/>
              <a:ext cx="11901056" cy="421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Baltic, Naval, Ocean, Sea, Island, Germany, Föhr">
              <a:extLst>
                <a:ext uri="{FF2B5EF4-FFF2-40B4-BE49-F238E27FC236}">
                  <a16:creationId xmlns:a16="http://schemas.microsoft.com/office/drawing/2014/main" id="{3660722D-10BA-4CE9-AED6-1B990DE65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15049"/>
              <a:ext cx="9144000" cy="45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609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Neu </a:t>
            </a:r>
            <a:r>
              <a:rPr lang="en-GB" sz="4000" b="1" dirty="0" err="1">
                <a:solidFill>
                  <a:prstClr val="white"/>
                </a:solidFill>
              </a:rPr>
              <a:t>anfangen</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Revisit </a:t>
            </a:r>
            <a:r>
              <a:rPr lang="en-GB" sz="3000" i="1" dirty="0">
                <a:solidFill>
                  <a:prstClr val="white"/>
                </a:solidFill>
              </a:rPr>
              <a:t>present and imperfect modals</a:t>
            </a:r>
            <a:endParaRPr lang="en-GB" sz="3000"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eu</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[au]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äu</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3 - Lesson 63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29.09.21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83167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76405" y="5586608"/>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65753" y="5586608"/>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32136" y="5586608"/>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35052" y="5586608"/>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36926"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51326" y="5586608"/>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65726"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42548" y="5586608"/>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26196"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240596"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117419"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51769" y="1149342"/>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nen</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p:cNvSpPr txBox="1"/>
          <p:nvPr/>
        </p:nvSpPr>
        <p:spPr>
          <a:xfrm>
            <a:off x="841330" y="2467104"/>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__is</a:t>
            </a:r>
          </a:p>
        </p:txBody>
      </p:sp>
      <p:sp>
        <p:nvSpPr>
          <p:cNvPr id="20" name="TextBox 19"/>
          <p:cNvSpPr txBox="1"/>
          <p:nvPr/>
        </p:nvSpPr>
        <p:spPr>
          <a:xfrm>
            <a:off x="851769" y="3794340"/>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rPr>
              <a:t>d</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er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Ba__m</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1" name="TextBox 20"/>
          <p:cNvSpPr txBox="1"/>
          <p:nvPr/>
        </p:nvSpPr>
        <p:spPr>
          <a:xfrm>
            <a:off x="8995776" y="1139868"/>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TextBox 21"/>
          <p:cNvSpPr txBox="1"/>
          <p:nvPr/>
        </p:nvSpPr>
        <p:spPr>
          <a:xfrm>
            <a:off x="8985336" y="2467104"/>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L__id</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 name="TextBox 22"/>
          <p:cNvSpPr txBox="1"/>
          <p:nvPr/>
        </p:nvSpPr>
        <p:spPr>
          <a:xfrm>
            <a:off x="8995775" y="3794340"/>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Bevölkeru</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__g</a:t>
            </a:r>
          </a:p>
        </p:txBody>
      </p:sp>
      <p:sp>
        <p:nvSpPr>
          <p:cNvPr id="24" name="TextBox 23"/>
          <p:cNvSpPr txBox="1"/>
          <p:nvPr/>
        </p:nvSpPr>
        <p:spPr>
          <a:xfrm>
            <a:off x="5164899" y="640377"/>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b__</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uen</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p:cNvSpPr txBox="1"/>
          <p:nvPr/>
        </p:nvSpPr>
        <p:spPr>
          <a:xfrm>
            <a:off x="5138801" y="2467104"/>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__eld</a:t>
            </a:r>
          </a:p>
        </p:txBody>
      </p:sp>
      <p:sp>
        <p:nvSpPr>
          <p:cNvPr id="26" name="TextBox 25"/>
          <p:cNvSpPr txBox="1"/>
          <p:nvPr/>
        </p:nvSpPr>
        <p:spPr>
          <a:xfrm>
            <a:off x="5149241" y="3389268"/>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m__</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ncher</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7" name="TextBox 26"/>
          <p:cNvSpPr txBox="1"/>
          <p:nvPr/>
        </p:nvSpPr>
        <p:spPr>
          <a:xfrm>
            <a:off x="5112707" y="4311432"/>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ange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ehm</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p:cNvSpPr txBox="1"/>
          <p:nvPr/>
        </p:nvSpPr>
        <p:spPr>
          <a:xfrm>
            <a:off x="5149240" y="1576707"/>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orden</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9" name="TextBox 28"/>
          <p:cNvSpPr txBox="1"/>
          <p:nvPr/>
        </p:nvSpPr>
        <p:spPr>
          <a:xfrm>
            <a:off x="1341327" y="1057934"/>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srgbClr val="DAA520"/>
                </a:solidFill>
                <a:latin typeface="Century Gothic" panose="020B0502020202020204" pitchFamily="34" charset="0"/>
              </a:rPr>
              <a:t>n</a:t>
            </a:r>
            <a:endPar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0" name="TextBox 29"/>
          <p:cNvSpPr txBox="1"/>
          <p:nvPr/>
        </p:nvSpPr>
        <p:spPr>
          <a:xfrm>
            <a:off x="876823" y="4809600"/>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srgbClr val="DAA520"/>
                </a:solidFill>
                <a:latin typeface="Century Gothic" panose="020B0502020202020204" pitchFamily="34" charset="0"/>
              </a:rPr>
              <a:t>n</a:t>
            </a:r>
            <a:endPar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1" name="TextBox 30"/>
          <p:cNvSpPr txBox="1"/>
          <p:nvPr/>
        </p:nvSpPr>
        <p:spPr>
          <a:xfrm>
            <a:off x="1900301" y="2392010"/>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p>
        </p:txBody>
      </p:sp>
      <p:sp>
        <p:nvSpPr>
          <p:cNvPr id="32" name="TextBox 31"/>
          <p:cNvSpPr txBox="1"/>
          <p:nvPr/>
        </p:nvSpPr>
        <p:spPr>
          <a:xfrm>
            <a:off x="1741638"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p>
        </p:txBody>
      </p:sp>
      <p:sp>
        <p:nvSpPr>
          <p:cNvPr id="33" name="TextBox 32"/>
          <p:cNvSpPr txBox="1"/>
          <p:nvPr/>
        </p:nvSpPr>
        <p:spPr>
          <a:xfrm>
            <a:off x="2051705" y="3712765"/>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u</a:t>
            </a:r>
          </a:p>
        </p:txBody>
      </p:sp>
      <p:sp>
        <p:nvSpPr>
          <p:cNvPr id="34" name="TextBox 33"/>
          <p:cNvSpPr txBox="1"/>
          <p:nvPr/>
        </p:nvSpPr>
        <p:spPr>
          <a:xfrm>
            <a:off x="2575665"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srgbClr val="DAA520"/>
                </a:solidFill>
                <a:latin typeface="Century Gothic" panose="020B0502020202020204" pitchFamily="34" charset="0"/>
              </a:rPr>
              <a:t>u</a:t>
            </a:r>
            <a:endPar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5" name="TextBox 34"/>
          <p:cNvSpPr txBox="1"/>
          <p:nvPr/>
        </p:nvSpPr>
        <p:spPr>
          <a:xfrm>
            <a:off x="5493303" y="554398"/>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a:t>
            </a:r>
          </a:p>
        </p:txBody>
      </p:sp>
      <p:sp>
        <p:nvSpPr>
          <p:cNvPr id="36" name="TextBox 35"/>
          <p:cNvSpPr txBox="1"/>
          <p:nvPr/>
        </p:nvSpPr>
        <p:spPr>
          <a:xfrm>
            <a:off x="4042777"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a:t>
            </a:r>
          </a:p>
        </p:txBody>
      </p:sp>
      <p:sp>
        <p:nvSpPr>
          <p:cNvPr id="37" name="TextBox 36"/>
          <p:cNvSpPr txBox="1"/>
          <p:nvPr/>
        </p:nvSpPr>
        <p:spPr>
          <a:xfrm>
            <a:off x="5248409" y="1483385"/>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DAA520"/>
                </a:solidFill>
                <a:latin typeface="Century Gothic" panose="020B0502020202020204" pitchFamily="34" charset="0"/>
              </a:rPr>
              <a:t>N</a:t>
            </a:r>
            <a:endPar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8" name="TextBox 37"/>
          <p:cNvSpPr txBox="1"/>
          <p:nvPr/>
        </p:nvSpPr>
        <p:spPr>
          <a:xfrm>
            <a:off x="4919599"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srgbClr val="DAA520"/>
                </a:solidFill>
                <a:latin typeface="Century Gothic" panose="020B0502020202020204" pitchFamily="34" charset="0"/>
              </a:rPr>
              <a:t>n</a:t>
            </a:r>
            <a:endPar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9" name="TextBox 38"/>
          <p:cNvSpPr txBox="1"/>
          <p:nvPr/>
        </p:nvSpPr>
        <p:spPr>
          <a:xfrm>
            <a:off x="5970089" y="2366959"/>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F</a:t>
            </a:r>
          </a:p>
        </p:txBody>
      </p:sp>
      <p:sp>
        <p:nvSpPr>
          <p:cNvPr id="40" name="TextBox 39"/>
          <p:cNvSpPr txBox="1"/>
          <p:nvPr/>
        </p:nvSpPr>
        <p:spPr>
          <a:xfrm>
            <a:off x="5823561"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srgbClr val="DAA520"/>
                </a:solidFill>
                <a:latin typeface="Century Gothic" panose="020B0502020202020204" pitchFamily="34" charset="0"/>
              </a:rPr>
              <a:t>f</a:t>
            </a:r>
            <a:endPar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41" name="TextBox 40"/>
          <p:cNvSpPr txBox="1"/>
          <p:nvPr/>
        </p:nvSpPr>
        <p:spPr>
          <a:xfrm>
            <a:off x="5603488" y="3310114"/>
            <a:ext cx="3116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a:t>
            </a:r>
          </a:p>
        </p:txBody>
      </p:sp>
      <p:sp>
        <p:nvSpPr>
          <p:cNvPr id="42" name="TextBox 41"/>
          <p:cNvSpPr txBox="1"/>
          <p:nvPr/>
        </p:nvSpPr>
        <p:spPr>
          <a:xfrm>
            <a:off x="6679510"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srgbClr val="DAA520"/>
                </a:solidFill>
                <a:latin typeface="Century Gothic" panose="020B0502020202020204" pitchFamily="34" charset="0"/>
              </a:rPr>
              <a:t>a</a:t>
            </a:r>
            <a:endPar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43" name="TextBox 42"/>
          <p:cNvSpPr txBox="1"/>
          <p:nvPr/>
        </p:nvSpPr>
        <p:spPr>
          <a:xfrm>
            <a:off x="6121582" y="4230303"/>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DAA520"/>
                </a:solidFill>
                <a:latin typeface="Century Gothic" panose="020B0502020202020204" pitchFamily="34" charset="0"/>
              </a:rPr>
              <a:t>n</a:t>
            </a:r>
            <a:endPar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44" name="TextBox 43"/>
          <p:cNvSpPr txBox="1"/>
          <p:nvPr/>
        </p:nvSpPr>
        <p:spPr>
          <a:xfrm>
            <a:off x="7607998"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n</a:t>
            </a:r>
          </a:p>
        </p:txBody>
      </p:sp>
      <p:sp>
        <p:nvSpPr>
          <p:cNvPr id="45" name="TextBox 44"/>
          <p:cNvSpPr txBox="1"/>
          <p:nvPr/>
        </p:nvSpPr>
        <p:spPr>
          <a:xfrm>
            <a:off x="9446711" y="107759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g</a:t>
            </a:r>
          </a:p>
        </p:txBody>
      </p:sp>
      <p:sp>
        <p:nvSpPr>
          <p:cNvPr id="46" name="TextBox 45"/>
          <p:cNvSpPr txBox="1"/>
          <p:nvPr/>
        </p:nvSpPr>
        <p:spPr>
          <a:xfrm>
            <a:off x="8519830"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g</a:t>
            </a:r>
          </a:p>
        </p:txBody>
      </p:sp>
      <p:sp>
        <p:nvSpPr>
          <p:cNvPr id="47" name="TextBox 46"/>
          <p:cNvSpPr txBox="1"/>
          <p:nvPr/>
        </p:nvSpPr>
        <p:spPr>
          <a:xfrm>
            <a:off x="9922744" y="2387672"/>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p>
        </p:txBody>
      </p:sp>
      <p:sp>
        <p:nvSpPr>
          <p:cNvPr id="48" name="TextBox 47"/>
          <p:cNvSpPr txBox="1"/>
          <p:nvPr/>
        </p:nvSpPr>
        <p:spPr>
          <a:xfrm>
            <a:off x="9384125"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p>
        </p:txBody>
      </p:sp>
      <p:sp>
        <p:nvSpPr>
          <p:cNvPr id="49" name="TextBox 48"/>
          <p:cNvSpPr txBox="1"/>
          <p:nvPr/>
        </p:nvSpPr>
        <p:spPr>
          <a:xfrm>
            <a:off x="10754070" y="3702946"/>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n</a:t>
            </a:r>
          </a:p>
        </p:txBody>
      </p:sp>
      <p:sp>
        <p:nvSpPr>
          <p:cNvPr id="50" name="TextBox 49"/>
          <p:cNvSpPr txBox="1"/>
          <p:nvPr/>
        </p:nvSpPr>
        <p:spPr>
          <a:xfrm>
            <a:off x="10186832" y="4795505"/>
            <a:ext cx="3893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n</a:t>
            </a:r>
          </a:p>
        </p:txBody>
      </p:sp>
      <p:pic>
        <p:nvPicPr>
          <p:cNvPr id="51" name="Picture 50" descr="background rectangle">
            <a:extLst>
              <a:ext uri="{FF2B5EF4-FFF2-40B4-BE49-F238E27FC236}">
                <a16:creationId xmlns:a16="http://schemas.microsoft.com/office/drawing/2014/main" id="{681CCE9C-BD83-46CE-9139-C7AF4F1254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56363" cy="869950"/>
          </a:xfrm>
          <a:prstGeom prst="rect">
            <a:avLst/>
          </a:prstGeom>
        </p:spPr>
      </p:pic>
      <p:sp>
        <p:nvSpPr>
          <p:cNvPr id="52" name="Title 3">
            <a:extLst>
              <a:ext uri="{FF2B5EF4-FFF2-40B4-BE49-F238E27FC236}">
                <a16:creationId xmlns:a16="http://schemas.microsoft.com/office/drawing/2014/main" id="{33BA2F59-67D9-488A-A22B-DAA812BC3F84}"/>
              </a:ext>
            </a:extLst>
          </p:cNvPr>
          <p:cNvSpPr>
            <a:spLocks noGrp="1"/>
          </p:cNvSpPr>
          <p:nvPr>
            <p:ph type="title"/>
          </p:nvPr>
        </p:nvSpPr>
        <p:spPr>
          <a:xfrm>
            <a:off x="0" y="294041"/>
            <a:ext cx="3546764" cy="707849"/>
          </a:xfrm>
        </p:spPr>
        <p:txBody>
          <a:bodyPr>
            <a:normAutofit fontScale="90000"/>
          </a:bodyPr>
          <a:lstStyle/>
          <a:p>
            <a:r>
              <a:rPr lang="en-GB" sz="3600" b="1" dirty="0" err="1">
                <a:solidFill>
                  <a:schemeClr val="bg1"/>
                </a:solidFill>
              </a:rPr>
              <a:t>geheimes</a:t>
            </a:r>
            <a:r>
              <a:rPr lang="en-GB" sz="3600" b="1" dirty="0">
                <a:solidFill>
                  <a:schemeClr val="bg1"/>
                </a:solidFill>
              </a:rPr>
              <a:t>* Wort</a:t>
            </a:r>
          </a:p>
        </p:txBody>
      </p:sp>
      <p:sp>
        <p:nvSpPr>
          <p:cNvPr id="53" name="Rounded Rectangle 11">
            <a:extLst>
              <a:ext uri="{FF2B5EF4-FFF2-40B4-BE49-F238E27FC236}">
                <a16:creationId xmlns:a16="http://schemas.microsoft.com/office/drawing/2014/main" id="{B3194207-7403-411D-B7AB-752232CA4A40}"/>
              </a:ext>
            </a:extLst>
          </p:cNvPr>
          <p:cNvSpPr/>
          <p:nvPr/>
        </p:nvSpPr>
        <p:spPr>
          <a:xfrm>
            <a:off x="10418618" y="247046"/>
            <a:ext cx="1540274"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Speech Bubble: Rectangle with Corners Rounded 53">
            <a:extLst>
              <a:ext uri="{FF2B5EF4-FFF2-40B4-BE49-F238E27FC236}">
                <a16:creationId xmlns:a16="http://schemas.microsoft.com/office/drawing/2014/main" id="{8268BBFB-9325-4EB4-82CC-59742667F274}"/>
              </a:ext>
            </a:extLst>
          </p:cNvPr>
          <p:cNvSpPr/>
          <p:nvPr/>
        </p:nvSpPr>
        <p:spPr>
          <a:xfrm>
            <a:off x="8060367" y="271932"/>
            <a:ext cx="2259580" cy="389991"/>
          </a:xfrm>
          <a:prstGeom prst="wedgeRoundRectCallout">
            <a:avLst>
              <a:gd name="adj1" fmla="val 28997"/>
              <a:gd name="adj2" fmla="val 4480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geheim</a:t>
            </a:r>
            <a:r>
              <a:rPr lang="en-GB" sz="2000" dirty="0">
                <a:latin typeface="Century Gothic" panose="020B0502020202020204" pitchFamily="34" charset="0"/>
              </a:rPr>
              <a:t> – secret </a:t>
            </a:r>
          </a:p>
        </p:txBody>
      </p:sp>
      <p:sp>
        <p:nvSpPr>
          <p:cNvPr id="55" name="Oval 54">
            <a:extLst>
              <a:ext uri="{FF2B5EF4-FFF2-40B4-BE49-F238E27FC236}">
                <a16:creationId xmlns:a16="http://schemas.microsoft.com/office/drawing/2014/main" id="{45614B7C-1356-4948-9C34-C9094BFE65F8}"/>
              </a:ext>
            </a:extLst>
          </p:cNvPr>
          <p:cNvSpPr/>
          <p:nvPr/>
        </p:nvSpPr>
        <p:spPr>
          <a:xfrm>
            <a:off x="286881" y="1194896"/>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6" name="Oval 55">
            <a:extLst>
              <a:ext uri="{FF2B5EF4-FFF2-40B4-BE49-F238E27FC236}">
                <a16:creationId xmlns:a16="http://schemas.microsoft.com/office/drawing/2014/main" id="{DBB8F6C5-11F6-4219-96EE-1642F600D4A2}"/>
              </a:ext>
            </a:extLst>
          </p:cNvPr>
          <p:cNvSpPr/>
          <p:nvPr/>
        </p:nvSpPr>
        <p:spPr>
          <a:xfrm>
            <a:off x="290861" y="2498009"/>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57" name="Oval 56">
            <a:extLst>
              <a:ext uri="{FF2B5EF4-FFF2-40B4-BE49-F238E27FC236}">
                <a16:creationId xmlns:a16="http://schemas.microsoft.com/office/drawing/2014/main" id="{C223D529-FE06-4BA4-8A9B-F442F4CA6F56}"/>
              </a:ext>
            </a:extLst>
          </p:cNvPr>
          <p:cNvSpPr/>
          <p:nvPr/>
        </p:nvSpPr>
        <p:spPr>
          <a:xfrm>
            <a:off x="283273" y="3791180"/>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58" name="Oval 57">
            <a:extLst>
              <a:ext uri="{FF2B5EF4-FFF2-40B4-BE49-F238E27FC236}">
                <a16:creationId xmlns:a16="http://schemas.microsoft.com/office/drawing/2014/main" id="{1C621566-2C4A-48BA-80F0-6CB25A33A087}"/>
              </a:ext>
            </a:extLst>
          </p:cNvPr>
          <p:cNvSpPr/>
          <p:nvPr/>
        </p:nvSpPr>
        <p:spPr>
          <a:xfrm>
            <a:off x="4495446" y="627865"/>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59" name="Oval 58">
            <a:extLst>
              <a:ext uri="{FF2B5EF4-FFF2-40B4-BE49-F238E27FC236}">
                <a16:creationId xmlns:a16="http://schemas.microsoft.com/office/drawing/2014/main" id="{C0BC01DC-4DFE-48B4-B886-4E18443C54DF}"/>
              </a:ext>
            </a:extLst>
          </p:cNvPr>
          <p:cNvSpPr/>
          <p:nvPr/>
        </p:nvSpPr>
        <p:spPr>
          <a:xfrm>
            <a:off x="4495446" y="1597933"/>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60" name="Oval 59">
            <a:extLst>
              <a:ext uri="{FF2B5EF4-FFF2-40B4-BE49-F238E27FC236}">
                <a16:creationId xmlns:a16="http://schemas.microsoft.com/office/drawing/2014/main" id="{B902DF6B-AEFE-4CD1-B3E8-A8137A9B82D7}"/>
              </a:ext>
            </a:extLst>
          </p:cNvPr>
          <p:cNvSpPr/>
          <p:nvPr/>
        </p:nvSpPr>
        <p:spPr>
          <a:xfrm>
            <a:off x="4495446" y="2461139"/>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61" name="Oval 60">
            <a:extLst>
              <a:ext uri="{FF2B5EF4-FFF2-40B4-BE49-F238E27FC236}">
                <a16:creationId xmlns:a16="http://schemas.microsoft.com/office/drawing/2014/main" id="{09708A7B-43C0-41C8-96F7-23FE779A6E0E}"/>
              </a:ext>
            </a:extLst>
          </p:cNvPr>
          <p:cNvSpPr/>
          <p:nvPr/>
        </p:nvSpPr>
        <p:spPr>
          <a:xfrm>
            <a:off x="4495446" y="3389268"/>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62" name="Oval 61">
            <a:extLst>
              <a:ext uri="{FF2B5EF4-FFF2-40B4-BE49-F238E27FC236}">
                <a16:creationId xmlns:a16="http://schemas.microsoft.com/office/drawing/2014/main" id="{6FE4E223-8211-4451-9AF5-B001E796F9AE}"/>
              </a:ext>
            </a:extLst>
          </p:cNvPr>
          <p:cNvSpPr/>
          <p:nvPr/>
        </p:nvSpPr>
        <p:spPr>
          <a:xfrm>
            <a:off x="4500854" y="4323344"/>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63" name="Oval 62">
            <a:extLst>
              <a:ext uri="{FF2B5EF4-FFF2-40B4-BE49-F238E27FC236}">
                <a16:creationId xmlns:a16="http://schemas.microsoft.com/office/drawing/2014/main" id="{C7DACA4C-5067-470F-9165-20F39638C103}"/>
              </a:ext>
            </a:extLst>
          </p:cNvPr>
          <p:cNvSpPr/>
          <p:nvPr/>
        </p:nvSpPr>
        <p:spPr>
          <a:xfrm>
            <a:off x="8407913" y="1179415"/>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64" name="Oval 63">
            <a:extLst>
              <a:ext uri="{FF2B5EF4-FFF2-40B4-BE49-F238E27FC236}">
                <a16:creationId xmlns:a16="http://schemas.microsoft.com/office/drawing/2014/main" id="{53675A64-4205-4BD3-B52D-393B2AF0FE02}"/>
              </a:ext>
            </a:extLst>
          </p:cNvPr>
          <p:cNvSpPr/>
          <p:nvPr/>
        </p:nvSpPr>
        <p:spPr>
          <a:xfrm>
            <a:off x="8210801" y="2515412"/>
            <a:ext cx="751562"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sp>
        <p:nvSpPr>
          <p:cNvPr id="65" name="Oval 64">
            <a:extLst>
              <a:ext uri="{FF2B5EF4-FFF2-40B4-BE49-F238E27FC236}">
                <a16:creationId xmlns:a16="http://schemas.microsoft.com/office/drawing/2014/main" id="{CDBE892A-7940-43B8-8B54-F3759A539CCD}"/>
              </a:ext>
            </a:extLst>
          </p:cNvPr>
          <p:cNvSpPr/>
          <p:nvPr/>
        </p:nvSpPr>
        <p:spPr>
          <a:xfrm>
            <a:off x="8207645" y="3843193"/>
            <a:ext cx="751562"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11</a:t>
            </a:r>
          </a:p>
        </p:txBody>
      </p:sp>
      <p:sp>
        <p:nvSpPr>
          <p:cNvPr id="66" name="Oval 65">
            <a:extLst>
              <a:ext uri="{FF2B5EF4-FFF2-40B4-BE49-F238E27FC236}">
                <a16:creationId xmlns:a16="http://schemas.microsoft.com/office/drawing/2014/main" id="{52B2C372-16DA-4489-B7E5-33992287B771}"/>
              </a:ext>
            </a:extLst>
          </p:cNvPr>
          <p:cNvSpPr/>
          <p:nvPr/>
        </p:nvSpPr>
        <p:spPr>
          <a:xfrm>
            <a:off x="780790" y="5706741"/>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67" name="Oval 66">
            <a:extLst>
              <a:ext uri="{FF2B5EF4-FFF2-40B4-BE49-F238E27FC236}">
                <a16:creationId xmlns:a16="http://schemas.microsoft.com/office/drawing/2014/main" id="{E0258241-5579-4BC7-B733-E80F1DC9CB09}"/>
              </a:ext>
            </a:extLst>
          </p:cNvPr>
          <p:cNvSpPr/>
          <p:nvPr/>
        </p:nvSpPr>
        <p:spPr>
          <a:xfrm>
            <a:off x="1646655" y="5708612"/>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68" name="Oval 67">
            <a:extLst>
              <a:ext uri="{FF2B5EF4-FFF2-40B4-BE49-F238E27FC236}">
                <a16:creationId xmlns:a16="http://schemas.microsoft.com/office/drawing/2014/main" id="{960AC079-0323-4D96-97E4-E22D4FED5E97}"/>
              </a:ext>
            </a:extLst>
          </p:cNvPr>
          <p:cNvSpPr/>
          <p:nvPr/>
        </p:nvSpPr>
        <p:spPr>
          <a:xfrm>
            <a:off x="2534089" y="5718835"/>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69" name="Oval 68">
            <a:extLst>
              <a:ext uri="{FF2B5EF4-FFF2-40B4-BE49-F238E27FC236}">
                <a16:creationId xmlns:a16="http://schemas.microsoft.com/office/drawing/2014/main" id="{6F9F7D90-F08B-4220-8882-A304F2533CBC}"/>
              </a:ext>
            </a:extLst>
          </p:cNvPr>
          <p:cNvSpPr/>
          <p:nvPr/>
        </p:nvSpPr>
        <p:spPr>
          <a:xfrm>
            <a:off x="3934742" y="5706741"/>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70" name="Oval 69">
            <a:extLst>
              <a:ext uri="{FF2B5EF4-FFF2-40B4-BE49-F238E27FC236}">
                <a16:creationId xmlns:a16="http://schemas.microsoft.com/office/drawing/2014/main" id="{17177FA9-B3FA-4B5A-A7DE-51D887E8D695}"/>
              </a:ext>
            </a:extLst>
          </p:cNvPr>
          <p:cNvSpPr/>
          <p:nvPr/>
        </p:nvSpPr>
        <p:spPr>
          <a:xfrm>
            <a:off x="4814911" y="5707481"/>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71" name="Oval 70">
            <a:extLst>
              <a:ext uri="{FF2B5EF4-FFF2-40B4-BE49-F238E27FC236}">
                <a16:creationId xmlns:a16="http://schemas.microsoft.com/office/drawing/2014/main" id="{DDDB9D59-034A-4B62-80B7-6238D8DA2E4D}"/>
              </a:ext>
            </a:extLst>
          </p:cNvPr>
          <p:cNvSpPr/>
          <p:nvPr/>
        </p:nvSpPr>
        <p:spPr>
          <a:xfrm>
            <a:off x="5730136" y="5682720"/>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72" name="Oval 71">
            <a:extLst>
              <a:ext uri="{FF2B5EF4-FFF2-40B4-BE49-F238E27FC236}">
                <a16:creationId xmlns:a16="http://schemas.microsoft.com/office/drawing/2014/main" id="{154340B4-E5DC-47A9-8C05-B3AB4CD68B46}"/>
              </a:ext>
            </a:extLst>
          </p:cNvPr>
          <p:cNvSpPr/>
          <p:nvPr/>
        </p:nvSpPr>
        <p:spPr>
          <a:xfrm>
            <a:off x="6630970" y="5706741"/>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73" name="Oval 72">
            <a:extLst>
              <a:ext uri="{FF2B5EF4-FFF2-40B4-BE49-F238E27FC236}">
                <a16:creationId xmlns:a16="http://schemas.microsoft.com/office/drawing/2014/main" id="{C68735AE-64A8-49F1-84CF-8593593178B8}"/>
              </a:ext>
            </a:extLst>
          </p:cNvPr>
          <p:cNvSpPr/>
          <p:nvPr/>
        </p:nvSpPr>
        <p:spPr>
          <a:xfrm>
            <a:off x="7541104" y="5717669"/>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74" name="Oval 73">
            <a:extLst>
              <a:ext uri="{FF2B5EF4-FFF2-40B4-BE49-F238E27FC236}">
                <a16:creationId xmlns:a16="http://schemas.microsoft.com/office/drawing/2014/main" id="{E42458ED-63C9-4851-BA80-148AF8EE41AF}"/>
              </a:ext>
            </a:extLst>
          </p:cNvPr>
          <p:cNvSpPr/>
          <p:nvPr/>
        </p:nvSpPr>
        <p:spPr>
          <a:xfrm>
            <a:off x="8456329" y="5717669"/>
            <a:ext cx="554449"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75" name="Oval 74">
            <a:extLst>
              <a:ext uri="{FF2B5EF4-FFF2-40B4-BE49-F238E27FC236}">
                <a16:creationId xmlns:a16="http://schemas.microsoft.com/office/drawing/2014/main" id="{8D6B07DE-9D5D-4B89-B6E0-41ADD00D49BF}"/>
              </a:ext>
            </a:extLst>
          </p:cNvPr>
          <p:cNvSpPr/>
          <p:nvPr/>
        </p:nvSpPr>
        <p:spPr>
          <a:xfrm>
            <a:off x="9240596" y="5717669"/>
            <a:ext cx="751562"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sp>
        <p:nvSpPr>
          <p:cNvPr id="76" name="Oval 75">
            <a:extLst>
              <a:ext uri="{FF2B5EF4-FFF2-40B4-BE49-F238E27FC236}">
                <a16:creationId xmlns:a16="http://schemas.microsoft.com/office/drawing/2014/main" id="{B14B6887-CF8E-4153-B532-B473610D55ED}"/>
              </a:ext>
            </a:extLst>
          </p:cNvPr>
          <p:cNvSpPr/>
          <p:nvPr/>
        </p:nvSpPr>
        <p:spPr>
          <a:xfrm>
            <a:off x="10086889" y="5698453"/>
            <a:ext cx="751562" cy="499396"/>
          </a:xfrm>
          <a:prstGeom prst="ellipse">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11</a:t>
            </a:r>
          </a:p>
        </p:txBody>
      </p:sp>
    </p:spTree>
    <p:extLst>
      <p:ext uri="{BB962C8B-B14F-4D97-AF65-F5344CB8AC3E}">
        <p14:creationId xmlns:p14="http://schemas.microsoft.com/office/powerpoint/2010/main" val="24298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4422372"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a:solidFill>
                  <a:schemeClr val="bg1"/>
                </a:solidFill>
              </a:rPr>
              <a:t>Helgoland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401205"/>
          </a:xfrm>
          <a:prstGeom prst="rect">
            <a:avLst/>
          </a:prstGeom>
          <a:solidFill>
            <a:srgbClr val="FFF4E7"/>
          </a:solidFill>
          <a:ln>
            <a:solidFill>
              <a:srgbClr val="002060"/>
            </a:solidFill>
          </a:ln>
        </p:spPr>
        <p:txBody>
          <a:bodyPr wrap="square">
            <a:spAutoFit/>
          </a:bodyPr>
          <a:lstStyle/>
          <a:p>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Ich heiße Sabine. Ich wohne auf Helgoland. Das ist eine kleine Insel in der Nordsee. Ich bin Einzelkind.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Manche</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Leute denken, dass ich vielleicht einsam bin, besonders wenn die Insel eine Bevölkerung von nur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etwa</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1.300 Menschen hat.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Jedoch</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fühle ich mich hier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wohl</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Dieser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Ort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angenehm</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für           ein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Kind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denn die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Straßen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sind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ruhig</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Sonntags</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darf ich allein mit   meinem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Fahrrad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überall hinfahren*. Ich kenne die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Felder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die Bäume, den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Strand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und den Blick über das Meer. Der Wind kann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stark</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sein, aber wir werden ein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großes Haus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bauen, das uns schützen wird. </a:t>
            </a:r>
          </a:p>
          <a:p>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Montag</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sind wir nach Bremerhaven gefahren und ich habe mein eigenes Bücherregal gekauft, weil es billig war. Es wird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an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meiner Wand in dem neuen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Haus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stehen. Ich freue mich darauf!</a:t>
            </a: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30141"/>
            <a:ext cx="1730372" cy="3924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Insel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Um </a:t>
            </a:r>
            <a:r>
              <a:rPr lang="en-GB" sz="2000" dirty="0" err="1">
                <a:solidFill>
                  <a:srgbClr val="4472C4">
                    <a:lumMod val="50000"/>
                  </a:srgbClr>
                </a:solidFill>
                <a:latin typeface="Century Gothic" panose="020F0302020204030204"/>
              </a:rPr>
              <a:t>halb</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neun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fast</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Sand</a:t>
            </a: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alle</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nachmittags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gut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2" y="6392992"/>
            <a:ext cx="1771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Mädchen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37779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005" y="6390476"/>
            <a:ext cx="1543050"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a:t>
            </a: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10505330" y="4639902"/>
            <a:ext cx="1543050" cy="65072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Wohnung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x2</a:t>
            </a: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8017944" y="6386503"/>
            <a:ext cx="1503045" cy="4421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ideal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511588" y="3987996"/>
            <a:ext cx="1543050"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Flüsse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443700" y="3360887"/>
            <a:ext cx="1616203"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Freunden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516853" y="269875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a:t>
            </a: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516644" y="2044150"/>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Stadt</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3" name="Picture 32" descr="Island, Coastline, Heligoland, North Sea, Aerial View">
            <a:extLst>
              <a:ext uri="{FF2B5EF4-FFF2-40B4-BE49-F238E27FC236}">
                <a16:creationId xmlns:a16="http://schemas.microsoft.com/office/drawing/2014/main" id="{715E3B32-6C17-4E64-9278-87B400D6894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597" y="861025"/>
            <a:ext cx="1463040" cy="959485"/>
          </a:xfrm>
          <a:prstGeom prst="rect">
            <a:avLst/>
          </a:prstGeom>
          <a:noFill/>
          <a:ln>
            <a:noFill/>
          </a:ln>
        </p:spPr>
      </p:pic>
      <p:sp>
        <p:nvSpPr>
          <p:cNvPr id="53" name="Speech Bubble: Rectangle with Corners Rounded 52">
            <a:extLst>
              <a:ext uri="{FF2B5EF4-FFF2-40B4-BE49-F238E27FC236}">
                <a16:creationId xmlns:a16="http://schemas.microsoft.com/office/drawing/2014/main" id="{E702725A-066E-48D0-990E-51E0FD895386}"/>
              </a:ext>
            </a:extLst>
          </p:cNvPr>
          <p:cNvSpPr/>
          <p:nvPr/>
        </p:nvSpPr>
        <p:spPr>
          <a:xfrm>
            <a:off x="9556878" y="5317113"/>
            <a:ext cx="2556200" cy="1511532"/>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a:t>
            </a:r>
            <a:r>
              <a:rPr lang="en-GB" sz="2000" b="1" dirty="0" err="1">
                <a:solidFill>
                  <a:prstClr val="white"/>
                </a:solidFill>
                <a:latin typeface="Century Gothic" panose="020F0302020204030204"/>
              </a:rPr>
              <a:t>hin</a:t>
            </a:r>
            <a:r>
              <a:rPr lang="en-GB" sz="2000" dirty="0">
                <a:solidFill>
                  <a:prstClr val="white"/>
                </a:solidFill>
                <a:latin typeface="Century Gothic" panose="020F0302020204030204"/>
              </a:rPr>
              <a:t> means ‘to’ </a:t>
            </a:r>
            <a:r>
              <a:rPr lang="en-GB" sz="2000" dirty="0">
                <a:solidFill>
                  <a:prstClr val="white"/>
                </a:solidFill>
                <a:latin typeface="Century Gothic" panose="020F0302020204030204"/>
                <a:sym typeface="Wingdings" panose="05000000000000000000" pitchFamily="2" charset="2"/>
              </a:rPr>
              <a:t> </a:t>
            </a:r>
            <a:r>
              <a:rPr lang="en-GB" sz="2000" dirty="0" err="1">
                <a:solidFill>
                  <a:prstClr val="white"/>
                </a:solidFill>
                <a:latin typeface="Century Gothic" panose="020F0302020204030204"/>
                <a:sym typeface="Wingdings" panose="05000000000000000000" pitchFamily="2" charset="2"/>
              </a:rPr>
              <a:t>überall</a:t>
            </a:r>
            <a:r>
              <a:rPr lang="en-GB" sz="2000" dirty="0">
                <a:solidFill>
                  <a:prstClr val="white"/>
                </a:solidFill>
                <a:latin typeface="Century Gothic" panose="020F0302020204030204"/>
                <a:sym typeface="Wingdings" panose="05000000000000000000" pitchFamily="2" charset="2"/>
              </a:rPr>
              <a:t> </a:t>
            </a:r>
            <a:r>
              <a:rPr lang="en-GB" sz="2000" b="1" dirty="0" err="1">
                <a:solidFill>
                  <a:prstClr val="white"/>
                </a:solidFill>
                <a:latin typeface="Century Gothic" panose="020F0302020204030204"/>
                <a:sym typeface="Wingdings" panose="05000000000000000000" pitchFamily="2" charset="2"/>
              </a:rPr>
              <a:t>hin</a:t>
            </a:r>
            <a:r>
              <a:rPr lang="en-GB" sz="2000" dirty="0" err="1">
                <a:solidFill>
                  <a:prstClr val="white"/>
                </a:solidFill>
                <a:latin typeface="Century Gothic" panose="020F0302020204030204"/>
                <a:sym typeface="Wingdings" panose="05000000000000000000" pitchFamily="2" charset="2"/>
              </a:rPr>
              <a:t>fahren</a:t>
            </a:r>
            <a:r>
              <a:rPr lang="en-GB" sz="2000" dirty="0">
                <a:solidFill>
                  <a:prstClr val="white"/>
                </a:solidFill>
                <a:latin typeface="Century Gothic" panose="020F0302020204030204"/>
                <a:sym typeface="Wingdings" panose="05000000000000000000" pitchFamily="2" charset="2"/>
              </a:rPr>
              <a:t> – to travel/go </a:t>
            </a:r>
            <a:r>
              <a:rPr lang="en-GB" sz="2000" b="1" i="1" dirty="0">
                <a:solidFill>
                  <a:prstClr val="white"/>
                </a:solidFill>
                <a:latin typeface="Century Gothic" panose="020F0302020204030204"/>
                <a:sym typeface="Wingdings" panose="05000000000000000000" pitchFamily="2" charset="2"/>
              </a:rPr>
              <a:t>to</a:t>
            </a:r>
            <a:r>
              <a:rPr lang="en-GB" sz="2000" dirty="0">
                <a:solidFill>
                  <a:prstClr val="white"/>
                </a:solidFill>
                <a:latin typeface="Century Gothic" panose="020F0302020204030204"/>
                <a:sym typeface="Wingdings" panose="05000000000000000000" pitchFamily="2" charset="2"/>
              </a:rPr>
              <a:t> everywhere.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6016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500" fill="hold"/>
                                        <p:tgtEl>
                                          <p:spTgt spid="15"/>
                                        </p:tgtEl>
                                        <p:attrNameLst>
                                          <p:attrName>style.color</p:attrName>
                                        </p:attrNameLst>
                                      </p:cBhvr>
                                      <p:by>
                                        <p:hsl h="0" s="-70588" l="0"/>
                                      </p:by>
                                    </p:animClr>
                                    <p:animClr clrSpc="hsl" dir="cw">
                                      <p:cBhvr>
                                        <p:cTn id="7" dur="500" fill="hold"/>
                                        <p:tgtEl>
                                          <p:spTgt spid="15"/>
                                        </p:tgtEl>
                                        <p:attrNameLst>
                                          <p:attrName>fillcolor</p:attrName>
                                        </p:attrNameLst>
                                      </p:cBhvr>
                                      <p:by>
                                        <p:hsl h="0" s="-70588" l="0"/>
                                      </p:by>
                                    </p:animClr>
                                    <p:animClr clrSpc="hsl" dir="cw">
                                      <p:cBhvr>
                                        <p:cTn id="8" dur="500" fill="hold"/>
                                        <p:tgtEl>
                                          <p:spTgt spid="15"/>
                                        </p:tgtEl>
                                        <p:attrNameLst>
                                          <p:attrName>stroke.color</p:attrName>
                                        </p:attrNameLst>
                                      </p:cBhvr>
                                      <p:by>
                                        <p:hsl h="0" s="-70588" l="0"/>
                                      </p:by>
                                    </p:animClr>
                                    <p:set>
                                      <p:cBhvr>
                                        <p:cTn id="9" dur="500" fill="hold"/>
                                        <p:tgtEl>
                                          <p:spTgt spid="15"/>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3"/>
                                        </p:tgtEl>
                                        <p:attrNameLst>
                                          <p:attrName>style.color</p:attrName>
                                        </p:attrNameLst>
                                      </p:cBhvr>
                                      <p:by>
                                        <p:hsl h="0" s="-70588" l="0"/>
                                      </p:by>
                                    </p:animClr>
                                    <p:animClr clrSpc="hsl" dir="cw">
                                      <p:cBhvr>
                                        <p:cTn id="12" dur="500" fill="hold"/>
                                        <p:tgtEl>
                                          <p:spTgt spid="13"/>
                                        </p:tgtEl>
                                        <p:attrNameLst>
                                          <p:attrName>fillcolor</p:attrName>
                                        </p:attrNameLst>
                                      </p:cBhvr>
                                      <p:by>
                                        <p:hsl h="0" s="-70588" l="0"/>
                                      </p:by>
                                    </p:animClr>
                                    <p:animClr clrSpc="hsl" dir="cw">
                                      <p:cBhvr>
                                        <p:cTn id="13" dur="500" fill="hold"/>
                                        <p:tgtEl>
                                          <p:spTgt spid="13"/>
                                        </p:tgtEl>
                                        <p:attrNameLst>
                                          <p:attrName>stroke.color</p:attrName>
                                        </p:attrNameLst>
                                      </p:cBhvr>
                                      <p:by>
                                        <p:hsl h="0" s="-70588" l="0"/>
                                      </p:by>
                                    </p:animClr>
                                    <p:set>
                                      <p:cBhvr>
                                        <p:cTn id="14" dur="500" fill="hold"/>
                                        <p:tgtEl>
                                          <p:spTgt spid="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24"/>
                                        </p:tgtEl>
                                        <p:attrNameLst>
                                          <p:attrName>style.color</p:attrName>
                                        </p:attrNameLst>
                                      </p:cBhvr>
                                      <p:by>
                                        <p:hsl h="0" s="-70588" l="0"/>
                                      </p:by>
                                    </p:animClr>
                                    <p:animClr clrSpc="hsl" dir="cw">
                                      <p:cBhvr>
                                        <p:cTn id="17" dur="500" fill="hold"/>
                                        <p:tgtEl>
                                          <p:spTgt spid="24"/>
                                        </p:tgtEl>
                                        <p:attrNameLst>
                                          <p:attrName>fillcolor</p:attrName>
                                        </p:attrNameLst>
                                      </p:cBhvr>
                                      <p:by>
                                        <p:hsl h="0" s="-70588" l="0"/>
                                      </p:by>
                                    </p:animClr>
                                    <p:animClr clrSpc="hsl" dir="cw">
                                      <p:cBhvr>
                                        <p:cTn id="18" dur="500" fill="hold"/>
                                        <p:tgtEl>
                                          <p:spTgt spid="24"/>
                                        </p:tgtEl>
                                        <p:attrNameLst>
                                          <p:attrName>stroke.color</p:attrName>
                                        </p:attrNameLst>
                                      </p:cBhvr>
                                      <p:by>
                                        <p:hsl h="0" s="-70588" l="0"/>
                                      </p:by>
                                    </p:animClr>
                                    <p:set>
                                      <p:cBhvr>
                                        <p:cTn id="19" dur="500" fill="hold"/>
                                        <p:tgtEl>
                                          <p:spTgt spid="24"/>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18"/>
                                        </p:tgtEl>
                                        <p:attrNameLst>
                                          <p:attrName>style.color</p:attrName>
                                        </p:attrNameLst>
                                      </p:cBhvr>
                                      <p:by>
                                        <p:hsl h="0" s="-70588" l="0"/>
                                      </p:by>
                                    </p:animClr>
                                    <p:animClr clrSpc="hsl" dir="cw">
                                      <p:cBhvr>
                                        <p:cTn id="22" dur="500" fill="hold"/>
                                        <p:tgtEl>
                                          <p:spTgt spid="18"/>
                                        </p:tgtEl>
                                        <p:attrNameLst>
                                          <p:attrName>fillcolor</p:attrName>
                                        </p:attrNameLst>
                                      </p:cBhvr>
                                      <p:by>
                                        <p:hsl h="0" s="-70588" l="0"/>
                                      </p:by>
                                    </p:animClr>
                                    <p:animClr clrSpc="hsl" dir="cw">
                                      <p:cBhvr>
                                        <p:cTn id="23" dur="500" fill="hold"/>
                                        <p:tgtEl>
                                          <p:spTgt spid="18"/>
                                        </p:tgtEl>
                                        <p:attrNameLst>
                                          <p:attrName>stroke.color</p:attrName>
                                        </p:attrNameLst>
                                      </p:cBhvr>
                                      <p:by>
                                        <p:hsl h="0" s="-70588" l="0"/>
                                      </p:by>
                                    </p:animClr>
                                    <p:set>
                                      <p:cBhvr>
                                        <p:cTn id="24" dur="500" fill="hold"/>
                                        <p:tgtEl>
                                          <p:spTgt spid="18"/>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11"/>
                                        </p:tgtEl>
                                        <p:attrNameLst>
                                          <p:attrName>style.color</p:attrName>
                                        </p:attrNameLst>
                                      </p:cBhvr>
                                      <p:by>
                                        <p:hsl h="0" s="-70588" l="0"/>
                                      </p:by>
                                    </p:animClr>
                                    <p:animClr clrSpc="hsl" dir="cw">
                                      <p:cBhvr>
                                        <p:cTn id="27" dur="500" fill="hold"/>
                                        <p:tgtEl>
                                          <p:spTgt spid="11"/>
                                        </p:tgtEl>
                                        <p:attrNameLst>
                                          <p:attrName>fillcolor</p:attrName>
                                        </p:attrNameLst>
                                      </p:cBhvr>
                                      <p:by>
                                        <p:hsl h="0" s="-70588" l="0"/>
                                      </p:by>
                                    </p:animClr>
                                    <p:animClr clrSpc="hsl" dir="cw">
                                      <p:cBhvr>
                                        <p:cTn id="28" dur="500" fill="hold"/>
                                        <p:tgtEl>
                                          <p:spTgt spid="11"/>
                                        </p:tgtEl>
                                        <p:attrNameLst>
                                          <p:attrName>stroke.color</p:attrName>
                                        </p:attrNameLst>
                                      </p:cBhvr>
                                      <p:by>
                                        <p:hsl h="0" s="-70588" l="0"/>
                                      </p:by>
                                    </p:animClr>
                                    <p:set>
                                      <p:cBhvr>
                                        <p:cTn id="29" dur="500" fill="hold"/>
                                        <p:tgtEl>
                                          <p:spTgt spid="11"/>
                                        </p:tgtEl>
                                        <p:attrNameLst>
                                          <p:attrName>fill.type</p:attrName>
                                        </p:attrNameLst>
                                      </p:cBhvr>
                                      <p:to>
                                        <p:strVal val="solid"/>
                                      </p:to>
                                    </p:set>
                                  </p:childTnLst>
                                </p:cTn>
                              </p:par>
                              <p:par>
                                <p:cTn id="30" presetID="25" presetClass="emph" presetSubtype="0" fill="hold" grpId="0" nodeType="withEffect">
                                  <p:stCondLst>
                                    <p:cond delay="0"/>
                                  </p:stCondLst>
                                  <p:childTnLst>
                                    <p:animClr clrSpc="hsl" dir="cw">
                                      <p:cBhvr override="childStyle">
                                        <p:cTn id="31" dur="500" fill="hold"/>
                                        <p:tgtEl>
                                          <p:spTgt spid="27"/>
                                        </p:tgtEl>
                                        <p:attrNameLst>
                                          <p:attrName>style.color</p:attrName>
                                        </p:attrNameLst>
                                      </p:cBhvr>
                                      <p:by>
                                        <p:hsl h="0" s="-70588" l="0"/>
                                      </p:by>
                                    </p:animClr>
                                    <p:animClr clrSpc="hsl" dir="cw">
                                      <p:cBhvr>
                                        <p:cTn id="32" dur="500" fill="hold"/>
                                        <p:tgtEl>
                                          <p:spTgt spid="27"/>
                                        </p:tgtEl>
                                        <p:attrNameLst>
                                          <p:attrName>fillcolor</p:attrName>
                                        </p:attrNameLst>
                                      </p:cBhvr>
                                      <p:by>
                                        <p:hsl h="0" s="-70588" l="0"/>
                                      </p:by>
                                    </p:animClr>
                                    <p:animClr clrSpc="hsl" dir="cw">
                                      <p:cBhvr>
                                        <p:cTn id="33" dur="500" fill="hold"/>
                                        <p:tgtEl>
                                          <p:spTgt spid="27"/>
                                        </p:tgtEl>
                                        <p:attrNameLst>
                                          <p:attrName>stroke.color</p:attrName>
                                        </p:attrNameLst>
                                      </p:cBhvr>
                                      <p:by>
                                        <p:hsl h="0" s="-70588" l="0"/>
                                      </p:by>
                                    </p:animClr>
                                    <p:set>
                                      <p:cBhvr>
                                        <p:cTn id="34" dur="500" fill="hold"/>
                                        <p:tgtEl>
                                          <p:spTgt spid="27"/>
                                        </p:tgtEl>
                                        <p:attrNameLst>
                                          <p:attrName>fill.type</p:attrName>
                                        </p:attrNameLst>
                                      </p:cBhvr>
                                      <p:to>
                                        <p:strVal val="solid"/>
                                      </p:to>
                                    </p:set>
                                  </p:childTnLst>
                                </p:cTn>
                              </p:par>
                              <p:par>
                                <p:cTn id="35" presetID="25" presetClass="emph" presetSubtype="0" fill="hold" grpId="0" nodeType="withEffect">
                                  <p:stCondLst>
                                    <p:cond delay="0"/>
                                  </p:stCondLst>
                                  <p:childTnLst>
                                    <p:animClr clrSpc="hsl" dir="cw">
                                      <p:cBhvr override="childStyle">
                                        <p:cTn id="36" dur="500" fill="hold"/>
                                        <p:tgtEl>
                                          <p:spTgt spid="22"/>
                                        </p:tgtEl>
                                        <p:attrNameLst>
                                          <p:attrName>style.color</p:attrName>
                                        </p:attrNameLst>
                                      </p:cBhvr>
                                      <p:by>
                                        <p:hsl h="0" s="-70588" l="0"/>
                                      </p:by>
                                    </p:animClr>
                                    <p:animClr clrSpc="hsl" dir="cw">
                                      <p:cBhvr>
                                        <p:cTn id="37" dur="500" fill="hold"/>
                                        <p:tgtEl>
                                          <p:spTgt spid="22"/>
                                        </p:tgtEl>
                                        <p:attrNameLst>
                                          <p:attrName>fillcolor</p:attrName>
                                        </p:attrNameLst>
                                      </p:cBhvr>
                                      <p:by>
                                        <p:hsl h="0" s="-70588" l="0"/>
                                      </p:by>
                                    </p:animClr>
                                    <p:animClr clrSpc="hsl" dir="cw">
                                      <p:cBhvr>
                                        <p:cTn id="38" dur="500" fill="hold"/>
                                        <p:tgtEl>
                                          <p:spTgt spid="22"/>
                                        </p:tgtEl>
                                        <p:attrNameLst>
                                          <p:attrName>stroke.color</p:attrName>
                                        </p:attrNameLst>
                                      </p:cBhvr>
                                      <p:by>
                                        <p:hsl h="0" s="-70588" l="0"/>
                                      </p:by>
                                    </p:animClr>
                                    <p:set>
                                      <p:cBhvr>
                                        <p:cTn id="39" dur="500" fill="hold"/>
                                        <p:tgtEl>
                                          <p:spTgt spid="22"/>
                                        </p:tgtEl>
                                        <p:attrNameLst>
                                          <p:attrName>fill.type</p:attrName>
                                        </p:attrNameLst>
                                      </p:cBhvr>
                                      <p:to>
                                        <p:strVal val="solid"/>
                                      </p:to>
                                    </p:set>
                                  </p:childTnLst>
                                </p:cTn>
                              </p:par>
                              <p:par>
                                <p:cTn id="40" presetID="25" presetClass="emph" presetSubtype="0" fill="hold" grpId="0" nodeType="withEffect">
                                  <p:stCondLst>
                                    <p:cond delay="0"/>
                                  </p:stCondLst>
                                  <p:childTnLst>
                                    <p:animClr clrSpc="hsl" dir="cw">
                                      <p:cBhvr override="childStyle">
                                        <p:cTn id="41" dur="500" fill="hold"/>
                                        <p:tgtEl>
                                          <p:spTgt spid="32"/>
                                        </p:tgtEl>
                                        <p:attrNameLst>
                                          <p:attrName>style.color</p:attrName>
                                        </p:attrNameLst>
                                      </p:cBhvr>
                                      <p:by>
                                        <p:hsl h="0" s="-70588" l="0"/>
                                      </p:by>
                                    </p:animClr>
                                    <p:animClr clrSpc="hsl" dir="cw">
                                      <p:cBhvr>
                                        <p:cTn id="42" dur="500" fill="hold"/>
                                        <p:tgtEl>
                                          <p:spTgt spid="32"/>
                                        </p:tgtEl>
                                        <p:attrNameLst>
                                          <p:attrName>fillcolor</p:attrName>
                                        </p:attrNameLst>
                                      </p:cBhvr>
                                      <p:by>
                                        <p:hsl h="0" s="-70588" l="0"/>
                                      </p:by>
                                    </p:animClr>
                                    <p:animClr clrSpc="hsl" dir="cw">
                                      <p:cBhvr>
                                        <p:cTn id="43" dur="500" fill="hold"/>
                                        <p:tgtEl>
                                          <p:spTgt spid="32"/>
                                        </p:tgtEl>
                                        <p:attrNameLst>
                                          <p:attrName>stroke.color</p:attrName>
                                        </p:attrNameLst>
                                      </p:cBhvr>
                                      <p:by>
                                        <p:hsl h="0" s="-70588" l="0"/>
                                      </p:by>
                                    </p:animClr>
                                    <p:set>
                                      <p:cBhvr>
                                        <p:cTn id="44" dur="500" fill="hold"/>
                                        <p:tgtEl>
                                          <p:spTgt spid="32"/>
                                        </p:tgtEl>
                                        <p:attrNameLst>
                                          <p:attrName>fill.type</p:attrName>
                                        </p:attrNameLst>
                                      </p:cBhvr>
                                      <p:to>
                                        <p:strVal val="solid"/>
                                      </p:to>
                                    </p:set>
                                  </p:childTnLst>
                                </p:cTn>
                              </p:par>
                              <p:par>
                                <p:cTn id="45" presetID="25" presetClass="emph" presetSubtype="0" fill="hold" grpId="0" nodeType="withEffect">
                                  <p:stCondLst>
                                    <p:cond delay="0"/>
                                  </p:stCondLst>
                                  <p:childTnLst>
                                    <p:animClr clrSpc="hsl" dir="cw">
                                      <p:cBhvr override="childStyle">
                                        <p:cTn id="46" dur="500" fill="hold"/>
                                        <p:tgtEl>
                                          <p:spTgt spid="10"/>
                                        </p:tgtEl>
                                        <p:attrNameLst>
                                          <p:attrName>style.color</p:attrName>
                                        </p:attrNameLst>
                                      </p:cBhvr>
                                      <p:by>
                                        <p:hsl h="0" s="-70588" l="0"/>
                                      </p:by>
                                    </p:animClr>
                                    <p:animClr clrSpc="hsl" dir="cw">
                                      <p:cBhvr>
                                        <p:cTn id="47" dur="500" fill="hold"/>
                                        <p:tgtEl>
                                          <p:spTgt spid="10"/>
                                        </p:tgtEl>
                                        <p:attrNameLst>
                                          <p:attrName>fillcolor</p:attrName>
                                        </p:attrNameLst>
                                      </p:cBhvr>
                                      <p:by>
                                        <p:hsl h="0" s="-70588" l="0"/>
                                      </p:by>
                                    </p:animClr>
                                    <p:animClr clrSpc="hsl" dir="cw">
                                      <p:cBhvr>
                                        <p:cTn id="48" dur="500" fill="hold"/>
                                        <p:tgtEl>
                                          <p:spTgt spid="10"/>
                                        </p:tgtEl>
                                        <p:attrNameLst>
                                          <p:attrName>stroke.color</p:attrName>
                                        </p:attrNameLst>
                                      </p:cBhvr>
                                      <p:by>
                                        <p:hsl h="0" s="-70588" l="0"/>
                                      </p:by>
                                    </p:animClr>
                                    <p:set>
                                      <p:cBhvr>
                                        <p:cTn id="49" dur="500" fill="hold"/>
                                        <p:tgtEl>
                                          <p:spTgt spid="10"/>
                                        </p:tgtEl>
                                        <p:attrNameLst>
                                          <p:attrName>fill.type</p:attrName>
                                        </p:attrNameLst>
                                      </p:cBhvr>
                                      <p:to>
                                        <p:strVal val="solid"/>
                                      </p:to>
                                    </p:set>
                                  </p:childTnLst>
                                </p:cTn>
                              </p:par>
                              <p:par>
                                <p:cTn id="50" presetID="25" presetClass="emph" presetSubtype="0" fill="hold" grpId="0" nodeType="withEffect">
                                  <p:stCondLst>
                                    <p:cond delay="0"/>
                                  </p:stCondLst>
                                  <p:childTnLst>
                                    <p:animClr clrSpc="hsl" dir="cw">
                                      <p:cBhvr override="childStyle">
                                        <p:cTn id="51" dur="500" fill="hold"/>
                                        <p:tgtEl>
                                          <p:spTgt spid="16"/>
                                        </p:tgtEl>
                                        <p:attrNameLst>
                                          <p:attrName>style.color</p:attrName>
                                        </p:attrNameLst>
                                      </p:cBhvr>
                                      <p:by>
                                        <p:hsl h="0" s="-70588" l="0"/>
                                      </p:by>
                                    </p:animClr>
                                    <p:animClr clrSpc="hsl" dir="cw">
                                      <p:cBhvr>
                                        <p:cTn id="52" dur="500" fill="hold"/>
                                        <p:tgtEl>
                                          <p:spTgt spid="16"/>
                                        </p:tgtEl>
                                        <p:attrNameLst>
                                          <p:attrName>fillcolor</p:attrName>
                                        </p:attrNameLst>
                                      </p:cBhvr>
                                      <p:by>
                                        <p:hsl h="0" s="-70588" l="0"/>
                                      </p:by>
                                    </p:animClr>
                                    <p:animClr clrSpc="hsl" dir="cw">
                                      <p:cBhvr>
                                        <p:cTn id="53" dur="500" fill="hold"/>
                                        <p:tgtEl>
                                          <p:spTgt spid="16"/>
                                        </p:tgtEl>
                                        <p:attrNameLst>
                                          <p:attrName>stroke.color</p:attrName>
                                        </p:attrNameLst>
                                      </p:cBhvr>
                                      <p:by>
                                        <p:hsl h="0" s="-70588" l="0"/>
                                      </p:by>
                                    </p:animClr>
                                    <p:set>
                                      <p:cBhvr>
                                        <p:cTn id="54" dur="500" fill="hold"/>
                                        <p:tgtEl>
                                          <p:spTgt spid="16"/>
                                        </p:tgtEl>
                                        <p:attrNameLst>
                                          <p:attrName>fill.type</p:attrName>
                                        </p:attrNameLst>
                                      </p:cBhvr>
                                      <p:to>
                                        <p:strVal val="solid"/>
                                      </p:to>
                                    </p:set>
                                  </p:childTnLst>
                                </p:cTn>
                              </p:par>
                              <p:par>
                                <p:cTn id="55" presetID="25" presetClass="emph" presetSubtype="0" fill="hold" grpId="0" nodeType="withEffect">
                                  <p:stCondLst>
                                    <p:cond delay="0"/>
                                  </p:stCondLst>
                                  <p:childTnLst>
                                    <p:animClr clrSpc="hsl" dir="cw">
                                      <p:cBhvr override="childStyle">
                                        <p:cTn id="56" dur="500" fill="hold"/>
                                        <p:tgtEl>
                                          <p:spTgt spid="29"/>
                                        </p:tgtEl>
                                        <p:attrNameLst>
                                          <p:attrName>style.color</p:attrName>
                                        </p:attrNameLst>
                                      </p:cBhvr>
                                      <p:by>
                                        <p:hsl h="0" s="-70588" l="0"/>
                                      </p:by>
                                    </p:animClr>
                                    <p:animClr clrSpc="hsl" dir="cw">
                                      <p:cBhvr>
                                        <p:cTn id="57" dur="500" fill="hold"/>
                                        <p:tgtEl>
                                          <p:spTgt spid="29"/>
                                        </p:tgtEl>
                                        <p:attrNameLst>
                                          <p:attrName>fillcolor</p:attrName>
                                        </p:attrNameLst>
                                      </p:cBhvr>
                                      <p:by>
                                        <p:hsl h="0" s="-70588" l="0"/>
                                      </p:by>
                                    </p:animClr>
                                    <p:animClr clrSpc="hsl" dir="cw">
                                      <p:cBhvr>
                                        <p:cTn id="58" dur="500" fill="hold"/>
                                        <p:tgtEl>
                                          <p:spTgt spid="29"/>
                                        </p:tgtEl>
                                        <p:attrNameLst>
                                          <p:attrName>stroke.color</p:attrName>
                                        </p:attrNameLst>
                                      </p:cBhvr>
                                      <p:by>
                                        <p:hsl h="0" s="-70588" l="0"/>
                                      </p:by>
                                    </p:animClr>
                                    <p:set>
                                      <p:cBhvr>
                                        <p:cTn id="59" dur="500" fill="hold"/>
                                        <p:tgtEl>
                                          <p:spTgt spid="29"/>
                                        </p:tgtEl>
                                        <p:attrNameLst>
                                          <p:attrName>fill.type</p:attrName>
                                        </p:attrNameLst>
                                      </p:cBhvr>
                                      <p:to>
                                        <p:strVal val="solid"/>
                                      </p:to>
                                    </p:set>
                                  </p:childTnLst>
                                </p:cTn>
                              </p:par>
                              <p:par>
                                <p:cTn id="60" presetID="25" presetClass="emph" presetSubtype="0" fill="hold" grpId="0" nodeType="withEffect">
                                  <p:stCondLst>
                                    <p:cond delay="0"/>
                                  </p:stCondLst>
                                  <p:childTnLst>
                                    <p:animClr clrSpc="hsl" dir="cw">
                                      <p:cBhvr override="childStyle">
                                        <p:cTn id="61" dur="500" fill="hold"/>
                                        <p:tgtEl>
                                          <p:spTgt spid="28"/>
                                        </p:tgtEl>
                                        <p:attrNameLst>
                                          <p:attrName>style.color</p:attrName>
                                        </p:attrNameLst>
                                      </p:cBhvr>
                                      <p:by>
                                        <p:hsl h="0" s="-70588" l="0"/>
                                      </p:by>
                                    </p:animClr>
                                    <p:animClr clrSpc="hsl" dir="cw">
                                      <p:cBhvr>
                                        <p:cTn id="62" dur="500" fill="hold"/>
                                        <p:tgtEl>
                                          <p:spTgt spid="28"/>
                                        </p:tgtEl>
                                        <p:attrNameLst>
                                          <p:attrName>fillcolor</p:attrName>
                                        </p:attrNameLst>
                                      </p:cBhvr>
                                      <p:by>
                                        <p:hsl h="0" s="-70588" l="0"/>
                                      </p:by>
                                    </p:animClr>
                                    <p:animClr clrSpc="hsl" dir="cw">
                                      <p:cBhvr>
                                        <p:cTn id="63" dur="500" fill="hold"/>
                                        <p:tgtEl>
                                          <p:spTgt spid="28"/>
                                        </p:tgtEl>
                                        <p:attrNameLst>
                                          <p:attrName>stroke.color</p:attrName>
                                        </p:attrNameLst>
                                      </p:cBhvr>
                                      <p:by>
                                        <p:hsl h="0" s="-70588" l="0"/>
                                      </p:by>
                                    </p:animClr>
                                    <p:set>
                                      <p:cBhvr>
                                        <p:cTn id="64" dur="500" fill="hold"/>
                                        <p:tgtEl>
                                          <p:spTgt spid="28"/>
                                        </p:tgtEl>
                                        <p:attrNameLst>
                                          <p:attrName>fill.type</p:attrName>
                                        </p:attrNameLst>
                                      </p:cBhvr>
                                      <p:to>
                                        <p:strVal val="solid"/>
                                      </p:to>
                                    </p:set>
                                  </p:childTnLst>
                                </p:cTn>
                              </p:par>
                              <p:par>
                                <p:cTn id="65" presetID="25" presetClass="emph" presetSubtype="0" fill="hold" grpId="0" nodeType="withEffect">
                                  <p:stCondLst>
                                    <p:cond delay="0"/>
                                  </p:stCondLst>
                                  <p:childTnLst>
                                    <p:animClr clrSpc="hsl" dir="cw">
                                      <p:cBhvr override="childStyle">
                                        <p:cTn id="66" dur="500" fill="hold"/>
                                        <p:tgtEl>
                                          <p:spTgt spid="14"/>
                                        </p:tgtEl>
                                        <p:attrNameLst>
                                          <p:attrName>style.color</p:attrName>
                                        </p:attrNameLst>
                                      </p:cBhvr>
                                      <p:by>
                                        <p:hsl h="0" s="-70588" l="0"/>
                                      </p:by>
                                    </p:animClr>
                                    <p:animClr clrSpc="hsl" dir="cw">
                                      <p:cBhvr>
                                        <p:cTn id="67" dur="500" fill="hold"/>
                                        <p:tgtEl>
                                          <p:spTgt spid="14"/>
                                        </p:tgtEl>
                                        <p:attrNameLst>
                                          <p:attrName>fillcolor</p:attrName>
                                        </p:attrNameLst>
                                      </p:cBhvr>
                                      <p:by>
                                        <p:hsl h="0" s="-70588" l="0"/>
                                      </p:by>
                                    </p:animClr>
                                    <p:animClr clrSpc="hsl" dir="cw">
                                      <p:cBhvr>
                                        <p:cTn id="68" dur="500" fill="hold"/>
                                        <p:tgtEl>
                                          <p:spTgt spid="14"/>
                                        </p:tgtEl>
                                        <p:attrNameLst>
                                          <p:attrName>stroke.color</p:attrName>
                                        </p:attrNameLst>
                                      </p:cBhvr>
                                      <p:by>
                                        <p:hsl h="0" s="-70588" l="0"/>
                                      </p:by>
                                    </p:animClr>
                                    <p:set>
                                      <p:cBhvr>
                                        <p:cTn id="69" dur="500" fill="hold"/>
                                        <p:tgtEl>
                                          <p:spTgt spid="14"/>
                                        </p:tgtEl>
                                        <p:attrNameLst>
                                          <p:attrName>fill.type</p:attrName>
                                        </p:attrNameLst>
                                      </p:cBhvr>
                                      <p:to>
                                        <p:strVal val="solid"/>
                                      </p:to>
                                    </p:set>
                                  </p:childTnLst>
                                </p:cTn>
                              </p:par>
                              <p:par>
                                <p:cTn id="70" presetID="25" presetClass="emph" presetSubtype="0" fill="hold" grpId="0" nodeType="withEffect">
                                  <p:stCondLst>
                                    <p:cond delay="0"/>
                                  </p:stCondLst>
                                  <p:childTnLst>
                                    <p:animClr clrSpc="hsl" dir="cw">
                                      <p:cBhvr override="childStyle">
                                        <p:cTn id="71" dur="500" fill="hold"/>
                                        <p:tgtEl>
                                          <p:spTgt spid="17"/>
                                        </p:tgtEl>
                                        <p:attrNameLst>
                                          <p:attrName>style.color</p:attrName>
                                        </p:attrNameLst>
                                      </p:cBhvr>
                                      <p:by>
                                        <p:hsl h="0" s="-70588" l="0"/>
                                      </p:by>
                                    </p:animClr>
                                    <p:animClr clrSpc="hsl" dir="cw">
                                      <p:cBhvr>
                                        <p:cTn id="72" dur="500" fill="hold"/>
                                        <p:tgtEl>
                                          <p:spTgt spid="17"/>
                                        </p:tgtEl>
                                        <p:attrNameLst>
                                          <p:attrName>fillcolor</p:attrName>
                                        </p:attrNameLst>
                                      </p:cBhvr>
                                      <p:by>
                                        <p:hsl h="0" s="-70588" l="0"/>
                                      </p:by>
                                    </p:animClr>
                                    <p:animClr clrSpc="hsl" dir="cw">
                                      <p:cBhvr>
                                        <p:cTn id="73" dur="500" fill="hold"/>
                                        <p:tgtEl>
                                          <p:spTgt spid="17"/>
                                        </p:tgtEl>
                                        <p:attrNameLst>
                                          <p:attrName>stroke.color</p:attrName>
                                        </p:attrNameLst>
                                      </p:cBhvr>
                                      <p:by>
                                        <p:hsl h="0" s="-70588" l="0"/>
                                      </p:by>
                                    </p:animClr>
                                    <p:set>
                                      <p:cBhvr>
                                        <p:cTn id="74" dur="500" fill="hold"/>
                                        <p:tgtEl>
                                          <p:spTgt spid="17"/>
                                        </p:tgtEl>
                                        <p:attrNameLst>
                                          <p:attrName>fill.type</p:attrName>
                                        </p:attrNameLst>
                                      </p:cBhvr>
                                      <p:to>
                                        <p:strVal val="solid"/>
                                      </p:to>
                                    </p:set>
                                  </p:childTnLst>
                                </p:cTn>
                              </p:par>
                              <p:par>
                                <p:cTn id="75" presetID="25" presetClass="emph" presetSubtype="0" fill="hold" grpId="0" nodeType="withEffect">
                                  <p:stCondLst>
                                    <p:cond delay="0"/>
                                  </p:stCondLst>
                                  <p:childTnLst>
                                    <p:animClr clrSpc="hsl" dir="cw">
                                      <p:cBhvr override="childStyle">
                                        <p:cTn id="76" dur="500" fill="hold"/>
                                        <p:tgtEl>
                                          <p:spTgt spid="30"/>
                                        </p:tgtEl>
                                        <p:attrNameLst>
                                          <p:attrName>style.color</p:attrName>
                                        </p:attrNameLst>
                                      </p:cBhvr>
                                      <p:by>
                                        <p:hsl h="0" s="-70588" l="0"/>
                                      </p:by>
                                    </p:animClr>
                                    <p:animClr clrSpc="hsl" dir="cw">
                                      <p:cBhvr>
                                        <p:cTn id="77" dur="500" fill="hold"/>
                                        <p:tgtEl>
                                          <p:spTgt spid="30"/>
                                        </p:tgtEl>
                                        <p:attrNameLst>
                                          <p:attrName>fillcolor</p:attrName>
                                        </p:attrNameLst>
                                      </p:cBhvr>
                                      <p:by>
                                        <p:hsl h="0" s="-70588" l="0"/>
                                      </p:by>
                                    </p:animClr>
                                    <p:animClr clrSpc="hsl" dir="cw">
                                      <p:cBhvr>
                                        <p:cTn id="78" dur="500" fill="hold"/>
                                        <p:tgtEl>
                                          <p:spTgt spid="30"/>
                                        </p:tgtEl>
                                        <p:attrNameLst>
                                          <p:attrName>stroke.color</p:attrName>
                                        </p:attrNameLst>
                                      </p:cBhvr>
                                      <p:by>
                                        <p:hsl h="0" s="-70588" l="0"/>
                                      </p:by>
                                    </p:animClr>
                                    <p:set>
                                      <p:cBhvr>
                                        <p:cTn id="79" dur="500" fill="hold"/>
                                        <p:tgtEl>
                                          <p:spTgt spid="30"/>
                                        </p:tgtEl>
                                        <p:attrNameLst>
                                          <p:attrName>fill.type</p:attrName>
                                        </p:attrNameLst>
                                      </p:cBhvr>
                                      <p:to>
                                        <p:strVal val="solid"/>
                                      </p:to>
                                    </p:set>
                                  </p:childTnLst>
                                </p:cTn>
                              </p:par>
                              <p:par>
                                <p:cTn id="80" presetID="25" presetClass="emph" presetSubtype="0" fill="hold" grpId="0" nodeType="withEffect">
                                  <p:stCondLst>
                                    <p:cond delay="0"/>
                                  </p:stCondLst>
                                  <p:childTnLst>
                                    <p:animClr clrSpc="hsl" dir="cw">
                                      <p:cBhvr override="childStyle">
                                        <p:cTn id="81" dur="500" fill="hold"/>
                                        <p:tgtEl>
                                          <p:spTgt spid="25"/>
                                        </p:tgtEl>
                                        <p:attrNameLst>
                                          <p:attrName>style.color</p:attrName>
                                        </p:attrNameLst>
                                      </p:cBhvr>
                                      <p:by>
                                        <p:hsl h="0" s="-70588" l="0"/>
                                      </p:by>
                                    </p:animClr>
                                    <p:animClr clrSpc="hsl" dir="cw">
                                      <p:cBhvr>
                                        <p:cTn id="82" dur="500" fill="hold"/>
                                        <p:tgtEl>
                                          <p:spTgt spid="25"/>
                                        </p:tgtEl>
                                        <p:attrNameLst>
                                          <p:attrName>fillcolor</p:attrName>
                                        </p:attrNameLst>
                                      </p:cBhvr>
                                      <p:by>
                                        <p:hsl h="0" s="-70588" l="0"/>
                                      </p:by>
                                    </p:animClr>
                                    <p:animClr clrSpc="hsl" dir="cw">
                                      <p:cBhvr>
                                        <p:cTn id="83" dur="500" fill="hold"/>
                                        <p:tgtEl>
                                          <p:spTgt spid="25"/>
                                        </p:tgtEl>
                                        <p:attrNameLst>
                                          <p:attrName>stroke.color</p:attrName>
                                        </p:attrNameLst>
                                      </p:cBhvr>
                                      <p:by>
                                        <p:hsl h="0" s="-70588" l="0"/>
                                      </p:by>
                                    </p:animClr>
                                    <p:set>
                                      <p:cBhvr>
                                        <p:cTn id="84" dur="500" fill="hold"/>
                                        <p:tgtEl>
                                          <p:spTgt spid="25"/>
                                        </p:tgtEl>
                                        <p:attrNameLst>
                                          <p:attrName>fill.type</p:attrName>
                                        </p:attrNameLst>
                                      </p:cBhvr>
                                      <p:to>
                                        <p:strVal val="solid"/>
                                      </p:to>
                                    </p:set>
                                  </p:childTnLst>
                                </p:cTn>
                              </p:par>
                              <p:par>
                                <p:cTn id="85" presetID="25" presetClass="emph" presetSubtype="0" fill="hold" grpId="0" nodeType="withEffect">
                                  <p:stCondLst>
                                    <p:cond delay="0"/>
                                  </p:stCondLst>
                                  <p:childTnLst>
                                    <p:animClr clrSpc="hsl" dir="cw">
                                      <p:cBhvr override="childStyle">
                                        <p:cTn id="86" dur="500" fill="hold"/>
                                        <p:tgtEl>
                                          <p:spTgt spid="12"/>
                                        </p:tgtEl>
                                        <p:attrNameLst>
                                          <p:attrName>style.color</p:attrName>
                                        </p:attrNameLst>
                                      </p:cBhvr>
                                      <p:by>
                                        <p:hsl h="0" s="-70588" l="0"/>
                                      </p:by>
                                    </p:animClr>
                                    <p:animClr clrSpc="hsl" dir="cw">
                                      <p:cBhvr>
                                        <p:cTn id="87" dur="500" fill="hold"/>
                                        <p:tgtEl>
                                          <p:spTgt spid="12"/>
                                        </p:tgtEl>
                                        <p:attrNameLst>
                                          <p:attrName>fillcolor</p:attrName>
                                        </p:attrNameLst>
                                      </p:cBhvr>
                                      <p:by>
                                        <p:hsl h="0" s="-70588" l="0"/>
                                      </p:by>
                                    </p:animClr>
                                    <p:animClr clrSpc="hsl" dir="cw">
                                      <p:cBhvr>
                                        <p:cTn id="88" dur="500" fill="hold"/>
                                        <p:tgtEl>
                                          <p:spTgt spid="12"/>
                                        </p:tgtEl>
                                        <p:attrNameLst>
                                          <p:attrName>stroke.color</p:attrName>
                                        </p:attrNameLst>
                                      </p:cBhvr>
                                      <p:by>
                                        <p:hsl h="0" s="-70588" l="0"/>
                                      </p:by>
                                    </p:animClr>
                                    <p:set>
                                      <p:cBhvr>
                                        <p:cTn id="89" dur="500" fill="hold"/>
                                        <p:tgtEl>
                                          <p:spTgt spid="12"/>
                                        </p:tgtEl>
                                        <p:attrNameLst>
                                          <p:attrName>fill.type</p:attrName>
                                        </p:attrNameLst>
                                      </p:cBhvr>
                                      <p:to>
                                        <p:strVal val="solid"/>
                                      </p:to>
                                    </p:set>
                                  </p:childTnLst>
                                </p:cTn>
                              </p:par>
                              <p:par>
                                <p:cTn id="90" presetID="25" presetClass="emph" presetSubtype="0" fill="hold" grpId="0" nodeType="withEffect">
                                  <p:stCondLst>
                                    <p:cond delay="0"/>
                                  </p:stCondLst>
                                  <p:childTnLst>
                                    <p:animClr clrSpc="hsl" dir="cw">
                                      <p:cBhvr override="childStyle">
                                        <p:cTn id="91" dur="500" fill="hold"/>
                                        <p:tgtEl>
                                          <p:spTgt spid="23"/>
                                        </p:tgtEl>
                                        <p:attrNameLst>
                                          <p:attrName>style.color</p:attrName>
                                        </p:attrNameLst>
                                      </p:cBhvr>
                                      <p:by>
                                        <p:hsl h="0" s="-70588" l="0"/>
                                      </p:by>
                                    </p:animClr>
                                    <p:animClr clrSpc="hsl" dir="cw">
                                      <p:cBhvr>
                                        <p:cTn id="92" dur="500" fill="hold"/>
                                        <p:tgtEl>
                                          <p:spTgt spid="23"/>
                                        </p:tgtEl>
                                        <p:attrNameLst>
                                          <p:attrName>fillcolor</p:attrName>
                                        </p:attrNameLst>
                                      </p:cBhvr>
                                      <p:by>
                                        <p:hsl h="0" s="-70588" l="0"/>
                                      </p:by>
                                    </p:animClr>
                                    <p:animClr clrSpc="hsl" dir="cw">
                                      <p:cBhvr>
                                        <p:cTn id="93" dur="500" fill="hold"/>
                                        <p:tgtEl>
                                          <p:spTgt spid="23"/>
                                        </p:tgtEl>
                                        <p:attrNameLst>
                                          <p:attrName>stroke.color</p:attrName>
                                        </p:attrNameLst>
                                      </p:cBhvr>
                                      <p:by>
                                        <p:hsl h="0" s="-70588" l="0"/>
                                      </p:by>
                                    </p:animClr>
                                    <p:set>
                                      <p:cBhvr>
                                        <p:cTn id="94"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2" grpId="0" animBg="1"/>
      <p:bldP spid="23" grpId="0" animBg="1"/>
      <p:bldP spid="24" grpId="0" animBg="1"/>
      <p:bldP spid="25" grpId="0" animBg="1"/>
      <p:bldP spid="27" grpId="0" animBg="1"/>
      <p:bldP spid="28" grpId="0" animBg="1"/>
      <p:bldP spid="29" grpId="0" animBg="1"/>
      <p:bldP spid="30"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4422372"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a:solidFill>
                  <a:schemeClr val="bg1"/>
                </a:solidFill>
              </a:rPr>
              <a:t>Helgoland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401205"/>
          </a:xfrm>
          <a:prstGeom prst="rect">
            <a:avLst/>
          </a:prstGeom>
          <a:solidFill>
            <a:srgbClr val="FFF4E7"/>
          </a:solidFill>
          <a:ln>
            <a:solidFill>
              <a:srgbClr val="002060"/>
            </a:solidFill>
          </a:ln>
        </p:spPr>
        <p:txBody>
          <a:bodyPr wrap="square">
            <a:spAutoFit/>
          </a:bodyPr>
          <a:lstStyle/>
          <a:p>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Ich heiße Sabine. Ich wohne auf Helgoland. Das ist eine kleine Insel in der Nordsee. Ich bin Einzelkind.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Manche</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Leute denken, dass ich vielleicht einsam bin, besonders wenn die Insel eine Bevölkerung von nur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etwa</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1.300 Menschen hat.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Jedoch</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fühle ich mich hier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wohl</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Dieser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Ort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ist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angenehm</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für           ein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Kind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denn die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Straßen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sind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ruhig</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Sonntags</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darf ich allein mit   meinem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Fahrrad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überall hinfahren. Ich kenne die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Felder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die Bäume, den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Strand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und den Blick über das Meer. Der Wind kann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stark</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sein, aber wir werden ein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großes Haus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bauen, das uns schützen wird. </a:t>
            </a:r>
          </a:p>
          <a:p>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Montag</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sind wir nach Bremerhaven gefahren und ich habe mein eigenes Bücherregal gekauft, weil es billig war. Es wird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an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meiner Wand in dem neuen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Haus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stehen. Ich freue mich darauf!</a:t>
            </a: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30141"/>
            <a:ext cx="1730372" cy="3924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Insel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Um </a:t>
            </a:r>
            <a:r>
              <a:rPr lang="en-GB" sz="2000" dirty="0" err="1">
                <a:solidFill>
                  <a:srgbClr val="4472C4">
                    <a:lumMod val="50000"/>
                  </a:srgbClr>
                </a:solidFill>
                <a:latin typeface="Century Gothic" panose="020F0302020204030204"/>
              </a:rPr>
              <a:t>halb</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neun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fast</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Sand</a:t>
            </a: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alle</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nachmittags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gut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2" y="6392992"/>
            <a:ext cx="1771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Mädchen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37779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005" y="6390476"/>
            <a:ext cx="1543050"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a:t>
            </a: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10505330" y="4639902"/>
            <a:ext cx="1543050" cy="65072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Wohnung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x2</a:t>
            </a: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8017944" y="6386503"/>
            <a:ext cx="1503045" cy="4421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ideal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511588" y="3987996"/>
            <a:ext cx="1543050"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Flüsse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443700" y="3360887"/>
            <a:ext cx="1616203"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Freunden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516853" y="269875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a:t>
            </a: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516644" y="2044150"/>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Stadt</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3" name="Picture 32" descr="Island, Coastline, Heligoland, North Sea, Aerial View">
            <a:extLst>
              <a:ext uri="{FF2B5EF4-FFF2-40B4-BE49-F238E27FC236}">
                <a16:creationId xmlns:a16="http://schemas.microsoft.com/office/drawing/2014/main" id="{715E3B32-6C17-4E64-9278-87B400D6894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597" y="861025"/>
            <a:ext cx="1463040" cy="959485"/>
          </a:xfrm>
          <a:prstGeom prst="rect">
            <a:avLst/>
          </a:prstGeom>
          <a:noFill/>
          <a:ln>
            <a:noFill/>
          </a:ln>
        </p:spPr>
      </p:pic>
      <p:sp>
        <p:nvSpPr>
          <p:cNvPr id="31" name="Rectangle: Rounded Corners 30">
            <a:extLst>
              <a:ext uri="{FF2B5EF4-FFF2-40B4-BE49-F238E27FC236}">
                <a16:creationId xmlns:a16="http://schemas.microsoft.com/office/drawing/2014/main" id="{C44BEFE5-4EA5-47CF-AB2F-2F2257C3E8DE}"/>
              </a:ext>
            </a:extLst>
          </p:cNvPr>
          <p:cNvSpPr/>
          <p:nvPr/>
        </p:nvSpPr>
        <p:spPr>
          <a:xfrm>
            <a:off x="6916845" y="1969151"/>
            <a:ext cx="1023645" cy="24173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Alle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4" name="Rectangle: Rounded Corners 33">
            <a:extLst>
              <a:ext uri="{FF2B5EF4-FFF2-40B4-BE49-F238E27FC236}">
                <a16:creationId xmlns:a16="http://schemas.microsoft.com/office/drawing/2014/main" id="{671BE70A-E198-4D53-9AC4-1824019E8B49}"/>
              </a:ext>
            </a:extLst>
          </p:cNvPr>
          <p:cNvSpPr/>
          <p:nvPr/>
        </p:nvSpPr>
        <p:spPr>
          <a:xfrm>
            <a:off x="4735170" y="2605833"/>
            <a:ext cx="678394" cy="24508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fast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6" name="Rectangle: Rounded Corners 35">
            <a:extLst>
              <a:ext uri="{FF2B5EF4-FFF2-40B4-BE49-F238E27FC236}">
                <a16:creationId xmlns:a16="http://schemas.microsoft.com/office/drawing/2014/main" id="{FA51D7B2-AE7D-4B08-803B-D8DCFED58976}"/>
              </a:ext>
            </a:extLst>
          </p:cNvPr>
          <p:cNvSpPr/>
          <p:nvPr/>
        </p:nvSpPr>
        <p:spPr>
          <a:xfrm>
            <a:off x="2178497" y="2910562"/>
            <a:ext cx="2042615" cy="27104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Aber ich </a:t>
            </a:r>
            <a:r>
              <a:rPr lang="en-GB" sz="2000" b="1" noProof="0" dirty="0" err="1">
                <a:solidFill>
                  <a:schemeClr val="bg1"/>
                </a:solidFill>
                <a:latin typeface="Century Gothic" panose="020F0302020204030204"/>
              </a:rPr>
              <a:t>fühle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7" name="Rectangle: Rounded Corners 36">
            <a:extLst>
              <a:ext uri="{FF2B5EF4-FFF2-40B4-BE49-F238E27FC236}">
                <a16:creationId xmlns:a16="http://schemas.microsoft.com/office/drawing/2014/main" id="{065CCF6E-F1C5-4523-9862-1C4AE18ABD3D}"/>
              </a:ext>
            </a:extLst>
          </p:cNvPr>
          <p:cNvSpPr/>
          <p:nvPr/>
        </p:nvSpPr>
        <p:spPr>
          <a:xfrm>
            <a:off x="5413564" y="2913947"/>
            <a:ext cx="649018" cy="21619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gut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8" name="Rectangle: Rounded Corners 37">
            <a:extLst>
              <a:ext uri="{FF2B5EF4-FFF2-40B4-BE49-F238E27FC236}">
                <a16:creationId xmlns:a16="http://schemas.microsoft.com/office/drawing/2014/main" id="{3876C0CB-DB0D-4858-9C14-13E4276E6B2A}"/>
              </a:ext>
            </a:extLst>
          </p:cNvPr>
          <p:cNvSpPr/>
          <p:nvPr/>
        </p:nvSpPr>
        <p:spPr>
          <a:xfrm>
            <a:off x="6205046" y="2928317"/>
            <a:ext cx="1555769" cy="22338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Diese</a:t>
            </a:r>
            <a:r>
              <a:rPr lang="en-GB" sz="2000" b="1" noProof="0" dirty="0">
                <a:solidFill>
                  <a:schemeClr val="bg1"/>
                </a:solidFill>
                <a:latin typeface="Century Gothic" panose="020F0302020204030204"/>
              </a:rPr>
              <a:t> </a:t>
            </a:r>
            <a:r>
              <a:rPr lang="en-GB" sz="2000" b="1" noProof="0" dirty="0" err="1">
                <a:solidFill>
                  <a:schemeClr val="bg1"/>
                </a:solidFill>
                <a:latin typeface="Century Gothic" panose="020F0302020204030204"/>
              </a:rPr>
              <a:t>Insel</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9" name="Rectangle: Rounded Corners 38">
            <a:extLst>
              <a:ext uri="{FF2B5EF4-FFF2-40B4-BE49-F238E27FC236}">
                <a16:creationId xmlns:a16="http://schemas.microsoft.com/office/drawing/2014/main" id="{D99B1007-F259-4ABC-B8D2-065183FB9C3B}"/>
              </a:ext>
            </a:extLst>
          </p:cNvPr>
          <p:cNvSpPr/>
          <p:nvPr/>
        </p:nvSpPr>
        <p:spPr>
          <a:xfrm>
            <a:off x="8061203" y="2920248"/>
            <a:ext cx="1458677" cy="22338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ideal</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0" name="Rectangle: Rounded Corners 39">
            <a:extLst>
              <a:ext uri="{FF2B5EF4-FFF2-40B4-BE49-F238E27FC236}">
                <a16:creationId xmlns:a16="http://schemas.microsoft.com/office/drawing/2014/main" id="{4DF6368B-C2D9-42AC-A35E-CCC49DFDC2FE}"/>
              </a:ext>
            </a:extLst>
          </p:cNvPr>
          <p:cNvSpPr/>
          <p:nvPr/>
        </p:nvSpPr>
        <p:spPr>
          <a:xfrm>
            <a:off x="2546783" y="3235501"/>
            <a:ext cx="1496077" cy="21582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Mädchen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1" name="Rectangle: Rounded Corners 40">
            <a:extLst>
              <a:ext uri="{FF2B5EF4-FFF2-40B4-BE49-F238E27FC236}">
                <a16:creationId xmlns:a16="http://schemas.microsoft.com/office/drawing/2014/main" id="{A8FC97C9-F5E3-45D9-9D94-95461EB1578E}"/>
              </a:ext>
            </a:extLst>
          </p:cNvPr>
          <p:cNvSpPr/>
          <p:nvPr/>
        </p:nvSpPr>
        <p:spPr>
          <a:xfrm>
            <a:off x="5167503" y="3221886"/>
            <a:ext cx="1496077" cy="23601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Stadt </a:t>
            </a:r>
            <a:r>
              <a:rPr lang="en-GB" sz="2000" b="1" noProof="0" dirty="0" err="1">
                <a:solidFill>
                  <a:schemeClr val="bg1"/>
                </a:solidFill>
                <a:latin typeface="Century Gothic" panose="020F0302020204030204"/>
              </a:rPr>
              <a:t>ist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2" name="Rectangle: Rounded Corners 41">
            <a:extLst>
              <a:ext uri="{FF2B5EF4-FFF2-40B4-BE49-F238E27FC236}">
                <a16:creationId xmlns:a16="http://schemas.microsoft.com/office/drawing/2014/main" id="{04FD2946-AD1B-4403-85A9-DD32B2C847D5}"/>
              </a:ext>
            </a:extLst>
          </p:cNvPr>
          <p:cNvSpPr/>
          <p:nvPr/>
        </p:nvSpPr>
        <p:spPr>
          <a:xfrm>
            <a:off x="6594447" y="3205289"/>
            <a:ext cx="976674" cy="25589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sicher</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3" name="Rectangle: Rounded Corners 42">
            <a:extLst>
              <a:ext uri="{FF2B5EF4-FFF2-40B4-BE49-F238E27FC236}">
                <a16:creationId xmlns:a16="http://schemas.microsoft.com/office/drawing/2014/main" id="{4C319DD8-90AF-4E86-A55B-14E718BE741B}"/>
              </a:ext>
            </a:extLst>
          </p:cNvPr>
          <p:cNvSpPr/>
          <p:nvPr/>
        </p:nvSpPr>
        <p:spPr>
          <a:xfrm>
            <a:off x="7574322" y="3183572"/>
            <a:ext cx="1790017" cy="30800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Nachmittags</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4" name="Rectangle: Rounded Corners 43">
            <a:extLst>
              <a:ext uri="{FF2B5EF4-FFF2-40B4-BE49-F238E27FC236}">
                <a16:creationId xmlns:a16="http://schemas.microsoft.com/office/drawing/2014/main" id="{274D0B14-F504-4DFD-A2C8-B49D81B06F91}"/>
              </a:ext>
            </a:extLst>
          </p:cNvPr>
          <p:cNvSpPr/>
          <p:nvPr/>
        </p:nvSpPr>
        <p:spPr>
          <a:xfrm>
            <a:off x="3734614" y="3507147"/>
            <a:ext cx="2378851" cy="25110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m</a:t>
            </a:r>
            <a:r>
              <a:rPr lang="en-GB" sz="2000" b="1" noProof="0" dirty="0" err="1">
                <a:solidFill>
                  <a:schemeClr val="bg1"/>
                </a:solidFill>
                <a:latin typeface="Century Gothic" panose="020F0302020204030204"/>
              </a:rPr>
              <a:t>einen</a:t>
            </a:r>
            <a:r>
              <a:rPr lang="en-GB" sz="2000" b="1" noProof="0" dirty="0">
                <a:solidFill>
                  <a:schemeClr val="bg1"/>
                </a:solidFill>
                <a:latin typeface="Century Gothic" panose="020F0302020204030204"/>
              </a:rPr>
              <a:t> </a:t>
            </a:r>
            <a:r>
              <a:rPr lang="en-GB" sz="2000" b="1" noProof="0" dirty="0" err="1">
                <a:solidFill>
                  <a:schemeClr val="bg1"/>
                </a:solidFill>
                <a:latin typeface="Century Gothic" panose="020F0302020204030204"/>
              </a:rPr>
              <a:t>Freunden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5" name="Rectangle: Rounded Corners 44">
            <a:extLst>
              <a:ext uri="{FF2B5EF4-FFF2-40B4-BE49-F238E27FC236}">
                <a16:creationId xmlns:a16="http://schemas.microsoft.com/office/drawing/2014/main" id="{2424CE2F-1EE9-4991-A66D-CDA0F752DEDE}"/>
              </a:ext>
            </a:extLst>
          </p:cNvPr>
          <p:cNvSpPr/>
          <p:nvPr/>
        </p:nvSpPr>
        <p:spPr>
          <a:xfrm>
            <a:off x="2571852" y="3810672"/>
            <a:ext cx="930134" cy="23600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Flüsse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6" name="Rectangle: Rounded Corners 45">
            <a:extLst>
              <a:ext uri="{FF2B5EF4-FFF2-40B4-BE49-F238E27FC236}">
                <a16:creationId xmlns:a16="http://schemas.microsoft.com/office/drawing/2014/main" id="{BE4AF995-1609-4FB9-9356-EFE7A6916F6A}"/>
              </a:ext>
            </a:extLst>
          </p:cNvPr>
          <p:cNvSpPr/>
          <p:nvPr/>
        </p:nvSpPr>
        <p:spPr>
          <a:xfrm>
            <a:off x="5506159" y="3810922"/>
            <a:ext cx="878568" cy="22894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Sand</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7" name="Rectangle: Rounded Corners 46">
            <a:extLst>
              <a:ext uri="{FF2B5EF4-FFF2-40B4-BE49-F238E27FC236}">
                <a16:creationId xmlns:a16="http://schemas.microsoft.com/office/drawing/2014/main" id="{ED9D763C-1CEF-49D8-B77C-C1B405B7E2B7}"/>
              </a:ext>
            </a:extLst>
          </p:cNvPr>
          <p:cNvSpPr/>
          <p:nvPr/>
        </p:nvSpPr>
        <p:spPr>
          <a:xfrm>
            <a:off x="4763593" y="4124670"/>
            <a:ext cx="670124" cy="20767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laut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8" name="Rectangle: Rounded Corners 47">
            <a:extLst>
              <a:ext uri="{FF2B5EF4-FFF2-40B4-BE49-F238E27FC236}">
                <a16:creationId xmlns:a16="http://schemas.microsoft.com/office/drawing/2014/main" id="{95B3EE6A-A409-4CBA-931E-52BB0D3F3B44}"/>
              </a:ext>
            </a:extLst>
          </p:cNvPr>
          <p:cNvSpPr/>
          <p:nvPr/>
        </p:nvSpPr>
        <p:spPr>
          <a:xfrm>
            <a:off x="8596166" y="4111911"/>
            <a:ext cx="1480686" cy="28267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e</a:t>
            </a:r>
            <a:r>
              <a:rPr lang="en-GB" sz="2000" b="1" noProof="0" dirty="0" err="1">
                <a:solidFill>
                  <a:schemeClr val="bg1"/>
                </a:solidFill>
                <a:latin typeface="Century Gothic" panose="020F0302020204030204"/>
              </a:rPr>
              <a:t>ine</a:t>
            </a:r>
            <a:r>
              <a:rPr lang="en-GB" sz="2000" b="1" noProof="0" dirty="0">
                <a:solidFill>
                  <a:schemeClr val="bg1"/>
                </a:solidFill>
                <a:latin typeface="Century Gothic" panose="020F0302020204030204"/>
              </a:rPr>
              <a:t> </a:t>
            </a:r>
            <a:r>
              <a:rPr lang="en-GB" sz="2000" b="1" noProof="0" dirty="0" err="1">
                <a:solidFill>
                  <a:schemeClr val="bg1"/>
                </a:solidFill>
                <a:latin typeface="Century Gothic" panose="020F0302020204030204"/>
              </a:rPr>
              <a:t>neue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9" name="Rectangle: Rounded Corners 48">
            <a:extLst>
              <a:ext uri="{FF2B5EF4-FFF2-40B4-BE49-F238E27FC236}">
                <a16:creationId xmlns:a16="http://schemas.microsoft.com/office/drawing/2014/main" id="{51556EEB-CD69-4A01-A016-E4C54ADD7CF6}"/>
              </a:ext>
            </a:extLst>
          </p:cNvPr>
          <p:cNvSpPr/>
          <p:nvPr/>
        </p:nvSpPr>
        <p:spPr>
          <a:xfrm>
            <a:off x="1341373" y="4394631"/>
            <a:ext cx="1480686" cy="28267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Wohnung</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0" name="Rectangle: Rounded Corners 49">
            <a:extLst>
              <a:ext uri="{FF2B5EF4-FFF2-40B4-BE49-F238E27FC236}">
                <a16:creationId xmlns:a16="http://schemas.microsoft.com/office/drawing/2014/main" id="{4B606A51-14B6-4DFE-877A-85A48DD8F1F1}"/>
              </a:ext>
            </a:extLst>
          </p:cNvPr>
          <p:cNvSpPr/>
          <p:nvPr/>
        </p:nvSpPr>
        <p:spPr>
          <a:xfrm>
            <a:off x="5820515" y="5346472"/>
            <a:ext cx="2729784" cy="23600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der </a:t>
            </a:r>
            <a:r>
              <a:rPr lang="en-GB" sz="2000" b="1" dirty="0" err="1">
                <a:solidFill>
                  <a:schemeClr val="bg1"/>
                </a:solidFill>
                <a:latin typeface="Century Gothic" panose="020F0302020204030204"/>
              </a:rPr>
              <a:t>neuen</a:t>
            </a:r>
            <a:r>
              <a:rPr lang="en-GB" sz="2000" b="1" dirty="0">
                <a:solidFill>
                  <a:schemeClr val="bg1"/>
                </a:solidFill>
                <a:latin typeface="Century Gothic" panose="020F0302020204030204"/>
              </a:rPr>
              <a:t> </a:t>
            </a:r>
            <a:r>
              <a:rPr lang="en-GB" sz="2000" b="1" dirty="0" err="1">
                <a:solidFill>
                  <a:schemeClr val="bg1"/>
                </a:solidFill>
                <a:latin typeface="Century Gothic" panose="020F0302020204030204"/>
              </a:rPr>
              <a:t>Wohnung</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1" name="Rectangle: Rounded Corners 50">
            <a:extLst>
              <a:ext uri="{FF2B5EF4-FFF2-40B4-BE49-F238E27FC236}">
                <a16:creationId xmlns:a16="http://schemas.microsoft.com/office/drawing/2014/main" id="{8D29BD8F-C7CA-47D4-846D-147EDF54A73B}"/>
              </a:ext>
            </a:extLst>
          </p:cNvPr>
          <p:cNvSpPr/>
          <p:nvPr/>
        </p:nvSpPr>
        <p:spPr>
          <a:xfrm>
            <a:off x="2070193" y="4742356"/>
            <a:ext cx="1933452" cy="25110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Um </a:t>
            </a:r>
            <a:r>
              <a:rPr lang="en-GB" sz="2000" b="1" dirty="0" err="1">
                <a:solidFill>
                  <a:schemeClr val="bg1"/>
                </a:solidFill>
                <a:latin typeface="Century Gothic" panose="020F0302020204030204"/>
              </a:rPr>
              <a:t>halb</a:t>
            </a:r>
            <a:r>
              <a:rPr lang="en-GB" sz="2000" b="1" dirty="0">
                <a:solidFill>
                  <a:schemeClr val="bg1"/>
                </a:solidFill>
                <a:latin typeface="Century Gothic" panose="020F0302020204030204"/>
              </a:rPr>
              <a:t> </a:t>
            </a:r>
            <a:r>
              <a:rPr lang="en-GB" sz="2000" b="1" dirty="0" err="1">
                <a:solidFill>
                  <a:schemeClr val="bg1"/>
                </a:solidFill>
                <a:latin typeface="Century Gothic" panose="020F0302020204030204"/>
              </a:rPr>
              <a:t>neun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2" name="Rectangle: Rounded Corners 51">
            <a:extLst>
              <a:ext uri="{FF2B5EF4-FFF2-40B4-BE49-F238E27FC236}">
                <a16:creationId xmlns:a16="http://schemas.microsoft.com/office/drawing/2014/main" id="{BB61B689-BC04-4719-A03A-1A0416FF9501}"/>
              </a:ext>
            </a:extLst>
          </p:cNvPr>
          <p:cNvSpPr/>
          <p:nvPr/>
        </p:nvSpPr>
        <p:spPr>
          <a:xfrm>
            <a:off x="2737256" y="5357558"/>
            <a:ext cx="1049243" cy="25110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rPr>
              <a:t>neben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8152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25" presetClass="emph" presetSubtype="0" fill="hold" grpId="0" nodeType="withEffect">
                                  <p:stCondLst>
                                    <p:cond delay="0"/>
                                  </p:stCondLst>
                                  <p:childTnLst>
                                    <p:animClr clrSpc="hsl" dir="cw">
                                      <p:cBhvr override="childStyle">
                                        <p:cTn id="8" dur="500" fill="hold"/>
                                        <p:tgtEl>
                                          <p:spTgt spid="15"/>
                                        </p:tgtEl>
                                        <p:attrNameLst>
                                          <p:attrName>style.color</p:attrName>
                                        </p:attrNameLst>
                                      </p:cBhvr>
                                      <p:by>
                                        <p:hsl h="0" s="-70588" l="0"/>
                                      </p:by>
                                    </p:animClr>
                                    <p:animClr clrSpc="hsl" dir="cw">
                                      <p:cBhvr>
                                        <p:cTn id="9" dur="500" fill="hold"/>
                                        <p:tgtEl>
                                          <p:spTgt spid="15"/>
                                        </p:tgtEl>
                                        <p:attrNameLst>
                                          <p:attrName>fillcolor</p:attrName>
                                        </p:attrNameLst>
                                      </p:cBhvr>
                                      <p:by>
                                        <p:hsl h="0" s="-70588" l="0"/>
                                      </p:by>
                                    </p:animClr>
                                    <p:animClr clrSpc="hsl" dir="cw">
                                      <p:cBhvr>
                                        <p:cTn id="10" dur="500" fill="hold"/>
                                        <p:tgtEl>
                                          <p:spTgt spid="15"/>
                                        </p:tgtEl>
                                        <p:attrNameLst>
                                          <p:attrName>stroke.color</p:attrName>
                                        </p:attrNameLst>
                                      </p:cBhvr>
                                      <p:by>
                                        <p:hsl h="0" s="-70588" l="0"/>
                                      </p:by>
                                    </p:animClr>
                                    <p:set>
                                      <p:cBhvr>
                                        <p:cTn id="11" dur="500" fill="hold"/>
                                        <p:tgtEl>
                                          <p:spTgt spid="15"/>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25" presetClass="emph" presetSubtype="0" fill="hold" grpId="0" nodeType="withEffect">
                                  <p:stCondLst>
                                    <p:cond delay="0"/>
                                  </p:stCondLst>
                                  <p:childTnLst>
                                    <p:animClr clrSpc="hsl" dir="cw">
                                      <p:cBhvr override="childStyle">
                                        <p:cTn id="17" dur="500" fill="hold"/>
                                        <p:tgtEl>
                                          <p:spTgt spid="13"/>
                                        </p:tgtEl>
                                        <p:attrNameLst>
                                          <p:attrName>style.color</p:attrName>
                                        </p:attrNameLst>
                                      </p:cBhvr>
                                      <p:by>
                                        <p:hsl h="0" s="-70588" l="0"/>
                                      </p:by>
                                    </p:animClr>
                                    <p:animClr clrSpc="hsl" dir="cw">
                                      <p:cBhvr>
                                        <p:cTn id="18" dur="500" fill="hold"/>
                                        <p:tgtEl>
                                          <p:spTgt spid="13"/>
                                        </p:tgtEl>
                                        <p:attrNameLst>
                                          <p:attrName>fillcolor</p:attrName>
                                        </p:attrNameLst>
                                      </p:cBhvr>
                                      <p:by>
                                        <p:hsl h="0" s="-70588" l="0"/>
                                      </p:by>
                                    </p:animClr>
                                    <p:animClr clrSpc="hsl" dir="cw">
                                      <p:cBhvr>
                                        <p:cTn id="19" dur="500" fill="hold"/>
                                        <p:tgtEl>
                                          <p:spTgt spid="13"/>
                                        </p:tgtEl>
                                        <p:attrNameLst>
                                          <p:attrName>stroke.color</p:attrName>
                                        </p:attrNameLst>
                                      </p:cBhvr>
                                      <p:by>
                                        <p:hsl h="0" s="-70588" l="0"/>
                                      </p:by>
                                    </p:animClr>
                                    <p:set>
                                      <p:cBhvr>
                                        <p:cTn id="20" dur="500" fill="hold"/>
                                        <p:tgtEl>
                                          <p:spTgt spid="13"/>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25" presetClass="emph" presetSubtype="0" fill="hold" grpId="0" nodeType="withEffect">
                                  <p:stCondLst>
                                    <p:cond delay="0"/>
                                  </p:stCondLst>
                                  <p:childTnLst>
                                    <p:animClr clrSpc="hsl" dir="cw">
                                      <p:cBhvr override="childStyle">
                                        <p:cTn id="26" dur="500" fill="hold"/>
                                        <p:tgtEl>
                                          <p:spTgt spid="24"/>
                                        </p:tgtEl>
                                        <p:attrNameLst>
                                          <p:attrName>style.color</p:attrName>
                                        </p:attrNameLst>
                                      </p:cBhvr>
                                      <p:by>
                                        <p:hsl h="0" s="-70588" l="0"/>
                                      </p:by>
                                    </p:animClr>
                                    <p:animClr clrSpc="hsl" dir="cw">
                                      <p:cBhvr>
                                        <p:cTn id="27" dur="500" fill="hold"/>
                                        <p:tgtEl>
                                          <p:spTgt spid="24"/>
                                        </p:tgtEl>
                                        <p:attrNameLst>
                                          <p:attrName>fillcolor</p:attrName>
                                        </p:attrNameLst>
                                      </p:cBhvr>
                                      <p:by>
                                        <p:hsl h="0" s="-70588" l="0"/>
                                      </p:by>
                                    </p:animClr>
                                    <p:animClr clrSpc="hsl" dir="cw">
                                      <p:cBhvr>
                                        <p:cTn id="28" dur="500" fill="hold"/>
                                        <p:tgtEl>
                                          <p:spTgt spid="24"/>
                                        </p:tgtEl>
                                        <p:attrNameLst>
                                          <p:attrName>stroke.color</p:attrName>
                                        </p:attrNameLst>
                                      </p:cBhvr>
                                      <p:by>
                                        <p:hsl h="0" s="-70588" l="0"/>
                                      </p:by>
                                    </p:animClr>
                                    <p:set>
                                      <p:cBhvr>
                                        <p:cTn id="29" dur="500" fill="hold"/>
                                        <p:tgtEl>
                                          <p:spTgt spid="24"/>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25" presetClass="emph" presetSubtype="0" fill="hold" grpId="0" nodeType="withEffect">
                                  <p:stCondLst>
                                    <p:cond delay="0"/>
                                  </p:stCondLst>
                                  <p:childTnLst>
                                    <p:animClr clrSpc="hsl" dir="cw">
                                      <p:cBhvr override="childStyle">
                                        <p:cTn id="35" dur="500" fill="hold"/>
                                        <p:tgtEl>
                                          <p:spTgt spid="18"/>
                                        </p:tgtEl>
                                        <p:attrNameLst>
                                          <p:attrName>style.color</p:attrName>
                                        </p:attrNameLst>
                                      </p:cBhvr>
                                      <p:by>
                                        <p:hsl h="0" s="-70588" l="0"/>
                                      </p:by>
                                    </p:animClr>
                                    <p:animClr clrSpc="hsl" dir="cw">
                                      <p:cBhvr>
                                        <p:cTn id="36" dur="500" fill="hold"/>
                                        <p:tgtEl>
                                          <p:spTgt spid="18"/>
                                        </p:tgtEl>
                                        <p:attrNameLst>
                                          <p:attrName>fillcolor</p:attrName>
                                        </p:attrNameLst>
                                      </p:cBhvr>
                                      <p:by>
                                        <p:hsl h="0" s="-70588" l="0"/>
                                      </p:by>
                                    </p:animClr>
                                    <p:animClr clrSpc="hsl" dir="cw">
                                      <p:cBhvr>
                                        <p:cTn id="37" dur="500" fill="hold"/>
                                        <p:tgtEl>
                                          <p:spTgt spid="18"/>
                                        </p:tgtEl>
                                        <p:attrNameLst>
                                          <p:attrName>stroke.color</p:attrName>
                                        </p:attrNameLst>
                                      </p:cBhvr>
                                      <p:by>
                                        <p:hsl h="0" s="-70588" l="0"/>
                                      </p:by>
                                    </p:animClr>
                                    <p:set>
                                      <p:cBhvr>
                                        <p:cTn id="38" dur="500" fill="hold"/>
                                        <p:tgtEl>
                                          <p:spTgt spid="1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25" presetClass="emph" presetSubtype="0" fill="hold" grpId="0" nodeType="withEffect">
                                  <p:stCondLst>
                                    <p:cond delay="0"/>
                                  </p:stCondLst>
                                  <p:childTnLst>
                                    <p:animClr clrSpc="hsl" dir="cw">
                                      <p:cBhvr override="childStyle">
                                        <p:cTn id="44" dur="500" fill="hold"/>
                                        <p:tgtEl>
                                          <p:spTgt spid="11"/>
                                        </p:tgtEl>
                                        <p:attrNameLst>
                                          <p:attrName>style.color</p:attrName>
                                        </p:attrNameLst>
                                      </p:cBhvr>
                                      <p:by>
                                        <p:hsl h="0" s="-70588" l="0"/>
                                      </p:by>
                                    </p:animClr>
                                    <p:animClr clrSpc="hsl" dir="cw">
                                      <p:cBhvr>
                                        <p:cTn id="45" dur="500" fill="hold"/>
                                        <p:tgtEl>
                                          <p:spTgt spid="11"/>
                                        </p:tgtEl>
                                        <p:attrNameLst>
                                          <p:attrName>fillcolor</p:attrName>
                                        </p:attrNameLst>
                                      </p:cBhvr>
                                      <p:by>
                                        <p:hsl h="0" s="-70588" l="0"/>
                                      </p:by>
                                    </p:animClr>
                                    <p:animClr clrSpc="hsl" dir="cw">
                                      <p:cBhvr>
                                        <p:cTn id="46" dur="500" fill="hold"/>
                                        <p:tgtEl>
                                          <p:spTgt spid="11"/>
                                        </p:tgtEl>
                                        <p:attrNameLst>
                                          <p:attrName>stroke.color</p:attrName>
                                        </p:attrNameLst>
                                      </p:cBhvr>
                                      <p:by>
                                        <p:hsl h="0" s="-70588" l="0"/>
                                      </p:by>
                                    </p:animClr>
                                    <p:set>
                                      <p:cBhvr>
                                        <p:cTn id="47" dur="500" fill="hold"/>
                                        <p:tgtEl>
                                          <p:spTgt spid="11"/>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par>
                                <p:cTn id="52" presetID="25" presetClass="emph" presetSubtype="0" fill="hold" grpId="0" nodeType="withEffect">
                                  <p:stCondLst>
                                    <p:cond delay="0"/>
                                  </p:stCondLst>
                                  <p:childTnLst>
                                    <p:animClr clrSpc="hsl" dir="cw">
                                      <p:cBhvr override="childStyle">
                                        <p:cTn id="53" dur="500" fill="hold"/>
                                        <p:tgtEl>
                                          <p:spTgt spid="27"/>
                                        </p:tgtEl>
                                        <p:attrNameLst>
                                          <p:attrName>style.color</p:attrName>
                                        </p:attrNameLst>
                                      </p:cBhvr>
                                      <p:by>
                                        <p:hsl h="0" s="-70588" l="0"/>
                                      </p:by>
                                    </p:animClr>
                                    <p:animClr clrSpc="hsl" dir="cw">
                                      <p:cBhvr>
                                        <p:cTn id="54" dur="500" fill="hold"/>
                                        <p:tgtEl>
                                          <p:spTgt spid="27"/>
                                        </p:tgtEl>
                                        <p:attrNameLst>
                                          <p:attrName>fillcolor</p:attrName>
                                        </p:attrNameLst>
                                      </p:cBhvr>
                                      <p:by>
                                        <p:hsl h="0" s="-70588" l="0"/>
                                      </p:by>
                                    </p:animClr>
                                    <p:animClr clrSpc="hsl" dir="cw">
                                      <p:cBhvr>
                                        <p:cTn id="55" dur="500" fill="hold"/>
                                        <p:tgtEl>
                                          <p:spTgt spid="27"/>
                                        </p:tgtEl>
                                        <p:attrNameLst>
                                          <p:attrName>stroke.color</p:attrName>
                                        </p:attrNameLst>
                                      </p:cBhvr>
                                      <p:by>
                                        <p:hsl h="0" s="-70588" l="0"/>
                                      </p:by>
                                    </p:animClr>
                                    <p:set>
                                      <p:cBhvr>
                                        <p:cTn id="56" dur="500" fill="hold"/>
                                        <p:tgtEl>
                                          <p:spTgt spid="27"/>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25" presetClass="emph" presetSubtype="0" fill="hold" grpId="0" nodeType="withEffect">
                                  <p:stCondLst>
                                    <p:cond delay="0"/>
                                  </p:stCondLst>
                                  <p:childTnLst>
                                    <p:animClr clrSpc="hsl" dir="cw">
                                      <p:cBhvr override="childStyle">
                                        <p:cTn id="62" dur="500" fill="hold"/>
                                        <p:tgtEl>
                                          <p:spTgt spid="22"/>
                                        </p:tgtEl>
                                        <p:attrNameLst>
                                          <p:attrName>style.color</p:attrName>
                                        </p:attrNameLst>
                                      </p:cBhvr>
                                      <p:by>
                                        <p:hsl h="0" s="-70588" l="0"/>
                                      </p:by>
                                    </p:animClr>
                                    <p:animClr clrSpc="hsl" dir="cw">
                                      <p:cBhvr>
                                        <p:cTn id="63" dur="500" fill="hold"/>
                                        <p:tgtEl>
                                          <p:spTgt spid="22"/>
                                        </p:tgtEl>
                                        <p:attrNameLst>
                                          <p:attrName>fillcolor</p:attrName>
                                        </p:attrNameLst>
                                      </p:cBhvr>
                                      <p:by>
                                        <p:hsl h="0" s="-70588" l="0"/>
                                      </p:by>
                                    </p:animClr>
                                    <p:animClr clrSpc="hsl" dir="cw">
                                      <p:cBhvr>
                                        <p:cTn id="64" dur="500" fill="hold"/>
                                        <p:tgtEl>
                                          <p:spTgt spid="22"/>
                                        </p:tgtEl>
                                        <p:attrNameLst>
                                          <p:attrName>stroke.color</p:attrName>
                                        </p:attrNameLst>
                                      </p:cBhvr>
                                      <p:by>
                                        <p:hsl h="0" s="-70588" l="0"/>
                                      </p:by>
                                    </p:animClr>
                                    <p:set>
                                      <p:cBhvr>
                                        <p:cTn id="65" dur="500" fill="hold"/>
                                        <p:tgtEl>
                                          <p:spTgt spid="22"/>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childTnLst>
                                </p:cTn>
                              </p:par>
                              <p:par>
                                <p:cTn id="70" presetID="25" presetClass="emph" presetSubtype="0" fill="hold" grpId="0" nodeType="withEffect">
                                  <p:stCondLst>
                                    <p:cond delay="0"/>
                                  </p:stCondLst>
                                  <p:childTnLst>
                                    <p:animClr clrSpc="hsl" dir="cw">
                                      <p:cBhvr override="childStyle">
                                        <p:cTn id="71" dur="500" fill="hold"/>
                                        <p:tgtEl>
                                          <p:spTgt spid="32"/>
                                        </p:tgtEl>
                                        <p:attrNameLst>
                                          <p:attrName>style.color</p:attrName>
                                        </p:attrNameLst>
                                      </p:cBhvr>
                                      <p:by>
                                        <p:hsl h="0" s="-70588" l="0"/>
                                      </p:by>
                                    </p:animClr>
                                    <p:animClr clrSpc="hsl" dir="cw">
                                      <p:cBhvr>
                                        <p:cTn id="72" dur="500" fill="hold"/>
                                        <p:tgtEl>
                                          <p:spTgt spid="32"/>
                                        </p:tgtEl>
                                        <p:attrNameLst>
                                          <p:attrName>fillcolor</p:attrName>
                                        </p:attrNameLst>
                                      </p:cBhvr>
                                      <p:by>
                                        <p:hsl h="0" s="-70588" l="0"/>
                                      </p:by>
                                    </p:animClr>
                                    <p:animClr clrSpc="hsl" dir="cw">
                                      <p:cBhvr>
                                        <p:cTn id="73" dur="500" fill="hold"/>
                                        <p:tgtEl>
                                          <p:spTgt spid="32"/>
                                        </p:tgtEl>
                                        <p:attrNameLst>
                                          <p:attrName>stroke.color</p:attrName>
                                        </p:attrNameLst>
                                      </p:cBhvr>
                                      <p:by>
                                        <p:hsl h="0" s="-70588" l="0"/>
                                      </p:by>
                                    </p:animClr>
                                    <p:set>
                                      <p:cBhvr>
                                        <p:cTn id="74" dur="500" fill="hold"/>
                                        <p:tgtEl>
                                          <p:spTgt spid="32"/>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25" presetClass="emph" presetSubtype="0" fill="hold" grpId="0" nodeType="withEffect">
                                  <p:stCondLst>
                                    <p:cond delay="0"/>
                                  </p:stCondLst>
                                  <p:childTnLst>
                                    <p:animClr clrSpc="hsl" dir="cw">
                                      <p:cBhvr override="childStyle">
                                        <p:cTn id="80" dur="500" fill="hold"/>
                                        <p:tgtEl>
                                          <p:spTgt spid="10"/>
                                        </p:tgtEl>
                                        <p:attrNameLst>
                                          <p:attrName>style.color</p:attrName>
                                        </p:attrNameLst>
                                      </p:cBhvr>
                                      <p:by>
                                        <p:hsl h="0" s="-70588" l="0"/>
                                      </p:by>
                                    </p:animClr>
                                    <p:animClr clrSpc="hsl" dir="cw">
                                      <p:cBhvr>
                                        <p:cTn id="81" dur="500" fill="hold"/>
                                        <p:tgtEl>
                                          <p:spTgt spid="10"/>
                                        </p:tgtEl>
                                        <p:attrNameLst>
                                          <p:attrName>fillcolor</p:attrName>
                                        </p:attrNameLst>
                                      </p:cBhvr>
                                      <p:by>
                                        <p:hsl h="0" s="-70588" l="0"/>
                                      </p:by>
                                    </p:animClr>
                                    <p:animClr clrSpc="hsl" dir="cw">
                                      <p:cBhvr>
                                        <p:cTn id="82" dur="500" fill="hold"/>
                                        <p:tgtEl>
                                          <p:spTgt spid="10"/>
                                        </p:tgtEl>
                                        <p:attrNameLst>
                                          <p:attrName>stroke.color</p:attrName>
                                        </p:attrNameLst>
                                      </p:cBhvr>
                                      <p:by>
                                        <p:hsl h="0" s="-70588" l="0"/>
                                      </p:by>
                                    </p:animClr>
                                    <p:set>
                                      <p:cBhvr>
                                        <p:cTn id="83" dur="500" fill="hold"/>
                                        <p:tgtEl>
                                          <p:spTgt spid="10"/>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3"/>
                                        </p:tgtEl>
                                        <p:attrNameLst>
                                          <p:attrName>style.visibility</p:attrName>
                                        </p:attrNameLst>
                                      </p:cBhvr>
                                      <p:to>
                                        <p:strVal val="visible"/>
                                      </p:to>
                                    </p:set>
                                  </p:childTnLst>
                                </p:cTn>
                              </p:par>
                              <p:par>
                                <p:cTn id="88" presetID="25" presetClass="emph" presetSubtype="0" fill="hold" grpId="0" nodeType="withEffect">
                                  <p:stCondLst>
                                    <p:cond delay="0"/>
                                  </p:stCondLst>
                                  <p:childTnLst>
                                    <p:animClr clrSpc="hsl" dir="cw">
                                      <p:cBhvr override="childStyle">
                                        <p:cTn id="89" dur="500" fill="hold"/>
                                        <p:tgtEl>
                                          <p:spTgt spid="16"/>
                                        </p:tgtEl>
                                        <p:attrNameLst>
                                          <p:attrName>style.color</p:attrName>
                                        </p:attrNameLst>
                                      </p:cBhvr>
                                      <p:by>
                                        <p:hsl h="0" s="-70588" l="0"/>
                                      </p:by>
                                    </p:animClr>
                                    <p:animClr clrSpc="hsl" dir="cw">
                                      <p:cBhvr>
                                        <p:cTn id="90" dur="500" fill="hold"/>
                                        <p:tgtEl>
                                          <p:spTgt spid="16"/>
                                        </p:tgtEl>
                                        <p:attrNameLst>
                                          <p:attrName>fillcolor</p:attrName>
                                        </p:attrNameLst>
                                      </p:cBhvr>
                                      <p:by>
                                        <p:hsl h="0" s="-70588" l="0"/>
                                      </p:by>
                                    </p:animClr>
                                    <p:animClr clrSpc="hsl" dir="cw">
                                      <p:cBhvr>
                                        <p:cTn id="91" dur="500" fill="hold"/>
                                        <p:tgtEl>
                                          <p:spTgt spid="16"/>
                                        </p:tgtEl>
                                        <p:attrNameLst>
                                          <p:attrName>stroke.color</p:attrName>
                                        </p:attrNameLst>
                                      </p:cBhvr>
                                      <p:by>
                                        <p:hsl h="0" s="-70588" l="0"/>
                                      </p:by>
                                    </p:animClr>
                                    <p:set>
                                      <p:cBhvr>
                                        <p:cTn id="92" dur="500" fill="hold"/>
                                        <p:tgtEl>
                                          <p:spTgt spid="16"/>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par>
                                <p:cTn id="97" presetID="25" presetClass="emph" presetSubtype="0" fill="hold" grpId="0" nodeType="withEffect">
                                  <p:stCondLst>
                                    <p:cond delay="0"/>
                                  </p:stCondLst>
                                  <p:childTnLst>
                                    <p:animClr clrSpc="hsl" dir="cw">
                                      <p:cBhvr override="childStyle">
                                        <p:cTn id="98" dur="500" fill="hold"/>
                                        <p:tgtEl>
                                          <p:spTgt spid="29"/>
                                        </p:tgtEl>
                                        <p:attrNameLst>
                                          <p:attrName>style.color</p:attrName>
                                        </p:attrNameLst>
                                      </p:cBhvr>
                                      <p:by>
                                        <p:hsl h="0" s="-70588" l="0"/>
                                      </p:by>
                                    </p:animClr>
                                    <p:animClr clrSpc="hsl" dir="cw">
                                      <p:cBhvr>
                                        <p:cTn id="99" dur="500" fill="hold"/>
                                        <p:tgtEl>
                                          <p:spTgt spid="29"/>
                                        </p:tgtEl>
                                        <p:attrNameLst>
                                          <p:attrName>fillcolor</p:attrName>
                                        </p:attrNameLst>
                                      </p:cBhvr>
                                      <p:by>
                                        <p:hsl h="0" s="-70588" l="0"/>
                                      </p:by>
                                    </p:animClr>
                                    <p:animClr clrSpc="hsl" dir="cw">
                                      <p:cBhvr>
                                        <p:cTn id="100" dur="500" fill="hold"/>
                                        <p:tgtEl>
                                          <p:spTgt spid="29"/>
                                        </p:tgtEl>
                                        <p:attrNameLst>
                                          <p:attrName>stroke.color</p:attrName>
                                        </p:attrNameLst>
                                      </p:cBhvr>
                                      <p:by>
                                        <p:hsl h="0" s="-70588" l="0"/>
                                      </p:by>
                                    </p:animClr>
                                    <p:set>
                                      <p:cBhvr>
                                        <p:cTn id="101" dur="500" fill="hold"/>
                                        <p:tgtEl>
                                          <p:spTgt spid="29"/>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45"/>
                                        </p:tgtEl>
                                        <p:attrNameLst>
                                          <p:attrName>style.visibility</p:attrName>
                                        </p:attrNameLst>
                                      </p:cBhvr>
                                      <p:to>
                                        <p:strVal val="visible"/>
                                      </p:to>
                                    </p:set>
                                  </p:childTnLst>
                                </p:cTn>
                              </p:par>
                              <p:par>
                                <p:cTn id="106" presetID="25" presetClass="emph" presetSubtype="0" fill="hold" grpId="0" nodeType="withEffect">
                                  <p:stCondLst>
                                    <p:cond delay="0"/>
                                  </p:stCondLst>
                                  <p:childTnLst>
                                    <p:animClr clrSpc="hsl" dir="cw">
                                      <p:cBhvr override="childStyle">
                                        <p:cTn id="107" dur="500" fill="hold"/>
                                        <p:tgtEl>
                                          <p:spTgt spid="28"/>
                                        </p:tgtEl>
                                        <p:attrNameLst>
                                          <p:attrName>style.color</p:attrName>
                                        </p:attrNameLst>
                                      </p:cBhvr>
                                      <p:by>
                                        <p:hsl h="0" s="-70588" l="0"/>
                                      </p:by>
                                    </p:animClr>
                                    <p:animClr clrSpc="hsl" dir="cw">
                                      <p:cBhvr>
                                        <p:cTn id="108" dur="500" fill="hold"/>
                                        <p:tgtEl>
                                          <p:spTgt spid="28"/>
                                        </p:tgtEl>
                                        <p:attrNameLst>
                                          <p:attrName>fillcolor</p:attrName>
                                        </p:attrNameLst>
                                      </p:cBhvr>
                                      <p:by>
                                        <p:hsl h="0" s="-70588" l="0"/>
                                      </p:by>
                                    </p:animClr>
                                    <p:animClr clrSpc="hsl" dir="cw">
                                      <p:cBhvr>
                                        <p:cTn id="109" dur="500" fill="hold"/>
                                        <p:tgtEl>
                                          <p:spTgt spid="28"/>
                                        </p:tgtEl>
                                        <p:attrNameLst>
                                          <p:attrName>stroke.color</p:attrName>
                                        </p:attrNameLst>
                                      </p:cBhvr>
                                      <p:by>
                                        <p:hsl h="0" s="-70588" l="0"/>
                                      </p:by>
                                    </p:animClr>
                                    <p:set>
                                      <p:cBhvr>
                                        <p:cTn id="110" dur="500" fill="hold"/>
                                        <p:tgtEl>
                                          <p:spTgt spid="28"/>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25" presetClass="emph" presetSubtype="0" fill="hold" grpId="0" nodeType="withEffect">
                                  <p:stCondLst>
                                    <p:cond delay="0"/>
                                  </p:stCondLst>
                                  <p:childTnLst>
                                    <p:animClr clrSpc="hsl" dir="cw">
                                      <p:cBhvr override="childStyle">
                                        <p:cTn id="116" dur="500" fill="hold"/>
                                        <p:tgtEl>
                                          <p:spTgt spid="14"/>
                                        </p:tgtEl>
                                        <p:attrNameLst>
                                          <p:attrName>style.color</p:attrName>
                                        </p:attrNameLst>
                                      </p:cBhvr>
                                      <p:by>
                                        <p:hsl h="0" s="-70588" l="0"/>
                                      </p:by>
                                    </p:animClr>
                                    <p:animClr clrSpc="hsl" dir="cw">
                                      <p:cBhvr>
                                        <p:cTn id="117" dur="500" fill="hold"/>
                                        <p:tgtEl>
                                          <p:spTgt spid="14"/>
                                        </p:tgtEl>
                                        <p:attrNameLst>
                                          <p:attrName>fillcolor</p:attrName>
                                        </p:attrNameLst>
                                      </p:cBhvr>
                                      <p:by>
                                        <p:hsl h="0" s="-70588" l="0"/>
                                      </p:by>
                                    </p:animClr>
                                    <p:animClr clrSpc="hsl" dir="cw">
                                      <p:cBhvr>
                                        <p:cTn id="118" dur="500" fill="hold"/>
                                        <p:tgtEl>
                                          <p:spTgt spid="14"/>
                                        </p:tgtEl>
                                        <p:attrNameLst>
                                          <p:attrName>stroke.color</p:attrName>
                                        </p:attrNameLst>
                                      </p:cBhvr>
                                      <p:by>
                                        <p:hsl h="0" s="-70588" l="0"/>
                                      </p:by>
                                    </p:animClr>
                                    <p:set>
                                      <p:cBhvr>
                                        <p:cTn id="119" dur="500" fill="hold"/>
                                        <p:tgtEl>
                                          <p:spTgt spid="14"/>
                                        </p:tgtEl>
                                        <p:attrNameLst>
                                          <p:attrName>fill.type</p:attrName>
                                        </p:attrNameLst>
                                      </p:cBhvr>
                                      <p:to>
                                        <p:strVal val="solid"/>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47"/>
                                        </p:tgtEl>
                                        <p:attrNameLst>
                                          <p:attrName>style.visibility</p:attrName>
                                        </p:attrNameLst>
                                      </p:cBhvr>
                                      <p:to>
                                        <p:strVal val="visible"/>
                                      </p:to>
                                    </p:set>
                                  </p:childTnLst>
                                </p:cTn>
                              </p:par>
                              <p:par>
                                <p:cTn id="124" presetID="25" presetClass="emph" presetSubtype="0" fill="hold" grpId="0" nodeType="withEffect">
                                  <p:stCondLst>
                                    <p:cond delay="0"/>
                                  </p:stCondLst>
                                  <p:childTnLst>
                                    <p:animClr clrSpc="hsl" dir="cw">
                                      <p:cBhvr override="childStyle">
                                        <p:cTn id="125" dur="500" fill="hold"/>
                                        <p:tgtEl>
                                          <p:spTgt spid="17"/>
                                        </p:tgtEl>
                                        <p:attrNameLst>
                                          <p:attrName>style.color</p:attrName>
                                        </p:attrNameLst>
                                      </p:cBhvr>
                                      <p:by>
                                        <p:hsl h="0" s="-70588" l="0"/>
                                      </p:by>
                                    </p:animClr>
                                    <p:animClr clrSpc="hsl" dir="cw">
                                      <p:cBhvr>
                                        <p:cTn id="126" dur="500" fill="hold"/>
                                        <p:tgtEl>
                                          <p:spTgt spid="17"/>
                                        </p:tgtEl>
                                        <p:attrNameLst>
                                          <p:attrName>fillcolor</p:attrName>
                                        </p:attrNameLst>
                                      </p:cBhvr>
                                      <p:by>
                                        <p:hsl h="0" s="-70588" l="0"/>
                                      </p:by>
                                    </p:animClr>
                                    <p:animClr clrSpc="hsl" dir="cw">
                                      <p:cBhvr>
                                        <p:cTn id="127" dur="500" fill="hold"/>
                                        <p:tgtEl>
                                          <p:spTgt spid="17"/>
                                        </p:tgtEl>
                                        <p:attrNameLst>
                                          <p:attrName>stroke.color</p:attrName>
                                        </p:attrNameLst>
                                      </p:cBhvr>
                                      <p:by>
                                        <p:hsl h="0" s="-70588" l="0"/>
                                      </p:by>
                                    </p:animClr>
                                    <p:set>
                                      <p:cBhvr>
                                        <p:cTn id="128" dur="500" fill="hold"/>
                                        <p:tgtEl>
                                          <p:spTgt spid="17"/>
                                        </p:tgtEl>
                                        <p:attrNameLst>
                                          <p:attrName>fill.type</p:attrName>
                                        </p:attrNameLst>
                                      </p:cBhvr>
                                      <p:to>
                                        <p:strVal val="solid"/>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8"/>
                                        </p:tgtEl>
                                        <p:attrNameLst>
                                          <p:attrName>style.visibility</p:attrName>
                                        </p:attrNameLst>
                                      </p:cBhvr>
                                      <p:to>
                                        <p:strVal val="visible"/>
                                      </p:to>
                                    </p:set>
                                  </p:childTnLst>
                                </p:cTn>
                              </p:par>
                              <p:par>
                                <p:cTn id="133" presetID="25" presetClass="emph" presetSubtype="0" fill="hold" grpId="0" nodeType="withEffect">
                                  <p:stCondLst>
                                    <p:cond delay="0"/>
                                  </p:stCondLst>
                                  <p:childTnLst>
                                    <p:animClr clrSpc="hsl" dir="cw">
                                      <p:cBhvr override="childStyle">
                                        <p:cTn id="134" dur="500" fill="hold"/>
                                        <p:tgtEl>
                                          <p:spTgt spid="30"/>
                                        </p:tgtEl>
                                        <p:attrNameLst>
                                          <p:attrName>style.color</p:attrName>
                                        </p:attrNameLst>
                                      </p:cBhvr>
                                      <p:by>
                                        <p:hsl h="0" s="-70588" l="0"/>
                                      </p:by>
                                    </p:animClr>
                                    <p:animClr clrSpc="hsl" dir="cw">
                                      <p:cBhvr>
                                        <p:cTn id="135" dur="500" fill="hold"/>
                                        <p:tgtEl>
                                          <p:spTgt spid="30"/>
                                        </p:tgtEl>
                                        <p:attrNameLst>
                                          <p:attrName>fillcolor</p:attrName>
                                        </p:attrNameLst>
                                      </p:cBhvr>
                                      <p:by>
                                        <p:hsl h="0" s="-70588" l="0"/>
                                      </p:by>
                                    </p:animClr>
                                    <p:animClr clrSpc="hsl" dir="cw">
                                      <p:cBhvr>
                                        <p:cTn id="136" dur="500" fill="hold"/>
                                        <p:tgtEl>
                                          <p:spTgt spid="30"/>
                                        </p:tgtEl>
                                        <p:attrNameLst>
                                          <p:attrName>stroke.color</p:attrName>
                                        </p:attrNameLst>
                                      </p:cBhvr>
                                      <p:by>
                                        <p:hsl h="0" s="-70588" l="0"/>
                                      </p:by>
                                    </p:animClr>
                                    <p:set>
                                      <p:cBhvr>
                                        <p:cTn id="137" dur="500" fill="hold"/>
                                        <p:tgtEl>
                                          <p:spTgt spid="30"/>
                                        </p:tgtEl>
                                        <p:attrNameLst>
                                          <p:attrName>fill.type</p:attrName>
                                        </p:attrNameLst>
                                      </p:cBhvr>
                                      <p:to>
                                        <p:strVal val="solid"/>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9"/>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50"/>
                                        </p:tgtEl>
                                        <p:attrNameLst>
                                          <p:attrName>style.visibility</p:attrName>
                                        </p:attrNameLst>
                                      </p:cBhvr>
                                      <p:to>
                                        <p:strVal val="visible"/>
                                      </p:to>
                                    </p:set>
                                  </p:childTnLst>
                                </p:cTn>
                              </p:par>
                              <p:par>
                                <p:cTn id="144" presetID="25" presetClass="emph" presetSubtype="0" fill="hold" grpId="0" nodeType="withEffect">
                                  <p:stCondLst>
                                    <p:cond delay="0"/>
                                  </p:stCondLst>
                                  <p:childTnLst>
                                    <p:animClr clrSpc="hsl" dir="cw">
                                      <p:cBhvr override="childStyle">
                                        <p:cTn id="145" dur="500" fill="hold"/>
                                        <p:tgtEl>
                                          <p:spTgt spid="25"/>
                                        </p:tgtEl>
                                        <p:attrNameLst>
                                          <p:attrName>style.color</p:attrName>
                                        </p:attrNameLst>
                                      </p:cBhvr>
                                      <p:by>
                                        <p:hsl h="0" s="-70588" l="0"/>
                                      </p:by>
                                    </p:animClr>
                                    <p:animClr clrSpc="hsl" dir="cw">
                                      <p:cBhvr>
                                        <p:cTn id="146" dur="500" fill="hold"/>
                                        <p:tgtEl>
                                          <p:spTgt spid="25"/>
                                        </p:tgtEl>
                                        <p:attrNameLst>
                                          <p:attrName>fillcolor</p:attrName>
                                        </p:attrNameLst>
                                      </p:cBhvr>
                                      <p:by>
                                        <p:hsl h="0" s="-70588" l="0"/>
                                      </p:by>
                                    </p:animClr>
                                    <p:animClr clrSpc="hsl" dir="cw">
                                      <p:cBhvr>
                                        <p:cTn id="147" dur="500" fill="hold"/>
                                        <p:tgtEl>
                                          <p:spTgt spid="25"/>
                                        </p:tgtEl>
                                        <p:attrNameLst>
                                          <p:attrName>stroke.color</p:attrName>
                                        </p:attrNameLst>
                                      </p:cBhvr>
                                      <p:by>
                                        <p:hsl h="0" s="-70588" l="0"/>
                                      </p:by>
                                    </p:animClr>
                                    <p:set>
                                      <p:cBhvr>
                                        <p:cTn id="148" dur="500" fill="hold"/>
                                        <p:tgtEl>
                                          <p:spTgt spid="25"/>
                                        </p:tgtEl>
                                        <p:attrNameLst>
                                          <p:attrName>fill.type</p:attrName>
                                        </p:attrNameLst>
                                      </p:cBhvr>
                                      <p:to>
                                        <p:strVal val="solid"/>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51"/>
                                        </p:tgtEl>
                                        <p:attrNameLst>
                                          <p:attrName>style.visibility</p:attrName>
                                        </p:attrNameLst>
                                      </p:cBhvr>
                                      <p:to>
                                        <p:strVal val="visible"/>
                                      </p:to>
                                    </p:set>
                                  </p:childTnLst>
                                </p:cTn>
                              </p:par>
                              <p:par>
                                <p:cTn id="153" presetID="25" presetClass="emph" presetSubtype="0" fill="hold" grpId="0" nodeType="withEffect">
                                  <p:stCondLst>
                                    <p:cond delay="0"/>
                                  </p:stCondLst>
                                  <p:childTnLst>
                                    <p:animClr clrSpc="hsl" dir="cw">
                                      <p:cBhvr override="childStyle">
                                        <p:cTn id="154" dur="500" fill="hold"/>
                                        <p:tgtEl>
                                          <p:spTgt spid="12"/>
                                        </p:tgtEl>
                                        <p:attrNameLst>
                                          <p:attrName>style.color</p:attrName>
                                        </p:attrNameLst>
                                      </p:cBhvr>
                                      <p:by>
                                        <p:hsl h="0" s="-70588" l="0"/>
                                      </p:by>
                                    </p:animClr>
                                    <p:animClr clrSpc="hsl" dir="cw">
                                      <p:cBhvr>
                                        <p:cTn id="155" dur="500" fill="hold"/>
                                        <p:tgtEl>
                                          <p:spTgt spid="12"/>
                                        </p:tgtEl>
                                        <p:attrNameLst>
                                          <p:attrName>fillcolor</p:attrName>
                                        </p:attrNameLst>
                                      </p:cBhvr>
                                      <p:by>
                                        <p:hsl h="0" s="-70588" l="0"/>
                                      </p:by>
                                    </p:animClr>
                                    <p:animClr clrSpc="hsl" dir="cw">
                                      <p:cBhvr>
                                        <p:cTn id="156" dur="500" fill="hold"/>
                                        <p:tgtEl>
                                          <p:spTgt spid="12"/>
                                        </p:tgtEl>
                                        <p:attrNameLst>
                                          <p:attrName>stroke.color</p:attrName>
                                        </p:attrNameLst>
                                      </p:cBhvr>
                                      <p:by>
                                        <p:hsl h="0" s="-70588" l="0"/>
                                      </p:by>
                                    </p:animClr>
                                    <p:set>
                                      <p:cBhvr>
                                        <p:cTn id="157" dur="500" fill="hold"/>
                                        <p:tgtEl>
                                          <p:spTgt spid="12"/>
                                        </p:tgtEl>
                                        <p:attrNameLst>
                                          <p:attrName>fill.type</p:attrName>
                                        </p:attrNameLst>
                                      </p:cBhvr>
                                      <p:to>
                                        <p:strVal val="solid"/>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52"/>
                                        </p:tgtEl>
                                        <p:attrNameLst>
                                          <p:attrName>style.visibility</p:attrName>
                                        </p:attrNameLst>
                                      </p:cBhvr>
                                      <p:to>
                                        <p:strVal val="visible"/>
                                      </p:to>
                                    </p:set>
                                  </p:childTnLst>
                                </p:cTn>
                              </p:par>
                              <p:par>
                                <p:cTn id="162" presetID="25" presetClass="emph" presetSubtype="0" fill="hold" grpId="0" nodeType="withEffect">
                                  <p:stCondLst>
                                    <p:cond delay="0"/>
                                  </p:stCondLst>
                                  <p:childTnLst>
                                    <p:animClr clrSpc="hsl" dir="cw">
                                      <p:cBhvr override="childStyle">
                                        <p:cTn id="163" dur="500" fill="hold"/>
                                        <p:tgtEl>
                                          <p:spTgt spid="23"/>
                                        </p:tgtEl>
                                        <p:attrNameLst>
                                          <p:attrName>style.color</p:attrName>
                                        </p:attrNameLst>
                                      </p:cBhvr>
                                      <p:by>
                                        <p:hsl h="0" s="-70588" l="0"/>
                                      </p:by>
                                    </p:animClr>
                                    <p:animClr clrSpc="hsl" dir="cw">
                                      <p:cBhvr>
                                        <p:cTn id="164" dur="500" fill="hold"/>
                                        <p:tgtEl>
                                          <p:spTgt spid="23"/>
                                        </p:tgtEl>
                                        <p:attrNameLst>
                                          <p:attrName>fillcolor</p:attrName>
                                        </p:attrNameLst>
                                      </p:cBhvr>
                                      <p:by>
                                        <p:hsl h="0" s="-70588" l="0"/>
                                      </p:by>
                                    </p:animClr>
                                    <p:animClr clrSpc="hsl" dir="cw">
                                      <p:cBhvr>
                                        <p:cTn id="165" dur="500" fill="hold"/>
                                        <p:tgtEl>
                                          <p:spTgt spid="23"/>
                                        </p:tgtEl>
                                        <p:attrNameLst>
                                          <p:attrName>stroke.color</p:attrName>
                                        </p:attrNameLst>
                                      </p:cBhvr>
                                      <p:by>
                                        <p:hsl h="0" s="-70588" l="0"/>
                                      </p:by>
                                    </p:animClr>
                                    <p:set>
                                      <p:cBhvr>
                                        <p:cTn id="166"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2" grpId="0" animBg="1"/>
      <p:bldP spid="23" grpId="0" animBg="1"/>
      <p:bldP spid="24" grpId="0" animBg="1"/>
      <p:bldP spid="25" grpId="0" animBg="1"/>
      <p:bldP spid="27" grpId="0" animBg="1"/>
      <p:bldP spid="28" grpId="0" animBg="1"/>
      <p:bldP spid="29" grpId="0" animBg="1"/>
      <p:bldP spid="30" grpId="0" animBg="1"/>
      <p:bldP spid="32" grpId="0" animBg="1"/>
      <p:bldP spid="31"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46FFF3F3-8913-9640-A9D3-7F1C699897BD}"/>
              </a:ext>
            </a:extLst>
          </p:cNvPr>
          <p:cNvSpPr txBox="1"/>
          <p:nvPr/>
        </p:nvSpPr>
        <p:spPr>
          <a:xfrm>
            <a:off x="-1" y="1174916"/>
            <a:ext cx="11767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Übersetze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Rounded Rectangle 43">
            <a:extLst>
              <a:ext uri="{FF2B5EF4-FFF2-40B4-BE49-F238E27FC236}">
                <a16:creationId xmlns:a16="http://schemas.microsoft.com/office/drawing/2014/main" id="{3E0082C8-3BEA-6847-89C9-A94B39FCAF65}"/>
              </a:ext>
            </a:extLst>
          </p:cNvPr>
          <p:cNvSpPr/>
          <p:nvPr/>
        </p:nvSpPr>
        <p:spPr>
          <a:xfrm>
            <a:off x="3277848" y="5237530"/>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half</a:t>
            </a:r>
          </a:p>
        </p:txBody>
      </p:sp>
      <p:sp>
        <p:nvSpPr>
          <p:cNvPr id="59" name="Rounded Rectangle 58">
            <a:extLst>
              <a:ext uri="{FF2B5EF4-FFF2-40B4-BE49-F238E27FC236}">
                <a16:creationId xmlns:a16="http://schemas.microsoft.com/office/drawing/2014/main" id="{8FCED09D-23E1-8D4D-9D8F-6D7B169AD6FC}"/>
              </a:ext>
            </a:extLst>
          </p:cNvPr>
          <p:cNvSpPr/>
          <p:nvPr/>
        </p:nvSpPr>
        <p:spPr>
          <a:xfrm>
            <a:off x="3277848" y="5237530"/>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halb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DDC9821E-3D4D-BE4D-A09F-85B84C1D0838}"/>
              </a:ext>
            </a:extLst>
          </p:cNvPr>
          <p:cNvSpPr/>
          <p:nvPr/>
        </p:nvSpPr>
        <p:spPr>
          <a:xfrm>
            <a:off x="5986070" y="5237530"/>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Sunday</a:t>
            </a:r>
          </a:p>
        </p:txBody>
      </p:sp>
      <p:sp>
        <p:nvSpPr>
          <p:cNvPr id="60" name="Rounded Rectangle 59">
            <a:extLst>
              <a:ext uri="{FF2B5EF4-FFF2-40B4-BE49-F238E27FC236}">
                <a16:creationId xmlns:a16="http://schemas.microsoft.com/office/drawing/2014/main" id="{AAC99E19-8203-4A43-BD88-F116DF8BFB1A}"/>
              </a:ext>
            </a:extLst>
          </p:cNvPr>
          <p:cNvSpPr/>
          <p:nvPr/>
        </p:nvSpPr>
        <p:spPr>
          <a:xfrm>
            <a:off x="5986069" y="5237529"/>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Sonntag</a:t>
            </a:r>
          </a:p>
        </p:txBody>
      </p:sp>
      <p:sp>
        <p:nvSpPr>
          <p:cNvPr id="41" name="Rounded Rectangle 40">
            <a:extLst>
              <a:ext uri="{FF2B5EF4-FFF2-40B4-BE49-F238E27FC236}">
                <a16:creationId xmlns:a16="http://schemas.microsoft.com/office/drawing/2014/main" id="{B72003E9-65C3-1546-9BD3-EA60DF3D76EC}"/>
              </a:ext>
            </a:extLst>
          </p:cNvPr>
          <p:cNvSpPr/>
          <p:nvPr/>
        </p:nvSpPr>
        <p:spPr>
          <a:xfrm>
            <a:off x="5961025" y="4089674"/>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river</a:t>
            </a:r>
            <a:endParaRPr kumimoji="0" lang="en-US" sz="2400" b="1"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0BB43EA8-9A18-6F42-86F4-CFED5E53019C}"/>
              </a:ext>
            </a:extLst>
          </p:cNvPr>
          <p:cNvSpPr/>
          <p:nvPr/>
        </p:nvSpPr>
        <p:spPr>
          <a:xfrm>
            <a:off x="5958774" y="4089674"/>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der </a:t>
            </a:r>
            <a:r>
              <a:rPr lang="en-US" sz="2400" b="1" dirty="0" err="1">
                <a:solidFill>
                  <a:srgbClr val="4472C4">
                    <a:lumMod val="50000"/>
                  </a:srgbClr>
                </a:solidFill>
                <a:latin typeface="Century Gothic" panose="020F0302020204030204"/>
              </a:rPr>
              <a:t>Fluss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ounded Rectangle 41">
            <a:extLst>
              <a:ext uri="{FF2B5EF4-FFF2-40B4-BE49-F238E27FC236}">
                <a16:creationId xmlns:a16="http://schemas.microsoft.com/office/drawing/2014/main" id="{D511E4F6-419A-E649-81A6-7D13CC17B453}"/>
              </a:ext>
            </a:extLst>
          </p:cNvPr>
          <p:cNvSpPr/>
          <p:nvPr/>
        </p:nvSpPr>
        <p:spPr>
          <a:xfrm>
            <a:off x="8669246" y="2960577"/>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view</a:t>
            </a:r>
            <a:endParaRPr kumimoji="0" lang="en-US" sz="2400" b="1"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B70829C6-DCB6-444B-9C25-4DBAA0CE0271}"/>
              </a:ext>
            </a:extLst>
          </p:cNvPr>
          <p:cNvSpPr/>
          <p:nvPr/>
        </p:nvSpPr>
        <p:spPr>
          <a:xfrm>
            <a:off x="8666995" y="2960577"/>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Blick</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D81837CC-FA35-F541-A835-F91A5AF74338}"/>
              </a:ext>
            </a:extLst>
          </p:cNvPr>
          <p:cNvSpPr/>
          <p:nvPr/>
        </p:nvSpPr>
        <p:spPr>
          <a:xfrm>
            <a:off x="544581" y="2941818"/>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be called</a:t>
            </a:r>
          </a:p>
        </p:txBody>
      </p:sp>
      <p:sp>
        <p:nvSpPr>
          <p:cNvPr id="55" name="Rounded Rectangle 54">
            <a:extLst>
              <a:ext uri="{FF2B5EF4-FFF2-40B4-BE49-F238E27FC236}">
                <a16:creationId xmlns:a16="http://schemas.microsoft.com/office/drawing/2014/main" id="{C96A0FAB-8F29-7C45-BF40-98C343A0969F}"/>
              </a:ext>
            </a:extLst>
          </p:cNvPr>
          <p:cNvSpPr/>
          <p:nvPr/>
        </p:nvSpPr>
        <p:spPr>
          <a:xfrm>
            <a:off x="542330" y="2941818"/>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ounded Rectangle 17">
            <a:extLst>
              <a:ext uri="{FF2B5EF4-FFF2-40B4-BE49-F238E27FC236}">
                <a16:creationId xmlns:a16="http://schemas.microsoft.com/office/drawing/2014/main" id="{A838FD0C-35EB-3A46-9716-60FA2DDFECD0}"/>
              </a:ext>
            </a:extLst>
          </p:cNvPr>
          <p:cNvSpPr/>
          <p:nvPr/>
        </p:nvSpPr>
        <p:spPr>
          <a:xfrm>
            <a:off x="569625" y="5237529"/>
            <a:ext cx="2548329" cy="974361"/>
          </a:xfrm>
          <a:prstGeom prst="roundRect">
            <a:avLst/>
          </a:prstGeom>
          <a:solidFill>
            <a:srgbClr val="FFF4E7"/>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Start</a:t>
            </a:r>
          </a:p>
        </p:txBody>
      </p:sp>
      <p:sp>
        <p:nvSpPr>
          <p:cNvPr id="20" name="Rounded Rectangle 19">
            <a:extLst>
              <a:ext uri="{FF2B5EF4-FFF2-40B4-BE49-F238E27FC236}">
                <a16:creationId xmlns:a16="http://schemas.microsoft.com/office/drawing/2014/main" id="{7150A200-717D-774C-AB6A-8D4F3E1880BC}"/>
              </a:ext>
            </a:extLst>
          </p:cNvPr>
          <p:cNvSpPr/>
          <p:nvPr/>
        </p:nvSpPr>
        <p:spPr>
          <a:xfrm>
            <a:off x="5970790" y="1805113"/>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o</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nly</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child</a:t>
            </a:r>
          </a:p>
        </p:txBody>
      </p:sp>
      <p:sp>
        <p:nvSpPr>
          <p:cNvPr id="21" name="Rounded Rectangle 20">
            <a:extLst>
              <a:ext uri="{FF2B5EF4-FFF2-40B4-BE49-F238E27FC236}">
                <a16:creationId xmlns:a16="http://schemas.microsoft.com/office/drawing/2014/main" id="{D4D3BC75-E8C9-8345-A902-E0DA4625C2D4}"/>
              </a:ext>
            </a:extLst>
          </p:cNvPr>
          <p:cNvSpPr/>
          <p:nvPr/>
        </p:nvSpPr>
        <p:spPr>
          <a:xfrm>
            <a:off x="5961025" y="2941819"/>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well</a:t>
            </a:r>
          </a:p>
        </p:txBody>
      </p:sp>
      <p:sp>
        <p:nvSpPr>
          <p:cNvPr id="22" name="Rounded Rectangle 21">
            <a:extLst>
              <a:ext uri="{FF2B5EF4-FFF2-40B4-BE49-F238E27FC236}">
                <a16:creationId xmlns:a16="http://schemas.microsoft.com/office/drawing/2014/main" id="{6E3E2CC4-90B1-9B4A-8145-87C98E11DB0E}"/>
              </a:ext>
            </a:extLst>
          </p:cNvPr>
          <p:cNvSpPr/>
          <p:nvPr/>
        </p:nvSpPr>
        <p:spPr>
          <a:xfrm>
            <a:off x="8725042" y="5232576"/>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ick, ill</a:t>
            </a:r>
          </a:p>
        </p:txBody>
      </p:sp>
      <p:sp>
        <p:nvSpPr>
          <p:cNvPr id="35" name="Rounded Rectangle 34">
            <a:extLst>
              <a:ext uri="{FF2B5EF4-FFF2-40B4-BE49-F238E27FC236}">
                <a16:creationId xmlns:a16="http://schemas.microsoft.com/office/drawing/2014/main" id="{60CF23D5-4E36-E840-A181-AF060756A3F6}"/>
              </a:ext>
            </a:extLst>
          </p:cNvPr>
          <p:cNvSpPr/>
          <p:nvPr/>
        </p:nvSpPr>
        <p:spPr>
          <a:xfrm>
            <a:off x="569626" y="4099053"/>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y</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(aux. future)</a:t>
            </a:r>
          </a:p>
        </p:txBody>
      </p:sp>
      <p:sp>
        <p:nvSpPr>
          <p:cNvPr id="36" name="Rounded Rectangle 35">
            <a:extLst>
              <a:ext uri="{FF2B5EF4-FFF2-40B4-BE49-F238E27FC236}">
                <a16:creationId xmlns:a16="http://schemas.microsoft.com/office/drawing/2014/main" id="{58F9E5F0-0807-FA4E-B7CD-09C61690A30B}"/>
              </a:ext>
            </a:extLst>
          </p:cNvPr>
          <p:cNvSpPr/>
          <p:nvPr/>
        </p:nvSpPr>
        <p:spPr>
          <a:xfrm>
            <a:off x="3252803" y="2941818"/>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 (aux. future)</a:t>
            </a:r>
          </a:p>
        </p:txBody>
      </p:sp>
      <p:sp>
        <p:nvSpPr>
          <p:cNvPr id="37" name="Rounded Rectangle 36">
            <a:extLst>
              <a:ext uri="{FF2B5EF4-FFF2-40B4-BE49-F238E27FC236}">
                <a16:creationId xmlns:a16="http://schemas.microsoft.com/office/drawing/2014/main" id="{706064A0-420C-7C4E-9081-33E4A51CD2BC}"/>
              </a:ext>
            </a:extLst>
          </p:cNvPr>
          <p:cNvSpPr/>
          <p:nvPr/>
        </p:nvSpPr>
        <p:spPr>
          <a:xfrm>
            <a:off x="8679012" y="1805113"/>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at</a:t>
            </a:r>
          </a:p>
        </p:txBody>
      </p:sp>
      <p:sp>
        <p:nvSpPr>
          <p:cNvPr id="38" name="Rounded Rectangle 37">
            <a:extLst>
              <a:ext uri="{FF2B5EF4-FFF2-40B4-BE49-F238E27FC236}">
                <a16:creationId xmlns:a16="http://schemas.microsoft.com/office/drawing/2014/main" id="{D6103F8A-B5E2-4547-B635-0E08A2762349}"/>
              </a:ext>
            </a:extLst>
          </p:cNvPr>
          <p:cNvSpPr/>
          <p:nvPr/>
        </p:nvSpPr>
        <p:spPr>
          <a:xfrm>
            <a:off x="8669246" y="4099053"/>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climbed</a:t>
            </a:r>
          </a:p>
        </p:txBody>
      </p:sp>
      <p:sp>
        <p:nvSpPr>
          <p:cNvPr id="40" name="Rounded Rectangle 39">
            <a:extLst>
              <a:ext uri="{FF2B5EF4-FFF2-40B4-BE49-F238E27FC236}">
                <a16:creationId xmlns:a16="http://schemas.microsoft.com/office/drawing/2014/main" id="{1B73F873-0F01-E346-967C-CA8D7FD451CA}"/>
              </a:ext>
            </a:extLst>
          </p:cNvPr>
          <p:cNvSpPr/>
          <p:nvPr/>
        </p:nvSpPr>
        <p:spPr>
          <a:xfrm>
            <a:off x="3277848" y="4089674"/>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s</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orrow</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grief</a:t>
            </a:r>
          </a:p>
        </p:txBody>
      </p:sp>
      <p:sp>
        <p:nvSpPr>
          <p:cNvPr id="48" name="Rounded Rectangle 47">
            <a:extLst>
              <a:ext uri="{FF2B5EF4-FFF2-40B4-BE49-F238E27FC236}">
                <a16:creationId xmlns:a16="http://schemas.microsoft.com/office/drawing/2014/main" id="{43743B35-0AF6-AB4B-A445-179CB67550CE}"/>
              </a:ext>
            </a:extLst>
          </p:cNvPr>
          <p:cNvSpPr/>
          <p:nvPr/>
        </p:nvSpPr>
        <p:spPr>
          <a:xfrm>
            <a:off x="5968539" y="1798898"/>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Einzelkind</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Rounded Rectangle 48">
            <a:extLst>
              <a:ext uri="{FF2B5EF4-FFF2-40B4-BE49-F238E27FC236}">
                <a16:creationId xmlns:a16="http://schemas.microsoft.com/office/drawing/2014/main" id="{582DA628-8E72-D54A-9E23-B18A035FFF26}"/>
              </a:ext>
            </a:extLst>
          </p:cNvPr>
          <p:cNvSpPr/>
          <p:nvPr/>
        </p:nvSpPr>
        <p:spPr>
          <a:xfrm>
            <a:off x="5958774" y="2941819"/>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wohl</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Rounded Rectangle 49">
            <a:extLst>
              <a:ext uri="{FF2B5EF4-FFF2-40B4-BE49-F238E27FC236}">
                <a16:creationId xmlns:a16="http://schemas.microsoft.com/office/drawing/2014/main" id="{C3A4DF52-3E10-DC40-B294-245F209DFF2B}"/>
              </a:ext>
            </a:extLst>
          </p:cNvPr>
          <p:cNvSpPr/>
          <p:nvPr/>
        </p:nvSpPr>
        <p:spPr>
          <a:xfrm>
            <a:off x="8716985" y="5223881"/>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Rounded Rectangle 50">
            <a:extLst>
              <a:ext uri="{FF2B5EF4-FFF2-40B4-BE49-F238E27FC236}">
                <a16:creationId xmlns:a16="http://schemas.microsoft.com/office/drawing/2014/main" id="{9AD62269-6146-C945-88F5-447AB3861AFB}"/>
              </a:ext>
            </a:extLst>
          </p:cNvPr>
          <p:cNvSpPr/>
          <p:nvPr/>
        </p:nvSpPr>
        <p:spPr>
          <a:xfrm>
            <a:off x="569626" y="4099053"/>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51">
            <a:extLst>
              <a:ext uri="{FF2B5EF4-FFF2-40B4-BE49-F238E27FC236}">
                <a16:creationId xmlns:a16="http://schemas.microsoft.com/office/drawing/2014/main" id="{D0653FAF-D753-D84C-853F-769301F5381B}"/>
              </a:ext>
            </a:extLst>
          </p:cNvPr>
          <p:cNvSpPr/>
          <p:nvPr/>
        </p:nvSpPr>
        <p:spPr>
          <a:xfrm>
            <a:off x="3250552" y="2941818"/>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Rounded Rectangle 52">
            <a:extLst>
              <a:ext uri="{FF2B5EF4-FFF2-40B4-BE49-F238E27FC236}">
                <a16:creationId xmlns:a16="http://schemas.microsoft.com/office/drawing/2014/main" id="{B7DFDE7B-C8AC-1448-AC02-F2799E272C93}"/>
              </a:ext>
            </a:extLst>
          </p:cNvPr>
          <p:cNvSpPr/>
          <p:nvPr/>
        </p:nvSpPr>
        <p:spPr>
          <a:xfrm>
            <a:off x="8663470" y="1809201"/>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p>
        </p:txBody>
      </p:sp>
      <p:sp>
        <p:nvSpPr>
          <p:cNvPr id="54" name="Rounded Rectangle 53">
            <a:extLst>
              <a:ext uri="{FF2B5EF4-FFF2-40B4-BE49-F238E27FC236}">
                <a16:creationId xmlns:a16="http://schemas.microsoft.com/office/drawing/2014/main" id="{82F1CCFD-FAD9-6D4D-9060-A4064B5FDD33}"/>
              </a:ext>
            </a:extLst>
          </p:cNvPr>
          <p:cNvSpPr/>
          <p:nvPr/>
        </p:nvSpPr>
        <p:spPr>
          <a:xfrm>
            <a:off x="8666995" y="4099053"/>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gestiegen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28905BC9-8DDB-044E-AC59-56B8D998A197}"/>
              </a:ext>
            </a:extLst>
          </p:cNvPr>
          <p:cNvSpPr/>
          <p:nvPr/>
        </p:nvSpPr>
        <p:spPr>
          <a:xfrm>
            <a:off x="3277848" y="4089674"/>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Leid</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ounded Rectangle 17">
            <a:extLst>
              <a:ext uri="{FF2B5EF4-FFF2-40B4-BE49-F238E27FC236}">
                <a16:creationId xmlns:a16="http://schemas.microsoft.com/office/drawing/2014/main" id="{367D96D4-CFDF-4773-99C4-30610FA90CE4}"/>
              </a:ext>
            </a:extLst>
          </p:cNvPr>
          <p:cNvSpPr/>
          <p:nvPr/>
        </p:nvSpPr>
        <p:spPr>
          <a:xfrm>
            <a:off x="3252804" y="1814495"/>
            <a:ext cx="2548329" cy="974361"/>
          </a:xfrm>
          <a:prstGeom prst="roundRect">
            <a:avLst/>
          </a:prstGeom>
          <a:solidFill>
            <a:schemeClr val="bg1"/>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everyone</a:t>
            </a:r>
          </a:p>
        </p:txBody>
      </p:sp>
      <p:sp>
        <p:nvSpPr>
          <p:cNvPr id="43" name="Rounded Rectangle 46">
            <a:extLst>
              <a:ext uri="{FF2B5EF4-FFF2-40B4-BE49-F238E27FC236}">
                <a16:creationId xmlns:a16="http://schemas.microsoft.com/office/drawing/2014/main" id="{561DDB2D-2079-44CC-9674-13E174878D4D}"/>
              </a:ext>
            </a:extLst>
          </p:cNvPr>
          <p:cNvSpPr/>
          <p:nvPr/>
        </p:nvSpPr>
        <p:spPr>
          <a:xfrm>
            <a:off x="3250552" y="1814493"/>
            <a:ext cx="2548329" cy="974361"/>
          </a:xfrm>
          <a:prstGeom prst="roundRect">
            <a:avLst/>
          </a:prstGeom>
          <a:solidFill>
            <a:srgbClr val="D1DFE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alle</a:t>
            </a:r>
          </a:p>
        </p:txBody>
      </p:sp>
      <p:sp>
        <p:nvSpPr>
          <p:cNvPr id="46" name="Rounded Rectangle 17">
            <a:extLst>
              <a:ext uri="{FF2B5EF4-FFF2-40B4-BE49-F238E27FC236}">
                <a16:creationId xmlns:a16="http://schemas.microsoft.com/office/drawing/2014/main" id="{96DCA426-C3E0-4E00-A4D9-89BB3B7EA1C1}"/>
              </a:ext>
            </a:extLst>
          </p:cNvPr>
          <p:cNvSpPr/>
          <p:nvPr/>
        </p:nvSpPr>
        <p:spPr>
          <a:xfrm>
            <a:off x="540079" y="1763750"/>
            <a:ext cx="2548329" cy="974361"/>
          </a:xfrm>
          <a:prstGeom prst="roundRect">
            <a:avLst/>
          </a:prstGeom>
          <a:solidFill>
            <a:srgbClr val="FFF4E7"/>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Ende</a:t>
            </a:r>
          </a:p>
        </p:txBody>
      </p:sp>
      <p:pic>
        <p:nvPicPr>
          <p:cNvPr id="47" name="Picture 46" descr="background rectangle">
            <a:extLst>
              <a:ext uri="{FF2B5EF4-FFF2-40B4-BE49-F238E27FC236}">
                <a16:creationId xmlns:a16="http://schemas.microsoft.com/office/drawing/2014/main" id="{4FF76E79-43E7-42AB-AFC9-B9C39113BCD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0906"/>
            <a:ext cx="6365825" cy="869950"/>
          </a:xfrm>
          <a:prstGeom prst="rect">
            <a:avLst/>
          </a:prstGeom>
        </p:spPr>
      </p:pic>
      <p:sp>
        <p:nvSpPr>
          <p:cNvPr id="4" name="Title 3"/>
          <p:cNvSpPr>
            <a:spLocks noGrp="1"/>
          </p:cNvSpPr>
          <p:nvPr>
            <p:ph type="title"/>
          </p:nvPr>
        </p:nvSpPr>
        <p:spPr>
          <a:xfrm>
            <a:off x="0" y="326785"/>
            <a:ext cx="5826178" cy="707849"/>
          </a:xfrm>
        </p:spPr>
        <p:txBody>
          <a:bodyPr>
            <a:normAutofit/>
          </a:bodyPr>
          <a:lstStyle/>
          <a:p>
            <a:r>
              <a:rPr lang="en-GB" sz="3600" b="1" dirty="0">
                <a:solidFill>
                  <a:schemeClr val="bg1"/>
                </a:solidFill>
              </a:rPr>
              <a:t>Die Zugspitze </a:t>
            </a:r>
            <a:r>
              <a:rPr lang="en-GB" sz="3600" b="1" dirty="0" err="1">
                <a:solidFill>
                  <a:schemeClr val="bg1"/>
                </a:solidFill>
              </a:rPr>
              <a:t>besteigen</a:t>
            </a:r>
            <a:endParaRPr lang="en-GB" sz="3600" b="1" dirty="0">
              <a:solidFill>
                <a:schemeClr val="bg1"/>
              </a:solidFill>
            </a:endParaRPr>
          </a:p>
        </p:txBody>
      </p:sp>
      <p:sp>
        <p:nvSpPr>
          <p:cNvPr id="62" name="Rounded Rectangle 11">
            <a:extLst>
              <a:ext uri="{FF2B5EF4-FFF2-40B4-BE49-F238E27FC236}">
                <a16:creationId xmlns:a16="http://schemas.microsoft.com/office/drawing/2014/main" id="{4BB1DDED-6A83-4504-A286-AB440C050417}"/>
              </a:ext>
            </a:extLst>
          </p:cNvPr>
          <p:cNvSpPr/>
          <p:nvPr/>
        </p:nvSpPr>
        <p:spPr>
          <a:xfrm>
            <a:off x="10329155" y="247046"/>
            <a:ext cx="1628172" cy="46257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8" name="Picture 4" descr="Mountain, Hill, Forest, Art, Procreate, Nature">
            <a:extLst>
              <a:ext uri="{FF2B5EF4-FFF2-40B4-BE49-F238E27FC236}">
                <a16:creationId xmlns:a16="http://schemas.microsoft.com/office/drawing/2014/main" id="{63C9A54B-7094-4CD5-8C9A-C08EDECBFA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52" t="7505" r="5423" b="9421"/>
          <a:stretch/>
        </p:blipFill>
        <p:spPr bwMode="auto">
          <a:xfrm>
            <a:off x="90237" y="1613970"/>
            <a:ext cx="1282026" cy="1203075"/>
          </a:xfrm>
          <a:prstGeom prst="ellipse">
            <a:avLst/>
          </a:prstGeom>
          <a:noFill/>
          <a:extLst>
            <a:ext uri="{909E8E84-426E-40DD-AFC4-6F175D3DCCD1}">
              <a14:hiddenFill xmlns:a14="http://schemas.microsoft.com/office/drawing/2010/main">
                <a:solidFill>
                  <a:srgbClr val="FFFFFF"/>
                </a:solidFill>
              </a14:hiddenFill>
            </a:ext>
          </a:extLst>
        </p:spPr>
      </p:pic>
      <p:pic>
        <p:nvPicPr>
          <p:cNvPr id="1038" name="Picture 14" descr="Trekking, Hiker, Wanderer, Backpacker, Backpack, Man">
            <a:extLst>
              <a:ext uri="{FF2B5EF4-FFF2-40B4-BE49-F238E27FC236}">
                <a16:creationId xmlns:a16="http://schemas.microsoft.com/office/drawing/2014/main" id="{6F422530-22CB-4705-8C15-4E66EF8A60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38" y="4856139"/>
            <a:ext cx="806446" cy="161289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930BE366-CB3B-48C1-A52C-662A28560914}"/>
              </a:ext>
            </a:extLst>
          </p:cNvPr>
          <p:cNvSpPr/>
          <p:nvPr/>
        </p:nvSpPr>
        <p:spPr>
          <a:xfrm>
            <a:off x="6396144" y="189552"/>
            <a:ext cx="3670126" cy="1833194"/>
          </a:xfrm>
          <a:prstGeom prst="wedgeRoundRectCallout">
            <a:avLst>
              <a:gd name="adj1" fmla="val -71892"/>
              <a:gd name="adj2" fmla="val 1746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Die Zugspitze </a:t>
            </a:r>
            <a:r>
              <a:rPr lang="en-GB" dirty="0" err="1"/>
              <a:t>ist</a:t>
            </a:r>
            <a:r>
              <a:rPr lang="en-GB" dirty="0"/>
              <a:t> der </a:t>
            </a:r>
            <a:r>
              <a:rPr lang="en-GB" dirty="0" err="1"/>
              <a:t>höchste</a:t>
            </a:r>
            <a:r>
              <a:rPr lang="en-GB" dirty="0"/>
              <a:t>* Berg </a:t>
            </a:r>
            <a:r>
              <a:rPr lang="en-GB" dirty="0" err="1"/>
              <a:t>Deutschlands</a:t>
            </a:r>
            <a:r>
              <a:rPr lang="en-GB" dirty="0"/>
              <a:t>. Sie </a:t>
            </a:r>
            <a:r>
              <a:rPr lang="en-GB" dirty="0" err="1"/>
              <a:t>ist</a:t>
            </a:r>
            <a:r>
              <a:rPr lang="en-GB" dirty="0"/>
              <a:t> 2.962 Meter </a:t>
            </a:r>
            <a:r>
              <a:rPr lang="en-GB" dirty="0" err="1"/>
              <a:t>hoch</a:t>
            </a:r>
            <a:r>
              <a:rPr lang="en-GB" dirty="0"/>
              <a:t>. Ben Nevis </a:t>
            </a:r>
            <a:r>
              <a:rPr lang="en-GB" dirty="0" err="1"/>
              <a:t>ist</a:t>
            </a:r>
            <a:r>
              <a:rPr lang="en-GB" dirty="0"/>
              <a:t> </a:t>
            </a:r>
            <a:r>
              <a:rPr lang="en-GB" dirty="0" err="1"/>
              <a:t>mit</a:t>
            </a:r>
            <a:r>
              <a:rPr lang="en-GB" dirty="0"/>
              <a:t> 1.345 Meter der </a:t>
            </a:r>
            <a:r>
              <a:rPr lang="en-GB" dirty="0" err="1"/>
              <a:t>höchste</a:t>
            </a:r>
            <a:r>
              <a:rPr lang="en-GB" dirty="0"/>
              <a:t> Berg </a:t>
            </a:r>
            <a:r>
              <a:rPr lang="en-GB" dirty="0" err="1"/>
              <a:t>Großbrittanniens</a:t>
            </a:r>
            <a:r>
              <a:rPr lang="en-GB" dirty="0"/>
              <a:t>.</a:t>
            </a:r>
          </a:p>
        </p:txBody>
      </p:sp>
      <p:sp>
        <p:nvSpPr>
          <p:cNvPr id="63" name="Speech Bubble: Rectangle with Corners Rounded 62">
            <a:extLst>
              <a:ext uri="{FF2B5EF4-FFF2-40B4-BE49-F238E27FC236}">
                <a16:creationId xmlns:a16="http://schemas.microsoft.com/office/drawing/2014/main" id="{A9AA73AB-7DDB-4CE3-B7B7-3F86AF7E26DE}"/>
              </a:ext>
            </a:extLst>
          </p:cNvPr>
          <p:cNvSpPr/>
          <p:nvPr/>
        </p:nvSpPr>
        <p:spPr>
          <a:xfrm>
            <a:off x="7235190" y="6427004"/>
            <a:ext cx="2347676" cy="389991"/>
          </a:xfrm>
          <a:prstGeom prst="wedgeRoundRectCallout">
            <a:avLst>
              <a:gd name="adj1" fmla="val 28997"/>
              <a:gd name="adj2" fmla="val 4480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höchst- – highest</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57" grpId="0" animBg="1"/>
      <p:bldP spid="58" grpId="0" animBg="1"/>
      <p:bldP spid="55" grpId="0" animBg="1"/>
      <p:bldP spid="48" grpId="0" animBg="1"/>
      <p:bldP spid="49" grpId="0" animBg="1"/>
      <p:bldP spid="50" grpId="0" animBg="1"/>
      <p:bldP spid="51" grpId="0" animBg="1"/>
      <p:bldP spid="52" grpId="0" animBg="1"/>
      <p:bldP spid="53" grpId="0" animBg="1"/>
      <p:bldP spid="54" grpId="0" animBg="1"/>
      <p:bldP spid="56" grpId="0" animBg="1"/>
      <p:bldP spid="43"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9383486" cy="869950"/>
          </a:xfrm>
          <a:prstGeom prst="rect">
            <a:avLst/>
          </a:prstGeom>
        </p:spPr>
      </p:pic>
      <p:sp>
        <p:nvSpPr>
          <p:cNvPr id="4" name="Title 3"/>
          <p:cNvSpPr>
            <a:spLocks noGrp="1"/>
          </p:cNvSpPr>
          <p:nvPr>
            <p:ph type="title"/>
          </p:nvPr>
        </p:nvSpPr>
        <p:spPr>
          <a:xfrm>
            <a:off x="-1" y="294041"/>
            <a:ext cx="8748853" cy="707849"/>
          </a:xfrm>
        </p:spPr>
        <p:txBody>
          <a:bodyPr>
            <a:normAutofit/>
          </a:bodyPr>
          <a:lstStyle/>
          <a:p>
            <a:r>
              <a:rPr lang="en-GB" sz="3600" b="1" dirty="0">
                <a:solidFill>
                  <a:schemeClr val="bg1"/>
                </a:solidFill>
              </a:rPr>
              <a:t>Present and imperfect modal verbs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33608" y="3936008"/>
            <a:ext cx="4817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form the imperfect of modal verbs: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1" name="Table 10">
            <a:extLst>
              <a:ext uri="{FF2B5EF4-FFF2-40B4-BE49-F238E27FC236}">
                <a16:creationId xmlns:a16="http://schemas.microsoft.com/office/drawing/2014/main" id="{B161EE3D-FCF8-4FF6-9E85-9FDB2B86E8D7}"/>
              </a:ext>
            </a:extLst>
          </p:cNvPr>
          <p:cNvGraphicFramePr>
            <a:graphicFrameLocks noGrp="1"/>
          </p:cNvGraphicFramePr>
          <p:nvPr>
            <p:extLst>
              <p:ext uri="{D42A27DB-BD31-4B8C-83A1-F6EECF244321}">
                <p14:modId xmlns:p14="http://schemas.microsoft.com/office/powerpoint/2010/main" val="2438550659"/>
              </p:ext>
            </p:extLst>
          </p:nvPr>
        </p:nvGraphicFramePr>
        <p:xfrm>
          <a:off x="5253586" y="3929042"/>
          <a:ext cx="6635579" cy="2407624"/>
        </p:xfrm>
        <a:graphic>
          <a:graphicData uri="http://schemas.openxmlformats.org/drawingml/2006/table">
            <a:tbl>
              <a:tblPr firstRow="1" bandRow="1">
                <a:tableStyleId>{5C22544A-7EE6-4342-B048-85BDC9FD1C3A}</a:tableStyleId>
              </a:tblPr>
              <a:tblGrid>
                <a:gridCol w="1655806">
                  <a:extLst>
                    <a:ext uri="{9D8B030D-6E8A-4147-A177-3AD203B41FA5}">
                      <a16:colId xmlns:a16="http://schemas.microsoft.com/office/drawing/2014/main" val="2116119126"/>
                    </a:ext>
                  </a:extLst>
                </a:gridCol>
                <a:gridCol w="1834352">
                  <a:extLst>
                    <a:ext uri="{9D8B030D-6E8A-4147-A177-3AD203B41FA5}">
                      <a16:colId xmlns:a16="http://schemas.microsoft.com/office/drawing/2014/main" val="310068007"/>
                    </a:ext>
                  </a:extLst>
                </a:gridCol>
                <a:gridCol w="1563756">
                  <a:extLst>
                    <a:ext uri="{9D8B030D-6E8A-4147-A177-3AD203B41FA5}">
                      <a16:colId xmlns:a16="http://schemas.microsoft.com/office/drawing/2014/main" val="2799683366"/>
                    </a:ext>
                  </a:extLst>
                </a:gridCol>
                <a:gridCol w="1581665">
                  <a:extLst>
                    <a:ext uri="{9D8B030D-6E8A-4147-A177-3AD203B41FA5}">
                      <a16:colId xmlns:a16="http://schemas.microsoft.com/office/drawing/2014/main" val="2968179917"/>
                    </a:ext>
                  </a:extLst>
                </a:gridCol>
              </a:tblGrid>
              <a:tr h="601906">
                <a:tc>
                  <a:txBody>
                    <a:bodyPr/>
                    <a:lstStyle/>
                    <a:p>
                      <a:pPr algn="ctr"/>
                      <a:endParaRPr lang="en-GB" sz="2400" dirty="0">
                        <a:solidFill>
                          <a:srgbClr val="115076"/>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können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wollen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müssen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444349102"/>
                  </a:ext>
                </a:extLst>
              </a:tr>
              <a:tr h="601906">
                <a:tc>
                  <a:txBody>
                    <a:bodyPr/>
                    <a:lstStyle/>
                    <a:p>
                      <a:pPr algn="ctr"/>
                      <a:r>
                        <a:rPr lang="en-GB" sz="2400" dirty="0">
                          <a:solidFill>
                            <a:srgbClr val="115076"/>
                          </a:solidFill>
                        </a:rPr>
                        <a:t>ich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konnte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wollte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musste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437625051"/>
                  </a:ext>
                </a:extLst>
              </a:tr>
              <a:tr h="601906">
                <a:tc>
                  <a:txBody>
                    <a:bodyPr/>
                    <a:lstStyle/>
                    <a:p>
                      <a:pPr algn="ctr"/>
                      <a:r>
                        <a:rPr lang="en-GB" sz="2400" b="0" kern="1200" dirty="0">
                          <a:solidFill>
                            <a:srgbClr val="115076"/>
                          </a:solidFill>
                          <a:latin typeface="+mn-lt"/>
                          <a:ea typeface="+mn-ea"/>
                          <a:cs typeface="+mn-cs"/>
                        </a:rPr>
                        <a:t>du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konntest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wolltest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musstest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926378866"/>
                  </a:ext>
                </a:extLst>
              </a:tr>
              <a:tr h="601906">
                <a:tc>
                  <a:txBody>
                    <a:bodyPr/>
                    <a:lstStyle/>
                    <a:p>
                      <a:pPr algn="ctr"/>
                      <a:r>
                        <a:rPr lang="en-GB" sz="2400" b="0" kern="1200" dirty="0">
                          <a:solidFill>
                            <a:srgbClr val="115076"/>
                          </a:solidFill>
                          <a:latin typeface="+mn-lt"/>
                          <a:ea typeface="+mn-ea"/>
                          <a:cs typeface="+mn-cs"/>
                        </a:rPr>
                        <a:t>er/</a:t>
                      </a:r>
                      <a:r>
                        <a:rPr lang="en-GB" sz="2400" b="0" kern="1200" dirty="0" err="1">
                          <a:solidFill>
                            <a:srgbClr val="115076"/>
                          </a:solidFill>
                          <a:latin typeface="+mn-lt"/>
                          <a:ea typeface="+mn-ea"/>
                          <a:cs typeface="+mn-cs"/>
                        </a:rPr>
                        <a:t>sie</a:t>
                      </a:r>
                      <a:r>
                        <a:rPr lang="en-GB" sz="2400" b="0" kern="1200" dirty="0">
                          <a:solidFill>
                            <a:srgbClr val="115076"/>
                          </a:solidFill>
                          <a:latin typeface="+mn-lt"/>
                          <a:ea typeface="+mn-ea"/>
                          <a:cs typeface="+mn-cs"/>
                        </a:rPr>
                        <a:t>/es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konnte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wollte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musste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947964966"/>
                  </a:ext>
                </a:extLst>
              </a:tr>
            </a:tbl>
          </a:graphicData>
        </a:graphic>
      </p:graphicFrame>
      <p:sp>
        <p:nvSpPr>
          <p:cNvPr id="2" name="Rectangle 1">
            <a:extLst>
              <a:ext uri="{FF2B5EF4-FFF2-40B4-BE49-F238E27FC236}">
                <a16:creationId xmlns:a16="http://schemas.microsoft.com/office/drawing/2014/main" id="{4E866524-45D8-4182-9314-A20727EE78FA}"/>
              </a:ext>
            </a:extLst>
          </p:cNvPr>
          <p:cNvSpPr/>
          <p:nvPr/>
        </p:nvSpPr>
        <p:spPr>
          <a:xfrm>
            <a:off x="133608" y="4951671"/>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remove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any umlauts</a:t>
            </a:r>
          </a:p>
        </p:txBody>
      </p:sp>
      <p:sp>
        <p:nvSpPr>
          <p:cNvPr id="12" name="Rectangle 11">
            <a:extLst>
              <a:ext uri="{FF2B5EF4-FFF2-40B4-BE49-F238E27FC236}">
                <a16:creationId xmlns:a16="http://schemas.microsoft.com/office/drawing/2014/main" id="{9E5B8938-19BA-4EC8-A729-06C5D428E210}"/>
              </a:ext>
            </a:extLst>
          </p:cNvPr>
          <p:cNvSpPr/>
          <p:nvPr/>
        </p:nvSpPr>
        <p:spPr>
          <a:xfrm>
            <a:off x="133608" y="5413336"/>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add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E4D9FA0C-3746-47AB-B34A-C5D398CBB78B}"/>
              </a:ext>
            </a:extLst>
          </p:cNvPr>
          <p:cNvSpPr/>
          <p:nvPr/>
        </p:nvSpPr>
        <p:spPr>
          <a:xfrm>
            <a:off x="133608" y="5875001"/>
            <a:ext cx="44967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also add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 du form</a:t>
            </a:r>
          </a:p>
        </p:txBody>
      </p:sp>
      <p:sp>
        <p:nvSpPr>
          <p:cNvPr id="14" name="Rectangle: Rounded Corners 13">
            <a:extLst>
              <a:ext uri="{FF2B5EF4-FFF2-40B4-BE49-F238E27FC236}">
                <a16:creationId xmlns:a16="http://schemas.microsoft.com/office/drawing/2014/main" id="{BE8099C4-F588-41E1-80FB-84E2998A9E37}"/>
              </a:ext>
            </a:extLst>
          </p:cNvPr>
          <p:cNvSpPr/>
          <p:nvPr/>
        </p:nvSpPr>
        <p:spPr>
          <a:xfrm>
            <a:off x="6955300" y="4605558"/>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CE9C2465-6B0F-4F15-9712-5CAE819DCD0B}"/>
              </a:ext>
            </a:extLst>
          </p:cNvPr>
          <p:cNvSpPr/>
          <p:nvPr/>
        </p:nvSpPr>
        <p:spPr>
          <a:xfrm>
            <a:off x="6955300" y="5263362"/>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2BEFE341-F968-422C-8C6A-405234EC96AF}"/>
              </a:ext>
            </a:extLst>
          </p:cNvPr>
          <p:cNvSpPr/>
          <p:nvPr/>
        </p:nvSpPr>
        <p:spPr>
          <a:xfrm>
            <a:off x="6955300" y="5834570"/>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5220E703-6E04-4985-B462-7ACA1AAEE544}"/>
              </a:ext>
            </a:extLst>
          </p:cNvPr>
          <p:cNvSpPr/>
          <p:nvPr/>
        </p:nvSpPr>
        <p:spPr>
          <a:xfrm>
            <a:off x="8844986" y="4585735"/>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F432895B-6CD8-49A3-BAF3-0E239C95C7E6}"/>
              </a:ext>
            </a:extLst>
          </p:cNvPr>
          <p:cNvSpPr/>
          <p:nvPr/>
        </p:nvSpPr>
        <p:spPr>
          <a:xfrm>
            <a:off x="8831923" y="5226410"/>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84D68D37-5FF0-4DB7-A6BD-9FEBD3C97488}"/>
              </a:ext>
            </a:extLst>
          </p:cNvPr>
          <p:cNvSpPr/>
          <p:nvPr/>
        </p:nvSpPr>
        <p:spPr>
          <a:xfrm>
            <a:off x="8831923" y="5883103"/>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EB4AC59B-4AE7-4CBD-973B-02F1F02645A4}"/>
              </a:ext>
            </a:extLst>
          </p:cNvPr>
          <p:cNvSpPr/>
          <p:nvPr/>
        </p:nvSpPr>
        <p:spPr>
          <a:xfrm>
            <a:off x="10324816" y="4625914"/>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81FECDB7-E674-42A0-806E-EDEB832930F1}"/>
              </a:ext>
            </a:extLst>
          </p:cNvPr>
          <p:cNvSpPr/>
          <p:nvPr/>
        </p:nvSpPr>
        <p:spPr>
          <a:xfrm>
            <a:off x="10318517" y="5241075"/>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76F4AC6B-38B4-47FF-8121-BBB55AF3F0B4}"/>
              </a:ext>
            </a:extLst>
          </p:cNvPr>
          <p:cNvSpPr/>
          <p:nvPr/>
        </p:nvSpPr>
        <p:spPr>
          <a:xfrm>
            <a:off x="10393262" y="5834570"/>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0548E84-C347-4728-8DCE-6669D46A9344}"/>
              </a:ext>
            </a:extLst>
          </p:cNvPr>
          <p:cNvSpPr txBox="1"/>
          <p:nvPr/>
        </p:nvSpPr>
        <p:spPr>
          <a:xfrm>
            <a:off x="133608" y="1303208"/>
            <a:ext cx="4817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form the present of modal verbs: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6" name="Table 25">
            <a:extLst>
              <a:ext uri="{FF2B5EF4-FFF2-40B4-BE49-F238E27FC236}">
                <a16:creationId xmlns:a16="http://schemas.microsoft.com/office/drawing/2014/main" id="{539E0B20-ADD2-4375-9C22-9E5AC9E6F420}"/>
              </a:ext>
            </a:extLst>
          </p:cNvPr>
          <p:cNvGraphicFramePr>
            <a:graphicFrameLocks noGrp="1"/>
          </p:cNvGraphicFramePr>
          <p:nvPr>
            <p:extLst>
              <p:ext uri="{D42A27DB-BD31-4B8C-83A1-F6EECF244321}">
                <p14:modId xmlns:p14="http://schemas.microsoft.com/office/powerpoint/2010/main" val="1519105540"/>
              </p:ext>
            </p:extLst>
          </p:nvPr>
        </p:nvGraphicFramePr>
        <p:xfrm>
          <a:off x="5253586" y="1296242"/>
          <a:ext cx="6635579" cy="2407624"/>
        </p:xfrm>
        <a:graphic>
          <a:graphicData uri="http://schemas.openxmlformats.org/drawingml/2006/table">
            <a:tbl>
              <a:tblPr firstRow="1" bandRow="1">
                <a:tableStyleId>{5C22544A-7EE6-4342-B048-85BDC9FD1C3A}</a:tableStyleId>
              </a:tblPr>
              <a:tblGrid>
                <a:gridCol w="1655806">
                  <a:extLst>
                    <a:ext uri="{9D8B030D-6E8A-4147-A177-3AD203B41FA5}">
                      <a16:colId xmlns:a16="http://schemas.microsoft.com/office/drawing/2014/main" val="2116119126"/>
                    </a:ext>
                  </a:extLst>
                </a:gridCol>
                <a:gridCol w="1834352">
                  <a:extLst>
                    <a:ext uri="{9D8B030D-6E8A-4147-A177-3AD203B41FA5}">
                      <a16:colId xmlns:a16="http://schemas.microsoft.com/office/drawing/2014/main" val="310068007"/>
                    </a:ext>
                  </a:extLst>
                </a:gridCol>
                <a:gridCol w="1563756">
                  <a:extLst>
                    <a:ext uri="{9D8B030D-6E8A-4147-A177-3AD203B41FA5}">
                      <a16:colId xmlns:a16="http://schemas.microsoft.com/office/drawing/2014/main" val="2799683366"/>
                    </a:ext>
                  </a:extLst>
                </a:gridCol>
                <a:gridCol w="1581665">
                  <a:extLst>
                    <a:ext uri="{9D8B030D-6E8A-4147-A177-3AD203B41FA5}">
                      <a16:colId xmlns:a16="http://schemas.microsoft.com/office/drawing/2014/main" val="2968179917"/>
                    </a:ext>
                  </a:extLst>
                </a:gridCol>
              </a:tblGrid>
              <a:tr h="601906">
                <a:tc>
                  <a:txBody>
                    <a:bodyPr/>
                    <a:lstStyle/>
                    <a:p>
                      <a:pPr algn="ctr"/>
                      <a:endParaRPr lang="en-GB" sz="2400" dirty="0">
                        <a:solidFill>
                          <a:srgbClr val="115076"/>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können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wollen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müssen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444349102"/>
                  </a:ext>
                </a:extLst>
              </a:tr>
              <a:tr h="601906">
                <a:tc>
                  <a:txBody>
                    <a:bodyPr/>
                    <a:lstStyle/>
                    <a:p>
                      <a:pPr algn="ctr"/>
                      <a:r>
                        <a:rPr lang="en-GB" sz="2400" dirty="0">
                          <a:solidFill>
                            <a:srgbClr val="115076"/>
                          </a:solidFill>
                        </a:rPr>
                        <a:t>ich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kann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a:solidFill>
                            <a:srgbClr val="115076"/>
                          </a:solidFill>
                          <a:latin typeface="+mn-lt"/>
                          <a:ea typeface="+mn-ea"/>
                          <a:cs typeface="+mn-cs"/>
                        </a:rPr>
                        <a:t>will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a:solidFill>
                            <a:srgbClr val="115076"/>
                          </a:solidFill>
                          <a:latin typeface="+mn-lt"/>
                          <a:ea typeface="+mn-ea"/>
                          <a:cs typeface="+mn-cs"/>
                        </a:rPr>
                        <a:t>muss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437625051"/>
                  </a:ext>
                </a:extLst>
              </a:tr>
              <a:tr h="601906">
                <a:tc>
                  <a:txBody>
                    <a:bodyPr/>
                    <a:lstStyle/>
                    <a:p>
                      <a:pPr algn="ctr"/>
                      <a:r>
                        <a:rPr lang="en-GB" sz="2400" b="0" kern="1200" dirty="0">
                          <a:solidFill>
                            <a:srgbClr val="115076"/>
                          </a:solidFill>
                          <a:latin typeface="+mn-lt"/>
                          <a:ea typeface="+mn-ea"/>
                          <a:cs typeface="+mn-cs"/>
                        </a:rPr>
                        <a:t>du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kannst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willst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musst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926378866"/>
                  </a:ext>
                </a:extLst>
              </a:tr>
              <a:tr h="601906">
                <a:tc>
                  <a:txBody>
                    <a:bodyPr/>
                    <a:lstStyle/>
                    <a:p>
                      <a:pPr algn="ctr"/>
                      <a:r>
                        <a:rPr lang="en-GB" sz="2400" b="0" kern="1200" dirty="0">
                          <a:solidFill>
                            <a:srgbClr val="115076"/>
                          </a:solidFill>
                          <a:latin typeface="+mn-lt"/>
                          <a:ea typeface="+mn-ea"/>
                          <a:cs typeface="+mn-cs"/>
                        </a:rPr>
                        <a:t>er/</a:t>
                      </a:r>
                      <a:r>
                        <a:rPr lang="en-GB" sz="2400" b="0" kern="1200" dirty="0" err="1">
                          <a:solidFill>
                            <a:srgbClr val="115076"/>
                          </a:solidFill>
                          <a:latin typeface="+mn-lt"/>
                          <a:ea typeface="+mn-ea"/>
                          <a:cs typeface="+mn-cs"/>
                        </a:rPr>
                        <a:t>sie</a:t>
                      </a:r>
                      <a:r>
                        <a:rPr lang="en-GB" sz="2400" b="0" kern="1200" dirty="0">
                          <a:solidFill>
                            <a:srgbClr val="115076"/>
                          </a:solidFill>
                          <a:latin typeface="+mn-lt"/>
                          <a:ea typeface="+mn-ea"/>
                          <a:cs typeface="+mn-cs"/>
                        </a:rPr>
                        <a:t>/es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kann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a:solidFill>
                            <a:srgbClr val="115076"/>
                          </a:solidFill>
                          <a:latin typeface="+mn-lt"/>
                          <a:ea typeface="+mn-ea"/>
                          <a:cs typeface="+mn-cs"/>
                        </a:rPr>
                        <a:t>will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a:solidFill>
                            <a:srgbClr val="115076"/>
                          </a:solidFill>
                          <a:latin typeface="+mn-lt"/>
                          <a:ea typeface="+mn-ea"/>
                          <a:cs typeface="+mn-cs"/>
                        </a:rPr>
                        <a:t>muss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947964966"/>
                  </a:ext>
                </a:extLst>
              </a:tr>
            </a:tbl>
          </a:graphicData>
        </a:graphic>
      </p:graphicFrame>
      <p:sp>
        <p:nvSpPr>
          <p:cNvPr id="27" name="Rectangle 26">
            <a:extLst>
              <a:ext uri="{FF2B5EF4-FFF2-40B4-BE49-F238E27FC236}">
                <a16:creationId xmlns:a16="http://schemas.microsoft.com/office/drawing/2014/main" id="{87F01F2E-8EE0-41D0-89D9-7E0724E7D976}"/>
              </a:ext>
            </a:extLst>
          </p:cNvPr>
          <p:cNvSpPr/>
          <p:nvPr/>
        </p:nvSpPr>
        <p:spPr>
          <a:xfrm>
            <a:off x="133608" y="2318871"/>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remove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any umlauts</a:t>
            </a:r>
          </a:p>
        </p:txBody>
      </p:sp>
      <p:sp>
        <p:nvSpPr>
          <p:cNvPr id="28" name="Rectangle 27">
            <a:extLst>
              <a:ext uri="{FF2B5EF4-FFF2-40B4-BE49-F238E27FC236}">
                <a16:creationId xmlns:a16="http://schemas.microsoft.com/office/drawing/2014/main" id="{E446D4DA-3CA3-4978-98B5-8C0492C71CC0}"/>
              </a:ext>
            </a:extLst>
          </p:cNvPr>
          <p:cNvSpPr/>
          <p:nvPr/>
        </p:nvSpPr>
        <p:spPr>
          <a:xfrm>
            <a:off x="133608" y="2780536"/>
            <a:ext cx="6096000" cy="461665"/>
          </a:xfrm>
          <a:prstGeom prst="rect">
            <a:avLst/>
          </a:prstGeom>
        </p:spPr>
        <p:txBody>
          <a:bodyPr>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lang="en-GB" sz="2400" dirty="0">
                <a:solidFill>
                  <a:srgbClr val="4472C4">
                    <a:lumMod val="50000"/>
                  </a:srgbClr>
                </a:solidFill>
                <a:latin typeface="Century Gothic" panose="020F0302020204030204"/>
              </a:rPr>
              <a:t>c</a:t>
            </a:r>
            <a:r>
              <a:rPr lang="en-GB" sz="2400" noProof="0" dirty="0" err="1">
                <a:solidFill>
                  <a:srgbClr val="4472C4">
                    <a:lumMod val="50000"/>
                  </a:srgbClr>
                </a:solidFill>
                <a:latin typeface="Century Gothic" panose="020F0302020204030204"/>
              </a:rPr>
              <a:t>hange</a:t>
            </a:r>
            <a:r>
              <a:rPr lang="en-GB" sz="2400" noProof="0" dirty="0">
                <a:solidFill>
                  <a:srgbClr val="4472C4">
                    <a:lumMod val="50000"/>
                  </a:srgbClr>
                </a:solidFill>
                <a:latin typeface="Century Gothic" panose="020F0302020204030204"/>
              </a:rPr>
              <a:t> irregular stems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8B373EDD-A3C9-4903-9032-D78382FDE4F2}"/>
              </a:ext>
            </a:extLst>
          </p:cNvPr>
          <p:cNvSpPr/>
          <p:nvPr/>
        </p:nvSpPr>
        <p:spPr>
          <a:xfrm>
            <a:off x="133608" y="3242201"/>
            <a:ext cx="38186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add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 du form</a:t>
            </a:r>
          </a:p>
        </p:txBody>
      </p:sp>
      <p:sp>
        <p:nvSpPr>
          <p:cNvPr id="30" name="Rectangle: Rounded Corners 29">
            <a:extLst>
              <a:ext uri="{FF2B5EF4-FFF2-40B4-BE49-F238E27FC236}">
                <a16:creationId xmlns:a16="http://schemas.microsoft.com/office/drawing/2014/main" id="{D00B37C8-97BC-4793-B591-87B533E137F4}"/>
              </a:ext>
            </a:extLst>
          </p:cNvPr>
          <p:cNvSpPr/>
          <p:nvPr/>
        </p:nvSpPr>
        <p:spPr>
          <a:xfrm>
            <a:off x="6924099" y="1964656"/>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0EDCDB8B-2577-4C59-A021-19E916D346F2}"/>
              </a:ext>
            </a:extLst>
          </p:cNvPr>
          <p:cNvSpPr/>
          <p:nvPr/>
        </p:nvSpPr>
        <p:spPr>
          <a:xfrm>
            <a:off x="6924099" y="2622460"/>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AF9CFC5-7366-4018-A94E-8CECB23A4C1F}"/>
              </a:ext>
            </a:extLst>
          </p:cNvPr>
          <p:cNvSpPr/>
          <p:nvPr/>
        </p:nvSpPr>
        <p:spPr>
          <a:xfrm>
            <a:off x="6924099" y="3193668"/>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D69C23EA-B2FF-4FB5-9F1F-EED9ADAFBB2D}"/>
              </a:ext>
            </a:extLst>
          </p:cNvPr>
          <p:cNvSpPr/>
          <p:nvPr/>
        </p:nvSpPr>
        <p:spPr>
          <a:xfrm>
            <a:off x="8813785" y="1944833"/>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4CB0CC53-89E1-4164-985E-9BDD9F1C2061}"/>
              </a:ext>
            </a:extLst>
          </p:cNvPr>
          <p:cNvSpPr/>
          <p:nvPr/>
        </p:nvSpPr>
        <p:spPr>
          <a:xfrm>
            <a:off x="8800722" y="2585508"/>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126ECDA3-95E5-454E-A3B3-340C078AD22F}"/>
              </a:ext>
            </a:extLst>
          </p:cNvPr>
          <p:cNvSpPr/>
          <p:nvPr/>
        </p:nvSpPr>
        <p:spPr>
          <a:xfrm>
            <a:off x="8800722" y="3242201"/>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446991B4-D857-4F52-BB83-5EFF17D1F621}"/>
              </a:ext>
            </a:extLst>
          </p:cNvPr>
          <p:cNvSpPr/>
          <p:nvPr/>
        </p:nvSpPr>
        <p:spPr>
          <a:xfrm>
            <a:off x="10337159" y="1985012"/>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EDA410FA-D2E3-482E-9119-C0D070AC87EC}"/>
              </a:ext>
            </a:extLst>
          </p:cNvPr>
          <p:cNvSpPr/>
          <p:nvPr/>
        </p:nvSpPr>
        <p:spPr>
          <a:xfrm>
            <a:off x="10341746" y="2600173"/>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1711DA87-7675-4EFB-827D-0A83BC512A2B}"/>
              </a:ext>
            </a:extLst>
          </p:cNvPr>
          <p:cNvSpPr/>
          <p:nvPr/>
        </p:nvSpPr>
        <p:spPr>
          <a:xfrm>
            <a:off x="10362061" y="3193668"/>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166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3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3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3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1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16"/>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1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19"/>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2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2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2" grpId="0"/>
      <p:bldP spid="13" grpId="0"/>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p:bldP spid="27" grpId="0"/>
      <p:bldP spid="28" grpId="0"/>
      <p:bldP spid="29" grpId="0"/>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998247" cy="869950"/>
          </a:xfrm>
          <a:prstGeom prst="rect">
            <a:avLst/>
          </a:prstGeom>
        </p:spPr>
      </p:pic>
      <p:sp>
        <p:nvSpPr>
          <p:cNvPr id="4" name="Title 3"/>
          <p:cNvSpPr>
            <a:spLocks noGrp="1"/>
          </p:cNvSpPr>
          <p:nvPr>
            <p:ph type="title"/>
          </p:nvPr>
        </p:nvSpPr>
        <p:spPr>
          <a:xfrm>
            <a:off x="0" y="294041"/>
            <a:ext cx="7194013" cy="707849"/>
          </a:xfrm>
        </p:spPr>
        <p:txBody>
          <a:bodyPr>
            <a:noAutofit/>
          </a:bodyPr>
          <a:lstStyle/>
          <a:p>
            <a:r>
              <a:rPr lang="en-GB" sz="3000" b="1" dirty="0" err="1">
                <a:solidFill>
                  <a:schemeClr val="bg1"/>
                </a:solidFill>
              </a:rPr>
              <a:t>Onkel</a:t>
            </a:r>
            <a:r>
              <a:rPr lang="en-GB" sz="3000" b="1" dirty="0">
                <a:solidFill>
                  <a:schemeClr val="bg1"/>
                </a:solidFill>
              </a:rPr>
              <a:t> Heinrich hat Wanderlust!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14660" y="247046"/>
            <a:ext cx="1542667" cy="37047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51061" y="1191025"/>
            <a:ext cx="11505319" cy="830997"/>
          </a:xfrm>
          <a:prstGeom prst="rect">
            <a:avLst/>
          </a:prstGeom>
          <a:noFill/>
        </p:spPr>
        <p:txBody>
          <a:bodyPr wrap="square" rtlCol="0">
            <a:spAutoFit/>
          </a:bodyPr>
          <a:lstStyle/>
          <a:p>
            <a:r>
              <a:rPr lang="en-US" sz="2400" dirty="0" err="1">
                <a:solidFill>
                  <a:schemeClr val="accent5">
                    <a:lumMod val="50000"/>
                  </a:schemeClr>
                </a:solidFill>
              </a:rPr>
              <a:t>Onkel</a:t>
            </a:r>
            <a:r>
              <a:rPr lang="en-US" sz="2400" dirty="0">
                <a:solidFill>
                  <a:schemeClr val="accent5">
                    <a:lumMod val="50000"/>
                  </a:schemeClr>
                </a:solidFill>
              </a:rPr>
              <a:t> Heinrich hat </a:t>
            </a:r>
            <a:r>
              <a:rPr lang="en-US" sz="2400" dirty="0" err="1">
                <a:solidFill>
                  <a:schemeClr val="accent5">
                    <a:lumMod val="50000"/>
                  </a:schemeClr>
                </a:solidFill>
              </a:rPr>
              <a:t>wieder</a:t>
            </a:r>
            <a:r>
              <a:rPr lang="en-US" sz="2400" dirty="0">
                <a:solidFill>
                  <a:schemeClr val="accent5">
                    <a:lumMod val="50000"/>
                  </a:schemeClr>
                </a:solidFill>
              </a:rPr>
              <a:t> Wanderlust. Er </a:t>
            </a:r>
            <a:r>
              <a:rPr lang="en-US" sz="2400" dirty="0" err="1">
                <a:solidFill>
                  <a:schemeClr val="accent5">
                    <a:lumMod val="50000"/>
                  </a:schemeClr>
                </a:solidFill>
              </a:rPr>
              <a:t>erzählt</a:t>
            </a:r>
            <a:r>
              <a:rPr lang="en-US" sz="2400" dirty="0">
                <a:solidFill>
                  <a:schemeClr val="accent5">
                    <a:lumMod val="50000"/>
                  </a:schemeClr>
                </a:solidFill>
              </a:rPr>
              <a:t> Mia und Wolfgang von </a:t>
            </a:r>
            <a:r>
              <a:rPr lang="en-US" sz="2400" dirty="0" err="1">
                <a:solidFill>
                  <a:schemeClr val="accent5">
                    <a:lumMod val="50000"/>
                  </a:schemeClr>
                </a:solidFill>
              </a:rPr>
              <a:t>seinen</a:t>
            </a:r>
            <a:r>
              <a:rPr lang="en-US" sz="2400" dirty="0">
                <a:solidFill>
                  <a:schemeClr val="accent5">
                    <a:lumMod val="50000"/>
                  </a:schemeClr>
                </a:solidFill>
              </a:rPr>
              <a:t> Reisen. Lies die </a:t>
            </a:r>
            <a:r>
              <a:rPr lang="en-US" sz="2400" dirty="0" err="1">
                <a:solidFill>
                  <a:schemeClr val="accent5">
                    <a:lumMod val="50000"/>
                  </a:schemeClr>
                </a:solidFill>
              </a:rPr>
              <a:t>Texte</a:t>
            </a:r>
            <a:r>
              <a:rPr lang="en-US" sz="2400" dirty="0">
                <a:solidFill>
                  <a:schemeClr val="accent5">
                    <a:lumMod val="50000"/>
                  </a:schemeClr>
                </a:solidFill>
              </a:rPr>
              <a:t> und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Modalverben</a:t>
            </a:r>
            <a:r>
              <a:rPr lang="en-US" sz="2400" dirty="0">
                <a:solidFill>
                  <a:schemeClr val="accent5">
                    <a:lumMod val="50000"/>
                  </a:schemeClr>
                </a:solidFill>
              </a:rPr>
              <a:t> auf Deutsch.</a:t>
            </a:r>
          </a:p>
        </p:txBody>
      </p:sp>
      <p:pic>
        <p:nvPicPr>
          <p:cNvPr id="8" name="Picture 2" descr="Innsbruck, Austria, Winter, Snow, Mountain, Landscape">
            <a:extLst>
              <a:ext uri="{FF2B5EF4-FFF2-40B4-BE49-F238E27FC236}">
                <a16:creationId xmlns:a16="http://schemas.microsoft.com/office/drawing/2014/main" id="{C70AAA6A-FBEF-4119-91D8-7915CE51CF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856" y="2236288"/>
            <a:ext cx="2856288" cy="19041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ttersee, Austria, Nature, Lake, Boathouse">
            <a:extLst>
              <a:ext uri="{FF2B5EF4-FFF2-40B4-BE49-F238E27FC236}">
                <a16:creationId xmlns:a16="http://schemas.microsoft.com/office/drawing/2014/main" id="{3D98CF69-BDAC-43F9-8A50-F3D3A06F1A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7855" y="4230266"/>
            <a:ext cx="2856287" cy="188799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CB61331B-6F7C-46A0-8209-52E2B01450C8}"/>
              </a:ext>
            </a:extLst>
          </p:cNvPr>
          <p:cNvSpPr/>
          <p:nvPr/>
        </p:nvSpPr>
        <p:spPr>
          <a:xfrm>
            <a:off x="151061" y="2080517"/>
            <a:ext cx="4325730" cy="3998825"/>
          </a:xfrm>
          <a:prstGeom prst="wedgeRoundRectCallout">
            <a:avLst>
              <a:gd name="adj1" fmla="val 55873"/>
              <a:gd name="adj2" fmla="val -2138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Nächstes</a:t>
            </a:r>
            <a:r>
              <a:rPr lang="en-GB" sz="2000" dirty="0">
                <a:solidFill>
                  <a:srgbClr val="115076"/>
                </a:solidFill>
              </a:rPr>
              <a:t> </a:t>
            </a:r>
            <a:r>
              <a:rPr lang="en-GB" sz="2000" dirty="0" err="1">
                <a:solidFill>
                  <a:srgbClr val="115076"/>
                </a:solidFill>
              </a:rPr>
              <a:t>Jahr</a:t>
            </a:r>
            <a:r>
              <a:rPr lang="en-GB" sz="2000" dirty="0">
                <a:solidFill>
                  <a:srgbClr val="115076"/>
                </a:solidFill>
              </a:rPr>
              <a:t>    will    ich </a:t>
            </a:r>
            <a:r>
              <a:rPr lang="en-GB" sz="2000" dirty="0" err="1">
                <a:solidFill>
                  <a:srgbClr val="115076"/>
                </a:solidFill>
              </a:rPr>
              <a:t>nach</a:t>
            </a:r>
            <a:r>
              <a:rPr lang="en-GB" sz="2000" dirty="0">
                <a:solidFill>
                  <a:srgbClr val="115076"/>
                </a:solidFill>
              </a:rPr>
              <a:t> Innsbruck in </a:t>
            </a:r>
            <a:r>
              <a:rPr lang="en-GB" sz="2000" dirty="0" err="1">
                <a:solidFill>
                  <a:srgbClr val="115076"/>
                </a:solidFill>
              </a:rPr>
              <a:t>Österreich</a:t>
            </a:r>
            <a:r>
              <a:rPr lang="en-GB" sz="2000" dirty="0">
                <a:solidFill>
                  <a:srgbClr val="115076"/>
                </a:solidFill>
              </a:rPr>
              <a:t> </a:t>
            </a:r>
            <a:r>
              <a:rPr lang="en-GB" sz="2000" dirty="0" err="1">
                <a:solidFill>
                  <a:srgbClr val="115076"/>
                </a:solidFill>
              </a:rPr>
              <a:t>fahren</a:t>
            </a:r>
            <a:r>
              <a:rPr lang="en-GB" sz="2000" dirty="0">
                <a:solidFill>
                  <a:srgbClr val="115076"/>
                </a:solidFill>
              </a:rPr>
              <a:t>. Dort  </a:t>
            </a:r>
            <a:r>
              <a:rPr lang="en-GB" sz="2000" dirty="0" err="1">
                <a:solidFill>
                  <a:srgbClr val="115076"/>
                </a:solidFill>
              </a:rPr>
              <a:t>kann</a:t>
            </a:r>
            <a:r>
              <a:rPr lang="en-GB" sz="2000" dirty="0">
                <a:solidFill>
                  <a:srgbClr val="115076"/>
                </a:solidFill>
              </a:rPr>
              <a:t> man </a:t>
            </a:r>
            <a:r>
              <a:rPr lang="en-GB" sz="2000" dirty="0" err="1">
                <a:solidFill>
                  <a:srgbClr val="115076"/>
                </a:solidFill>
              </a:rPr>
              <a:t>eine</a:t>
            </a:r>
            <a:r>
              <a:rPr lang="en-GB" sz="2000" dirty="0">
                <a:solidFill>
                  <a:srgbClr val="115076"/>
                </a:solidFill>
              </a:rPr>
              <a:t> </a:t>
            </a:r>
            <a:r>
              <a:rPr lang="en-GB" sz="2000" dirty="0" err="1">
                <a:solidFill>
                  <a:srgbClr val="115076"/>
                </a:solidFill>
              </a:rPr>
              <a:t>Bootsfahrt</a:t>
            </a:r>
            <a:r>
              <a:rPr lang="en-GB" sz="2000" dirty="0">
                <a:solidFill>
                  <a:srgbClr val="115076"/>
                </a:solidFill>
              </a:rPr>
              <a:t> auf </a:t>
            </a:r>
            <a:r>
              <a:rPr lang="en-GB" sz="2000" dirty="0" err="1">
                <a:solidFill>
                  <a:srgbClr val="115076"/>
                </a:solidFill>
              </a:rPr>
              <a:t>dem</a:t>
            </a:r>
            <a:r>
              <a:rPr lang="en-GB" sz="2000" dirty="0">
                <a:solidFill>
                  <a:srgbClr val="115076"/>
                </a:solidFill>
              </a:rPr>
              <a:t> </a:t>
            </a:r>
            <a:r>
              <a:rPr lang="en-GB" sz="2000" dirty="0" err="1">
                <a:solidFill>
                  <a:srgbClr val="115076"/>
                </a:solidFill>
              </a:rPr>
              <a:t>Fluss</a:t>
            </a:r>
            <a:r>
              <a:rPr lang="en-GB" sz="2000" dirty="0">
                <a:solidFill>
                  <a:srgbClr val="115076"/>
                </a:solidFill>
              </a:rPr>
              <a:t> </a:t>
            </a:r>
            <a:r>
              <a:rPr lang="en-GB" sz="2000" dirty="0" err="1">
                <a:solidFill>
                  <a:srgbClr val="115076"/>
                </a:solidFill>
              </a:rPr>
              <a:t>machen</a:t>
            </a:r>
            <a:r>
              <a:rPr lang="en-GB" sz="2000" dirty="0">
                <a:solidFill>
                  <a:srgbClr val="115076"/>
                </a:solidFill>
              </a:rPr>
              <a:t>. </a:t>
            </a:r>
            <a:r>
              <a:rPr lang="en-GB" sz="2000" dirty="0" err="1">
                <a:solidFill>
                  <a:srgbClr val="115076"/>
                </a:solidFill>
              </a:rPr>
              <a:t>Jedoch</a:t>
            </a:r>
            <a:r>
              <a:rPr lang="en-GB" sz="2000" dirty="0">
                <a:solidFill>
                  <a:srgbClr val="115076"/>
                </a:solidFill>
              </a:rPr>
              <a:t> </a:t>
            </a:r>
            <a:r>
              <a:rPr lang="en-GB" sz="2000" dirty="0" err="1">
                <a:solidFill>
                  <a:srgbClr val="115076"/>
                </a:solidFill>
              </a:rPr>
              <a:t>ist</a:t>
            </a:r>
            <a:r>
              <a:rPr lang="en-GB" sz="2000" dirty="0">
                <a:solidFill>
                  <a:srgbClr val="115076"/>
                </a:solidFill>
              </a:rPr>
              <a:t> die Stadt </a:t>
            </a:r>
            <a:r>
              <a:rPr lang="en-GB" sz="2000" dirty="0" err="1">
                <a:solidFill>
                  <a:srgbClr val="115076"/>
                </a:solidFill>
              </a:rPr>
              <a:t>besonders</a:t>
            </a:r>
            <a:r>
              <a:rPr lang="en-GB" sz="2000" dirty="0">
                <a:solidFill>
                  <a:srgbClr val="115076"/>
                </a:solidFill>
              </a:rPr>
              <a:t> </a:t>
            </a:r>
            <a:r>
              <a:rPr lang="en-GB" sz="2000" dirty="0" err="1">
                <a:solidFill>
                  <a:srgbClr val="115076"/>
                </a:solidFill>
              </a:rPr>
              <a:t>berühmt</a:t>
            </a:r>
            <a:r>
              <a:rPr lang="en-GB" sz="2000" dirty="0">
                <a:solidFill>
                  <a:srgbClr val="115076"/>
                </a:solidFill>
              </a:rPr>
              <a:t> für </a:t>
            </a:r>
            <a:r>
              <a:rPr lang="en-GB" sz="2000" dirty="0" err="1">
                <a:solidFill>
                  <a:srgbClr val="115076"/>
                </a:solidFill>
              </a:rPr>
              <a:t>Skifahren</a:t>
            </a:r>
            <a:r>
              <a:rPr lang="en-GB" sz="2000" dirty="0">
                <a:solidFill>
                  <a:srgbClr val="115076"/>
                </a:solidFill>
              </a:rPr>
              <a:t>, </a:t>
            </a:r>
            <a:r>
              <a:rPr lang="en-GB" sz="2000" dirty="0" err="1">
                <a:solidFill>
                  <a:srgbClr val="115076"/>
                </a:solidFill>
              </a:rPr>
              <a:t>denn</a:t>
            </a:r>
            <a:r>
              <a:rPr lang="en-GB" sz="2000" dirty="0">
                <a:solidFill>
                  <a:srgbClr val="115076"/>
                </a:solidFill>
              </a:rPr>
              <a:t> es </a:t>
            </a:r>
            <a:r>
              <a:rPr lang="en-GB" sz="2000" dirty="0" err="1">
                <a:solidFill>
                  <a:srgbClr val="115076"/>
                </a:solidFill>
              </a:rPr>
              <a:t>gibt</a:t>
            </a:r>
            <a:r>
              <a:rPr lang="en-GB" sz="2000" dirty="0">
                <a:solidFill>
                  <a:srgbClr val="115076"/>
                </a:solidFill>
              </a:rPr>
              <a:t> </a:t>
            </a:r>
            <a:r>
              <a:rPr lang="en-GB" sz="2000" dirty="0" err="1">
                <a:solidFill>
                  <a:srgbClr val="115076"/>
                </a:solidFill>
              </a:rPr>
              <a:t>viele</a:t>
            </a:r>
            <a:r>
              <a:rPr lang="en-GB" sz="2000" dirty="0">
                <a:solidFill>
                  <a:srgbClr val="115076"/>
                </a:solidFill>
              </a:rPr>
              <a:t> </a:t>
            </a:r>
            <a:r>
              <a:rPr lang="en-GB" sz="2000" dirty="0" err="1">
                <a:solidFill>
                  <a:srgbClr val="115076"/>
                </a:solidFill>
              </a:rPr>
              <a:t>hohe</a:t>
            </a:r>
            <a:r>
              <a:rPr lang="en-GB" sz="2000" dirty="0">
                <a:solidFill>
                  <a:srgbClr val="115076"/>
                </a:solidFill>
              </a:rPr>
              <a:t> Berge. Man  muss  </a:t>
            </a:r>
            <a:r>
              <a:rPr lang="en-GB" sz="2000" dirty="0" err="1">
                <a:solidFill>
                  <a:srgbClr val="115076"/>
                </a:solidFill>
              </a:rPr>
              <a:t>auch</a:t>
            </a:r>
            <a:r>
              <a:rPr lang="en-GB" sz="2000" dirty="0">
                <a:solidFill>
                  <a:srgbClr val="115076"/>
                </a:solidFill>
              </a:rPr>
              <a:t> die </a:t>
            </a:r>
            <a:r>
              <a:rPr lang="en-GB" sz="2000" dirty="0" err="1">
                <a:solidFill>
                  <a:srgbClr val="115076"/>
                </a:solidFill>
              </a:rPr>
              <a:t>große</a:t>
            </a:r>
            <a:r>
              <a:rPr lang="en-GB" sz="2000" dirty="0">
                <a:solidFill>
                  <a:srgbClr val="115076"/>
                </a:solidFill>
              </a:rPr>
              <a:t>, </a:t>
            </a:r>
            <a:r>
              <a:rPr lang="en-GB" sz="2000" dirty="0" err="1">
                <a:solidFill>
                  <a:srgbClr val="115076"/>
                </a:solidFill>
              </a:rPr>
              <a:t>weiße</a:t>
            </a:r>
            <a:r>
              <a:rPr lang="en-GB" sz="2000" dirty="0">
                <a:solidFill>
                  <a:srgbClr val="115076"/>
                </a:solidFill>
              </a:rPr>
              <a:t> </a:t>
            </a:r>
            <a:r>
              <a:rPr lang="en-GB" sz="2000" dirty="0" err="1">
                <a:solidFill>
                  <a:srgbClr val="115076"/>
                </a:solidFill>
              </a:rPr>
              <a:t>kaiserliche</a:t>
            </a:r>
            <a:r>
              <a:rPr lang="en-GB" sz="2000" dirty="0">
                <a:solidFill>
                  <a:srgbClr val="115076"/>
                </a:solidFill>
              </a:rPr>
              <a:t> </a:t>
            </a:r>
            <a:r>
              <a:rPr lang="en-GB" sz="2000" dirty="0" err="1">
                <a:solidFill>
                  <a:srgbClr val="115076"/>
                </a:solidFill>
              </a:rPr>
              <a:t>Hofburg</a:t>
            </a:r>
            <a:r>
              <a:rPr lang="en-GB" sz="2000" dirty="0">
                <a:solidFill>
                  <a:srgbClr val="115076"/>
                </a:solidFill>
              </a:rPr>
              <a:t>* </a:t>
            </a:r>
            <a:r>
              <a:rPr lang="en-GB" sz="2000" dirty="0" err="1">
                <a:solidFill>
                  <a:srgbClr val="115076"/>
                </a:solidFill>
              </a:rPr>
              <a:t>besuchen</a:t>
            </a:r>
            <a:r>
              <a:rPr lang="en-GB" sz="2000" dirty="0">
                <a:solidFill>
                  <a:srgbClr val="115076"/>
                </a:solidFill>
              </a:rPr>
              <a:t>.  Dort hat der Kaiser </a:t>
            </a:r>
            <a:r>
              <a:rPr lang="en-GB" sz="2000" dirty="0" err="1">
                <a:solidFill>
                  <a:srgbClr val="115076"/>
                </a:solidFill>
              </a:rPr>
              <a:t>gewohnt</a:t>
            </a:r>
            <a:r>
              <a:rPr lang="en-GB" sz="2000" dirty="0">
                <a:solidFill>
                  <a:srgbClr val="115076"/>
                </a:solidFill>
              </a:rPr>
              <a:t>. </a:t>
            </a:r>
            <a:r>
              <a:rPr lang="en-GB" sz="2000" dirty="0" err="1">
                <a:solidFill>
                  <a:srgbClr val="115076"/>
                </a:solidFill>
              </a:rPr>
              <a:t>Willst</a:t>
            </a:r>
            <a:r>
              <a:rPr lang="en-GB" sz="2000" dirty="0">
                <a:solidFill>
                  <a:srgbClr val="115076"/>
                </a:solidFill>
              </a:rPr>
              <a:t>   du </a:t>
            </a:r>
            <a:r>
              <a:rPr lang="en-GB" sz="2000" dirty="0" err="1">
                <a:solidFill>
                  <a:srgbClr val="115076"/>
                </a:solidFill>
              </a:rPr>
              <a:t>mitkommen</a:t>
            </a:r>
            <a:r>
              <a:rPr lang="en-GB" sz="2000" dirty="0">
                <a:solidFill>
                  <a:srgbClr val="115076"/>
                </a:solidFill>
              </a:rPr>
              <a:t>, Mia?</a:t>
            </a:r>
          </a:p>
        </p:txBody>
      </p:sp>
      <p:sp>
        <p:nvSpPr>
          <p:cNvPr id="10" name="Speech Bubble: Rectangle with Corners Rounded 9">
            <a:extLst>
              <a:ext uri="{FF2B5EF4-FFF2-40B4-BE49-F238E27FC236}">
                <a16:creationId xmlns:a16="http://schemas.microsoft.com/office/drawing/2014/main" id="{33ED1E41-8711-4AB9-9F7E-FEB498CC07B8}"/>
              </a:ext>
            </a:extLst>
          </p:cNvPr>
          <p:cNvSpPr/>
          <p:nvPr/>
        </p:nvSpPr>
        <p:spPr>
          <a:xfrm>
            <a:off x="7631597" y="2080516"/>
            <a:ext cx="4325730" cy="3998825"/>
          </a:xfrm>
          <a:prstGeom prst="wedgeRoundRectCallout">
            <a:avLst>
              <a:gd name="adj1" fmla="val -54853"/>
              <a:gd name="adj2" fmla="val 13456"/>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Ich </a:t>
            </a:r>
            <a:r>
              <a:rPr lang="en-GB" sz="2000" dirty="0" err="1">
                <a:solidFill>
                  <a:srgbClr val="115076"/>
                </a:solidFill>
              </a:rPr>
              <a:t>habe</a:t>
            </a:r>
            <a:r>
              <a:rPr lang="en-GB" sz="2000" dirty="0">
                <a:solidFill>
                  <a:srgbClr val="115076"/>
                </a:solidFill>
              </a:rPr>
              <a:t> </a:t>
            </a:r>
            <a:r>
              <a:rPr lang="en-GB" sz="2000" dirty="0" err="1">
                <a:solidFill>
                  <a:srgbClr val="115076"/>
                </a:solidFill>
              </a:rPr>
              <a:t>vor</a:t>
            </a:r>
            <a:r>
              <a:rPr lang="en-GB" sz="2000" dirty="0">
                <a:solidFill>
                  <a:srgbClr val="115076"/>
                </a:solidFill>
              </a:rPr>
              <a:t>, </a:t>
            </a:r>
            <a:r>
              <a:rPr lang="en-GB" sz="2000" dirty="0" err="1">
                <a:solidFill>
                  <a:srgbClr val="115076"/>
                </a:solidFill>
              </a:rPr>
              <a:t>nach</a:t>
            </a:r>
            <a:r>
              <a:rPr lang="en-GB" sz="2000" dirty="0">
                <a:solidFill>
                  <a:srgbClr val="115076"/>
                </a:solidFill>
              </a:rPr>
              <a:t> </a:t>
            </a:r>
            <a:r>
              <a:rPr lang="en-GB" sz="2000" dirty="0" err="1">
                <a:solidFill>
                  <a:srgbClr val="115076"/>
                </a:solidFill>
              </a:rPr>
              <a:t>Attersee</a:t>
            </a:r>
            <a:r>
              <a:rPr lang="en-GB" sz="2000" dirty="0">
                <a:solidFill>
                  <a:srgbClr val="115076"/>
                </a:solidFill>
              </a:rPr>
              <a:t> </a:t>
            </a:r>
            <a:r>
              <a:rPr lang="en-GB" sz="2000" dirty="0" err="1">
                <a:solidFill>
                  <a:srgbClr val="115076"/>
                </a:solidFill>
              </a:rPr>
              <a:t>zu</a:t>
            </a:r>
            <a:r>
              <a:rPr lang="en-GB" sz="2000" dirty="0">
                <a:solidFill>
                  <a:srgbClr val="115076"/>
                </a:solidFill>
              </a:rPr>
              <a:t> </a:t>
            </a:r>
            <a:r>
              <a:rPr lang="en-GB" sz="2000" dirty="0" err="1">
                <a:solidFill>
                  <a:srgbClr val="115076"/>
                </a:solidFill>
              </a:rPr>
              <a:t>fahren</a:t>
            </a:r>
            <a:r>
              <a:rPr lang="en-GB" sz="2000" dirty="0">
                <a:solidFill>
                  <a:srgbClr val="115076"/>
                </a:solidFill>
              </a:rPr>
              <a:t>. Das </a:t>
            </a:r>
            <a:r>
              <a:rPr lang="en-GB" sz="2000" dirty="0" err="1">
                <a:solidFill>
                  <a:srgbClr val="115076"/>
                </a:solidFill>
              </a:rPr>
              <a:t>ist</a:t>
            </a:r>
            <a:r>
              <a:rPr lang="en-GB" sz="2000" dirty="0">
                <a:solidFill>
                  <a:srgbClr val="115076"/>
                </a:solidFill>
              </a:rPr>
              <a:t> der </a:t>
            </a:r>
            <a:r>
              <a:rPr lang="en-GB" sz="2000" dirty="0" err="1">
                <a:solidFill>
                  <a:srgbClr val="115076"/>
                </a:solidFill>
              </a:rPr>
              <a:t>größte</a:t>
            </a:r>
            <a:r>
              <a:rPr lang="en-GB" sz="2000" dirty="0">
                <a:solidFill>
                  <a:srgbClr val="115076"/>
                </a:solidFill>
              </a:rPr>
              <a:t>* See </a:t>
            </a:r>
            <a:r>
              <a:rPr lang="en-GB" sz="2000" dirty="0" err="1">
                <a:solidFill>
                  <a:srgbClr val="115076"/>
                </a:solidFill>
              </a:rPr>
              <a:t>Österreichs</a:t>
            </a:r>
            <a:r>
              <a:rPr lang="en-GB" sz="2000" dirty="0">
                <a:solidFill>
                  <a:srgbClr val="115076"/>
                </a:solidFill>
              </a:rPr>
              <a:t>. Er is </a:t>
            </a:r>
            <a:r>
              <a:rPr lang="en-GB" sz="2000" dirty="0" err="1">
                <a:solidFill>
                  <a:srgbClr val="115076"/>
                </a:solidFill>
              </a:rPr>
              <a:t>etwa</a:t>
            </a:r>
            <a:r>
              <a:rPr lang="en-GB" sz="2000" dirty="0">
                <a:solidFill>
                  <a:srgbClr val="115076"/>
                </a:solidFill>
              </a:rPr>
              <a:t> 20 </a:t>
            </a:r>
            <a:r>
              <a:rPr lang="en-GB" sz="2000" dirty="0" err="1">
                <a:solidFill>
                  <a:srgbClr val="115076"/>
                </a:solidFill>
              </a:rPr>
              <a:t>Kilometer</a:t>
            </a:r>
            <a:r>
              <a:rPr lang="en-GB" sz="2000" dirty="0">
                <a:solidFill>
                  <a:srgbClr val="115076"/>
                </a:solidFill>
              </a:rPr>
              <a:t> lang! Ich </a:t>
            </a:r>
            <a:r>
              <a:rPr lang="en-GB" sz="2000" dirty="0" err="1">
                <a:solidFill>
                  <a:srgbClr val="115076"/>
                </a:solidFill>
              </a:rPr>
              <a:t>kann</a:t>
            </a:r>
            <a:r>
              <a:rPr lang="en-GB" sz="2000" dirty="0">
                <a:solidFill>
                  <a:srgbClr val="115076"/>
                </a:solidFill>
              </a:rPr>
              <a:t> also </a:t>
            </a:r>
            <a:r>
              <a:rPr lang="en-GB" sz="2000" dirty="0" err="1">
                <a:solidFill>
                  <a:srgbClr val="115076"/>
                </a:solidFill>
              </a:rPr>
              <a:t>viel</a:t>
            </a:r>
            <a:r>
              <a:rPr lang="en-GB" sz="2000" dirty="0">
                <a:solidFill>
                  <a:srgbClr val="115076"/>
                </a:solidFill>
              </a:rPr>
              <a:t> Zeit in </a:t>
            </a:r>
            <a:r>
              <a:rPr lang="en-GB" sz="2000" dirty="0" err="1">
                <a:solidFill>
                  <a:srgbClr val="115076"/>
                </a:solidFill>
              </a:rPr>
              <a:t>meinem</a:t>
            </a:r>
            <a:r>
              <a:rPr lang="en-GB" sz="2000" dirty="0">
                <a:solidFill>
                  <a:srgbClr val="115076"/>
                </a:solidFill>
              </a:rPr>
              <a:t> Boot auf </a:t>
            </a:r>
            <a:r>
              <a:rPr lang="en-GB" sz="2000" dirty="0" err="1">
                <a:solidFill>
                  <a:srgbClr val="115076"/>
                </a:solidFill>
              </a:rPr>
              <a:t>dem</a:t>
            </a:r>
            <a:r>
              <a:rPr lang="en-GB" sz="2000" dirty="0">
                <a:solidFill>
                  <a:srgbClr val="115076"/>
                </a:solidFill>
              </a:rPr>
              <a:t> See </a:t>
            </a:r>
            <a:r>
              <a:rPr lang="en-GB" sz="2000" dirty="0" err="1">
                <a:solidFill>
                  <a:srgbClr val="115076"/>
                </a:solidFill>
              </a:rPr>
              <a:t>verbringen</a:t>
            </a:r>
            <a:r>
              <a:rPr lang="en-GB" sz="2000" dirty="0">
                <a:solidFill>
                  <a:srgbClr val="115076"/>
                </a:solidFill>
              </a:rPr>
              <a:t>.  Wolfgang, du </a:t>
            </a:r>
            <a:r>
              <a:rPr lang="en-GB" sz="2000" dirty="0" err="1">
                <a:solidFill>
                  <a:srgbClr val="115076"/>
                </a:solidFill>
              </a:rPr>
              <a:t>darfst</a:t>
            </a:r>
            <a:r>
              <a:rPr lang="en-GB" sz="2000" dirty="0">
                <a:solidFill>
                  <a:srgbClr val="115076"/>
                </a:solidFill>
              </a:rPr>
              <a:t> </a:t>
            </a:r>
            <a:r>
              <a:rPr lang="en-GB" sz="2000" dirty="0" err="1">
                <a:solidFill>
                  <a:srgbClr val="115076"/>
                </a:solidFill>
              </a:rPr>
              <a:t>mitkommen</a:t>
            </a:r>
            <a:r>
              <a:rPr lang="en-GB" sz="2000" dirty="0">
                <a:solidFill>
                  <a:srgbClr val="115076"/>
                </a:solidFill>
              </a:rPr>
              <a:t>, </a:t>
            </a:r>
            <a:r>
              <a:rPr lang="en-GB" sz="2000" dirty="0" err="1">
                <a:solidFill>
                  <a:srgbClr val="115076"/>
                </a:solidFill>
              </a:rPr>
              <a:t>aber</a:t>
            </a:r>
            <a:r>
              <a:rPr lang="en-GB" sz="2000" dirty="0">
                <a:solidFill>
                  <a:srgbClr val="115076"/>
                </a:solidFill>
              </a:rPr>
              <a:t> du  </a:t>
            </a:r>
            <a:r>
              <a:rPr lang="en-GB" sz="2000" dirty="0" err="1">
                <a:solidFill>
                  <a:srgbClr val="115076"/>
                </a:solidFill>
              </a:rPr>
              <a:t>musst</a:t>
            </a:r>
            <a:r>
              <a:rPr lang="en-GB" sz="2000" dirty="0">
                <a:solidFill>
                  <a:srgbClr val="115076"/>
                </a:solidFill>
              </a:rPr>
              <a:t> mir bitte </a:t>
            </a:r>
            <a:r>
              <a:rPr lang="en-GB" sz="2000" dirty="0" err="1">
                <a:solidFill>
                  <a:srgbClr val="115076"/>
                </a:solidFill>
              </a:rPr>
              <a:t>mit</a:t>
            </a:r>
            <a:r>
              <a:rPr lang="en-GB" sz="2000" dirty="0">
                <a:solidFill>
                  <a:srgbClr val="115076"/>
                </a:solidFill>
              </a:rPr>
              <a:t> </a:t>
            </a:r>
            <a:r>
              <a:rPr lang="en-GB" sz="2000" dirty="0" err="1">
                <a:solidFill>
                  <a:srgbClr val="115076"/>
                </a:solidFill>
              </a:rPr>
              <a:t>dem</a:t>
            </a:r>
            <a:r>
              <a:rPr lang="en-GB" sz="2000" dirty="0">
                <a:solidFill>
                  <a:srgbClr val="115076"/>
                </a:solidFill>
              </a:rPr>
              <a:t> Boot </a:t>
            </a:r>
            <a:r>
              <a:rPr lang="en-GB" sz="2000" dirty="0" err="1">
                <a:solidFill>
                  <a:srgbClr val="115076"/>
                </a:solidFill>
              </a:rPr>
              <a:t>helfen</a:t>
            </a:r>
            <a:r>
              <a:rPr lang="en-GB" sz="2000" dirty="0">
                <a:solidFill>
                  <a:srgbClr val="115076"/>
                </a:solidFill>
              </a:rPr>
              <a:t>. </a:t>
            </a:r>
            <a:r>
              <a:rPr lang="en-GB" sz="2000" dirty="0" err="1">
                <a:solidFill>
                  <a:srgbClr val="115076"/>
                </a:solidFill>
              </a:rPr>
              <a:t>Danach</a:t>
            </a:r>
            <a:r>
              <a:rPr lang="en-GB" sz="2000" dirty="0">
                <a:solidFill>
                  <a:srgbClr val="115076"/>
                </a:solidFill>
              </a:rPr>
              <a:t> </a:t>
            </a:r>
            <a:r>
              <a:rPr lang="en-GB" sz="2000" dirty="0" err="1">
                <a:solidFill>
                  <a:srgbClr val="115076"/>
                </a:solidFill>
              </a:rPr>
              <a:t>kann</a:t>
            </a:r>
            <a:r>
              <a:rPr lang="en-GB" sz="2000" dirty="0">
                <a:solidFill>
                  <a:srgbClr val="115076"/>
                </a:solidFill>
              </a:rPr>
              <a:t> man ins Dorf </a:t>
            </a:r>
            <a:r>
              <a:rPr lang="en-GB" sz="2000" dirty="0" err="1">
                <a:solidFill>
                  <a:srgbClr val="115076"/>
                </a:solidFill>
              </a:rPr>
              <a:t>gehen</a:t>
            </a:r>
            <a:r>
              <a:rPr lang="en-GB" sz="2000" dirty="0">
                <a:solidFill>
                  <a:srgbClr val="115076"/>
                </a:solidFill>
              </a:rPr>
              <a:t>, </a:t>
            </a:r>
            <a:r>
              <a:rPr lang="en-GB" sz="2000" dirty="0" err="1">
                <a:solidFill>
                  <a:srgbClr val="115076"/>
                </a:solidFill>
              </a:rPr>
              <a:t>weil</a:t>
            </a:r>
            <a:r>
              <a:rPr lang="en-GB" sz="2000" dirty="0">
                <a:solidFill>
                  <a:srgbClr val="115076"/>
                </a:solidFill>
              </a:rPr>
              <a:t> es </a:t>
            </a:r>
            <a:r>
              <a:rPr lang="en-GB" sz="2000" dirty="0" err="1">
                <a:solidFill>
                  <a:srgbClr val="115076"/>
                </a:solidFill>
              </a:rPr>
              <a:t>sehr</a:t>
            </a:r>
            <a:r>
              <a:rPr lang="en-GB" sz="2000" dirty="0">
                <a:solidFill>
                  <a:srgbClr val="115076"/>
                </a:solidFill>
              </a:rPr>
              <a:t> </a:t>
            </a:r>
            <a:r>
              <a:rPr lang="en-GB" sz="2000" dirty="0" err="1">
                <a:solidFill>
                  <a:srgbClr val="115076"/>
                </a:solidFill>
              </a:rPr>
              <a:t>schön</a:t>
            </a:r>
            <a:r>
              <a:rPr lang="en-GB" sz="2000" dirty="0">
                <a:solidFill>
                  <a:srgbClr val="115076"/>
                </a:solidFill>
              </a:rPr>
              <a:t> </a:t>
            </a:r>
            <a:r>
              <a:rPr lang="en-GB" sz="2000" dirty="0" err="1">
                <a:solidFill>
                  <a:srgbClr val="115076"/>
                </a:solidFill>
              </a:rPr>
              <a:t>ist</a:t>
            </a:r>
            <a:r>
              <a:rPr lang="en-GB" sz="2000" dirty="0">
                <a:solidFill>
                  <a:srgbClr val="115076"/>
                </a:solidFill>
              </a:rPr>
              <a:t>.</a:t>
            </a:r>
          </a:p>
        </p:txBody>
      </p:sp>
      <p:sp>
        <p:nvSpPr>
          <p:cNvPr id="6" name="Rectangle: Rounded Corners 5">
            <a:extLst>
              <a:ext uri="{FF2B5EF4-FFF2-40B4-BE49-F238E27FC236}">
                <a16:creationId xmlns:a16="http://schemas.microsoft.com/office/drawing/2014/main" id="{539B0AC8-C096-40E0-A1A3-605E1B97BE66}"/>
              </a:ext>
            </a:extLst>
          </p:cNvPr>
          <p:cNvSpPr/>
          <p:nvPr/>
        </p:nvSpPr>
        <p:spPr>
          <a:xfrm>
            <a:off x="2243352" y="2280745"/>
            <a:ext cx="807715" cy="304275"/>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want</a:t>
            </a:r>
          </a:p>
        </p:txBody>
      </p:sp>
      <p:sp>
        <p:nvSpPr>
          <p:cNvPr id="12" name="Rectangle: Rounded Corners 11">
            <a:extLst>
              <a:ext uri="{FF2B5EF4-FFF2-40B4-BE49-F238E27FC236}">
                <a16:creationId xmlns:a16="http://schemas.microsoft.com/office/drawing/2014/main" id="{C1B1DF1B-CEE9-42F6-8B17-B63B5DD85EBF}"/>
              </a:ext>
            </a:extLst>
          </p:cNvPr>
          <p:cNvSpPr/>
          <p:nvPr/>
        </p:nvSpPr>
        <p:spPr>
          <a:xfrm>
            <a:off x="1593653" y="2821870"/>
            <a:ext cx="807715" cy="30427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can</a:t>
            </a:r>
          </a:p>
        </p:txBody>
      </p:sp>
      <p:sp>
        <p:nvSpPr>
          <p:cNvPr id="13" name="Rectangle: Rounded Corners 12">
            <a:extLst>
              <a:ext uri="{FF2B5EF4-FFF2-40B4-BE49-F238E27FC236}">
                <a16:creationId xmlns:a16="http://schemas.microsoft.com/office/drawing/2014/main" id="{F561BCF3-A0BE-40BD-A4EF-503BD70C3A22}"/>
              </a:ext>
            </a:extLst>
          </p:cNvPr>
          <p:cNvSpPr/>
          <p:nvPr/>
        </p:nvSpPr>
        <p:spPr>
          <a:xfrm>
            <a:off x="2597727" y="4397338"/>
            <a:ext cx="912730" cy="30427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has to</a:t>
            </a:r>
          </a:p>
        </p:txBody>
      </p:sp>
      <p:sp>
        <p:nvSpPr>
          <p:cNvPr id="14" name="Rectangle: Rounded Corners 13">
            <a:extLst>
              <a:ext uri="{FF2B5EF4-FFF2-40B4-BE49-F238E27FC236}">
                <a16:creationId xmlns:a16="http://schemas.microsoft.com/office/drawing/2014/main" id="{B516CDF0-3B5D-4762-A100-7E8702D09988}"/>
              </a:ext>
            </a:extLst>
          </p:cNvPr>
          <p:cNvSpPr/>
          <p:nvPr/>
        </p:nvSpPr>
        <p:spPr>
          <a:xfrm>
            <a:off x="2986707" y="5320661"/>
            <a:ext cx="807716" cy="30427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want</a:t>
            </a:r>
          </a:p>
        </p:txBody>
      </p:sp>
      <p:sp>
        <p:nvSpPr>
          <p:cNvPr id="15" name="Rectangle: Rounded Corners 14">
            <a:extLst>
              <a:ext uri="{FF2B5EF4-FFF2-40B4-BE49-F238E27FC236}">
                <a16:creationId xmlns:a16="http://schemas.microsoft.com/office/drawing/2014/main" id="{143BBAB7-9EAF-41F0-8211-881A269063F0}"/>
              </a:ext>
            </a:extLst>
          </p:cNvPr>
          <p:cNvSpPr/>
          <p:nvPr/>
        </p:nvSpPr>
        <p:spPr>
          <a:xfrm>
            <a:off x="10340226" y="3348088"/>
            <a:ext cx="688929" cy="291865"/>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can</a:t>
            </a:r>
          </a:p>
        </p:txBody>
      </p:sp>
      <p:sp>
        <p:nvSpPr>
          <p:cNvPr id="16" name="Rectangle: Rounded Corners 15">
            <a:extLst>
              <a:ext uri="{FF2B5EF4-FFF2-40B4-BE49-F238E27FC236}">
                <a16:creationId xmlns:a16="http://schemas.microsoft.com/office/drawing/2014/main" id="{E744E494-B123-41F8-BDD8-1424F6F89598}"/>
              </a:ext>
            </a:extLst>
          </p:cNvPr>
          <p:cNvSpPr/>
          <p:nvPr/>
        </p:nvSpPr>
        <p:spPr>
          <a:xfrm>
            <a:off x="10270100" y="4230266"/>
            <a:ext cx="1582897" cy="291865"/>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are allowed</a:t>
            </a:r>
          </a:p>
        </p:txBody>
      </p:sp>
      <p:sp>
        <p:nvSpPr>
          <p:cNvPr id="17" name="Rectangle: Rounded Corners 16">
            <a:extLst>
              <a:ext uri="{FF2B5EF4-FFF2-40B4-BE49-F238E27FC236}">
                <a16:creationId xmlns:a16="http://schemas.microsoft.com/office/drawing/2014/main" id="{23676E50-647D-4E10-88E2-C9F3219162C1}"/>
              </a:ext>
            </a:extLst>
          </p:cNvPr>
          <p:cNvSpPr/>
          <p:nvPr/>
        </p:nvSpPr>
        <p:spPr>
          <a:xfrm>
            <a:off x="10678948" y="4542453"/>
            <a:ext cx="1103254" cy="291865"/>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have to</a:t>
            </a:r>
          </a:p>
        </p:txBody>
      </p:sp>
      <p:sp>
        <p:nvSpPr>
          <p:cNvPr id="18" name="Rectangle: Rounded Corners 17">
            <a:extLst>
              <a:ext uri="{FF2B5EF4-FFF2-40B4-BE49-F238E27FC236}">
                <a16:creationId xmlns:a16="http://schemas.microsoft.com/office/drawing/2014/main" id="{0ACF05A5-E821-44EF-BEEA-7DED23CA06F9}"/>
              </a:ext>
            </a:extLst>
          </p:cNvPr>
          <p:cNvSpPr/>
          <p:nvPr/>
        </p:nvSpPr>
        <p:spPr>
          <a:xfrm>
            <a:off x="9205293" y="5174262"/>
            <a:ext cx="688113" cy="292798"/>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can</a:t>
            </a:r>
          </a:p>
        </p:txBody>
      </p:sp>
      <p:sp>
        <p:nvSpPr>
          <p:cNvPr id="11" name="Rectangle: Rounded Corners 10">
            <a:extLst>
              <a:ext uri="{FF2B5EF4-FFF2-40B4-BE49-F238E27FC236}">
                <a16:creationId xmlns:a16="http://schemas.microsoft.com/office/drawing/2014/main" id="{83ED812C-E489-4132-BD1E-9ECE398F1B3D}"/>
              </a:ext>
            </a:extLst>
          </p:cNvPr>
          <p:cNvSpPr/>
          <p:nvPr/>
        </p:nvSpPr>
        <p:spPr>
          <a:xfrm>
            <a:off x="7194013" y="644551"/>
            <a:ext cx="4846925" cy="61228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die </a:t>
            </a:r>
            <a:r>
              <a:rPr lang="en-GB" dirty="0" err="1"/>
              <a:t>Kaiserliche</a:t>
            </a:r>
            <a:r>
              <a:rPr lang="en-GB" dirty="0"/>
              <a:t> </a:t>
            </a:r>
            <a:r>
              <a:rPr lang="en-GB" dirty="0" err="1"/>
              <a:t>Hofburg</a:t>
            </a:r>
            <a:r>
              <a:rPr lang="en-GB" dirty="0"/>
              <a:t> – imperial palace</a:t>
            </a:r>
            <a:br>
              <a:rPr lang="en-GB" dirty="0"/>
            </a:br>
            <a:r>
              <a:rPr lang="en-GB" dirty="0"/>
              <a:t>der </a:t>
            </a:r>
            <a:r>
              <a:rPr lang="en-GB" b="1" dirty="0" err="1"/>
              <a:t>größte</a:t>
            </a:r>
            <a:r>
              <a:rPr lang="en-GB" dirty="0"/>
              <a:t> See – the </a:t>
            </a:r>
            <a:r>
              <a:rPr lang="en-GB" b="1" dirty="0"/>
              <a:t>biggest</a:t>
            </a:r>
            <a:r>
              <a:rPr lang="en-GB" dirty="0"/>
              <a:t> lake</a:t>
            </a:r>
          </a:p>
        </p:txBody>
      </p:sp>
    </p:spTree>
    <p:extLst>
      <p:ext uri="{BB962C8B-B14F-4D97-AF65-F5344CB8AC3E}">
        <p14:creationId xmlns:p14="http://schemas.microsoft.com/office/powerpoint/2010/main" val="42696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ltic Sea, Rügen, Beach, Rügen Island">
            <a:extLst>
              <a:ext uri="{FF2B5EF4-FFF2-40B4-BE49-F238E27FC236}">
                <a16:creationId xmlns:a16="http://schemas.microsoft.com/office/drawing/2014/main" id="{83A344F8-D10A-40E5-923F-BC828DEF48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939" y="3768899"/>
            <a:ext cx="2831278" cy="18845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ankfurt, Main, Skyline, Thunderclouds, Germany">
            <a:extLst>
              <a:ext uri="{FF2B5EF4-FFF2-40B4-BE49-F238E27FC236}">
                <a16:creationId xmlns:a16="http://schemas.microsoft.com/office/drawing/2014/main" id="{CE52DED1-81E5-4B83-BDD5-0A820671B4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0361" y="1674740"/>
            <a:ext cx="2831278" cy="18875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8765629" cy="869950"/>
          </a:xfrm>
          <a:prstGeom prst="rect">
            <a:avLst/>
          </a:prstGeom>
        </p:spPr>
      </p:pic>
      <p:sp>
        <p:nvSpPr>
          <p:cNvPr id="4" name="Title 3"/>
          <p:cNvSpPr>
            <a:spLocks noGrp="1"/>
          </p:cNvSpPr>
          <p:nvPr>
            <p:ph type="title"/>
          </p:nvPr>
        </p:nvSpPr>
        <p:spPr>
          <a:xfrm>
            <a:off x="0" y="294041"/>
            <a:ext cx="7630886" cy="707849"/>
          </a:xfrm>
        </p:spPr>
        <p:txBody>
          <a:bodyPr>
            <a:normAutofit fontScale="90000"/>
          </a:bodyPr>
          <a:lstStyle/>
          <a:p>
            <a:r>
              <a:rPr lang="en-GB" sz="3600" b="1" dirty="0" err="1">
                <a:solidFill>
                  <a:schemeClr val="bg1"/>
                </a:solidFill>
              </a:rPr>
              <a:t>Onkel</a:t>
            </a:r>
            <a:r>
              <a:rPr lang="en-GB" sz="3600" b="1" dirty="0">
                <a:solidFill>
                  <a:schemeClr val="bg1"/>
                </a:solidFill>
              </a:rPr>
              <a:t> Heinrich hat Wanderlust!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13949" y="108805"/>
            <a:ext cx="1542667" cy="37047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CB61331B-6F7C-46A0-8209-52E2B01450C8}"/>
              </a:ext>
            </a:extLst>
          </p:cNvPr>
          <p:cNvSpPr/>
          <p:nvPr/>
        </p:nvSpPr>
        <p:spPr>
          <a:xfrm>
            <a:off x="233962" y="1597571"/>
            <a:ext cx="4325730" cy="4219010"/>
          </a:xfrm>
          <a:prstGeom prst="wedgeRoundRectCallout">
            <a:avLst>
              <a:gd name="adj1" fmla="val 55873"/>
              <a:gd name="adj2" fmla="val -2138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Vor</a:t>
            </a:r>
            <a:r>
              <a:rPr lang="en-GB" sz="2000" dirty="0">
                <a:solidFill>
                  <a:srgbClr val="115076"/>
                </a:solidFill>
              </a:rPr>
              <a:t> </a:t>
            </a:r>
            <a:r>
              <a:rPr lang="en-GB" sz="2000" dirty="0" err="1">
                <a:solidFill>
                  <a:srgbClr val="115076"/>
                </a:solidFill>
              </a:rPr>
              <a:t>fünf</a:t>
            </a:r>
            <a:r>
              <a:rPr lang="en-GB" sz="2000" dirty="0">
                <a:solidFill>
                  <a:srgbClr val="115076"/>
                </a:solidFill>
              </a:rPr>
              <a:t> Jahren </a:t>
            </a:r>
            <a:r>
              <a:rPr lang="en-GB" sz="2000" dirty="0" err="1">
                <a:solidFill>
                  <a:srgbClr val="115076"/>
                </a:solidFill>
              </a:rPr>
              <a:t>konnte</a:t>
            </a:r>
            <a:r>
              <a:rPr lang="en-GB" sz="2000" dirty="0">
                <a:solidFill>
                  <a:srgbClr val="115076"/>
                </a:solidFill>
              </a:rPr>
              <a:t> ich </a:t>
            </a:r>
            <a:r>
              <a:rPr lang="en-GB" sz="2000" dirty="0" err="1">
                <a:solidFill>
                  <a:srgbClr val="115076"/>
                </a:solidFill>
              </a:rPr>
              <a:t>nach</a:t>
            </a:r>
            <a:r>
              <a:rPr lang="en-GB" sz="2000" dirty="0">
                <a:solidFill>
                  <a:srgbClr val="115076"/>
                </a:solidFill>
              </a:rPr>
              <a:t> Frankfurt </a:t>
            </a:r>
            <a:r>
              <a:rPr lang="en-GB" sz="2000" dirty="0" err="1">
                <a:solidFill>
                  <a:srgbClr val="115076"/>
                </a:solidFill>
              </a:rPr>
              <a:t>fahren</a:t>
            </a:r>
            <a:r>
              <a:rPr lang="en-GB" sz="2000" dirty="0">
                <a:solidFill>
                  <a:srgbClr val="115076"/>
                </a:solidFill>
              </a:rPr>
              <a:t>. Das </a:t>
            </a:r>
            <a:r>
              <a:rPr lang="en-GB" sz="2000" dirty="0" err="1">
                <a:solidFill>
                  <a:srgbClr val="115076"/>
                </a:solidFill>
              </a:rPr>
              <a:t>ist</a:t>
            </a:r>
            <a:r>
              <a:rPr lang="en-GB" sz="2000" dirty="0">
                <a:solidFill>
                  <a:srgbClr val="115076"/>
                </a:solidFill>
              </a:rPr>
              <a:t> </a:t>
            </a:r>
            <a:r>
              <a:rPr lang="en-GB" sz="2000" dirty="0" err="1">
                <a:solidFill>
                  <a:srgbClr val="115076"/>
                </a:solidFill>
              </a:rPr>
              <a:t>eine</a:t>
            </a:r>
            <a:r>
              <a:rPr lang="en-GB" sz="2000" dirty="0">
                <a:solidFill>
                  <a:srgbClr val="115076"/>
                </a:solidFill>
              </a:rPr>
              <a:t> </a:t>
            </a:r>
            <a:r>
              <a:rPr lang="en-GB" sz="2000" dirty="0" err="1">
                <a:solidFill>
                  <a:srgbClr val="115076"/>
                </a:solidFill>
              </a:rPr>
              <a:t>moderne</a:t>
            </a:r>
            <a:r>
              <a:rPr lang="en-GB" sz="2000" dirty="0">
                <a:solidFill>
                  <a:srgbClr val="115076"/>
                </a:solidFill>
              </a:rPr>
              <a:t> Stadt </a:t>
            </a:r>
            <a:r>
              <a:rPr lang="en-GB" sz="2000" dirty="0" err="1">
                <a:solidFill>
                  <a:srgbClr val="115076"/>
                </a:solidFill>
              </a:rPr>
              <a:t>mit</a:t>
            </a:r>
            <a:r>
              <a:rPr lang="en-GB" sz="2000" dirty="0">
                <a:solidFill>
                  <a:srgbClr val="115076"/>
                </a:solidFill>
              </a:rPr>
              <a:t> </a:t>
            </a:r>
            <a:r>
              <a:rPr lang="en-GB" sz="2000" dirty="0" err="1">
                <a:solidFill>
                  <a:srgbClr val="115076"/>
                </a:solidFill>
              </a:rPr>
              <a:t>vielen</a:t>
            </a:r>
            <a:r>
              <a:rPr lang="en-GB" sz="2000" dirty="0">
                <a:solidFill>
                  <a:srgbClr val="115076"/>
                </a:solidFill>
              </a:rPr>
              <a:t> </a:t>
            </a:r>
            <a:r>
              <a:rPr lang="en-GB" sz="2000" dirty="0" err="1">
                <a:solidFill>
                  <a:srgbClr val="115076"/>
                </a:solidFill>
              </a:rPr>
              <a:t>hohen</a:t>
            </a:r>
            <a:r>
              <a:rPr lang="en-GB" sz="2000" dirty="0">
                <a:solidFill>
                  <a:srgbClr val="115076"/>
                </a:solidFill>
              </a:rPr>
              <a:t> </a:t>
            </a:r>
            <a:r>
              <a:rPr lang="en-GB" sz="2000" dirty="0" err="1">
                <a:solidFill>
                  <a:srgbClr val="115076"/>
                </a:solidFill>
              </a:rPr>
              <a:t>Gebäuden</a:t>
            </a:r>
            <a:r>
              <a:rPr lang="en-GB" sz="2000" dirty="0">
                <a:solidFill>
                  <a:srgbClr val="115076"/>
                </a:solidFill>
              </a:rPr>
              <a:t>. Ein </a:t>
            </a:r>
            <a:r>
              <a:rPr lang="en-GB" sz="2000" dirty="0" err="1">
                <a:solidFill>
                  <a:srgbClr val="115076"/>
                </a:solidFill>
              </a:rPr>
              <a:t>wichtiges</a:t>
            </a:r>
            <a:r>
              <a:rPr lang="en-GB" sz="2000" dirty="0">
                <a:solidFill>
                  <a:srgbClr val="115076"/>
                </a:solidFill>
              </a:rPr>
              <a:t> </a:t>
            </a:r>
            <a:r>
              <a:rPr lang="en-GB" sz="2000" dirty="0" err="1">
                <a:solidFill>
                  <a:srgbClr val="115076"/>
                </a:solidFill>
              </a:rPr>
              <a:t>Gebäude</a:t>
            </a:r>
            <a:r>
              <a:rPr lang="en-GB" sz="2000" dirty="0">
                <a:solidFill>
                  <a:srgbClr val="115076"/>
                </a:solidFill>
              </a:rPr>
              <a:t> </a:t>
            </a:r>
            <a:r>
              <a:rPr lang="en-GB" sz="2000" dirty="0" err="1">
                <a:solidFill>
                  <a:srgbClr val="115076"/>
                </a:solidFill>
              </a:rPr>
              <a:t>ist</a:t>
            </a:r>
            <a:r>
              <a:rPr lang="en-GB" sz="2000" dirty="0">
                <a:solidFill>
                  <a:srgbClr val="115076"/>
                </a:solidFill>
              </a:rPr>
              <a:t> die </a:t>
            </a:r>
            <a:r>
              <a:rPr lang="en-GB" sz="2000" dirty="0" err="1">
                <a:solidFill>
                  <a:srgbClr val="115076"/>
                </a:solidFill>
              </a:rPr>
              <a:t>Europäische</a:t>
            </a:r>
            <a:r>
              <a:rPr lang="en-GB" sz="2000" dirty="0">
                <a:solidFill>
                  <a:srgbClr val="115076"/>
                </a:solidFill>
              </a:rPr>
              <a:t> </a:t>
            </a:r>
            <a:r>
              <a:rPr lang="en-GB" sz="2000" dirty="0" err="1">
                <a:solidFill>
                  <a:srgbClr val="115076"/>
                </a:solidFill>
              </a:rPr>
              <a:t>Zentralbank</a:t>
            </a:r>
            <a:r>
              <a:rPr lang="en-GB" sz="2000" dirty="0">
                <a:solidFill>
                  <a:srgbClr val="115076"/>
                </a:solidFill>
              </a:rPr>
              <a:t>*. Ich </a:t>
            </a:r>
            <a:r>
              <a:rPr lang="en-GB" sz="2000" dirty="0" err="1">
                <a:solidFill>
                  <a:srgbClr val="115076"/>
                </a:solidFill>
              </a:rPr>
              <a:t>durfte</a:t>
            </a:r>
            <a:r>
              <a:rPr lang="en-GB" sz="2000" dirty="0">
                <a:solidFill>
                  <a:srgbClr val="115076"/>
                </a:solidFill>
              </a:rPr>
              <a:t> </a:t>
            </a:r>
            <a:r>
              <a:rPr lang="en-GB" sz="2000" dirty="0" err="1">
                <a:solidFill>
                  <a:srgbClr val="115076"/>
                </a:solidFill>
              </a:rPr>
              <a:t>eine</a:t>
            </a:r>
            <a:r>
              <a:rPr lang="en-GB" sz="2000" dirty="0">
                <a:solidFill>
                  <a:srgbClr val="115076"/>
                </a:solidFill>
              </a:rPr>
              <a:t> Tour </a:t>
            </a:r>
            <a:r>
              <a:rPr lang="en-GB" sz="2000" dirty="0" err="1">
                <a:solidFill>
                  <a:srgbClr val="115076"/>
                </a:solidFill>
              </a:rPr>
              <a:t>dadurch</a:t>
            </a:r>
            <a:r>
              <a:rPr lang="en-GB" sz="2000" dirty="0">
                <a:solidFill>
                  <a:srgbClr val="115076"/>
                </a:solidFill>
              </a:rPr>
              <a:t> </a:t>
            </a:r>
            <a:r>
              <a:rPr lang="en-GB" sz="2000" dirty="0" err="1">
                <a:solidFill>
                  <a:srgbClr val="115076"/>
                </a:solidFill>
              </a:rPr>
              <a:t>machen</a:t>
            </a:r>
            <a:r>
              <a:rPr lang="en-GB" sz="2000" dirty="0">
                <a:solidFill>
                  <a:srgbClr val="115076"/>
                </a:solidFill>
              </a:rPr>
              <a:t>. Ich  </a:t>
            </a:r>
            <a:r>
              <a:rPr lang="en-GB" sz="2000" dirty="0" err="1">
                <a:solidFill>
                  <a:srgbClr val="115076"/>
                </a:solidFill>
              </a:rPr>
              <a:t>wollte</a:t>
            </a:r>
            <a:r>
              <a:rPr lang="en-GB" sz="2000" dirty="0">
                <a:solidFill>
                  <a:srgbClr val="115076"/>
                </a:solidFill>
              </a:rPr>
              <a:t>    </a:t>
            </a:r>
            <a:r>
              <a:rPr lang="en-GB" sz="2000" dirty="0" err="1">
                <a:solidFill>
                  <a:srgbClr val="115076"/>
                </a:solidFill>
              </a:rPr>
              <a:t>auch</a:t>
            </a:r>
            <a:r>
              <a:rPr lang="en-GB" sz="2000" dirty="0">
                <a:solidFill>
                  <a:srgbClr val="115076"/>
                </a:solidFill>
              </a:rPr>
              <a:t> das Goethe-Haus </a:t>
            </a:r>
            <a:r>
              <a:rPr lang="en-GB" sz="2000" dirty="0" err="1">
                <a:solidFill>
                  <a:srgbClr val="115076"/>
                </a:solidFill>
              </a:rPr>
              <a:t>besuchen</a:t>
            </a:r>
            <a:r>
              <a:rPr lang="en-GB" sz="2000" dirty="0">
                <a:solidFill>
                  <a:srgbClr val="115076"/>
                </a:solidFill>
              </a:rPr>
              <a:t>: Goethe </a:t>
            </a:r>
            <a:r>
              <a:rPr lang="en-GB" sz="2000" dirty="0" err="1">
                <a:solidFill>
                  <a:srgbClr val="115076"/>
                </a:solidFill>
              </a:rPr>
              <a:t>wurde</a:t>
            </a:r>
            <a:r>
              <a:rPr lang="en-GB" sz="2000" dirty="0">
                <a:solidFill>
                  <a:srgbClr val="115076"/>
                </a:solidFill>
              </a:rPr>
              <a:t> </a:t>
            </a:r>
            <a:r>
              <a:rPr lang="en-GB" sz="2000" dirty="0" err="1">
                <a:solidFill>
                  <a:srgbClr val="115076"/>
                </a:solidFill>
              </a:rPr>
              <a:t>dort</a:t>
            </a:r>
            <a:r>
              <a:rPr lang="en-GB" sz="2000" dirty="0">
                <a:solidFill>
                  <a:srgbClr val="115076"/>
                </a:solidFill>
              </a:rPr>
              <a:t> </a:t>
            </a:r>
            <a:r>
              <a:rPr lang="en-GB" sz="2000" dirty="0" err="1">
                <a:solidFill>
                  <a:srgbClr val="115076"/>
                </a:solidFill>
              </a:rPr>
              <a:t>geboren</a:t>
            </a:r>
            <a:r>
              <a:rPr lang="en-GB" sz="2000" dirty="0">
                <a:solidFill>
                  <a:srgbClr val="115076"/>
                </a:solidFill>
              </a:rPr>
              <a:t> und ich mag seine </a:t>
            </a:r>
            <a:r>
              <a:rPr lang="en-GB" sz="2000" dirty="0" err="1">
                <a:solidFill>
                  <a:srgbClr val="115076"/>
                </a:solidFill>
              </a:rPr>
              <a:t>Bücher</a:t>
            </a:r>
            <a:r>
              <a:rPr lang="en-GB" sz="2000" dirty="0">
                <a:solidFill>
                  <a:srgbClr val="115076"/>
                </a:solidFill>
              </a:rPr>
              <a:t>!</a:t>
            </a:r>
          </a:p>
        </p:txBody>
      </p:sp>
      <p:sp>
        <p:nvSpPr>
          <p:cNvPr id="10" name="Speech Bubble: Rectangle with Corners Rounded 9">
            <a:extLst>
              <a:ext uri="{FF2B5EF4-FFF2-40B4-BE49-F238E27FC236}">
                <a16:creationId xmlns:a16="http://schemas.microsoft.com/office/drawing/2014/main" id="{33ED1E41-8711-4AB9-9F7E-FEB498CC07B8}"/>
              </a:ext>
            </a:extLst>
          </p:cNvPr>
          <p:cNvSpPr/>
          <p:nvPr/>
        </p:nvSpPr>
        <p:spPr>
          <a:xfrm>
            <a:off x="7630886" y="1587061"/>
            <a:ext cx="4325730" cy="4219010"/>
          </a:xfrm>
          <a:prstGeom prst="wedgeRoundRectCallout">
            <a:avLst>
              <a:gd name="adj1" fmla="val -54853"/>
              <a:gd name="adj2" fmla="val 13456"/>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Rügen</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Deutschlands</a:t>
            </a:r>
            <a:r>
              <a:rPr lang="en-GB" sz="2000" dirty="0">
                <a:solidFill>
                  <a:srgbClr val="115076"/>
                </a:solidFill>
              </a:rPr>
              <a:t> </a:t>
            </a:r>
            <a:r>
              <a:rPr lang="en-GB" sz="2000" dirty="0" err="1">
                <a:solidFill>
                  <a:srgbClr val="115076"/>
                </a:solidFill>
              </a:rPr>
              <a:t>größte</a:t>
            </a:r>
            <a:r>
              <a:rPr lang="en-GB" sz="2000" dirty="0">
                <a:solidFill>
                  <a:srgbClr val="115076"/>
                </a:solidFill>
              </a:rPr>
              <a:t> </a:t>
            </a:r>
            <a:r>
              <a:rPr lang="en-GB" sz="2000" dirty="0" err="1">
                <a:solidFill>
                  <a:srgbClr val="115076"/>
                </a:solidFill>
              </a:rPr>
              <a:t>Insel</a:t>
            </a:r>
            <a:r>
              <a:rPr lang="en-GB" sz="2000" dirty="0">
                <a:solidFill>
                  <a:srgbClr val="115076"/>
                </a:solidFill>
              </a:rPr>
              <a:t>. Ich </a:t>
            </a:r>
            <a:r>
              <a:rPr lang="en-GB" sz="2000" dirty="0" err="1">
                <a:solidFill>
                  <a:srgbClr val="115076"/>
                </a:solidFill>
              </a:rPr>
              <a:t>musste</a:t>
            </a:r>
            <a:r>
              <a:rPr lang="en-GB" sz="2000" dirty="0">
                <a:solidFill>
                  <a:srgbClr val="115076"/>
                </a:solidFill>
              </a:rPr>
              <a:t> </a:t>
            </a:r>
            <a:r>
              <a:rPr lang="en-GB" sz="2000" dirty="0" err="1">
                <a:solidFill>
                  <a:srgbClr val="115076"/>
                </a:solidFill>
              </a:rPr>
              <a:t>einen</a:t>
            </a:r>
            <a:r>
              <a:rPr lang="en-GB" sz="2000" dirty="0">
                <a:solidFill>
                  <a:srgbClr val="115076"/>
                </a:solidFill>
              </a:rPr>
              <a:t> Monat </a:t>
            </a:r>
            <a:r>
              <a:rPr lang="en-GB" sz="2000" dirty="0" err="1">
                <a:solidFill>
                  <a:srgbClr val="115076"/>
                </a:solidFill>
              </a:rPr>
              <a:t>dort</a:t>
            </a:r>
            <a:r>
              <a:rPr lang="en-GB" sz="2000" dirty="0">
                <a:solidFill>
                  <a:srgbClr val="115076"/>
                </a:solidFill>
              </a:rPr>
              <a:t> </a:t>
            </a:r>
            <a:r>
              <a:rPr lang="en-GB" sz="2000" dirty="0" err="1">
                <a:solidFill>
                  <a:srgbClr val="115076"/>
                </a:solidFill>
              </a:rPr>
              <a:t>verbringen</a:t>
            </a:r>
            <a:r>
              <a:rPr lang="en-GB" sz="2000" dirty="0">
                <a:solidFill>
                  <a:srgbClr val="115076"/>
                </a:solidFill>
              </a:rPr>
              <a:t>, </a:t>
            </a:r>
            <a:r>
              <a:rPr lang="en-GB" sz="2000" dirty="0" err="1">
                <a:solidFill>
                  <a:srgbClr val="115076"/>
                </a:solidFill>
              </a:rPr>
              <a:t>weil</a:t>
            </a:r>
            <a:r>
              <a:rPr lang="en-GB" sz="2000" dirty="0">
                <a:solidFill>
                  <a:srgbClr val="115076"/>
                </a:solidFill>
              </a:rPr>
              <a:t> ich </a:t>
            </a:r>
            <a:r>
              <a:rPr lang="en-GB" sz="2000" dirty="0" err="1">
                <a:solidFill>
                  <a:srgbClr val="115076"/>
                </a:solidFill>
              </a:rPr>
              <a:t>alles</a:t>
            </a:r>
            <a:r>
              <a:rPr lang="en-GB" sz="2000" dirty="0">
                <a:solidFill>
                  <a:srgbClr val="115076"/>
                </a:solidFill>
              </a:rPr>
              <a:t> </a:t>
            </a:r>
            <a:r>
              <a:rPr lang="en-GB" sz="2000" dirty="0" err="1">
                <a:solidFill>
                  <a:srgbClr val="115076"/>
                </a:solidFill>
              </a:rPr>
              <a:t>sehen</a:t>
            </a:r>
            <a:r>
              <a:rPr lang="en-GB" sz="2000" dirty="0">
                <a:solidFill>
                  <a:srgbClr val="115076"/>
                </a:solidFill>
              </a:rPr>
              <a:t> </a:t>
            </a:r>
            <a:r>
              <a:rPr lang="en-GB" sz="2000" dirty="0" err="1">
                <a:solidFill>
                  <a:srgbClr val="115076"/>
                </a:solidFill>
              </a:rPr>
              <a:t>wollte</a:t>
            </a:r>
            <a:r>
              <a:rPr lang="en-GB" sz="2000" dirty="0">
                <a:solidFill>
                  <a:srgbClr val="115076"/>
                </a:solidFill>
              </a:rPr>
              <a:t>!     Die </a:t>
            </a:r>
            <a:r>
              <a:rPr lang="en-GB" sz="2000" dirty="0" err="1">
                <a:solidFill>
                  <a:srgbClr val="115076"/>
                </a:solidFill>
              </a:rPr>
              <a:t>Insel</a:t>
            </a:r>
            <a:r>
              <a:rPr lang="en-GB" sz="2000" dirty="0">
                <a:solidFill>
                  <a:srgbClr val="115076"/>
                </a:solidFill>
              </a:rPr>
              <a:t> hat </a:t>
            </a:r>
            <a:r>
              <a:rPr lang="en-GB" sz="2000" dirty="0" err="1">
                <a:solidFill>
                  <a:srgbClr val="115076"/>
                </a:solidFill>
              </a:rPr>
              <a:t>viele</a:t>
            </a:r>
            <a:r>
              <a:rPr lang="en-GB" sz="2000" dirty="0">
                <a:solidFill>
                  <a:srgbClr val="115076"/>
                </a:solidFill>
              </a:rPr>
              <a:t> </a:t>
            </a:r>
            <a:r>
              <a:rPr lang="en-GB" sz="2000" dirty="0" err="1">
                <a:solidFill>
                  <a:srgbClr val="115076"/>
                </a:solidFill>
              </a:rPr>
              <a:t>lange</a:t>
            </a:r>
            <a:r>
              <a:rPr lang="en-GB" sz="2000" dirty="0">
                <a:solidFill>
                  <a:srgbClr val="115076"/>
                </a:solidFill>
              </a:rPr>
              <a:t> </a:t>
            </a:r>
            <a:r>
              <a:rPr lang="en-GB" sz="2000" dirty="0" err="1">
                <a:solidFill>
                  <a:srgbClr val="115076"/>
                </a:solidFill>
              </a:rPr>
              <a:t>Strände</a:t>
            </a:r>
            <a:r>
              <a:rPr lang="en-GB" sz="2000" dirty="0">
                <a:solidFill>
                  <a:srgbClr val="115076"/>
                </a:solidFill>
              </a:rPr>
              <a:t> und ich </a:t>
            </a:r>
            <a:r>
              <a:rPr lang="en-GB" sz="2000" dirty="0" err="1">
                <a:solidFill>
                  <a:srgbClr val="115076"/>
                </a:solidFill>
              </a:rPr>
              <a:t>konnte</a:t>
            </a:r>
            <a:r>
              <a:rPr lang="en-GB" sz="2000" dirty="0">
                <a:solidFill>
                  <a:srgbClr val="115076"/>
                </a:solidFill>
              </a:rPr>
              <a:t> </a:t>
            </a:r>
            <a:r>
              <a:rPr lang="en-GB" sz="2000" dirty="0" err="1">
                <a:solidFill>
                  <a:srgbClr val="115076"/>
                </a:solidFill>
              </a:rPr>
              <a:t>jeden</a:t>
            </a:r>
            <a:r>
              <a:rPr lang="en-GB" sz="2000" dirty="0">
                <a:solidFill>
                  <a:srgbClr val="115076"/>
                </a:solidFill>
              </a:rPr>
              <a:t> Tag </a:t>
            </a:r>
            <a:r>
              <a:rPr lang="en-GB" sz="2000" dirty="0" err="1">
                <a:solidFill>
                  <a:srgbClr val="115076"/>
                </a:solidFill>
              </a:rPr>
              <a:t>im</a:t>
            </a:r>
            <a:r>
              <a:rPr lang="en-GB" sz="2000" dirty="0">
                <a:solidFill>
                  <a:srgbClr val="115076"/>
                </a:solidFill>
              </a:rPr>
              <a:t> Meer </a:t>
            </a:r>
            <a:r>
              <a:rPr lang="en-GB" sz="2000" dirty="0" err="1">
                <a:solidFill>
                  <a:srgbClr val="115076"/>
                </a:solidFill>
              </a:rPr>
              <a:t>schwimmen</a:t>
            </a:r>
            <a:r>
              <a:rPr lang="en-GB" sz="2000" dirty="0">
                <a:solidFill>
                  <a:srgbClr val="115076"/>
                </a:solidFill>
              </a:rPr>
              <a:t>. Es </a:t>
            </a:r>
            <a:r>
              <a:rPr lang="en-GB" sz="2000" dirty="0" err="1">
                <a:solidFill>
                  <a:srgbClr val="115076"/>
                </a:solidFill>
              </a:rPr>
              <a:t>gibt</a:t>
            </a:r>
            <a:r>
              <a:rPr lang="en-GB" sz="2000" dirty="0">
                <a:solidFill>
                  <a:srgbClr val="115076"/>
                </a:solidFill>
              </a:rPr>
              <a:t> </a:t>
            </a:r>
            <a:r>
              <a:rPr lang="en-GB" sz="2000" dirty="0" err="1">
                <a:solidFill>
                  <a:srgbClr val="115076"/>
                </a:solidFill>
              </a:rPr>
              <a:t>auch</a:t>
            </a:r>
            <a:r>
              <a:rPr lang="en-GB" sz="2000" dirty="0">
                <a:solidFill>
                  <a:srgbClr val="115076"/>
                </a:solidFill>
              </a:rPr>
              <a:t> </a:t>
            </a:r>
            <a:r>
              <a:rPr lang="en-GB" sz="2000" dirty="0" err="1">
                <a:solidFill>
                  <a:srgbClr val="115076"/>
                </a:solidFill>
              </a:rPr>
              <a:t>einen</a:t>
            </a:r>
            <a:r>
              <a:rPr lang="en-GB" sz="2000" dirty="0">
                <a:solidFill>
                  <a:srgbClr val="115076"/>
                </a:solidFill>
              </a:rPr>
              <a:t> </a:t>
            </a:r>
            <a:r>
              <a:rPr lang="en-GB" sz="2000" dirty="0" err="1">
                <a:solidFill>
                  <a:srgbClr val="115076"/>
                </a:solidFill>
              </a:rPr>
              <a:t>Nationalpark</a:t>
            </a:r>
            <a:r>
              <a:rPr lang="en-GB" sz="2000" dirty="0">
                <a:solidFill>
                  <a:srgbClr val="115076"/>
                </a:solidFill>
              </a:rPr>
              <a:t> </a:t>
            </a:r>
            <a:r>
              <a:rPr lang="en-GB" sz="2000" dirty="0" err="1">
                <a:solidFill>
                  <a:srgbClr val="115076"/>
                </a:solidFill>
              </a:rPr>
              <a:t>mit</a:t>
            </a:r>
            <a:r>
              <a:rPr lang="en-GB" sz="2000" dirty="0">
                <a:solidFill>
                  <a:srgbClr val="115076"/>
                </a:solidFill>
              </a:rPr>
              <a:t> </a:t>
            </a:r>
            <a:r>
              <a:rPr lang="en-GB" sz="2000" dirty="0" err="1">
                <a:solidFill>
                  <a:srgbClr val="115076"/>
                </a:solidFill>
              </a:rPr>
              <a:t>alten</a:t>
            </a:r>
            <a:r>
              <a:rPr lang="en-GB" sz="2000" dirty="0">
                <a:solidFill>
                  <a:srgbClr val="115076"/>
                </a:solidFill>
              </a:rPr>
              <a:t> </a:t>
            </a:r>
            <a:r>
              <a:rPr lang="en-GB" sz="2000" dirty="0" err="1">
                <a:solidFill>
                  <a:srgbClr val="115076"/>
                </a:solidFill>
              </a:rPr>
              <a:t>Bäumen</a:t>
            </a:r>
            <a:r>
              <a:rPr lang="en-GB" sz="2000" dirty="0">
                <a:solidFill>
                  <a:srgbClr val="115076"/>
                </a:solidFill>
              </a:rPr>
              <a:t>, </a:t>
            </a:r>
            <a:r>
              <a:rPr lang="en-GB" sz="2000" dirty="0" err="1">
                <a:solidFill>
                  <a:srgbClr val="115076"/>
                </a:solidFill>
              </a:rPr>
              <a:t>ein</a:t>
            </a:r>
            <a:r>
              <a:rPr lang="en-GB" sz="2000" dirty="0">
                <a:solidFill>
                  <a:srgbClr val="115076"/>
                </a:solidFill>
              </a:rPr>
              <a:t> Schloss und </a:t>
            </a:r>
            <a:r>
              <a:rPr lang="en-GB" sz="2000" dirty="0" err="1">
                <a:solidFill>
                  <a:srgbClr val="115076"/>
                </a:solidFill>
              </a:rPr>
              <a:t>viele</a:t>
            </a:r>
            <a:r>
              <a:rPr lang="en-GB" sz="2000" dirty="0">
                <a:solidFill>
                  <a:srgbClr val="115076"/>
                </a:solidFill>
              </a:rPr>
              <a:t> </a:t>
            </a:r>
            <a:r>
              <a:rPr lang="en-GB" sz="2000" dirty="0" err="1">
                <a:solidFill>
                  <a:srgbClr val="115076"/>
                </a:solidFill>
              </a:rPr>
              <a:t>Museen</a:t>
            </a:r>
            <a:r>
              <a:rPr lang="en-GB" sz="2000" dirty="0">
                <a:solidFill>
                  <a:srgbClr val="115076"/>
                </a:solidFill>
              </a:rPr>
              <a:t>. Ich </a:t>
            </a:r>
            <a:r>
              <a:rPr lang="en-GB" sz="2000" dirty="0" err="1">
                <a:solidFill>
                  <a:srgbClr val="115076"/>
                </a:solidFill>
              </a:rPr>
              <a:t>habe</a:t>
            </a:r>
            <a:r>
              <a:rPr lang="en-GB" sz="2000" dirty="0">
                <a:solidFill>
                  <a:srgbClr val="115076"/>
                </a:solidFill>
              </a:rPr>
              <a:t> </a:t>
            </a:r>
            <a:r>
              <a:rPr lang="en-GB" sz="2000" dirty="0" err="1">
                <a:solidFill>
                  <a:srgbClr val="115076"/>
                </a:solidFill>
              </a:rPr>
              <a:t>im</a:t>
            </a:r>
            <a:r>
              <a:rPr lang="en-GB" sz="2000" dirty="0">
                <a:solidFill>
                  <a:srgbClr val="115076"/>
                </a:solidFill>
              </a:rPr>
              <a:t> Restaurant auf der </a:t>
            </a:r>
            <a:r>
              <a:rPr lang="en-GB" sz="2000" dirty="0" err="1">
                <a:solidFill>
                  <a:srgbClr val="115076"/>
                </a:solidFill>
              </a:rPr>
              <a:t>Selliner</a:t>
            </a:r>
            <a:r>
              <a:rPr lang="en-GB" sz="2000" dirty="0">
                <a:solidFill>
                  <a:srgbClr val="115076"/>
                </a:solidFill>
              </a:rPr>
              <a:t> </a:t>
            </a:r>
            <a:r>
              <a:rPr lang="en-GB" sz="2000" dirty="0" err="1">
                <a:solidFill>
                  <a:srgbClr val="115076"/>
                </a:solidFill>
              </a:rPr>
              <a:t>Seebrücke</a:t>
            </a:r>
            <a:r>
              <a:rPr lang="en-GB" sz="2000" dirty="0">
                <a:solidFill>
                  <a:srgbClr val="115076"/>
                </a:solidFill>
              </a:rPr>
              <a:t>* </a:t>
            </a:r>
            <a:r>
              <a:rPr lang="en-GB" sz="2000" dirty="0" err="1">
                <a:solidFill>
                  <a:srgbClr val="115076"/>
                </a:solidFill>
              </a:rPr>
              <a:t>gegessen</a:t>
            </a:r>
            <a:r>
              <a:rPr lang="en-GB" sz="2000" dirty="0">
                <a:solidFill>
                  <a:srgbClr val="115076"/>
                </a:solidFill>
              </a:rPr>
              <a:t>. </a:t>
            </a:r>
            <a:r>
              <a:rPr lang="en-GB" sz="2000" dirty="0" err="1">
                <a:solidFill>
                  <a:srgbClr val="115076"/>
                </a:solidFill>
              </a:rPr>
              <a:t>Hier</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ein</a:t>
            </a:r>
            <a:r>
              <a:rPr lang="en-GB" sz="2000" dirty="0">
                <a:solidFill>
                  <a:srgbClr val="115076"/>
                </a:solidFill>
              </a:rPr>
              <a:t> </a:t>
            </a:r>
            <a:r>
              <a:rPr lang="en-GB" sz="2000" dirty="0" err="1">
                <a:solidFill>
                  <a:srgbClr val="115076"/>
                </a:solidFill>
              </a:rPr>
              <a:t>Foto</a:t>
            </a:r>
            <a:r>
              <a:rPr lang="en-GB" sz="2000" dirty="0">
                <a:solidFill>
                  <a:srgbClr val="115076"/>
                </a:solidFill>
              </a:rPr>
              <a:t>! </a:t>
            </a:r>
          </a:p>
        </p:txBody>
      </p:sp>
      <p:sp>
        <p:nvSpPr>
          <p:cNvPr id="12" name="Rectangle: Rounded Corners 11">
            <a:extLst>
              <a:ext uri="{FF2B5EF4-FFF2-40B4-BE49-F238E27FC236}">
                <a16:creationId xmlns:a16="http://schemas.microsoft.com/office/drawing/2014/main" id="{8F698DFB-2C96-4696-ACD1-B268629E798C}"/>
              </a:ext>
            </a:extLst>
          </p:cNvPr>
          <p:cNvSpPr/>
          <p:nvPr/>
        </p:nvSpPr>
        <p:spPr>
          <a:xfrm>
            <a:off x="2650376" y="1861851"/>
            <a:ext cx="933652" cy="481955"/>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was able</a:t>
            </a:r>
          </a:p>
        </p:txBody>
      </p:sp>
      <p:sp>
        <p:nvSpPr>
          <p:cNvPr id="13" name="Rectangle: Rounded Corners 12">
            <a:extLst>
              <a:ext uri="{FF2B5EF4-FFF2-40B4-BE49-F238E27FC236}">
                <a16:creationId xmlns:a16="http://schemas.microsoft.com/office/drawing/2014/main" id="{1B004A09-0A64-4208-8717-188B918AAEF8}"/>
              </a:ext>
            </a:extLst>
          </p:cNvPr>
          <p:cNvSpPr/>
          <p:nvPr/>
        </p:nvSpPr>
        <p:spPr>
          <a:xfrm>
            <a:off x="0" y="3896642"/>
            <a:ext cx="1639614" cy="286476"/>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was allowed </a:t>
            </a:r>
          </a:p>
        </p:txBody>
      </p:sp>
      <p:sp>
        <p:nvSpPr>
          <p:cNvPr id="14" name="Rectangle: Rounded Corners 13">
            <a:extLst>
              <a:ext uri="{FF2B5EF4-FFF2-40B4-BE49-F238E27FC236}">
                <a16:creationId xmlns:a16="http://schemas.microsoft.com/office/drawing/2014/main" id="{B6F93A1B-530A-48DD-9434-BF004CE0A8BE}"/>
              </a:ext>
            </a:extLst>
          </p:cNvPr>
          <p:cNvSpPr/>
          <p:nvPr/>
        </p:nvSpPr>
        <p:spPr>
          <a:xfrm>
            <a:off x="2291723" y="4193628"/>
            <a:ext cx="1119352" cy="286476"/>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wanted</a:t>
            </a:r>
          </a:p>
        </p:txBody>
      </p:sp>
      <p:sp>
        <p:nvSpPr>
          <p:cNvPr id="15" name="Rectangle: Rounded Corners 14">
            <a:extLst>
              <a:ext uri="{FF2B5EF4-FFF2-40B4-BE49-F238E27FC236}">
                <a16:creationId xmlns:a16="http://schemas.microsoft.com/office/drawing/2014/main" id="{E15C4628-B55A-4D10-9EF6-A7CE5CCF4209}"/>
              </a:ext>
            </a:extLst>
          </p:cNvPr>
          <p:cNvSpPr/>
          <p:nvPr/>
        </p:nvSpPr>
        <p:spPr>
          <a:xfrm>
            <a:off x="9040185" y="2033680"/>
            <a:ext cx="960838" cy="310126"/>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had to</a:t>
            </a:r>
          </a:p>
        </p:txBody>
      </p:sp>
      <p:sp>
        <p:nvSpPr>
          <p:cNvPr id="16" name="Rectangle: Rounded Corners 15">
            <a:extLst>
              <a:ext uri="{FF2B5EF4-FFF2-40B4-BE49-F238E27FC236}">
                <a16:creationId xmlns:a16="http://schemas.microsoft.com/office/drawing/2014/main" id="{A723C8D5-04C4-456E-B744-48F945F9EB50}"/>
              </a:ext>
            </a:extLst>
          </p:cNvPr>
          <p:cNvSpPr/>
          <p:nvPr/>
        </p:nvSpPr>
        <p:spPr>
          <a:xfrm>
            <a:off x="8839201" y="2635362"/>
            <a:ext cx="1086532" cy="310126"/>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wanted</a:t>
            </a:r>
          </a:p>
        </p:txBody>
      </p:sp>
      <p:sp>
        <p:nvSpPr>
          <p:cNvPr id="17" name="Rectangle: Rounded Corners 16">
            <a:extLst>
              <a:ext uri="{FF2B5EF4-FFF2-40B4-BE49-F238E27FC236}">
                <a16:creationId xmlns:a16="http://schemas.microsoft.com/office/drawing/2014/main" id="{BF0DD148-ABD0-4CA5-8B49-629640E1B1D1}"/>
              </a:ext>
            </a:extLst>
          </p:cNvPr>
          <p:cNvSpPr/>
          <p:nvPr/>
        </p:nvSpPr>
        <p:spPr>
          <a:xfrm>
            <a:off x="7788925" y="3262113"/>
            <a:ext cx="1251260" cy="333773"/>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was able</a:t>
            </a:r>
          </a:p>
        </p:txBody>
      </p:sp>
      <p:sp>
        <p:nvSpPr>
          <p:cNvPr id="18" name="Rectangle: Rounded Corners 17">
            <a:extLst>
              <a:ext uri="{FF2B5EF4-FFF2-40B4-BE49-F238E27FC236}">
                <a16:creationId xmlns:a16="http://schemas.microsoft.com/office/drawing/2014/main" id="{45988192-33F7-499D-98E6-BDF1A49FE796}"/>
              </a:ext>
            </a:extLst>
          </p:cNvPr>
          <p:cNvSpPr/>
          <p:nvPr/>
        </p:nvSpPr>
        <p:spPr>
          <a:xfrm>
            <a:off x="8106533" y="566915"/>
            <a:ext cx="3850083" cy="86995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die </a:t>
            </a:r>
            <a:r>
              <a:rPr lang="en-GB" dirty="0" err="1"/>
              <a:t>Europäische</a:t>
            </a:r>
            <a:r>
              <a:rPr lang="en-GB" dirty="0"/>
              <a:t> </a:t>
            </a:r>
            <a:r>
              <a:rPr lang="en-GB" dirty="0" err="1"/>
              <a:t>Zentralbank</a:t>
            </a:r>
            <a:r>
              <a:rPr lang="en-GB" dirty="0"/>
              <a:t> – European Central Bank</a:t>
            </a:r>
            <a:br>
              <a:rPr lang="en-GB" dirty="0"/>
            </a:br>
            <a:r>
              <a:rPr lang="en-GB" dirty="0"/>
              <a:t>die </a:t>
            </a:r>
            <a:r>
              <a:rPr lang="en-GB" dirty="0" err="1"/>
              <a:t>Seebrücke</a:t>
            </a:r>
            <a:r>
              <a:rPr lang="en-GB" dirty="0"/>
              <a:t> – pier</a:t>
            </a:r>
          </a:p>
        </p:txBody>
      </p:sp>
    </p:spTree>
    <p:extLst>
      <p:ext uri="{BB962C8B-B14F-4D97-AF65-F5344CB8AC3E}">
        <p14:creationId xmlns:p14="http://schemas.microsoft.com/office/powerpoint/2010/main" val="250171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[1/10]</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4FEC0A-4A83-42D7-B415-163AAC786FC5}"/>
              </a:ext>
            </a:extLst>
          </p:cNvPr>
          <p:cNvSpPr txBox="1"/>
          <p:nvPr/>
        </p:nvSpPr>
        <p:spPr>
          <a:xfrm>
            <a:off x="532109" y="3089504"/>
            <a:ext cx="5563891" cy="461665"/>
          </a:xfrm>
          <a:prstGeom prst="rect">
            <a:avLst/>
          </a:prstGeom>
          <a:solidFill>
            <a:schemeClr val="bg1"/>
          </a:solidFill>
        </p:spPr>
        <p:txBody>
          <a:bodyPr wrap="square" rtlCol="0">
            <a:spAutoFit/>
          </a:bodyPr>
          <a:lstStyle/>
          <a:p>
            <a:r>
              <a:rPr lang="en-US" sz="2400" dirty="0">
                <a:solidFill>
                  <a:schemeClr val="accent5">
                    <a:lumMod val="50000"/>
                  </a:schemeClr>
                </a:solidFill>
              </a:rPr>
              <a:t>Matthias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Wolfgangs</a:t>
            </a:r>
            <a:r>
              <a:rPr lang="en-US" sz="2400" dirty="0">
                <a:solidFill>
                  <a:schemeClr val="accent5">
                    <a:lumMod val="50000"/>
                  </a:schemeClr>
                </a:solidFill>
              </a:rPr>
              <a:t> Freund.</a:t>
            </a:r>
          </a:p>
        </p:txBody>
      </p:sp>
      <p:sp>
        <p:nvSpPr>
          <p:cNvPr id="9" name="TextBox 8">
            <a:extLst>
              <a:ext uri="{FF2B5EF4-FFF2-40B4-BE49-F238E27FC236}">
                <a16:creationId xmlns:a16="http://schemas.microsoft.com/office/drawing/2014/main" id="{38AC65DA-510B-4A91-9420-03A7275765F4}"/>
              </a:ext>
            </a:extLst>
          </p:cNvPr>
          <p:cNvSpPr txBox="1"/>
          <p:nvPr/>
        </p:nvSpPr>
        <p:spPr>
          <a:xfrm>
            <a:off x="532109" y="4512159"/>
            <a:ext cx="5563891" cy="461665"/>
          </a:xfrm>
          <a:prstGeom prst="rect">
            <a:avLst/>
          </a:prstGeom>
          <a:solidFill>
            <a:schemeClr val="bg1"/>
          </a:solidFill>
        </p:spPr>
        <p:txBody>
          <a:bodyPr wrap="square" rtlCol="0">
            <a:spAutoFit/>
          </a:bodyPr>
          <a:lstStyle/>
          <a:p>
            <a:r>
              <a:rPr lang="en-US" sz="2400" dirty="0">
                <a:solidFill>
                  <a:schemeClr val="accent5">
                    <a:lumMod val="50000"/>
                  </a:schemeClr>
                </a:solidFill>
              </a:rPr>
              <a:t>Matthias is Wolfgang’s friend.</a:t>
            </a:r>
          </a:p>
        </p:txBody>
      </p:sp>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0553DE81-EFF4-4D26-8816-183D7813C0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6448300" cy="869950"/>
          </a:xfrm>
          <a:prstGeom prst="rect">
            <a:avLst/>
          </a:prstGeom>
        </p:spPr>
      </p:pic>
      <p:sp>
        <p:nvSpPr>
          <p:cNvPr id="4" name="Title 3"/>
          <p:cNvSpPr>
            <a:spLocks noGrp="1"/>
          </p:cNvSpPr>
          <p:nvPr>
            <p:ph type="title"/>
          </p:nvPr>
        </p:nvSpPr>
        <p:spPr>
          <a:xfrm>
            <a:off x="0" y="294041"/>
            <a:ext cx="5343896" cy="707849"/>
          </a:xfrm>
        </p:spPr>
        <p:txBody>
          <a:bodyPr>
            <a:normAutofit/>
          </a:bodyPr>
          <a:lstStyle/>
          <a:p>
            <a:r>
              <a:rPr lang="en-GB" sz="3600" b="1" dirty="0">
                <a:solidFill>
                  <a:schemeClr val="bg1"/>
                </a:solidFill>
              </a:rPr>
              <a:t>Innsbruck und </a:t>
            </a:r>
            <a:r>
              <a:rPr lang="en-GB" sz="3600" b="1" dirty="0" err="1">
                <a:solidFill>
                  <a:schemeClr val="bg1"/>
                </a:solidFill>
              </a:rPr>
              <a:t>Attersee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11777327" cy="830997"/>
          </a:xfrm>
          <a:prstGeom prst="rect">
            <a:avLst/>
          </a:prstGeom>
          <a:noFill/>
        </p:spPr>
        <p:txBody>
          <a:bodyPr wrap="square" rtlCol="0">
            <a:spAutoFit/>
          </a:bodyPr>
          <a:lstStyle/>
          <a:p>
            <a:r>
              <a:rPr lang="en-US" sz="2400" dirty="0">
                <a:solidFill>
                  <a:schemeClr val="accent5">
                    <a:lumMod val="50000"/>
                  </a:schemeClr>
                </a:solidFill>
              </a:rPr>
              <a:t>Dein/</a:t>
            </a:r>
            <a:r>
              <a:rPr lang="en-US" sz="2400" dirty="0" err="1">
                <a:solidFill>
                  <a:schemeClr val="accent5">
                    <a:lumMod val="50000"/>
                  </a:schemeClr>
                </a:solidFill>
              </a:rPr>
              <a:t>deine</a:t>
            </a:r>
            <a:r>
              <a:rPr lang="en-US" sz="2400" dirty="0">
                <a:solidFill>
                  <a:schemeClr val="accent5">
                    <a:lumMod val="50000"/>
                  </a:schemeClr>
                </a:solidFill>
              </a:rPr>
              <a:t> Partner*in </a:t>
            </a:r>
            <a:r>
              <a:rPr lang="en-US" sz="2400" dirty="0" err="1">
                <a:solidFill>
                  <a:schemeClr val="accent5">
                    <a:lumMod val="50000"/>
                  </a:schemeClr>
                </a:solidFill>
              </a:rPr>
              <a:t>besucht</a:t>
            </a:r>
            <a:r>
              <a:rPr lang="en-US" sz="2400" dirty="0">
                <a:solidFill>
                  <a:schemeClr val="accent5">
                    <a:lumMod val="50000"/>
                  </a:schemeClr>
                </a:solidFill>
              </a:rPr>
              <a:t> Innsbruck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Attersee</a:t>
            </a:r>
            <a:r>
              <a:rPr lang="en-US" sz="2400" dirty="0">
                <a:solidFill>
                  <a:schemeClr val="accent5">
                    <a:lumMod val="50000"/>
                  </a:schemeClr>
                </a:solidFill>
              </a:rPr>
              <a:t>. Frag </a:t>
            </a:r>
            <a:r>
              <a:rPr lang="en-US" sz="2400" dirty="0" err="1">
                <a:solidFill>
                  <a:schemeClr val="accent5">
                    <a:lumMod val="50000"/>
                  </a:schemeClr>
                </a:solidFill>
              </a:rPr>
              <a:t>ihn</a:t>
            </a:r>
            <a:r>
              <a:rPr lang="en-US" sz="2400" dirty="0">
                <a:solidFill>
                  <a:schemeClr val="accent5">
                    <a:lumMod val="50000"/>
                  </a:schemeClr>
                </a:solidFill>
              </a:rPr>
              <a:t>/</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den </a:t>
            </a:r>
            <a:r>
              <a:rPr lang="en-US" sz="2400" dirty="0" err="1">
                <a:solidFill>
                  <a:schemeClr val="accent5">
                    <a:lumMod val="50000"/>
                  </a:schemeClr>
                </a:solidFill>
              </a:rPr>
              <a:t>Besuch</a:t>
            </a:r>
            <a:r>
              <a:rPr lang="en-US" sz="2400" dirty="0">
                <a:solidFill>
                  <a:schemeClr val="accent5">
                    <a:lumMod val="50000"/>
                  </a:schemeClr>
                </a:solidFill>
              </a:rPr>
              <a:t>. </a:t>
            </a:r>
          </a:p>
        </p:txBody>
      </p:sp>
      <p:pic>
        <p:nvPicPr>
          <p:cNvPr id="6" name="Picture 5" descr="A picture containing light&#10;&#10;Description automatically generated">
            <a:extLst>
              <a:ext uri="{FF2B5EF4-FFF2-40B4-BE49-F238E27FC236}">
                <a16:creationId xmlns:a16="http://schemas.microsoft.com/office/drawing/2014/main" id="{2470A162-364D-4A18-A5BB-4FC94C34FEFA}"/>
              </a:ext>
            </a:extLst>
          </p:cNvPr>
          <p:cNvPicPr>
            <a:picLocks noChangeAspect="1"/>
          </p:cNvPicPr>
          <p:nvPr/>
        </p:nvPicPr>
        <p:blipFill rotWithShape="1">
          <a:blip r:embed="rId5">
            <a:extLst>
              <a:ext uri="{28A0092B-C50C-407E-A947-70E740481C1C}">
                <a14:useLocalDpi xmlns:a14="http://schemas.microsoft.com/office/drawing/2010/main" val="0"/>
              </a:ext>
            </a:extLst>
          </a:blip>
          <a:srcRect t="65628" r="69653"/>
          <a:stretch/>
        </p:blipFill>
        <p:spPr>
          <a:xfrm>
            <a:off x="2303385" y="3902306"/>
            <a:ext cx="1546452" cy="2357252"/>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8D580A2B-6713-424E-B514-BF9211C236F0}"/>
              </a:ext>
            </a:extLst>
          </p:cNvPr>
          <p:cNvPicPr>
            <a:picLocks noChangeAspect="1"/>
          </p:cNvPicPr>
          <p:nvPr/>
        </p:nvPicPr>
        <p:blipFill rotWithShape="1">
          <a:blip r:embed="rId5">
            <a:extLst>
              <a:ext uri="{28A0092B-C50C-407E-A947-70E740481C1C}">
                <a14:useLocalDpi xmlns:a14="http://schemas.microsoft.com/office/drawing/2010/main" val="0"/>
              </a:ext>
            </a:extLst>
          </a:blip>
          <a:srcRect l="69653" t="69957"/>
          <a:stretch/>
        </p:blipFill>
        <p:spPr>
          <a:xfrm>
            <a:off x="8342165" y="4199189"/>
            <a:ext cx="1546452" cy="2060369"/>
          </a:xfrm>
          <a:prstGeom prst="rect">
            <a:avLst/>
          </a:prstGeom>
        </p:spPr>
      </p:pic>
      <p:sp>
        <p:nvSpPr>
          <p:cNvPr id="10" name="Rectangle 1">
            <a:extLst>
              <a:ext uri="{FF2B5EF4-FFF2-40B4-BE49-F238E27FC236}">
                <a16:creationId xmlns:a16="http://schemas.microsoft.com/office/drawing/2014/main" id="{B1DF353D-C412-4738-A81C-FBFBC420B61F}"/>
              </a:ext>
            </a:extLst>
          </p:cNvPr>
          <p:cNvSpPr/>
          <p:nvPr/>
        </p:nvSpPr>
        <p:spPr>
          <a:xfrm>
            <a:off x="286134" y="2167106"/>
            <a:ext cx="3085200" cy="173520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11" name="Text Box 10">
            <a:extLst>
              <a:ext uri="{FF2B5EF4-FFF2-40B4-BE49-F238E27FC236}">
                <a16:creationId xmlns:a16="http://schemas.microsoft.com/office/drawing/2014/main" id="{8E07ED85-47F4-4921-AB0A-7170331AB930}"/>
              </a:ext>
            </a:extLst>
          </p:cNvPr>
          <p:cNvSpPr txBox="1">
            <a:spLocks noChangeArrowheads="1"/>
          </p:cNvSpPr>
          <p:nvPr/>
        </p:nvSpPr>
        <p:spPr bwMode="auto">
          <a:xfrm>
            <a:off x="373596" y="2208171"/>
            <a:ext cx="2659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1</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
            <a:extLst>
              <a:ext uri="{FF2B5EF4-FFF2-40B4-BE49-F238E27FC236}">
                <a16:creationId xmlns:a16="http://schemas.microsoft.com/office/drawing/2014/main" id="{AB875BA0-4692-420D-B351-3FCBAF090FF0}"/>
              </a:ext>
            </a:extLst>
          </p:cNvPr>
          <p:cNvSpPr/>
          <p:nvPr/>
        </p:nvSpPr>
        <p:spPr>
          <a:xfrm>
            <a:off x="9202174" y="2208171"/>
            <a:ext cx="261360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16" name="Text Box 10">
            <a:extLst>
              <a:ext uri="{FF2B5EF4-FFF2-40B4-BE49-F238E27FC236}">
                <a16:creationId xmlns:a16="http://schemas.microsoft.com/office/drawing/2014/main" id="{E11EF9DF-65A9-41F5-B42C-3B9C600103D0}"/>
              </a:ext>
            </a:extLst>
          </p:cNvPr>
          <p:cNvSpPr txBox="1">
            <a:spLocks noChangeArrowheads="1"/>
          </p:cNvSpPr>
          <p:nvPr/>
        </p:nvSpPr>
        <p:spPr bwMode="auto">
          <a:xfrm>
            <a:off x="9232546" y="2239083"/>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CuadroTexto 79">
            <a:extLst>
              <a:ext uri="{FF2B5EF4-FFF2-40B4-BE49-F238E27FC236}">
                <a16:creationId xmlns:a16="http://schemas.microsoft.com/office/drawing/2014/main" id="{20BD69AE-175B-478D-9C91-5D69ED66C978}"/>
              </a:ext>
            </a:extLst>
          </p:cNvPr>
          <p:cNvSpPr txBox="1"/>
          <p:nvPr/>
        </p:nvSpPr>
        <p:spPr>
          <a:xfrm>
            <a:off x="8643051" y="2347741"/>
            <a:ext cx="2613600" cy="1323632"/>
          </a:xfrm>
          <a:prstGeom prst="rect">
            <a:avLst/>
          </a:prstGeom>
          <a:noFill/>
        </p:spPr>
        <p:txBody>
          <a:bodyPr wrap="square" rtlCol="0">
            <a:spAutoFit/>
          </a:bodyPr>
          <a:lstStyle/>
          <a:p>
            <a:pPr algn="ctr" defTabSz="914377"/>
            <a:endParaRPr lang="es-ES_tradnl" sz="2667" b="1" dirty="0">
              <a:solidFill>
                <a:srgbClr val="002060"/>
              </a:solidFill>
              <a:latin typeface="Century Gothic"/>
            </a:endParaRPr>
          </a:p>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18" name="CuadroTexto 80">
            <a:extLst>
              <a:ext uri="{FF2B5EF4-FFF2-40B4-BE49-F238E27FC236}">
                <a16:creationId xmlns:a16="http://schemas.microsoft.com/office/drawing/2014/main" id="{4D339601-010A-4BF6-BE35-9D70B2223270}"/>
              </a:ext>
            </a:extLst>
          </p:cNvPr>
          <p:cNvSpPr txBox="1"/>
          <p:nvPr/>
        </p:nvSpPr>
        <p:spPr>
          <a:xfrm>
            <a:off x="10252017" y="2745270"/>
            <a:ext cx="1833896"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23" name="Text Box 2">
            <a:extLst>
              <a:ext uri="{FF2B5EF4-FFF2-40B4-BE49-F238E27FC236}">
                <a16:creationId xmlns:a16="http://schemas.microsoft.com/office/drawing/2014/main" id="{B1FE7D8F-06CF-43CA-9383-7B7ECF8184B0}"/>
              </a:ext>
            </a:extLst>
          </p:cNvPr>
          <p:cNvSpPr txBox="1">
            <a:spLocks noChangeArrowheads="1"/>
          </p:cNvSpPr>
          <p:nvPr/>
        </p:nvSpPr>
        <p:spPr bwMode="auto">
          <a:xfrm>
            <a:off x="965886" y="2390824"/>
            <a:ext cx="2118440"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Do you want to go to the cinema?</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24" name="Speech Bubble: Rectangle with Corners Rounded 23">
            <a:extLst>
              <a:ext uri="{FF2B5EF4-FFF2-40B4-BE49-F238E27FC236}">
                <a16:creationId xmlns:a16="http://schemas.microsoft.com/office/drawing/2014/main" id="{39F34E09-6F31-4705-B9B9-F86589624748}"/>
              </a:ext>
            </a:extLst>
          </p:cNvPr>
          <p:cNvSpPr/>
          <p:nvPr/>
        </p:nvSpPr>
        <p:spPr>
          <a:xfrm>
            <a:off x="3699059" y="2955694"/>
            <a:ext cx="2309751" cy="1735200"/>
          </a:xfrm>
          <a:prstGeom prst="wedgeRoundRectCallout">
            <a:avLst>
              <a:gd name="adj1" fmla="val -42941"/>
              <a:gd name="adj2" fmla="val 63869"/>
              <a:gd name="adj3" fmla="val 16667"/>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Willst</a:t>
            </a:r>
            <a:r>
              <a:rPr lang="en-GB" sz="2400" dirty="0">
                <a:solidFill>
                  <a:srgbClr val="115076"/>
                </a:solidFill>
              </a:rPr>
              <a:t> du ins Kino </a:t>
            </a:r>
            <a:r>
              <a:rPr lang="en-GB" sz="2400" dirty="0" err="1">
                <a:solidFill>
                  <a:srgbClr val="115076"/>
                </a:solidFill>
              </a:rPr>
              <a:t>gehen</a:t>
            </a:r>
            <a:r>
              <a:rPr lang="en-GB" sz="2400" dirty="0">
                <a:solidFill>
                  <a:srgbClr val="115076"/>
                </a:solidFill>
              </a:rPr>
              <a:t>?</a:t>
            </a:r>
          </a:p>
        </p:txBody>
      </p:sp>
      <p:sp>
        <p:nvSpPr>
          <p:cNvPr id="25" name="Speech Bubble: Rectangle with Corners Rounded 24">
            <a:extLst>
              <a:ext uri="{FF2B5EF4-FFF2-40B4-BE49-F238E27FC236}">
                <a16:creationId xmlns:a16="http://schemas.microsoft.com/office/drawing/2014/main" id="{D58C9D97-42BC-4C7B-AEDA-F3503E1CF71C}"/>
              </a:ext>
            </a:extLst>
          </p:cNvPr>
          <p:cNvSpPr/>
          <p:nvPr/>
        </p:nvSpPr>
        <p:spPr>
          <a:xfrm>
            <a:off x="6262469" y="2955694"/>
            <a:ext cx="2309751" cy="1735200"/>
          </a:xfrm>
          <a:prstGeom prst="wedgeRoundRectCallout">
            <a:avLst>
              <a:gd name="adj1" fmla="val 42920"/>
              <a:gd name="adj2" fmla="val 64553"/>
              <a:gd name="adj3" fmla="val 16667"/>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Nein</a:t>
            </a:r>
            <a:r>
              <a:rPr lang="en-GB" sz="2400" dirty="0">
                <a:solidFill>
                  <a:srgbClr val="115076"/>
                </a:solidFill>
              </a:rPr>
              <a:t>, ich will </a:t>
            </a:r>
            <a:r>
              <a:rPr lang="en-GB" sz="2400" dirty="0" err="1">
                <a:solidFill>
                  <a:srgbClr val="115076"/>
                </a:solidFill>
              </a:rPr>
              <a:t>nicht</a:t>
            </a:r>
            <a:r>
              <a:rPr lang="en-GB" sz="2400" dirty="0">
                <a:solidFill>
                  <a:srgbClr val="115076"/>
                </a:solidFill>
              </a:rPr>
              <a:t> ins Kino </a:t>
            </a:r>
            <a:r>
              <a:rPr lang="en-GB" sz="2400" dirty="0" err="1">
                <a:solidFill>
                  <a:srgbClr val="115076"/>
                </a:solidFill>
              </a:rPr>
              <a:t>gehen</a:t>
            </a:r>
            <a:r>
              <a:rPr lang="en-GB" sz="2400" dirty="0">
                <a:solidFill>
                  <a:srgbClr val="115076"/>
                </a:solidFill>
              </a:rPr>
              <a:t>.</a:t>
            </a:r>
          </a:p>
        </p:txBody>
      </p:sp>
      <p:pic>
        <p:nvPicPr>
          <p:cNvPr id="2050" name="Picture 2" descr="Innsbruck, Austria, Winter, Snow, Mountain, Landscape">
            <a:extLst>
              <a:ext uri="{FF2B5EF4-FFF2-40B4-BE49-F238E27FC236}">
                <a16:creationId xmlns:a16="http://schemas.microsoft.com/office/drawing/2014/main" id="{C2D322B7-0E94-4239-A97B-9E65DBB951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3578" y="176153"/>
            <a:ext cx="1658587" cy="1105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tersee, Austria, Nature, Lake, Boathouse">
            <a:extLst>
              <a:ext uri="{FF2B5EF4-FFF2-40B4-BE49-F238E27FC236}">
                <a16:creationId xmlns:a16="http://schemas.microsoft.com/office/drawing/2014/main" id="{E3E34D5E-A336-4090-AB60-B06E5D52A2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8673" y="179022"/>
            <a:ext cx="1680543" cy="110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176132" y="765516"/>
            <a:ext cx="3085200" cy="173520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263594" y="806581"/>
            <a:ext cx="2659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1</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5179" y="91588"/>
            <a:ext cx="1696298" cy="502766"/>
          </a:xfrm>
          <a:prstGeom prst="rect">
            <a:avLst/>
          </a:prstGeom>
          <a:noFill/>
        </p:spPr>
        <p:txBody>
          <a:bodyPr wrap="none" rtlCol="0">
            <a:spAutoFit/>
          </a:bodyPr>
          <a:lstStyle/>
          <a:p>
            <a:pPr defTabSz="914377"/>
            <a:r>
              <a:rPr lang="en-GB" sz="2667" b="1" dirty="0">
                <a:solidFill>
                  <a:srgbClr val="002060"/>
                </a:solidFill>
                <a:latin typeface="Century Gothic"/>
              </a:rPr>
              <a:t>Partner</a:t>
            </a:r>
            <a:r>
              <a:rPr lang="x-none" sz="2667" b="1" dirty="0">
                <a:solidFill>
                  <a:srgbClr val="002060"/>
                </a:solidFill>
                <a:latin typeface="Century Gothic"/>
              </a:rPr>
              <a:t> A</a:t>
            </a:r>
          </a:p>
        </p:txBody>
      </p:sp>
      <p:sp>
        <p:nvSpPr>
          <p:cNvPr id="38" name="Rectangle 1">
            <a:extLst>
              <a:ext uri="{FF2B5EF4-FFF2-40B4-BE49-F238E27FC236}">
                <a16:creationId xmlns:a16="http://schemas.microsoft.com/office/drawing/2014/main" id="{95C34A03-58EF-B742-AFE9-9B488A9F228E}"/>
              </a:ext>
            </a:extLst>
          </p:cNvPr>
          <p:cNvSpPr/>
          <p:nvPr/>
        </p:nvSpPr>
        <p:spPr>
          <a:xfrm>
            <a:off x="3374822" y="765790"/>
            <a:ext cx="3086724" cy="173492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3661978" y="1044531"/>
            <a:ext cx="2669089"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On Monday, did you have to visit the old town?</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3384794" y="786579"/>
            <a:ext cx="2944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2</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6" name="Rectangle 1">
            <a:extLst>
              <a:ext uri="{FF2B5EF4-FFF2-40B4-BE49-F238E27FC236}">
                <a16:creationId xmlns:a16="http://schemas.microsoft.com/office/drawing/2014/main" id="{8F84ABB5-3ABB-164F-88D4-1D48207DEFA7}"/>
              </a:ext>
            </a:extLst>
          </p:cNvPr>
          <p:cNvSpPr/>
          <p:nvPr/>
        </p:nvSpPr>
        <p:spPr>
          <a:xfrm>
            <a:off x="6646985" y="757256"/>
            <a:ext cx="261360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78" name="Text Box 10">
            <a:extLst>
              <a:ext uri="{FF2B5EF4-FFF2-40B4-BE49-F238E27FC236}">
                <a16:creationId xmlns:a16="http://schemas.microsoft.com/office/drawing/2014/main" id="{F5FF5D87-0E1A-034D-82D5-59AA380B0FD7}"/>
              </a:ext>
            </a:extLst>
          </p:cNvPr>
          <p:cNvSpPr txBox="1">
            <a:spLocks noChangeArrowheads="1"/>
          </p:cNvSpPr>
          <p:nvPr/>
        </p:nvSpPr>
        <p:spPr bwMode="auto">
          <a:xfrm>
            <a:off x="6677357" y="788168"/>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0" name="CuadroTexto 79">
            <a:extLst>
              <a:ext uri="{FF2B5EF4-FFF2-40B4-BE49-F238E27FC236}">
                <a16:creationId xmlns:a16="http://schemas.microsoft.com/office/drawing/2014/main" id="{0650FD7F-737E-5C49-906E-3BABEC381C59}"/>
              </a:ext>
            </a:extLst>
          </p:cNvPr>
          <p:cNvSpPr txBox="1"/>
          <p:nvPr/>
        </p:nvSpPr>
        <p:spPr>
          <a:xfrm>
            <a:off x="6087862" y="896826"/>
            <a:ext cx="2613600" cy="1323632"/>
          </a:xfrm>
          <a:prstGeom prst="rect">
            <a:avLst/>
          </a:prstGeom>
          <a:noFill/>
        </p:spPr>
        <p:txBody>
          <a:bodyPr wrap="square" rtlCol="0">
            <a:spAutoFit/>
          </a:bodyPr>
          <a:lstStyle/>
          <a:p>
            <a:pPr algn="ctr" defTabSz="914377"/>
            <a:endParaRPr lang="es-ES_tradnl" sz="2667" b="1" dirty="0">
              <a:solidFill>
                <a:srgbClr val="002060"/>
              </a:solidFill>
              <a:latin typeface="Century Gothic"/>
            </a:endParaRPr>
          </a:p>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81" name="CuadroTexto 80">
            <a:extLst>
              <a:ext uri="{FF2B5EF4-FFF2-40B4-BE49-F238E27FC236}">
                <a16:creationId xmlns:a16="http://schemas.microsoft.com/office/drawing/2014/main" id="{26A62B89-0F79-B24A-A2A6-83D5E0EE862D}"/>
              </a:ext>
            </a:extLst>
          </p:cNvPr>
          <p:cNvSpPr txBox="1"/>
          <p:nvPr/>
        </p:nvSpPr>
        <p:spPr>
          <a:xfrm>
            <a:off x="7696828" y="1294355"/>
            <a:ext cx="1833896"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83" name="Rectangle 1">
            <a:extLst>
              <a:ext uri="{FF2B5EF4-FFF2-40B4-BE49-F238E27FC236}">
                <a16:creationId xmlns:a16="http://schemas.microsoft.com/office/drawing/2014/main" id="{710CAD1E-8DF6-6C4B-AFDB-1185D6ECF534}"/>
              </a:ext>
            </a:extLst>
          </p:cNvPr>
          <p:cNvSpPr/>
          <p:nvPr/>
        </p:nvSpPr>
        <p:spPr>
          <a:xfrm>
            <a:off x="9401287" y="757256"/>
            <a:ext cx="261272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86" name="Text Box 10">
            <a:extLst>
              <a:ext uri="{FF2B5EF4-FFF2-40B4-BE49-F238E27FC236}">
                <a16:creationId xmlns:a16="http://schemas.microsoft.com/office/drawing/2014/main" id="{CAB385C9-5E74-4C45-985F-EE3626F813DE}"/>
              </a:ext>
            </a:extLst>
          </p:cNvPr>
          <p:cNvSpPr txBox="1">
            <a:spLocks noChangeArrowheads="1"/>
          </p:cNvSpPr>
          <p:nvPr/>
        </p:nvSpPr>
        <p:spPr bwMode="auto">
          <a:xfrm>
            <a:off x="9441382" y="753733"/>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7" name="CuadroTexto 86">
            <a:extLst>
              <a:ext uri="{FF2B5EF4-FFF2-40B4-BE49-F238E27FC236}">
                <a16:creationId xmlns:a16="http://schemas.microsoft.com/office/drawing/2014/main" id="{F0EC1070-8F91-E640-9547-3E7B15D2ED50}"/>
              </a:ext>
            </a:extLst>
          </p:cNvPr>
          <p:cNvSpPr txBox="1"/>
          <p:nvPr/>
        </p:nvSpPr>
        <p:spPr>
          <a:xfrm>
            <a:off x="8842164" y="1275031"/>
            <a:ext cx="2524309"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88" name="CuadroTexto 87">
            <a:extLst>
              <a:ext uri="{FF2B5EF4-FFF2-40B4-BE49-F238E27FC236}">
                <a16:creationId xmlns:a16="http://schemas.microsoft.com/office/drawing/2014/main" id="{248FF08D-DBC7-8840-A144-FD71F58C6793}"/>
              </a:ext>
            </a:extLst>
          </p:cNvPr>
          <p:cNvSpPr txBox="1"/>
          <p:nvPr/>
        </p:nvSpPr>
        <p:spPr>
          <a:xfrm>
            <a:off x="10585513" y="1273497"/>
            <a:ext cx="1824288"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47" name="Rounded Rectangle 11">
            <a:extLst>
              <a:ext uri="{FF2B5EF4-FFF2-40B4-BE49-F238E27FC236}">
                <a16:creationId xmlns:a16="http://schemas.microsoft.com/office/drawing/2014/main" id="{A316DD52-7894-4A75-969C-CA0645DA2978}"/>
              </a:ext>
            </a:extLst>
          </p:cNvPr>
          <p:cNvSpPr/>
          <p:nvPr/>
        </p:nvSpPr>
        <p:spPr>
          <a:xfrm>
            <a:off x="10375901" y="258167"/>
            <a:ext cx="15522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defRPr/>
            </a:pPr>
            <a:endParaRPr lang="en-GB" sz="20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10446854" y="129083"/>
            <a:ext cx="1410336" cy="659085"/>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48" name="TextBox 47"/>
          <p:cNvSpPr txBox="1"/>
          <p:nvPr/>
        </p:nvSpPr>
        <p:spPr>
          <a:xfrm>
            <a:off x="1948523" y="195534"/>
            <a:ext cx="933543" cy="502766"/>
          </a:xfrm>
          <a:prstGeom prst="rect">
            <a:avLst/>
          </a:prstGeom>
          <a:noFill/>
        </p:spPr>
        <p:txBody>
          <a:bodyPr wrap="square" rtlCol="0">
            <a:spAutoFit/>
          </a:bodyPr>
          <a:lstStyle/>
          <a:p>
            <a:pPr defTabSz="914377"/>
            <a:r>
              <a:rPr lang="en-GB" sz="2667" dirty="0">
                <a:solidFill>
                  <a:srgbClr val="002060"/>
                </a:solidFill>
                <a:latin typeface="Century Gothic"/>
              </a:rPr>
              <a:t>Ask:</a:t>
            </a: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855884" y="989234"/>
            <a:ext cx="2118440"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Do you want to go to Innsbruck?</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DA393F25-D0C0-4155-AEB5-9D3B3B22CC45}"/>
              </a:ext>
            </a:extLst>
          </p:cNvPr>
          <p:cNvSpPr/>
          <p:nvPr/>
        </p:nvSpPr>
        <p:spPr>
          <a:xfrm>
            <a:off x="176132" y="2624739"/>
            <a:ext cx="3085200" cy="173520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50" name="Text Box 10">
            <a:extLst>
              <a:ext uri="{FF2B5EF4-FFF2-40B4-BE49-F238E27FC236}">
                <a16:creationId xmlns:a16="http://schemas.microsoft.com/office/drawing/2014/main" id="{C6862A09-C381-4545-80A3-3CC3018CC1E2}"/>
              </a:ext>
            </a:extLst>
          </p:cNvPr>
          <p:cNvSpPr txBox="1">
            <a:spLocks noChangeArrowheads="1"/>
          </p:cNvSpPr>
          <p:nvPr/>
        </p:nvSpPr>
        <p:spPr bwMode="auto">
          <a:xfrm>
            <a:off x="263594" y="2665804"/>
            <a:ext cx="2659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mj-lt"/>
                <a:ea typeface="Calibri" panose="020F0502020204030204" pitchFamily="34" charset="0"/>
                <a:cs typeface="Times New Roman" panose="02020603050405020304" pitchFamily="18" charset="0"/>
              </a:rPr>
              <a:t>3</a:t>
            </a:r>
            <a:endParaRPr lang="x-none" sz="2400" b="1" dirty="0">
              <a:solidFill>
                <a:prstClr val="black"/>
              </a:solidFill>
              <a:latin typeface="+mj-lt"/>
              <a:ea typeface="Calibri" panose="020F0502020204030204" pitchFamily="34" charset="0"/>
              <a:cs typeface="Times New Roman" panose="02020603050405020304" pitchFamily="18" charset="0"/>
            </a:endParaRPr>
          </a:p>
        </p:txBody>
      </p:sp>
      <p:sp>
        <p:nvSpPr>
          <p:cNvPr id="51" name="Rectangle 1">
            <a:extLst>
              <a:ext uri="{FF2B5EF4-FFF2-40B4-BE49-F238E27FC236}">
                <a16:creationId xmlns:a16="http://schemas.microsoft.com/office/drawing/2014/main" id="{8BD098D1-C055-4E83-A323-9D00B7B4E6C6}"/>
              </a:ext>
            </a:extLst>
          </p:cNvPr>
          <p:cNvSpPr/>
          <p:nvPr/>
        </p:nvSpPr>
        <p:spPr>
          <a:xfrm>
            <a:off x="3374822" y="2625013"/>
            <a:ext cx="3086724" cy="173492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52" name="Text Box 2">
            <a:extLst>
              <a:ext uri="{FF2B5EF4-FFF2-40B4-BE49-F238E27FC236}">
                <a16:creationId xmlns:a16="http://schemas.microsoft.com/office/drawing/2014/main" id="{E157B12E-44A7-4D52-ABB4-76EE3BB92C1A}"/>
              </a:ext>
            </a:extLst>
          </p:cNvPr>
          <p:cNvSpPr txBox="1">
            <a:spLocks noChangeArrowheads="1"/>
          </p:cNvSpPr>
          <p:nvPr/>
        </p:nvSpPr>
        <p:spPr bwMode="auto">
          <a:xfrm>
            <a:off x="3647753" y="2872591"/>
            <a:ext cx="2669089"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Are you allowed to swim in the river?</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55" name="Text Box 10">
            <a:extLst>
              <a:ext uri="{FF2B5EF4-FFF2-40B4-BE49-F238E27FC236}">
                <a16:creationId xmlns:a16="http://schemas.microsoft.com/office/drawing/2014/main" id="{4F417E2C-79B9-4A13-9257-E5E4772C03AE}"/>
              </a:ext>
            </a:extLst>
          </p:cNvPr>
          <p:cNvSpPr txBox="1">
            <a:spLocks noChangeArrowheads="1"/>
          </p:cNvSpPr>
          <p:nvPr/>
        </p:nvSpPr>
        <p:spPr bwMode="auto">
          <a:xfrm>
            <a:off x="3384794" y="2645802"/>
            <a:ext cx="2944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4</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1" name="Rectangle 1">
            <a:extLst>
              <a:ext uri="{FF2B5EF4-FFF2-40B4-BE49-F238E27FC236}">
                <a16:creationId xmlns:a16="http://schemas.microsoft.com/office/drawing/2014/main" id="{C7DCD785-5735-4082-B638-F6CF40818F6C}"/>
              </a:ext>
            </a:extLst>
          </p:cNvPr>
          <p:cNvSpPr/>
          <p:nvPr/>
        </p:nvSpPr>
        <p:spPr>
          <a:xfrm>
            <a:off x="6646985" y="2616479"/>
            <a:ext cx="261360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62" name="Text Box 10">
            <a:extLst>
              <a:ext uri="{FF2B5EF4-FFF2-40B4-BE49-F238E27FC236}">
                <a16:creationId xmlns:a16="http://schemas.microsoft.com/office/drawing/2014/main" id="{77AE62A2-857A-4853-8D12-AB1577615AE9}"/>
              </a:ext>
            </a:extLst>
          </p:cNvPr>
          <p:cNvSpPr txBox="1">
            <a:spLocks noChangeArrowheads="1"/>
          </p:cNvSpPr>
          <p:nvPr/>
        </p:nvSpPr>
        <p:spPr bwMode="auto">
          <a:xfrm>
            <a:off x="6677357" y="2647391"/>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3" name="CuadroTexto 79">
            <a:extLst>
              <a:ext uri="{FF2B5EF4-FFF2-40B4-BE49-F238E27FC236}">
                <a16:creationId xmlns:a16="http://schemas.microsoft.com/office/drawing/2014/main" id="{7827F39D-C502-420B-8565-6994BF41E735}"/>
              </a:ext>
            </a:extLst>
          </p:cNvPr>
          <p:cNvSpPr txBox="1"/>
          <p:nvPr/>
        </p:nvSpPr>
        <p:spPr>
          <a:xfrm>
            <a:off x="6087862" y="2756049"/>
            <a:ext cx="2613600" cy="1323632"/>
          </a:xfrm>
          <a:prstGeom prst="rect">
            <a:avLst/>
          </a:prstGeom>
          <a:noFill/>
        </p:spPr>
        <p:txBody>
          <a:bodyPr wrap="square" rtlCol="0">
            <a:spAutoFit/>
          </a:bodyPr>
          <a:lstStyle/>
          <a:p>
            <a:pPr algn="ctr" defTabSz="914377"/>
            <a:endParaRPr lang="es-ES_tradnl" sz="2667" b="1" dirty="0">
              <a:solidFill>
                <a:srgbClr val="002060"/>
              </a:solidFill>
              <a:latin typeface="Century Gothic"/>
            </a:endParaRPr>
          </a:p>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64" name="CuadroTexto 80">
            <a:extLst>
              <a:ext uri="{FF2B5EF4-FFF2-40B4-BE49-F238E27FC236}">
                <a16:creationId xmlns:a16="http://schemas.microsoft.com/office/drawing/2014/main" id="{FED2E214-85EA-4862-B24B-17994DC38A93}"/>
              </a:ext>
            </a:extLst>
          </p:cNvPr>
          <p:cNvSpPr txBox="1"/>
          <p:nvPr/>
        </p:nvSpPr>
        <p:spPr>
          <a:xfrm>
            <a:off x="7696828" y="3153578"/>
            <a:ext cx="1833896"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65" name="Rectangle 1">
            <a:extLst>
              <a:ext uri="{FF2B5EF4-FFF2-40B4-BE49-F238E27FC236}">
                <a16:creationId xmlns:a16="http://schemas.microsoft.com/office/drawing/2014/main" id="{A4BFA696-B182-44C6-A9A7-68638BE3E109}"/>
              </a:ext>
            </a:extLst>
          </p:cNvPr>
          <p:cNvSpPr/>
          <p:nvPr/>
        </p:nvSpPr>
        <p:spPr>
          <a:xfrm>
            <a:off x="9401287" y="2616479"/>
            <a:ext cx="261272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66" name="Text Box 10">
            <a:extLst>
              <a:ext uri="{FF2B5EF4-FFF2-40B4-BE49-F238E27FC236}">
                <a16:creationId xmlns:a16="http://schemas.microsoft.com/office/drawing/2014/main" id="{4E5407A8-EB70-490D-A248-7330C4879689}"/>
              </a:ext>
            </a:extLst>
          </p:cNvPr>
          <p:cNvSpPr txBox="1">
            <a:spLocks noChangeArrowheads="1"/>
          </p:cNvSpPr>
          <p:nvPr/>
        </p:nvSpPr>
        <p:spPr bwMode="auto">
          <a:xfrm>
            <a:off x="9441382" y="2612956"/>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86">
            <a:extLst>
              <a:ext uri="{FF2B5EF4-FFF2-40B4-BE49-F238E27FC236}">
                <a16:creationId xmlns:a16="http://schemas.microsoft.com/office/drawing/2014/main" id="{0DDACB91-9698-4A76-92F3-C38F6311B0C7}"/>
              </a:ext>
            </a:extLst>
          </p:cNvPr>
          <p:cNvSpPr txBox="1"/>
          <p:nvPr/>
        </p:nvSpPr>
        <p:spPr>
          <a:xfrm>
            <a:off x="8842164" y="3134254"/>
            <a:ext cx="2524309"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68" name="CuadroTexto 87">
            <a:extLst>
              <a:ext uri="{FF2B5EF4-FFF2-40B4-BE49-F238E27FC236}">
                <a16:creationId xmlns:a16="http://schemas.microsoft.com/office/drawing/2014/main" id="{B10D864C-8F1E-4FF4-AE37-17112055BF38}"/>
              </a:ext>
            </a:extLst>
          </p:cNvPr>
          <p:cNvSpPr txBox="1"/>
          <p:nvPr/>
        </p:nvSpPr>
        <p:spPr>
          <a:xfrm>
            <a:off x="10585513" y="3132720"/>
            <a:ext cx="1824288"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69" name="Text Box 2">
            <a:extLst>
              <a:ext uri="{FF2B5EF4-FFF2-40B4-BE49-F238E27FC236}">
                <a16:creationId xmlns:a16="http://schemas.microsoft.com/office/drawing/2014/main" id="{8BE53B21-DE15-414A-B4EB-21313852F3C9}"/>
              </a:ext>
            </a:extLst>
          </p:cNvPr>
          <p:cNvSpPr txBox="1">
            <a:spLocks noChangeArrowheads="1"/>
          </p:cNvSpPr>
          <p:nvPr/>
        </p:nvSpPr>
        <p:spPr bwMode="auto">
          <a:xfrm>
            <a:off x="670249" y="2899297"/>
            <a:ext cx="2492910"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Were you able to see the big castle?</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70" name="Rectangle 1">
            <a:extLst>
              <a:ext uri="{FF2B5EF4-FFF2-40B4-BE49-F238E27FC236}">
                <a16:creationId xmlns:a16="http://schemas.microsoft.com/office/drawing/2014/main" id="{F72AEAED-CC48-453F-A836-7721E87039C7}"/>
              </a:ext>
            </a:extLst>
          </p:cNvPr>
          <p:cNvSpPr/>
          <p:nvPr/>
        </p:nvSpPr>
        <p:spPr>
          <a:xfrm>
            <a:off x="176132" y="4508597"/>
            <a:ext cx="3085200" cy="173520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71" name="Text Box 10">
            <a:extLst>
              <a:ext uri="{FF2B5EF4-FFF2-40B4-BE49-F238E27FC236}">
                <a16:creationId xmlns:a16="http://schemas.microsoft.com/office/drawing/2014/main" id="{D9F872A3-7B68-48E4-9D78-06E632D74B2A}"/>
              </a:ext>
            </a:extLst>
          </p:cNvPr>
          <p:cNvSpPr txBox="1">
            <a:spLocks noChangeArrowheads="1"/>
          </p:cNvSpPr>
          <p:nvPr/>
        </p:nvSpPr>
        <p:spPr bwMode="auto">
          <a:xfrm>
            <a:off x="263594" y="4549662"/>
            <a:ext cx="2659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5</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3" name="Rectangle 1">
            <a:extLst>
              <a:ext uri="{FF2B5EF4-FFF2-40B4-BE49-F238E27FC236}">
                <a16:creationId xmlns:a16="http://schemas.microsoft.com/office/drawing/2014/main" id="{C2BF5BE1-764D-4628-BF25-3FA71ADBDFB4}"/>
              </a:ext>
            </a:extLst>
          </p:cNvPr>
          <p:cNvSpPr/>
          <p:nvPr/>
        </p:nvSpPr>
        <p:spPr>
          <a:xfrm>
            <a:off x="3374822" y="4508871"/>
            <a:ext cx="3086724" cy="173492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74" name="Text Box 2">
            <a:extLst>
              <a:ext uri="{FF2B5EF4-FFF2-40B4-BE49-F238E27FC236}">
                <a16:creationId xmlns:a16="http://schemas.microsoft.com/office/drawing/2014/main" id="{C6BD8352-5F52-4996-969F-8333F25A4CA3}"/>
              </a:ext>
            </a:extLst>
          </p:cNvPr>
          <p:cNvSpPr txBox="1">
            <a:spLocks noChangeArrowheads="1"/>
          </p:cNvSpPr>
          <p:nvPr/>
        </p:nvSpPr>
        <p:spPr bwMode="auto">
          <a:xfrm>
            <a:off x="3679247" y="4766740"/>
            <a:ext cx="2669089"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Did you want to visit the new museum?</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77" name="Text Box 10">
            <a:extLst>
              <a:ext uri="{FF2B5EF4-FFF2-40B4-BE49-F238E27FC236}">
                <a16:creationId xmlns:a16="http://schemas.microsoft.com/office/drawing/2014/main" id="{9120F11F-E41A-4AE8-AD07-507A7AE5CF21}"/>
              </a:ext>
            </a:extLst>
          </p:cNvPr>
          <p:cNvSpPr txBox="1">
            <a:spLocks noChangeArrowheads="1"/>
          </p:cNvSpPr>
          <p:nvPr/>
        </p:nvSpPr>
        <p:spPr bwMode="auto">
          <a:xfrm>
            <a:off x="3384794" y="4529660"/>
            <a:ext cx="2944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6</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9" name="Rectangle 1">
            <a:extLst>
              <a:ext uri="{FF2B5EF4-FFF2-40B4-BE49-F238E27FC236}">
                <a16:creationId xmlns:a16="http://schemas.microsoft.com/office/drawing/2014/main" id="{799A1124-AD7D-4F26-A2E3-50D976A72754}"/>
              </a:ext>
            </a:extLst>
          </p:cNvPr>
          <p:cNvSpPr/>
          <p:nvPr/>
        </p:nvSpPr>
        <p:spPr>
          <a:xfrm>
            <a:off x="6646985" y="4500337"/>
            <a:ext cx="261360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82" name="Text Box 10">
            <a:extLst>
              <a:ext uri="{FF2B5EF4-FFF2-40B4-BE49-F238E27FC236}">
                <a16:creationId xmlns:a16="http://schemas.microsoft.com/office/drawing/2014/main" id="{A7E1A4D7-FDE7-4692-87FA-5CE91532E0D7}"/>
              </a:ext>
            </a:extLst>
          </p:cNvPr>
          <p:cNvSpPr txBox="1">
            <a:spLocks noChangeArrowheads="1"/>
          </p:cNvSpPr>
          <p:nvPr/>
        </p:nvSpPr>
        <p:spPr bwMode="auto">
          <a:xfrm>
            <a:off x="6677357" y="4531249"/>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4" name="CuadroTexto 79">
            <a:extLst>
              <a:ext uri="{FF2B5EF4-FFF2-40B4-BE49-F238E27FC236}">
                <a16:creationId xmlns:a16="http://schemas.microsoft.com/office/drawing/2014/main" id="{F641A4A7-2285-4F47-AAAD-18028D52D0E7}"/>
              </a:ext>
            </a:extLst>
          </p:cNvPr>
          <p:cNvSpPr txBox="1"/>
          <p:nvPr/>
        </p:nvSpPr>
        <p:spPr>
          <a:xfrm>
            <a:off x="6087862" y="4639907"/>
            <a:ext cx="2613600" cy="1323632"/>
          </a:xfrm>
          <a:prstGeom prst="rect">
            <a:avLst/>
          </a:prstGeom>
          <a:noFill/>
        </p:spPr>
        <p:txBody>
          <a:bodyPr wrap="square" rtlCol="0">
            <a:spAutoFit/>
          </a:bodyPr>
          <a:lstStyle/>
          <a:p>
            <a:pPr algn="ctr" defTabSz="914377"/>
            <a:endParaRPr lang="es-ES_tradnl" sz="2667" b="1" dirty="0">
              <a:solidFill>
                <a:srgbClr val="002060"/>
              </a:solidFill>
              <a:latin typeface="Century Gothic"/>
            </a:endParaRPr>
          </a:p>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85" name="CuadroTexto 80">
            <a:extLst>
              <a:ext uri="{FF2B5EF4-FFF2-40B4-BE49-F238E27FC236}">
                <a16:creationId xmlns:a16="http://schemas.microsoft.com/office/drawing/2014/main" id="{C52B1CE4-2B57-4B42-9C37-C531A16CA10A}"/>
              </a:ext>
            </a:extLst>
          </p:cNvPr>
          <p:cNvSpPr txBox="1"/>
          <p:nvPr/>
        </p:nvSpPr>
        <p:spPr>
          <a:xfrm>
            <a:off x="7696828" y="5037436"/>
            <a:ext cx="1833896"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105" name="Rectangle 1">
            <a:extLst>
              <a:ext uri="{FF2B5EF4-FFF2-40B4-BE49-F238E27FC236}">
                <a16:creationId xmlns:a16="http://schemas.microsoft.com/office/drawing/2014/main" id="{A5686064-825E-4ACF-8C71-ED4F30B04913}"/>
              </a:ext>
            </a:extLst>
          </p:cNvPr>
          <p:cNvSpPr/>
          <p:nvPr/>
        </p:nvSpPr>
        <p:spPr>
          <a:xfrm>
            <a:off x="9401287" y="4500337"/>
            <a:ext cx="261272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106" name="Text Box 10">
            <a:extLst>
              <a:ext uri="{FF2B5EF4-FFF2-40B4-BE49-F238E27FC236}">
                <a16:creationId xmlns:a16="http://schemas.microsoft.com/office/drawing/2014/main" id="{D19DAA41-9AFC-4C67-97A4-DD56B5878442}"/>
              </a:ext>
            </a:extLst>
          </p:cNvPr>
          <p:cNvSpPr txBox="1">
            <a:spLocks noChangeArrowheads="1"/>
          </p:cNvSpPr>
          <p:nvPr/>
        </p:nvSpPr>
        <p:spPr bwMode="auto">
          <a:xfrm>
            <a:off x="9441382" y="4496814"/>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6</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7" name="CuadroTexto 86">
            <a:extLst>
              <a:ext uri="{FF2B5EF4-FFF2-40B4-BE49-F238E27FC236}">
                <a16:creationId xmlns:a16="http://schemas.microsoft.com/office/drawing/2014/main" id="{DC873DD2-A35B-4196-9F7C-AD4E5C1C60A0}"/>
              </a:ext>
            </a:extLst>
          </p:cNvPr>
          <p:cNvSpPr txBox="1"/>
          <p:nvPr/>
        </p:nvSpPr>
        <p:spPr>
          <a:xfrm>
            <a:off x="8842164" y="5018112"/>
            <a:ext cx="2524309"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108" name="CuadroTexto 87">
            <a:extLst>
              <a:ext uri="{FF2B5EF4-FFF2-40B4-BE49-F238E27FC236}">
                <a16:creationId xmlns:a16="http://schemas.microsoft.com/office/drawing/2014/main" id="{B885C670-6FEC-4AE4-8376-FBE3C5D6C1E8}"/>
              </a:ext>
            </a:extLst>
          </p:cNvPr>
          <p:cNvSpPr txBox="1"/>
          <p:nvPr/>
        </p:nvSpPr>
        <p:spPr>
          <a:xfrm>
            <a:off x="10585513" y="5016578"/>
            <a:ext cx="1824288"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109" name="Text Box 2">
            <a:extLst>
              <a:ext uri="{FF2B5EF4-FFF2-40B4-BE49-F238E27FC236}">
                <a16:creationId xmlns:a16="http://schemas.microsoft.com/office/drawing/2014/main" id="{090C1BF7-BE2F-496E-8365-3E5BBB065AC9}"/>
              </a:ext>
            </a:extLst>
          </p:cNvPr>
          <p:cNvSpPr txBox="1">
            <a:spLocks noChangeArrowheads="1"/>
          </p:cNvSpPr>
          <p:nvPr/>
        </p:nvSpPr>
        <p:spPr bwMode="auto">
          <a:xfrm>
            <a:off x="689054" y="4783155"/>
            <a:ext cx="2518938"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Can you enjoy the quiet mountains?</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8763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5642730" y="778537"/>
            <a:ext cx="3085200" cy="173520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5730192" y="819602"/>
            <a:ext cx="2659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1</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5179" y="91588"/>
            <a:ext cx="1641796" cy="502766"/>
          </a:xfrm>
          <a:prstGeom prst="rect">
            <a:avLst/>
          </a:prstGeom>
          <a:noFill/>
        </p:spPr>
        <p:txBody>
          <a:bodyPr wrap="none" rtlCol="0">
            <a:spAutoFit/>
          </a:bodyPr>
          <a:lstStyle/>
          <a:p>
            <a:pPr defTabSz="914377"/>
            <a:r>
              <a:rPr lang="en-GB" sz="2667" b="1" dirty="0">
                <a:solidFill>
                  <a:srgbClr val="002060"/>
                </a:solidFill>
                <a:latin typeface="Century Gothic"/>
              </a:rPr>
              <a:t>Partner</a:t>
            </a:r>
            <a:r>
              <a:rPr lang="x-none" sz="2667" b="1" dirty="0">
                <a:solidFill>
                  <a:srgbClr val="002060"/>
                </a:solidFill>
                <a:latin typeface="Century Gothic"/>
              </a:rPr>
              <a:t> </a:t>
            </a:r>
            <a:r>
              <a:rPr lang="en-GB" sz="2667" b="1" dirty="0">
                <a:solidFill>
                  <a:srgbClr val="002060"/>
                </a:solidFill>
                <a:latin typeface="Century Gothic"/>
              </a:rPr>
              <a:t>B</a:t>
            </a:r>
            <a:endParaRPr lang="x-none" sz="2667" b="1" dirty="0">
              <a:solidFill>
                <a:srgbClr val="002060"/>
              </a:solidFill>
              <a:latin typeface="Century Gothic"/>
            </a:endParaRPr>
          </a:p>
        </p:txBody>
      </p:sp>
      <p:sp>
        <p:nvSpPr>
          <p:cNvPr id="38" name="Rectangle 1">
            <a:extLst>
              <a:ext uri="{FF2B5EF4-FFF2-40B4-BE49-F238E27FC236}">
                <a16:creationId xmlns:a16="http://schemas.microsoft.com/office/drawing/2014/main" id="{95C34A03-58EF-B742-AFE9-9B488A9F228E}"/>
              </a:ext>
            </a:extLst>
          </p:cNvPr>
          <p:cNvSpPr/>
          <p:nvPr/>
        </p:nvSpPr>
        <p:spPr>
          <a:xfrm>
            <a:off x="8841420" y="778811"/>
            <a:ext cx="3086724" cy="173492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9128576" y="1057552"/>
            <a:ext cx="2669089"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Were you allowed to visit the island?</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8867859" y="799600"/>
            <a:ext cx="2944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2</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6" name="Rectangle 1">
            <a:extLst>
              <a:ext uri="{FF2B5EF4-FFF2-40B4-BE49-F238E27FC236}">
                <a16:creationId xmlns:a16="http://schemas.microsoft.com/office/drawing/2014/main" id="{8F84ABB5-3ABB-164F-88D4-1D48207DEFA7}"/>
              </a:ext>
            </a:extLst>
          </p:cNvPr>
          <p:cNvSpPr/>
          <p:nvPr/>
        </p:nvSpPr>
        <p:spPr>
          <a:xfrm>
            <a:off x="137993" y="768688"/>
            <a:ext cx="261360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78" name="Text Box 10">
            <a:extLst>
              <a:ext uri="{FF2B5EF4-FFF2-40B4-BE49-F238E27FC236}">
                <a16:creationId xmlns:a16="http://schemas.microsoft.com/office/drawing/2014/main" id="{F5FF5D87-0E1A-034D-82D5-59AA380B0FD7}"/>
              </a:ext>
            </a:extLst>
          </p:cNvPr>
          <p:cNvSpPr txBox="1">
            <a:spLocks noChangeArrowheads="1"/>
          </p:cNvSpPr>
          <p:nvPr/>
        </p:nvSpPr>
        <p:spPr bwMode="auto">
          <a:xfrm>
            <a:off x="168365" y="799600"/>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0" name="CuadroTexto 79">
            <a:extLst>
              <a:ext uri="{FF2B5EF4-FFF2-40B4-BE49-F238E27FC236}">
                <a16:creationId xmlns:a16="http://schemas.microsoft.com/office/drawing/2014/main" id="{0650FD7F-737E-5C49-906E-3BABEC381C59}"/>
              </a:ext>
            </a:extLst>
          </p:cNvPr>
          <p:cNvSpPr txBox="1"/>
          <p:nvPr/>
        </p:nvSpPr>
        <p:spPr>
          <a:xfrm>
            <a:off x="-468962" y="861096"/>
            <a:ext cx="2613600" cy="1323632"/>
          </a:xfrm>
          <a:prstGeom prst="rect">
            <a:avLst/>
          </a:prstGeom>
          <a:noFill/>
        </p:spPr>
        <p:txBody>
          <a:bodyPr wrap="square" rtlCol="0">
            <a:spAutoFit/>
          </a:bodyPr>
          <a:lstStyle/>
          <a:p>
            <a:pPr algn="ctr" defTabSz="914377"/>
            <a:endParaRPr lang="es-ES_tradnl" sz="2667" b="1" dirty="0">
              <a:solidFill>
                <a:srgbClr val="002060"/>
              </a:solidFill>
              <a:latin typeface="Century Gothic"/>
            </a:endParaRPr>
          </a:p>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81" name="CuadroTexto 80">
            <a:extLst>
              <a:ext uri="{FF2B5EF4-FFF2-40B4-BE49-F238E27FC236}">
                <a16:creationId xmlns:a16="http://schemas.microsoft.com/office/drawing/2014/main" id="{26A62B89-0F79-B24A-A2A6-83D5E0EE862D}"/>
              </a:ext>
            </a:extLst>
          </p:cNvPr>
          <p:cNvSpPr txBox="1"/>
          <p:nvPr/>
        </p:nvSpPr>
        <p:spPr>
          <a:xfrm>
            <a:off x="1187836" y="1305787"/>
            <a:ext cx="1833896"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83" name="Rectangle 1">
            <a:extLst>
              <a:ext uri="{FF2B5EF4-FFF2-40B4-BE49-F238E27FC236}">
                <a16:creationId xmlns:a16="http://schemas.microsoft.com/office/drawing/2014/main" id="{710CAD1E-8DF6-6C4B-AFDB-1185D6ECF534}"/>
              </a:ext>
            </a:extLst>
          </p:cNvPr>
          <p:cNvSpPr/>
          <p:nvPr/>
        </p:nvSpPr>
        <p:spPr>
          <a:xfrm>
            <a:off x="2892295" y="768688"/>
            <a:ext cx="261272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86" name="Text Box 10">
            <a:extLst>
              <a:ext uri="{FF2B5EF4-FFF2-40B4-BE49-F238E27FC236}">
                <a16:creationId xmlns:a16="http://schemas.microsoft.com/office/drawing/2014/main" id="{CAB385C9-5E74-4C45-985F-EE3626F813DE}"/>
              </a:ext>
            </a:extLst>
          </p:cNvPr>
          <p:cNvSpPr txBox="1">
            <a:spLocks noChangeArrowheads="1"/>
          </p:cNvSpPr>
          <p:nvPr/>
        </p:nvSpPr>
        <p:spPr bwMode="auto">
          <a:xfrm>
            <a:off x="2932390" y="765165"/>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7" name="CuadroTexto 86">
            <a:extLst>
              <a:ext uri="{FF2B5EF4-FFF2-40B4-BE49-F238E27FC236}">
                <a16:creationId xmlns:a16="http://schemas.microsoft.com/office/drawing/2014/main" id="{F0EC1070-8F91-E640-9547-3E7B15D2ED50}"/>
              </a:ext>
            </a:extLst>
          </p:cNvPr>
          <p:cNvSpPr txBox="1"/>
          <p:nvPr/>
        </p:nvSpPr>
        <p:spPr>
          <a:xfrm>
            <a:off x="2333172" y="1286463"/>
            <a:ext cx="2524309"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88" name="CuadroTexto 87">
            <a:extLst>
              <a:ext uri="{FF2B5EF4-FFF2-40B4-BE49-F238E27FC236}">
                <a16:creationId xmlns:a16="http://schemas.microsoft.com/office/drawing/2014/main" id="{248FF08D-DBC7-8840-A144-FD71F58C6793}"/>
              </a:ext>
            </a:extLst>
          </p:cNvPr>
          <p:cNvSpPr txBox="1"/>
          <p:nvPr/>
        </p:nvSpPr>
        <p:spPr>
          <a:xfrm>
            <a:off x="4076521" y="1284929"/>
            <a:ext cx="1824288"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47" name="Rounded Rectangle 11">
            <a:extLst>
              <a:ext uri="{FF2B5EF4-FFF2-40B4-BE49-F238E27FC236}">
                <a16:creationId xmlns:a16="http://schemas.microsoft.com/office/drawing/2014/main" id="{A316DD52-7894-4A75-969C-CA0645DA2978}"/>
              </a:ext>
            </a:extLst>
          </p:cNvPr>
          <p:cNvSpPr/>
          <p:nvPr/>
        </p:nvSpPr>
        <p:spPr>
          <a:xfrm>
            <a:off x="10375901" y="258167"/>
            <a:ext cx="155224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defRPr/>
            </a:pPr>
            <a:endParaRPr lang="en-GB" sz="20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10446854" y="129083"/>
            <a:ext cx="1410336" cy="659085"/>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48" name="TextBox 47"/>
          <p:cNvSpPr txBox="1"/>
          <p:nvPr/>
        </p:nvSpPr>
        <p:spPr>
          <a:xfrm>
            <a:off x="5670075" y="129083"/>
            <a:ext cx="933543" cy="502766"/>
          </a:xfrm>
          <a:prstGeom prst="rect">
            <a:avLst/>
          </a:prstGeom>
          <a:noFill/>
        </p:spPr>
        <p:txBody>
          <a:bodyPr wrap="square" rtlCol="0">
            <a:spAutoFit/>
          </a:bodyPr>
          <a:lstStyle/>
          <a:p>
            <a:pPr defTabSz="914377"/>
            <a:r>
              <a:rPr lang="en-GB" sz="2667" dirty="0">
                <a:solidFill>
                  <a:srgbClr val="002060"/>
                </a:solidFill>
                <a:latin typeface="Century Gothic"/>
              </a:rPr>
              <a:t>Ask:</a:t>
            </a: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6322482" y="1002255"/>
            <a:ext cx="2118440"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Did you want to go to </a:t>
            </a:r>
            <a:r>
              <a:rPr lang="en-GB" sz="2400" dirty="0" err="1">
                <a:solidFill>
                  <a:srgbClr val="002060"/>
                </a:solidFill>
                <a:latin typeface="Century Gothic"/>
                <a:ea typeface="Calibri" panose="020F0502020204030204" pitchFamily="34" charset="0"/>
                <a:cs typeface="Times New Roman" panose="02020603050405020304" pitchFamily="18" charset="0"/>
              </a:rPr>
              <a:t>Attersee</a:t>
            </a:r>
            <a:r>
              <a:rPr lang="en-GB" sz="2400" dirty="0">
                <a:solidFill>
                  <a:srgbClr val="002060"/>
                </a:solidFill>
                <a:latin typeface="Century Gothic"/>
                <a:ea typeface="Calibri" panose="020F0502020204030204" pitchFamily="34" charset="0"/>
                <a:cs typeface="Times New Roman" panose="02020603050405020304" pitchFamily="18" charset="0"/>
              </a:rPr>
              <a:t>?</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DA393F25-D0C0-4155-AEB5-9D3B3B22CC45}"/>
              </a:ext>
            </a:extLst>
          </p:cNvPr>
          <p:cNvSpPr/>
          <p:nvPr/>
        </p:nvSpPr>
        <p:spPr>
          <a:xfrm>
            <a:off x="5642730" y="2637760"/>
            <a:ext cx="3085200" cy="173520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50" name="Text Box 10">
            <a:extLst>
              <a:ext uri="{FF2B5EF4-FFF2-40B4-BE49-F238E27FC236}">
                <a16:creationId xmlns:a16="http://schemas.microsoft.com/office/drawing/2014/main" id="{C6862A09-C381-4545-80A3-3CC3018CC1E2}"/>
              </a:ext>
            </a:extLst>
          </p:cNvPr>
          <p:cNvSpPr txBox="1">
            <a:spLocks noChangeArrowheads="1"/>
          </p:cNvSpPr>
          <p:nvPr/>
        </p:nvSpPr>
        <p:spPr bwMode="auto">
          <a:xfrm>
            <a:off x="5730192" y="2678825"/>
            <a:ext cx="2659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mj-lt"/>
                <a:ea typeface="Calibri" panose="020F0502020204030204" pitchFamily="34" charset="0"/>
                <a:cs typeface="Times New Roman" panose="02020603050405020304" pitchFamily="18" charset="0"/>
              </a:rPr>
              <a:t>3</a:t>
            </a:r>
            <a:endParaRPr lang="x-none" sz="2400" b="1" dirty="0">
              <a:solidFill>
                <a:prstClr val="black"/>
              </a:solidFill>
              <a:latin typeface="+mj-lt"/>
              <a:ea typeface="Calibri" panose="020F0502020204030204" pitchFamily="34" charset="0"/>
              <a:cs typeface="Times New Roman" panose="02020603050405020304" pitchFamily="18" charset="0"/>
            </a:endParaRPr>
          </a:p>
        </p:txBody>
      </p:sp>
      <p:sp>
        <p:nvSpPr>
          <p:cNvPr id="51" name="Rectangle 1">
            <a:extLst>
              <a:ext uri="{FF2B5EF4-FFF2-40B4-BE49-F238E27FC236}">
                <a16:creationId xmlns:a16="http://schemas.microsoft.com/office/drawing/2014/main" id="{8BD098D1-C055-4E83-A323-9D00B7B4E6C6}"/>
              </a:ext>
            </a:extLst>
          </p:cNvPr>
          <p:cNvSpPr/>
          <p:nvPr/>
        </p:nvSpPr>
        <p:spPr>
          <a:xfrm>
            <a:off x="8841420" y="2638034"/>
            <a:ext cx="3086724" cy="173492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52" name="Text Box 2">
            <a:extLst>
              <a:ext uri="{FF2B5EF4-FFF2-40B4-BE49-F238E27FC236}">
                <a16:creationId xmlns:a16="http://schemas.microsoft.com/office/drawing/2014/main" id="{E157B12E-44A7-4D52-ABB4-76EE3BB92C1A}"/>
              </a:ext>
            </a:extLst>
          </p:cNvPr>
          <p:cNvSpPr txBox="1">
            <a:spLocks noChangeArrowheads="1"/>
          </p:cNvSpPr>
          <p:nvPr/>
        </p:nvSpPr>
        <p:spPr bwMode="auto">
          <a:xfrm>
            <a:off x="9004353" y="2977054"/>
            <a:ext cx="2876627" cy="1247393"/>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Were you able to see the small lake next to </a:t>
            </a:r>
            <a:r>
              <a:rPr lang="en-GB" sz="2400" dirty="0" err="1">
                <a:solidFill>
                  <a:srgbClr val="002060"/>
                </a:solidFill>
                <a:latin typeface="Century Gothic"/>
                <a:ea typeface="Calibri" panose="020F0502020204030204" pitchFamily="34" charset="0"/>
                <a:cs typeface="Times New Roman" panose="02020603050405020304" pitchFamily="18" charset="0"/>
              </a:rPr>
              <a:t>Attersee</a:t>
            </a:r>
            <a:r>
              <a:rPr lang="en-GB" sz="2400" dirty="0">
                <a:solidFill>
                  <a:srgbClr val="002060"/>
                </a:solidFill>
                <a:latin typeface="Century Gothic"/>
                <a:ea typeface="Calibri" panose="020F0502020204030204" pitchFamily="34" charset="0"/>
                <a:cs typeface="Times New Roman" panose="02020603050405020304" pitchFamily="18" charset="0"/>
              </a:rPr>
              <a:t>?</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55" name="Text Box 10">
            <a:extLst>
              <a:ext uri="{FF2B5EF4-FFF2-40B4-BE49-F238E27FC236}">
                <a16:creationId xmlns:a16="http://schemas.microsoft.com/office/drawing/2014/main" id="{4F417E2C-79B9-4A13-9257-E5E4772C03AE}"/>
              </a:ext>
            </a:extLst>
          </p:cNvPr>
          <p:cNvSpPr txBox="1">
            <a:spLocks noChangeArrowheads="1"/>
          </p:cNvSpPr>
          <p:nvPr/>
        </p:nvSpPr>
        <p:spPr bwMode="auto">
          <a:xfrm>
            <a:off x="8890863" y="2645226"/>
            <a:ext cx="2944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4</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1" name="Rectangle 1">
            <a:extLst>
              <a:ext uri="{FF2B5EF4-FFF2-40B4-BE49-F238E27FC236}">
                <a16:creationId xmlns:a16="http://schemas.microsoft.com/office/drawing/2014/main" id="{C7DCD785-5735-4082-B638-F6CF40818F6C}"/>
              </a:ext>
            </a:extLst>
          </p:cNvPr>
          <p:cNvSpPr/>
          <p:nvPr/>
        </p:nvSpPr>
        <p:spPr>
          <a:xfrm>
            <a:off x="137993" y="2627911"/>
            <a:ext cx="261360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62" name="Text Box 10">
            <a:extLst>
              <a:ext uri="{FF2B5EF4-FFF2-40B4-BE49-F238E27FC236}">
                <a16:creationId xmlns:a16="http://schemas.microsoft.com/office/drawing/2014/main" id="{77AE62A2-857A-4853-8D12-AB1577615AE9}"/>
              </a:ext>
            </a:extLst>
          </p:cNvPr>
          <p:cNvSpPr txBox="1">
            <a:spLocks noChangeArrowheads="1"/>
          </p:cNvSpPr>
          <p:nvPr/>
        </p:nvSpPr>
        <p:spPr bwMode="auto">
          <a:xfrm>
            <a:off x="168365" y="2658823"/>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3" name="CuadroTexto 79">
            <a:extLst>
              <a:ext uri="{FF2B5EF4-FFF2-40B4-BE49-F238E27FC236}">
                <a16:creationId xmlns:a16="http://schemas.microsoft.com/office/drawing/2014/main" id="{7827F39D-C502-420B-8565-6994BF41E735}"/>
              </a:ext>
            </a:extLst>
          </p:cNvPr>
          <p:cNvSpPr txBox="1"/>
          <p:nvPr/>
        </p:nvSpPr>
        <p:spPr>
          <a:xfrm>
            <a:off x="-468962" y="2720319"/>
            <a:ext cx="2613600" cy="1323632"/>
          </a:xfrm>
          <a:prstGeom prst="rect">
            <a:avLst/>
          </a:prstGeom>
          <a:noFill/>
        </p:spPr>
        <p:txBody>
          <a:bodyPr wrap="square" rtlCol="0">
            <a:spAutoFit/>
          </a:bodyPr>
          <a:lstStyle/>
          <a:p>
            <a:pPr algn="ctr" defTabSz="914377"/>
            <a:endParaRPr lang="es-ES_tradnl" sz="2667" b="1" dirty="0">
              <a:solidFill>
                <a:srgbClr val="002060"/>
              </a:solidFill>
              <a:latin typeface="Century Gothic"/>
            </a:endParaRPr>
          </a:p>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64" name="CuadroTexto 80">
            <a:extLst>
              <a:ext uri="{FF2B5EF4-FFF2-40B4-BE49-F238E27FC236}">
                <a16:creationId xmlns:a16="http://schemas.microsoft.com/office/drawing/2014/main" id="{FED2E214-85EA-4862-B24B-17994DC38A93}"/>
              </a:ext>
            </a:extLst>
          </p:cNvPr>
          <p:cNvSpPr txBox="1"/>
          <p:nvPr/>
        </p:nvSpPr>
        <p:spPr>
          <a:xfrm>
            <a:off x="1187836" y="3165010"/>
            <a:ext cx="1833896"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65" name="Rectangle 1">
            <a:extLst>
              <a:ext uri="{FF2B5EF4-FFF2-40B4-BE49-F238E27FC236}">
                <a16:creationId xmlns:a16="http://schemas.microsoft.com/office/drawing/2014/main" id="{A4BFA696-B182-44C6-A9A7-68638BE3E109}"/>
              </a:ext>
            </a:extLst>
          </p:cNvPr>
          <p:cNvSpPr/>
          <p:nvPr/>
        </p:nvSpPr>
        <p:spPr>
          <a:xfrm>
            <a:off x="2892295" y="2627911"/>
            <a:ext cx="261272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66" name="Text Box 10">
            <a:extLst>
              <a:ext uri="{FF2B5EF4-FFF2-40B4-BE49-F238E27FC236}">
                <a16:creationId xmlns:a16="http://schemas.microsoft.com/office/drawing/2014/main" id="{4E5407A8-EB70-490D-A248-7330C4879689}"/>
              </a:ext>
            </a:extLst>
          </p:cNvPr>
          <p:cNvSpPr txBox="1">
            <a:spLocks noChangeArrowheads="1"/>
          </p:cNvSpPr>
          <p:nvPr/>
        </p:nvSpPr>
        <p:spPr bwMode="auto">
          <a:xfrm>
            <a:off x="2932390" y="2624388"/>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86">
            <a:extLst>
              <a:ext uri="{FF2B5EF4-FFF2-40B4-BE49-F238E27FC236}">
                <a16:creationId xmlns:a16="http://schemas.microsoft.com/office/drawing/2014/main" id="{0DDACB91-9698-4A76-92F3-C38F6311B0C7}"/>
              </a:ext>
            </a:extLst>
          </p:cNvPr>
          <p:cNvSpPr txBox="1"/>
          <p:nvPr/>
        </p:nvSpPr>
        <p:spPr>
          <a:xfrm>
            <a:off x="2333172" y="3145686"/>
            <a:ext cx="2524309"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68" name="CuadroTexto 87">
            <a:extLst>
              <a:ext uri="{FF2B5EF4-FFF2-40B4-BE49-F238E27FC236}">
                <a16:creationId xmlns:a16="http://schemas.microsoft.com/office/drawing/2014/main" id="{B10D864C-8F1E-4FF4-AE37-17112055BF38}"/>
              </a:ext>
            </a:extLst>
          </p:cNvPr>
          <p:cNvSpPr txBox="1"/>
          <p:nvPr/>
        </p:nvSpPr>
        <p:spPr>
          <a:xfrm>
            <a:off x="4076521" y="3144152"/>
            <a:ext cx="1824288"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69" name="Text Box 2">
            <a:extLst>
              <a:ext uri="{FF2B5EF4-FFF2-40B4-BE49-F238E27FC236}">
                <a16:creationId xmlns:a16="http://schemas.microsoft.com/office/drawing/2014/main" id="{8BE53B21-DE15-414A-B4EB-21313852F3C9}"/>
              </a:ext>
            </a:extLst>
          </p:cNvPr>
          <p:cNvSpPr txBox="1">
            <a:spLocks noChangeArrowheads="1"/>
          </p:cNvSpPr>
          <p:nvPr/>
        </p:nvSpPr>
        <p:spPr bwMode="auto">
          <a:xfrm>
            <a:off x="6109635" y="3165010"/>
            <a:ext cx="2492910" cy="85222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Can you go to the beach?</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70" name="Rectangle 1">
            <a:extLst>
              <a:ext uri="{FF2B5EF4-FFF2-40B4-BE49-F238E27FC236}">
                <a16:creationId xmlns:a16="http://schemas.microsoft.com/office/drawing/2014/main" id="{F72AEAED-CC48-453F-A836-7721E87039C7}"/>
              </a:ext>
            </a:extLst>
          </p:cNvPr>
          <p:cNvSpPr/>
          <p:nvPr/>
        </p:nvSpPr>
        <p:spPr>
          <a:xfrm>
            <a:off x="5642730" y="4521618"/>
            <a:ext cx="3085200" cy="173520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71" name="Text Box 10">
            <a:extLst>
              <a:ext uri="{FF2B5EF4-FFF2-40B4-BE49-F238E27FC236}">
                <a16:creationId xmlns:a16="http://schemas.microsoft.com/office/drawing/2014/main" id="{D9F872A3-7B68-48E4-9D78-06E632D74B2A}"/>
              </a:ext>
            </a:extLst>
          </p:cNvPr>
          <p:cNvSpPr txBox="1">
            <a:spLocks noChangeArrowheads="1"/>
          </p:cNvSpPr>
          <p:nvPr/>
        </p:nvSpPr>
        <p:spPr bwMode="auto">
          <a:xfrm>
            <a:off x="5730192" y="4562683"/>
            <a:ext cx="2659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5</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3" name="Rectangle 1">
            <a:extLst>
              <a:ext uri="{FF2B5EF4-FFF2-40B4-BE49-F238E27FC236}">
                <a16:creationId xmlns:a16="http://schemas.microsoft.com/office/drawing/2014/main" id="{C2BF5BE1-764D-4628-BF25-3FA71ADBDFB4}"/>
              </a:ext>
            </a:extLst>
          </p:cNvPr>
          <p:cNvSpPr/>
          <p:nvPr/>
        </p:nvSpPr>
        <p:spPr>
          <a:xfrm>
            <a:off x="8841420" y="4521892"/>
            <a:ext cx="3086724" cy="173492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s-ES_tradnl" sz="2400">
              <a:solidFill>
                <a:prstClr val="white"/>
              </a:solidFill>
              <a:latin typeface="Century Gothic"/>
            </a:endParaRPr>
          </a:p>
        </p:txBody>
      </p:sp>
      <p:sp>
        <p:nvSpPr>
          <p:cNvPr id="74" name="Text Box 2">
            <a:extLst>
              <a:ext uri="{FF2B5EF4-FFF2-40B4-BE49-F238E27FC236}">
                <a16:creationId xmlns:a16="http://schemas.microsoft.com/office/drawing/2014/main" id="{C6BD8352-5F52-4996-969F-8333F25A4CA3}"/>
              </a:ext>
            </a:extLst>
          </p:cNvPr>
          <p:cNvSpPr txBox="1">
            <a:spLocks noChangeArrowheads="1"/>
          </p:cNvSpPr>
          <p:nvPr/>
        </p:nvSpPr>
        <p:spPr bwMode="auto">
          <a:xfrm>
            <a:off x="9128575" y="5009667"/>
            <a:ext cx="2669089" cy="85222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Do you want to go to the forest?</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
        <p:nvSpPr>
          <p:cNvPr id="77" name="Text Box 10">
            <a:extLst>
              <a:ext uri="{FF2B5EF4-FFF2-40B4-BE49-F238E27FC236}">
                <a16:creationId xmlns:a16="http://schemas.microsoft.com/office/drawing/2014/main" id="{9120F11F-E41A-4AE8-AD07-507A7AE5CF21}"/>
              </a:ext>
            </a:extLst>
          </p:cNvPr>
          <p:cNvSpPr txBox="1">
            <a:spLocks noChangeArrowheads="1"/>
          </p:cNvSpPr>
          <p:nvPr/>
        </p:nvSpPr>
        <p:spPr bwMode="auto">
          <a:xfrm>
            <a:off x="8876196" y="4542681"/>
            <a:ext cx="294453" cy="466987"/>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400" b="1"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6</a:t>
            </a:r>
            <a:endParaRPr lang="x-non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9" name="Rectangle 1">
            <a:extLst>
              <a:ext uri="{FF2B5EF4-FFF2-40B4-BE49-F238E27FC236}">
                <a16:creationId xmlns:a16="http://schemas.microsoft.com/office/drawing/2014/main" id="{799A1124-AD7D-4F26-A2E3-50D976A72754}"/>
              </a:ext>
            </a:extLst>
          </p:cNvPr>
          <p:cNvSpPr/>
          <p:nvPr/>
        </p:nvSpPr>
        <p:spPr>
          <a:xfrm>
            <a:off x="137993" y="4511769"/>
            <a:ext cx="261360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82" name="Text Box 10">
            <a:extLst>
              <a:ext uri="{FF2B5EF4-FFF2-40B4-BE49-F238E27FC236}">
                <a16:creationId xmlns:a16="http://schemas.microsoft.com/office/drawing/2014/main" id="{A7E1A4D7-FDE7-4692-87FA-5CE91532E0D7}"/>
              </a:ext>
            </a:extLst>
          </p:cNvPr>
          <p:cNvSpPr txBox="1">
            <a:spLocks noChangeArrowheads="1"/>
          </p:cNvSpPr>
          <p:nvPr/>
        </p:nvSpPr>
        <p:spPr bwMode="auto">
          <a:xfrm>
            <a:off x="168365" y="4542681"/>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4" name="CuadroTexto 79">
            <a:extLst>
              <a:ext uri="{FF2B5EF4-FFF2-40B4-BE49-F238E27FC236}">
                <a16:creationId xmlns:a16="http://schemas.microsoft.com/office/drawing/2014/main" id="{F641A4A7-2285-4F47-AAAD-18028D52D0E7}"/>
              </a:ext>
            </a:extLst>
          </p:cNvPr>
          <p:cNvSpPr txBox="1"/>
          <p:nvPr/>
        </p:nvSpPr>
        <p:spPr>
          <a:xfrm>
            <a:off x="-468962" y="4604177"/>
            <a:ext cx="2613600" cy="1323632"/>
          </a:xfrm>
          <a:prstGeom prst="rect">
            <a:avLst/>
          </a:prstGeom>
          <a:noFill/>
        </p:spPr>
        <p:txBody>
          <a:bodyPr wrap="square" rtlCol="0">
            <a:spAutoFit/>
          </a:bodyPr>
          <a:lstStyle/>
          <a:p>
            <a:pPr algn="ctr" defTabSz="914377"/>
            <a:endParaRPr lang="es-ES_tradnl" sz="2667" b="1" dirty="0">
              <a:solidFill>
                <a:srgbClr val="002060"/>
              </a:solidFill>
              <a:latin typeface="Century Gothic"/>
            </a:endParaRPr>
          </a:p>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85" name="CuadroTexto 80">
            <a:extLst>
              <a:ext uri="{FF2B5EF4-FFF2-40B4-BE49-F238E27FC236}">
                <a16:creationId xmlns:a16="http://schemas.microsoft.com/office/drawing/2014/main" id="{C52B1CE4-2B57-4B42-9C37-C531A16CA10A}"/>
              </a:ext>
            </a:extLst>
          </p:cNvPr>
          <p:cNvSpPr txBox="1"/>
          <p:nvPr/>
        </p:nvSpPr>
        <p:spPr>
          <a:xfrm>
            <a:off x="1187836" y="5048868"/>
            <a:ext cx="1833896"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105" name="Rectangle 1">
            <a:extLst>
              <a:ext uri="{FF2B5EF4-FFF2-40B4-BE49-F238E27FC236}">
                <a16:creationId xmlns:a16="http://schemas.microsoft.com/office/drawing/2014/main" id="{A5686064-825E-4ACF-8C71-ED4F30B04913}"/>
              </a:ext>
            </a:extLst>
          </p:cNvPr>
          <p:cNvSpPr/>
          <p:nvPr/>
        </p:nvSpPr>
        <p:spPr>
          <a:xfrm>
            <a:off x="2892295" y="4511769"/>
            <a:ext cx="2612720" cy="1735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endParaRPr lang="es-ES_tradnl" sz="2667" dirty="0">
              <a:solidFill>
                <a:srgbClr val="002060"/>
              </a:solidFill>
              <a:latin typeface="Century Gothic"/>
            </a:endParaRPr>
          </a:p>
        </p:txBody>
      </p:sp>
      <p:sp>
        <p:nvSpPr>
          <p:cNvPr id="106" name="Text Box 10">
            <a:extLst>
              <a:ext uri="{FF2B5EF4-FFF2-40B4-BE49-F238E27FC236}">
                <a16:creationId xmlns:a16="http://schemas.microsoft.com/office/drawing/2014/main" id="{D19DAA41-9AFC-4C67-97A4-DD56B5878442}"/>
              </a:ext>
            </a:extLst>
          </p:cNvPr>
          <p:cNvSpPr txBox="1">
            <a:spLocks noChangeArrowheads="1"/>
          </p:cNvSpPr>
          <p:nvPr/>
        </p:nvSpPr>
        <p:spPr bwMode="auto">
          <a:xfrm>
            <a:off x="2932390" y="4508246"/>
            <a:ext cx="352799" cy="508665"/>
          </a:xfrm>
          <a:prstGeom prst="rect">
            <a:avLst/>
          </a:prstGeom>
          <a:noFill/>
          <a:ln w="9525">
            <a:noFill/>
            <a:miter lim="800000"/>
            <a:headEnd/>
            <a:tailEnd/>
          </a:ln>
        </p:spPr>
        <p:txBody>
          <a:bodyPr rot="0" vert="horz" wrap="square" lIns="91440" tIns="45720" rIns="91440" bIns="45720" anchor="t" anchorCtr="0">
            <a:spAutoFit/>
          </a:bodyPr>
          <a:lstStyle/>
          <a:p>
            <a:pPr defTabSz="914377">
              <a:lnSpc>
                <a:spcPct val="107000"/>
              </a:lnSpc>
              <a:spcAft>
                <a:spcPts val="800"/>
              </a:spcAft>
            </a:pPr>
            <a:r>
              <a:rPr lang="en-GB" sz="2667"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6</a:t>
            </a:r>
            <a:endParaRPr lang="x-none" sz="2667"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7" name="CuadroTexto 86">
            <a:extLst>
              <a:ext uri="{FF2B5EF4-FFF2-40B4-BE49-F238E27FC236}">
                <a16:creationId xmlns:a16="http://schemas.microsoft.com/office/drawing/2014/main" id="{DC873DD2-A35B-4196-9F7C-AD4E5C1C60A0}"/>
              </a:ext>
            </a:extLst>
          </p:cNvPr>
          <p:cNvSpPr txBox="1"/>
          <p:nvPr/>
        </p:nvSpPr>
        <p:spPr>
          <a:xfrm>
            <a:off x="2333172" y="5029544"/>
            <a:ext cx="2524309"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heute</a:t>
            </a:r>
            <a:endParaRPr lang="es-ES_tradnl" sz="2667" b="1" dirty="0">
              <a:solidFill>
                <a:srgbClr val="002060"/>
              </a:solidFill>
              <a:latin typeface="Century Gothic"/>
            </a:endParaRPr>
          </a:p>
          <a:p>
            <a:pPr algn="ctr" defTabSz="914377"/>
            <a:r>
              <a:rPr lang="es-ES_tradnl" sz="2667" dirty="0" err="1">
                <a:solidFill>
                  <a:srgbClr val="002060"/>
                </a:solidFill>
                <a:latin typeface="Century Gothic"/>
              </a:rPr>
              <a:t>nein</a:t>
            </a:r>
            <a:endParaRPr lang="es-ES_tradnl" sz="2667" dirty="0">
              <a:solidFill>
                <a:srgbClr val="002060"/>
              </a:solidFill>
              <a:latin typeface="Century Gothic"/>
            </a:endParaRPr>
          </a:p>
        </p:txBody>
      </p:sp>
      <p:sp>
        <p:nvSpPr>
          <p:cNvPr id="108" name="CuadroTexto 87">
            <a:extLst>
              <a:ext uri="{FF2B5EF4-FFF2-40B4-BE49-F238E27FC236}">
                <a16:creationId xmlns:a16="http://schemas.microsoft.com/office/drawing/2014/main" id="{B885C670-6FEC-4AE4-8376-FBE3C5D6C1E8}"/>
              </a:ext>
            </a:extLst>
          </p:cNvPr>
          <p:cNvSpPr txBox="1"/>
          <p:nvPr/>
        </p:nvSpPr>
        <p:spPr>
          <a:xfrm>
            <a:off x="4076521" y="5028010"/>
            <a:ext cx="1824288" cy="913199"/>
          </a:xfrm>
          <a:prstGeom prst="rect">
            <a:avLst/>
          </a:prstGeom>
          <a:noFill/>
        </p:spPr>
        <p:txBody>
          <a:bodyPr wrap="square" rtlCol="0">
            <a:spAutoFit/>
          </a:bodyPr>
          <a:lstStyle/>
          <a:p>
            <a:pPr algn="ctr" defTabSz="914377"/>
            <a:r>
              <a:rPr lang="es-ES_tradnl" sz="2667" b="1" dirty="0" err="1">
                <a:solidFill>
                  <a:srgbClr val="002060"/>
                </a:solidFill>
                <a:latin typeface="Century Gothic"/>
              </a:rPr>
              <a:t>früher</a:t>
            </a:r>
            <a:endParaRPr lang="es-ES_tradnl" sz="2667" b="1" dirty="0">
              <a:solidFill>
                <a:srgbClr val="002060"/>
              </a:solidFill>
              <a:latin typeface="Century Gothic"/>
            </a:endParaRPr>
          </a:p>
          <a:p>
            <a:pPr algn="ctr" defTabSz="914377"/>
            <a:r>
              <a:rPr lang="es-ES_tradnl" sz="2667" dirty="0">
                <a:solidFill>
                  <a:srgbClr val="002060"/>
                </a:solidFill>
                <a:latin typeface="Century Gothic"/>
              </a:rPr>
              <a:t>ja</a:t>
            </a:r>
          </a:p>
        </p:txBody>
      </p:sp>
      <p:sp>
        <p:nvSpPr>
          <p:cNvPr id="109" name="Text Box 2">
            <a:extLst>
              <a:ext uri="{FF2B5EF4-FFF2-40B4-BE49-F238E27FC236}">
                <a16:creationId xmlns:a16="http://schemas.microsoft.com/office/drawing/2014/main" id="{090C1BF7-BE2F-496E-8365-3E5BBB065AC9}"/>
              </a:ext>
            </a:extLst>
          </p:cNvPr>
          <p:cNvSpPr txBox="1">
            <a:spLocks noChangeArrowheads="1"/>
          </p:cNvSpPr>
          <p:nvPr/>
        </p:nvSpPr>
        <p:spPr bwMode="auto">
          <a:xfrm>
            <a:off x="6070103" y="5009668"/>
            <a:ext cx="2518938" cy="852221"/>
          </a:xfrm>
          <a:prstGeom prst="rect">
            <a:avLst/>
          </a:prstGeom>
          <a:solidFill>
            <a:srgbClr val="EBEFF7"/>
          </a:solidFill>
          <a:ln w="9525">
            <a:noFill/>
            <a:miter lim="800000"/>
            <a:headEnd/>
            <a:tailEnd/>
          </a:ln>
        </p:spPr>
        <p:txBody>
          <a:bodyPr rot="0" vert="horz" wrap="square" lIns="91440" tIns="45720" rIns="91440" bIns="45720" anchor="t" anchorCtr="0">
            <a:spAutoFit/>
          </a:bodyPr>
          <a:lstStyle/>
          <a:p>
            <a:pPr algn="ctr" defTabSz="914377">
              <a:lnSpc>
                <a:spcPct val="107000"/>
              </a:lnSpc>
              <a:spcAft>
                <a:spcPts val="800"/>
              </a:spcAft>
            </a:pPr>
            <a:r>
              <a:rPr lang="en-GB" sz="2400" dirty="0">
                <a:solidFill>
                  <a:srgbClr val="002060"/>
                </a:solidFill>
                <a:latin typeface="Century Gothic"/>
                <a:ea typeface="Calibri" panose="020F0502020204030204" pitchFamily="34" charset="0"/>
                <a:cs typeface="Times New Roman" panose="02020603050405020304" pitchFamily="18" charset="0"/>
              </a:rPr>
              <a:t>Do you have to buy a bike?</a:t>
            </a:r>
            <a:endParaRPr lang="x-none" sz="2400" dirty="0">
              <a:solidFill>
                <a:srgbClr val="002060"/>
              </a:solidFill>
              <a:latin typeface="Century Gothic"/>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8239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48300" cy="869950"/>
          </a:xfrm>
          <a:prstGeom prst="rect">
            <a:avLst/>
          </a:prstGeom>
        </p:spPr>
      </p:pic>
      <p:sp>
        <p:nvSpPr>
          <p:cNvPr id="4" name="Title 3"/>
          <p:cNvSpPr>
            <a:spLocks noGrp="1"/>
          </p:cNvSpPr>
          <p:nvPr>
            <p:ph type="title"/>
          </p:nvPr>
        </p:nvSpPr>
        <p:spPr>
          <a:xfrm>
            <a:off x="0" y="294041"/>
            <a:ext cx="5343896" cy="707849"/>
          </a:xfrm>
        </p:spPr>
        <p:txBody>
          <a:bodyPr>
            <a:normAutofit/>
          </a:bodyPr>
          <a:lstStyle/>
          <a:p>
            <a:r>
              <a:rPr lang="en-GB" sz="3600" b="1" dirty="0">
                <a:solidFill>
                  <a:schemeClr val="bg1"/>
                </a:solidFill>
              </a:rPr>
              <a:t>Innsbruck und </a:t>
            </a:r>
            <a:r>
              <a:rPr lang="en-GB" sz="3600" b="1" dirty="0" err="1">
                <a:solidFill>
                  <a:schemeClr val="bg1"/>
                </a:solidFill>
              </a:rPr>
              <a:t>Attersee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79034" y="247046"/>
            <a:ext cx="1578293"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11777327" cy="2308324"/>
          </a:xfrm>
          <a:prstGeom prst="rect">
            <a:avLst/>
          </a:prstGeom>
          <a:noFill/>
        </p:spPr>
        <p:txBody>
          <a:bodyPr wrap="square" rtlCol="0">
            <a:spAutoFit/>
          </a:bodyPr>
          <a:lstStyle/>
          <a:p>
            <a:pPr marL="457200" indent="-457200">
              <a:buAutoNum type="arabicPeriod"/>
            </a:pPr>
            <a:r>
              <a:rPr lang="en-US" sz="2400" dirty="0">
                <a:solidFill>
                  <a:schemeClr val="accent5">
                    <a:lumMod val="50000"/>
                  </a:schemeClr>
                </a:solidFill>
              </a:rPr>
              <a:t>Ja, ich will </a:t>
            </a:r>
            <a:r>
              <a:rPr lang="en-US" sz="2400" dirty="0" err="1">
                <a:solidFill>
                  <a:schemeClr val="accent5">
                    <a:lumMod val="50000"/>
                  </a:schemeClr>
                </a:solidFill>
              </a:rPr>
              <a:t>nach</a:t>
            </a:r>
            <a:r>
              <a:rPr lang="en-US" sz="2400" dirty="0">
                <a:solidFill>
                  <a:schemeClr val="accent5">
                    <a:lumMod val="50000"/>
                  </a:schemeClr>
                </a:solidFill>
              </a:rPr>
              <a:t> Innsbruck </a:t>
            </a:r>
            <a:r>
              <a:rPr lang="en-US" sz="2400" dirty="0" err="1">
                <a:solidFill>
                  <a:schemeClr val="accent5">
                    <a:lumMod val="50000"/>
                  </a:schemeClr>
                </a:solidFill>
              </a:rPr>
              <a:t>fahren</a:t>
            </a:r>
            <a:r>
              <a:rPr lang="en-US" sz="2400" dirty="0">
                <a:solidFill>
                  <a:schemeClr val="accent5">
                    <a:lumMod val="50000"/>
                  </a:schemeClr>
                </a:solidFill>
              </a:rPr>
              <a:t>.</a:t>
            </a:r>
          </a:p>
          <a:p>
            <a:pPr marL="457200" indent="-457200">
              <a:buAutoNum type="arabicPeriod"/>
            </a:pPr>
            <a:r>
              <a:rPr lang="en-US" sz="2400" dirty="0" err="1">
                <a:solidFill>
                  <a:schemeClr val="accent5">
                    <a:lumMod val="50000"/>
                  </a:schemeClr>
                </a:solidFill>
              </a:rPr>
              <a:t>Nein</a:t>
            </a:r>
            <a:r>
              <a:rPr lang="en-US" sz="2400" dirty="0">
                <a:solidFill>
                  <a:schemeClr val="accent5">
                    <a:lumMod val="50000"/>
                  </a:schemeClr>
                </a:solidFill>
              </a:rPr>
              <a:t>, ich </a:t>
            </a:r>
            <a:r>
              <a:rPr lang="en-US" sz="2400" dirty="0" err="1">
                <a:solidFill>
                  <a:schemeClr val="accent5">
                    <a:lumMod val="50000"/>
                  </a:schemeClr>
                </a:solidFill>
              </a:rPr>
              <a:t>musste</a:t>
            </a:r>
            <a:r>
              <a:rPr lang="en-US" sz="2400" dirty="0">
                <a:solidFill>
                  <a:schemeClr val="accent5">
                    <a:lumMod val="50000"/>
                  </a:schemeClr>
                </a:solidFill>
              </a:rPr>
              <a:t> die Altstadt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besuchen</a:t>
            </a:r>
            <a:r>
              <a:rPr lang="en-US" sz="2400" dirty="0">
                <a:solidFill>
                  <a:schemeClr val="accent5">
                    <a:lumMod val="50000"/>
                  </a:schemeClr>
                </a:solidFill>
              </a:rPr>
              <a:t>.</a:t>
            </a:r>
          </a:p>
          <a:p>
            <a:pPr marL="457200" indent="-457200">
              <a:buAutoNum type="arabicPeriod"/>
            </a:pPr>
            <a:r>
              <a:rPr lang="en-US" sz="2400" dirty="0">
                <a:solidFill>
                  <a:schemeClr val="accent5">
                    <a:lumMod val="50000"/>
                  </a:schemeClr>
                </a:solidFill>
              </a:rPr>
              <a:t>Ja, ich </a:t>
            </a:r>
            <a:r>
              <a:rPr lang="en-US" sz="2400" dirty="0" err="1">
                <a:solidFill>
                  <a:schemeClr val="accent5">
                    <a:lumMod val="50000"/>
                  </a:schemeClr>
                </a:solidFill>
              </a:rPr>
              <a:t>konnte</a:t>
            </a:r>
            <a:r>
              <a:rPr lang="en-US" sz="2400" dirty="0">
                <a:solidFill>
                  <a:schemeClr val="accent5">
                    <a:lumMod val="50000"/>
                  </a:schemeClr>
                </a:solidFill>
              </a:rPr>
              <a:t> das </a:t>
            </a:r>
            <a:r>
              <a:rPr lang="en-US" sz="2400" dirty="0" err="1">
                <a:solidFill>
                  <a:schemeClr val="accent5">
                    <a:lumMod val="50000"/>
                  </a:schemeClr>
                </a:solidFill>
              </a:rPr>
              <a:t>alte</a:t>
            </a:r>
            <a:r>
              <a:rPr lang="en-US" sz="2400" dirty="0">
                <a:solidFill>
                  <a:schemeClr val="accent5">
                    <a:lumMod val="50000"/>
                  </a:schemeClr>
                </a:solidFill>
              </a:rPr>
              <a:t> Schloss </a:t>
            </a:r>
            <a:r>
              <a:rPr lang="en-US" sz="2400" dirty="0" err="1">
                <a:solidFill>
                  <a:schemeClr val="accent5">
                    <a:lumMod val="50000"/>
                  </a:schemeClr>
                </a:solidFill>
              </a:rPr>
              <a:t>sehen</a:t>
            </a:r>
            <a:r>
              <a:rPr lang="en-US" sz="2400" dirty="0">
                <a:solidFill>
                  <a:schemeClr val="accent5">
                    <a:lumMod val="50000"/>
                  </a:schemeClr>
                </a:solidFill>
              </a:rPr>
              <a:t>.</a:t>
            </a:r>
          </a:p>
          <a:p>
            <a:pPr marL="457200" indent="-457200">
              <a:buAutoNum type="arabicPeriod"/>
            </a:pPr>
            <a:r>
              <a:rPr lang="en-US" sz="2400" dirty="0">
                <a:solidFill>
                  <a:schemeClr val="accent5">
                    <a:lumMod val="50000"/>
                  </a:schemeClr>
                </a:solidFill>
              </a:rPr>
              <a:t>Ja, ich </a:t>
            </a:r>
            <a:r>
              <a:rPr lang="en-US" sz="2400" dirty="0" err="1">
                <a:solidFill>
                  <a:schemeClr val="accent5">
                    <a:lumMod val="50000"/>
                  </a:schemeClr>
                </a:solidFill>
              </a:rPr>
              <a:t>darf</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Fluss</a:t>
            </a:r>
            <a:r>
              <a:rPr lang="en-US" sz="2400" dirty="0">
                <a:solidFill>
                  <a:schemeClr val="accent5">
                    <a:lumMod val="50000"/>
                  </a:schemeClr>
                </a:solidFill>
              </a:rPr>
              <a:t> </a:t>
            </a:r>
            <a:r>
              <a:rPr lang="en-US" sz="2400" dirty="0" err="1">
                <a:solidFill>
                  <a:schemeClr val="accent5">
                    <a:lumMod val="50000"/>
                  </a:schemeClr>
                </a:solidFill>
              </a:rPr>
              <a:t>schwimmen</a:t>
            </a:r>
            <a:r>
              <a:rPr lang="en-US" sz="2400" dirty="0">
                <a:solidFill>
                  <a:schemeClr val="accent5">
                    <a:lumMod val="50000"/>
                  </a:schemeClr>
                </a:solidFill>
              </a:rPr>
              <a:t>.</a:t>
            </a:r>
          </a:p>
          <a:p>
            <a:pPr marL="457200" indent="-457200">
              <a:buAutoNum type="arabicPeriod"/>
            </a:pPr>
            <a:r>
              <a:rPr lang="en-US" sz="2400" dirty="0" err="1">
                <a:solidFill>
                  <a:schemeClr val="accent5">
                    <a:lumMod val="50000"/>
                  </a:schemeClr>
                </a:solidFill>
              </a:rPr>
              <a:t>Nein</a:t>
            </a:r>
            <a:r>
              <a:rPr lang="en-US" sz="2400" dirty="0">
                <a:solidFill>
                  <a:schemeClr val="accent5">
                    <a:lumMod val="50000"/>
                  </a:schemeClr>
                </a:solidFill>
              </a:rPr>
              <a:t>, ich </a:t>
            </a:r>
            <a:r>
              <a:rPr lang="en-US" sz="2400" dirty="0" err="1">
                <a:solidFill>
                  <a:schemeClr val="accent5">
                    <a:lumMod val="50000"/>
                  </a:schemeClr>
                </a:solidFill>
              </a:rPr>
              <a:t>kann</a:t>
            </a:r>
            <a:r>
              <a:rPr lang="en-US" sz="2400" dirty="0">
                <a:solidFill>
                  <a:schemeClr val="accent5">
                    <a:lumMod val="50000"/>
                  </a:schemeClr>
                </a:solidFill>
              </a:rPr>
              <a:t> die </a:t>
            </a:r>
            <a:r>
              <a:rPr lang="en-US" sz="2400" dirty="0" err="1">
                <a:solidFill>
                  <a:schemeClr val="accent5">
                    <a:lumMod val="50000"/>
                  </a:schemeClr>
                </a:solidFill>
              </a:rPr>
              <a:t>ruhigen</a:t>
            </a:r>
            <a:r>
              <a:rPr lang="en-US" sz="2400" dirty="0">
                <a:solidFill>
                  <a:schemeClr val="accent5">
                    <a:lumMod val="50000"/>
                  </a:schemeClr>
                </a:solidFill>
              </a:rPr>
              <a:t> Berge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genießen</a:t>
            </a:r>
            <a:r>
              <a:rPr lang="en-US" sz="2400" dirty="0">
                <a:solidFill>
                  <a:schemeClr val="accent5">
                    <a:lumMod val="50000"/>
                  </a:schemeClr>
                </a:solidFill>
              </a:rPr>
              <a:t>.</a:t>
            </a:r>
          </a:p>
          <a:p>
            <a:pPr marL="457200" indent="-457200">
              <a:buAutoNum type="arabicPeriod"/>
            </a:pPr>
            <a:r>
              <a:rPr lang="en-US" sz="2400" dirty="0">
                <a:solidFill>
                  <a:schemeClr val="accent5">
                    <a:lumMod val="50000"/>
                  </a:schemeClr>
                </a:solidFill>
              </a:rPr>
              <a:t>Ja, ich </a:t>
            </a:r>
            <a:r>
              <a:rPr lang="en-US" sz="2400" dirty="0" err="1">
                <a:solidFill>
                  <a:schemeClr val="accent5">
                    <a:lumMod val="50000"/>
                  </a:schemeClr>
                </a:solidFill>
              </a:rPr>
              <a:t>wollte</a:t>
            </a:r>
            <a:r>
              <a:rPr lang="en-US" sz="2400" dirty="0">
                <a:solidFill>
                  <a:schemeClr val="accent5">
                    <a:lumMod val="50000"/>
                  </a:schemeClr>
                </a:solidFill>
              </a:rPr>
              <a:t> das </a:t>
            </a:r>
            <a:r>
              <a:rPr lang="en-US" sz="2400" dirty="0" err="1">
                <a:solidFill>
                  <a:schemeClr val="accent5">
                    <a:lumMod val="50000"/>
                  </a:schemeClr>
                </a:solidFill>
              </a:rPr>
              <a:t>neue</a:t>
            </a:r>
            <a:r>
              <a:rPr lang="en-US" sz="2400" dirty="0">
                <a:solidFill>
                  <a:schemeClr val="accent5">
                    <a:lumMod val="50000"/>
                  </a:schemeClr>
                </a:solidFill>
              </a:rPr>
              <a:t> Museum </a:t>
            </a:r>
            <a:r>
              <a:rPr lang="en-US" sz="2400" dirty="0" err="1">
                <a:solidFill>
                  <a:schemeClr val="accent5">
                    <a:lumMod val="50000"/>
                  </a:schemeClr>
                </a:solidFill>
              </a:rPr>
              <a:t>besuchen</a:t>
            </a:r>
            <a:r>
              <a:rPr lang="en-US" sz="2400" dirty="0">
                <a:solidFill>
                  <a:schemeClr val="accent5">
                    <a:lumMod val="50000"/>
                  </a:schemeClr>
                </a:solidFill>
              </a:rPr>
              <a:t>.</a:t>
            </a:r>
          </a:p>
        </p:txBody>
      </p:sp>
      <p:pic>
        <p:nvPicPr>
          <p:cNvPr id="2050" name="Picture 2" descr="Innsbruck, Austria, Winter, Snow, Mountain, Landscape">
            <a:extLst>
              <a:ext uri="{FF2B5EF4-FFF2-40B4-BE49-F238E27FC236}">
                <a16:creationId xmlns:a16="http://schemas.microsoft.com/office/drawing/2014/main" id="{C2D322B7-0E94-4239-A97B-9E65DBB951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6071" y="1192456"/>
            <a:ext cx="3651256" cy="24341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tersee, Austria, Nature, Lake, Boathouse">
            <a:extLst>
              <a:ext uri="{FF2B5EF4-FFF2-40B4-BE49-F238E27FC236}">
                <a16:creationId xmlns:a16="http://schemas.microsoft.com/office/drawing/2014/main" id="{E3E34D5E-A336-4090-AB60-B06E5D52A2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324" y="3707868"/>
            <a:ext cx="3817290" cy="250509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9EBC454-2E96-4C1E-B71D-037036AD2588}"/>
              </a:ext>
            </a:extLst>
          </p:cNvPr>
          <p:cNvSpPr txBox="1"/>
          <p:nvPr/>
        </p:nvSpPr>
        <p:spPr>
          <a:xfrm>
            <a:off x="4350857" y="3626627"/>
            <a:ext cx="7910428" cy="2677656"/>
          </a:xfrm>
          <a:prstGeom prst="rect">
            <a:avLst/>
          </a:prstGeom>
          <a:noFill/>
        </p:spPr>
        <p:txBody>
          <a:bodyPr wrap="square" rtlCol="0">
            <a:spAutoFit/>
          </a:bodyPr>
          <a:lstStyle/>
          <a:p>
            <a:pPr marL="457200" indent="-457200">
              <a:buAutoNum type="arabicPeriod"/>
            </a:pPr>
            <a:r>
              <a:rPr lang="en-US" sz="2400" dirty="0">
                <a:solidFill>
                  <a:schemeClr val="accent5">
                    <a:lumMod val="50000"/>
                  </a:schemeClr>
                </a:solidFill>
              </a:rPr>
              <a:t>Ja, ich </a:t>
            </a:r>
            <a:r>
              <a:rPr lang="en-US" sz="2400" dirty="0" err="1">
                <a:solidFill>
                  <a:schemeClr val="accent5">
                    <a:lumMod val="50000"/>
                  </a:schemeClr>
                </a:solidFill>
              </a:rPr>
              <a:t>wollte</a:t>
            </a:r>
            <a:r>
              <a:rPr lang="en-US" sz="2400" dirty="0">
                <a:solidFill>
                  <a:schemeClr val="accent5">
                    <a:lumMod val="50000"/>
                  </a:schemeClr>
                </a:solidFill>
              </a:rPr>
              <a:t> </a:t>
            </a:r>
            <a:r>
              <a:rPr lang="en-US" sz="2400" dirty="0" err="1">
                <a:solidFill>
                  <a:schemeClr val="accent5">
                    <a:lumMod val="50000"/>
                  </a:schemeClr>
                </a:solidFill>
              </a:rPr>
              <a:t>nach</a:t>
            </a:r>
            <a:r>
              <a:rPr lang="en-US" sz="2400" dirty="0">
                <a:solidFill>
                  <a:schemeClr val="accent5">
                    <a:lumMod val="50000"/>
                  </a:schemeClr>
                </a:solidFill>
              </a:rPr>
              <a:t> </a:t>
            </a:r>
            <a:r>
              <a:rPr lang="en-US" sz="2400" dirty="0" err="1">
                <a:solidFill>
                  <a:schemeClr val="accent5">
                    <a:lumMod val="50000"/>
                  </a:schemeClr>
                </a:solidFill>
              </a:rPr>
              <a:t>Attersee</a:t>
            </a:r>
            <a:r>
              <a:rPr lang="en-US" sz="2400" dirty="0">
                <a:solidFill>
                  <a:schemeClr val="accent5">
                    <a:lumMod val="50000"/>
                  </a:schemeClr>
                </a:solidFill>
              </a:rPr>
              <a:t> </a:t>
            </a:r>
            <a:r>
              <a:rPr lang="en-US" sz="2400" dirty="0" err="1">
                <a:solidFill>
                  <a:schemeClr val="accent5">
                    <a:lumMod val="50000"/>
                  </a:schemeClr>
                </a:solidFill>
              </a:rPr>
              <a:t>fahren</a:t>
            </a:r>
            <a:r>
              <a:rPr lang="en-US" sz="2400" dirty="0">
                <a:solidFill>
                  <a:schemeClr val="accent5">
                    <a:lumMod val="50000"/>
                  </a:schemeClr>
                </a:solidFill>
              </a:rPr>
              <a:t>.</a:t>
            </a:r>
          </a:p>
          <a:p>
            <a:pPr marL="457200" indent="-457200">
              <a:buAutoNum type="arabicPeriod"/>
            </a:pPr>
            <a:r>
              <a:rPr lang="en-US" sz="2400" dirty="0" err="1">
                <a:solidFill>
                  <a:schemeClr val="accent5">
                    <a:lumMod val="50000"/>
                  </a:schemeClr>
                </a:solidFill>
              </a:rPr>
              <a:t>Nein</a:t>
            </a:r>
            <a:r>
              <a:rPr lang="en-US" sz="2400" dirty="0">
                <a:solidFill>
                  <a:schemeClr val="accent5">
                    <a:lumMod val="50000"/>
                  </a:schemeClr>
                </a:solidFill>
              </a:rPr>
              <a:t>, ich </a:t>
            </a:r>
            <a:r>
              <a:rPr lang="en-US" sz="2400" dirty="0" err="1">
                <a:solidFill>
                  <a:schemeClr val="accent5">
                    <a:lumMod val="50000"/>
                  </a:schemeClr>
                </a:solidFill>
              </a:rPr>
              <a:t>durfte</a:t>
            </a:r>
            <a:r>
              <a:rPr lang="en-US" sz="2400" dirty="0">
                <a:solidFill>
                  <a:schemeClr val="accent5">
                    <a:lumMod val="50000"/>
                  </a:schemeClr>
                </a:solidFill>
              </a:rPr>
              <a:t> die </a:t>
            </a:r>
            <a:r>
              <a:rPr lang="en-US" sz="2400" dirty="0" err="1">
                <a:solidFill>
                  <a:schemeClr val="accent5">
                    <a:lumMod val="50000"/>
                  </a:schemeClr>
                </a:solidFill>
              </a:rPr>
              <a:t>Insel</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besuchen</a:t>
            </a:r>
            <a:r>
              <a:rPr lang="en-US" sz="2400" dirty="0">
                <a:solidFill>
                  <a:schemeClr val="accent5">
                    <a:lumMod val="50000"/>
                  </a:schemeClr>
                </a:solidFill>
              </a:rPr>
              <a:t>.</a:t>
            </a:r>
          </a:p>
          <a:p>
            <a:pPr marL="457200" indent="-457200">
              <a:buAutoNum type="arabicPeriod"/>
            </a:pPr>
            <a:r>
              <a:rPr lang="en-US" sz="2400" dirty="0">
                <a:solidFill>
                  <a:schemeClr val="accent5">
                    <a:lumMod val="50000"/>
                  </a:schemeClr>
                </a:solidFill>
              </a:rPr>
              <a:t>Ja, ich </a:t>
            </a:r>
            <a:r>
              <a:rPr lang="en-US" sz="2400" dirty="0" err="1">
                <a:solidFill>
                  <a:schemeClr val="accent5">
                    <a:lumMod val="50000"/>
                  </a:schemeClr>
                </a:solidFill>
              </a:rPr>
              <a:t>kann</a:t>
            </a:r>
            <a:r>
              <a:rPr lang="en-US" sz="2400" dirty="0">
                <a:solidFill>
                  <a:schemeClr val="accent5">
                    <a:lumMod val="50000"/>
                  </a:schemeClr>
                </a:solidFill>
              </a:rPr>
              <a:t> </a:t>
            </a:r>
            <a:r>
              <a:rPr lang="en-US" sz="2400" dirty="0" err="1">
                <a:solidFill>
                  <a:schemeClr val="accent5">
                    <a:lumMod val="50000"/>
                  </a:schemeClr>
                </a:solidFill>
              </a:rPr>
              <a:t>zum</a:t>
            </a:r>
            <a:r>
              <a:rPr lang="en-US" sz="2400" dirty="0">
                <a:solidFill>
                  <a:schemeClr val="accent5">
                    <a:lumMod val="50000"/>
                  </a:schemeClr>
                </a:solidFill>
              </a:rPr>
              <a:t> Strand </a:t>
            </a:r>
            <a:r>
              <a:rPr lang="en-US" sz="2400" dirty="0" err="1">
                <a:solidFill>
                  <a:schemeClr val="accent5">
                    <a:lumMod val="50000"/>
                  </a:schemeClr>
                </a:solidFill>
              </a:rPr>
              <a:t>gehen</a:t>
            </a:r>
            <a:r>
              <a:rPr lang="en-US" sz="2400" dirty="0">
                <a:solidFill>
                  <a:schemeClr val="accent5">
                    <a:lumMod val="50000"/>
                  </a:schemeClr>
                </a:solidFill>
              </a:rPr>
              <a:t>.</a:t>
            </a:r>
          </a:p>
          <a:p>
            <a:pPr marL="457200" indent="-457200">
              <a:buAutoNum type="arabicPeriod"/>
            </a:pPr>
            <a:r>
              <a:rPr lang="en-US" sz="2400" dirty="0" err="1">
                <a:solidFill>
                  <a:schemeClr val="accent5">
                    <a:lumMod val="50000"/>
                  </a:schemeClr>
                </a:solidFill>
              </a:rPr>
              <a:t>Nein</a:t>
            </a:r>
            <a:r>
              <a:rPr lang="en-US" sz="2400" dirty="0">
                <a:solidFill>
                  <a:schemeClr val="accent5">
                    <a:lumMod val="50000"/>
                  </a:schemeClr>
                </a:solidFill>
              </a:rPr>
              <a:t>, ich </a:t>
            </a:r>
            <a:r>
              <a:rPr lang="en-US" sz="2400" dirty="0" err="1">
                <a:solidFill>
                  <a:schemeClr val="accent5">
                    <a:lumMod val="50000"/>
                  </a:schemeClr>
                </a:solidFill>
              </a:rPr>
              <a:t>konnte</a:t>
            </a:r>
            <a:r>
              <a:rPr lang="en-US" sz="2400" dirty="0">
                <a:solidFill>
                  <a:schemeClr val="accent5">
                    <a:lumMod val="50000"/>
                  </a:schemeClr>
                </a:solidFill>
              </a:rPr>
              <a:t> den </a:t>
            </a:r>
            <a:r>
              <a:rPr lang="en-US" sz="2400" dirty="0" err="1">
                <a:solidFill>
                  <a:schemeClr val="accent5">
                    <a:lumMod val="50000"/>
                  </a:schemeClr>
                </a:solidFill>
              </a:rPr>
              <a:t>kleinen</a:t>
            </a:r>
            <a:r>
              <a:rPr lang="en-US" sz="2400" dirty="0">
                <a:solidFill>
                  <a:schemeClr val="accent5">
                    <a:lumMod val="50000"/>
                  </a:schemeClr>
                </a:solidFill>
              </a:rPr>
              <a:t> See </a:t>
            </a:r>
            <a:r>
              <a:rPr lang="en-US" sz="2400" dirty="0" err="1">
                <a:solidFill>
                  <a:schemeClr val="accent5">
                    <a:lumMod val="50000"/>
                  </a:schemeClr>
                </a:solidFill>
              </a:rPr>
              <a:t>neben</a:t>
            </a:r>
            <a:r>
              <a:rPr lang="en-US" sz="2400" dirty="0">
                <a:solidFill>
                  <a:schemeClr val="accent5">
                    <a:lumMod val="50000"/>
                  </a:schemeClr>
                </a:solidFill>
              </a:rPr>
              <a:t> dem </a:t>
            </a:r>
            <a:r>
              <a:rPr lang="en-US" sz="2400" dirty="0" err="1">
                <a:solidFill>
                  <a:schemeClr val="accent5">
                    <a:lumMod val="50000"/>
                  </a:schemeClr>
                </a:solidFill>
              </a:rPr>
              <a:t>Attersee</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a:t>
            </a:r>
          </a:p>
          <a:p>
            <a:pPr marL="457200" indent="-457200">
              <a:buAutoNum type="arabicPeriod"/>
            </a:pPr>
            <a:r>
              <a:rPr lang="en-US" sz="2400" dirty="0" err="1">
                <a:solidFill>
                  <a:schemeClr val="accent5">
                    <a:lumMod val="50000"/>
                  </a:schemeClr>
                </a:solidFill>
              </a:rPr>
              <a:t>Nein</a:t>
            </a:r>
            <a:r>
              <a:rPr lang="en-US" sz="2400" dirty="0">
                <a:solidFill>
                  <a:schemeClr val="accent5">
                    <a:lumMod val="50000"/>
                  </a:schemeClr>
                </a:solidFill>
              </a:rPr>
              <a:t>, ich muss </a:t>
            </a:r>
            <a:r>
              <a:rPr lang="en-US" sz="2400" dirty="0" err="1">
                <a:solidFill>
                  <a:schemeClr val="accent5">
                    <a:lumMod val="50000"/>
                  </a:schemeClr>
                </a:solidFill>
              </a:rPr>
              <a:t>kein</a:t>
            </a:r>
            <a:r>
              <a:rPr lang="en-US" sz="2400" dirty="0">
                <a:solidFill>
                  <a:schemeClr val="accent5">
                    <a:lumMod val="50000"/>
                  </a:schemeClr>
                </a:solidFill>
              </a:rPr>
              <a:t> </a:t>
            </a:r>
            <a:r>
              <a:rPr lang="en-US" sz="2400" dirty="0" err="1">
                <a:solidFill>
                  <a:schemeClr val="accent5">
                    <a:lumMod val="50000"/>
                  </a:schemeClr>
                </a:solidFill>
              </a:rPr>
              <a:t>Fahrrad</a:t>
            </a:r>
            <a:r>
              <a:rPr lang="en-US" sz="2400" dirty="0">
                <a:solidFill>
                  <a:schemeClr val="accent5">
                    <a:lumMod val="50000"/>
                  </a:schemeClr>
                </a:solidFill>
              </a:rPr>
              <a:t> </a:t>
            </a:r>
            <a:r>
              <a:rPr lang="en-US" sz="2400" dirty="0" err="1">
                <a:solidFill>
                  <a:schemeClr val="accent5">
                    <a:lumMod val="50000"/>
                  </a:schemeClr>
                </a:solidFill>
              </a:rPr>
              <a:t>kaufen</a:t>
            </a:r>
            <a:r>
              <a:rPr lang="en-US" sz="2400" dirty="0">
                <a:solidFill>
                  <a:schemeClr val="accent5">
                    <a:lumMod val="50000"/>
                  </a:schemeClr>
                </a:solidFill>
              </a:rPr>
              <a:t>.</a:t>
            </a:r>
          </a:p>
          <a:p>
            <a:pPr marL="457200" indent="-457200">
              <a:buAutoNum type="arabicPeriod"/>
            </a:pPr>
            <a:r>
              <a:rPr lang="en-US" sz="2400" dirty="0">
                <a:solidFill>
                  <a:schemeClr val="accent5">
                    <a:lumMod val="50000"/>
                  </a:schemeClr>
                </a:solidFill>
              </a:rPr>
              <a:t>Ja, ich will in den Wald </a:t>
            </a:r>
            <a:r>
              <a:rPr lang="en-US" sz="2400" dirty="0" err="1">
                <a:solidFill>
                  <a:schemeClr val="accent5">
                    <a:lumMod val="50000"/>
                  </a:schemeClr>
                </a:solidFill>
              </a:rPr>
              <a:t>gehen</a:t>
            </a:r>
            <a:r>
              <a:rPr lang="en-US" sz="2400" dirty="0">
                <a:solidFill>
                  <a:schemeClr val="accent5">
                    <a:lumMod val="50000"/>
                  </a:schemeClr>
                </a:solidFill>
              </a:rPr>
              <a:t>.</a:t>
            </a:r>
          </a:p>
        </p:txBody>
      </p:sp>
    </p:spTree>
    <p:extLst>
      <p:ext uri="{BB962C8B-B14F-4D97-AF65-F5344CB8AC3E}">
        <p14:creationId xmlns:p14="http://schemas.microsoft.com/office/powerpoint/2010/main" val="753313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33696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Eine </a:t>
            </a:r>
            <a:r>
              <a:rPr lang="en-GB" sz="3600" b="1" dirty="0" err="1">
                <a:solidFill>
                  <a:schemeClr val="bg1"/>
                </a:solidFill>
              </a:rPr>
              <a:t>Reise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14660" y="247046"/>
            <a:ext cx="1542667" cy="37047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03751" y="1351508"/>
            <a:ext cx="11505319" cy="4154984"/>
          </a:xfrm>
          <a:prstGeom prst="rect">
            <a:avLst/>
          </a:prstGeom>
          <a:noFill/>
        </p:spPr>
        <p:txBody>
          <a:bodyPr wrap="square" rtlCol="0">
            <a:spAutoFit/>
          </a:bodyPr>
          <a:lstStyle/>
          <a:p>
            <a:r>
              <a:rPr lang="en-US" sz="2400" dirty="0">
                <a:solidFill>
                  <a:schemeClr val="accent5">
                    <a:lumMod val="50000"/>
                  </a:schemeClr>
                </a:solidFill>
              </a:rPr>
              <a:t>Describe a journey in the past. It could be a journey you have been on, or an imaginary one. Include the following elements:</a:t>
            </a:r>
          </a:p>
          <a:p>
            <a:endParaRPr lang="en-US" sz="2400" dirty="0">
              <a:solidFill>
                <a:schemeClr val="accent5">
                  <a:lumMod val="50000"/>
                </a:schemeClr>
              </a:solidFill>
            </a:endParaRPr>
          </a:p>
          <a:p>
            <a:endParaRPr lang="en-US" sz="2400" dirty="0">
              <a:solidFill>
                <a:schemeClr val="accent5">
                  <a:lumMod val="50000"/>
                </a:schemeClr>
              </a:solidFill>
            </a:endParaRPr>
          </a:p>
          <a:p>
            <a:pPr marL="342900" indent="-342900">
              <a:buFont typeface="Arial" panose="020B0604020202020204" pitchFamily="34" charset="0"/>
              <a:buChar char="•"/>
            </a:pPr>
            <a:r>
              <a:rPr lang="en-US" sz="2400" dirty="0">
                <a:solidFill>
                  <a:schemeClr val="accent5">
                    <a:lumMod val="50000"/>
                  </a:schemeClr>
                </a:solidFill>
              </a:rPr>
              <a:t>When you travelled and with whom</a:t>
            </a:r>
          </a:p>
          <a:p>
            <a:pPr marL="342900" indent="-342900">
              <a:buFont typeface="Arial" panose="020B0604020202020204" pitchFamily="34" charset="0"/>
              <a:buChar char="•"/>
            </a:pPr>
            <a:endParaRPr lang="en-US" sz="2400" dirty="0">
              <a:solidFill>
                <a:schemeClr val="accent5">
                  <a:lumMod val="50000"/>
                </a:schemeClr>
              </a:solidFill>
            </a:endParaRPr>
          </a:p>
          <a:p>
            <a:pPr marL="342900" indent="-342900">
              <a:buFont typeface="Arial" panose="020B0604020202020204" pitchFamily="34" charset="0"/>
              <a:buChar char="•"/>
            </a:pPr>
            <a:r>
              <a:rPr lang="en-US" sz="2400" dirty="0">
                <a:solidFill>
                  <a:schemeClr val="accent5">
                    <a:lumMod val="50000"/>
                  </a:schemeClr>
                </a:solidFill>
              </a:rPr>
              <a:t>How you travelled for each stage of the journey</a:t>
            </a:r>
          </a:p>
          <a:p>
            <a:pPr marL="342900" indent="-342900">
              <a:buFont typeface="Arial" panose="020B0604020202020204" pitchFamily="34" charset="0"/>
              <a:buChar char="•"/>
            </a:pPr>
            <a:endParaRPr lang="en-US" sz="2400" dirty="0">
              <a:solidFill>
                <a:schemeClr val="accent5">
                  <a:lumMod val="50000"/>
                </a:schemeClr>
              </a:solidFill>
            </a:endParaRPr>
          </a:p>
          <a:p>
            <a:pPr marL="342900" indent="-342900">
              <a:buFont typeface="Arial" panose="020B0604020202020204" pitchFamily="34" charset="0"/>
              <a:buChar char="•"/>
            </a:pPr>
            <a:r>
              <a:rPr lang="en-US" sz="2400" dirty="0">
                <a:solidFill>
                  <a:schemeClr val="accent5">
                    <a:lumMod val="50000"/>
                  </a:schemeClr>
                </a:solidFill>
              </a:rPr>
              <a:t>A description of the place you went to</a:t>
            </a:r>
          </a:p>
          <a:p>
            <a:pPr marL="342900" indent="-342900">
              <a:buFont typeface="Arial" panose="020B0604020202020204" pitchFamily="34" charset="0"/>
              <a:buChar char="•"/>
            </a:pPr>
            <a:endParaRPr lang="en-US" sz="2400" dirty="0">
              <a:solidFill>
                <a:schemeClr val="accent5">
                  <a:lumMod val="50000"/>
                </a:schemeClr>
              </a:solidFill>
            </a:endParaRPr>
          </a:p>
          <a:p>
            <a:pPr marL="342900" indent="-342900">
              <a:buFont typeface="Arial" panose="020B0604020202020204" pitchFamily="34" charset="0"/>
              <a:buChar char="•"/>
            </a:pPr>
            <a:r>
              <a:rPr lang="en-US" sz="2400" dirty="0">
                <a:solidFill>
                  <a:schemeClr val="accent5">
                    <a:lumMod val="50000"/>
                  </a:schemeClr>
                </a:solidFill>
              </a:rPr>
              <a:t>Where you want to visit next and why</a:t>
            </a:r>
          </a:p>
        </p:txBody>
      </p:sp>
      <p:pic>
        <p:nvPicPr>
          <p:cNvPr id="3074" name="Picture 2" descr="Cars, Road, Street, Transportation, Traffic, City">
            <a:extLst>
              <a:ext uri="{FF2B5EF4-FFF2-40B4-BE49-F238E27FC236}">
                <a16:creationId xmlns:a16="http://schemas.microsoft.com/office/drawing/2014/main" id="{013F2BBC-8A20-4937-B5F9-554D0397A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3762" y="2340623"/>
            <a:ext cx="3311822" cy="3311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897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3696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Eine </a:t>
            </a:r>
            <a:r>
              <a:rPr lang="en-GB" sz="3600" b="1" dirty="0" err="1">
                <a:solidFill>
                  <a:schemeClr val="bg1"/>
                </a:solidFill>
              </a:rPr>
              <a:t>Reise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14660" y="247046"/>
            <a:ext cx="1542667" cy="37047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1505319" cy="4524315"/>
          </a:xfrm>
          <a:prstGeom prst="rect">
            <a:avLst/>
          </a:prstGeom>
          <a:noFill/>
        </p:spPr>
        <p:txBody>
          <a:bodyPr wrap="square" rtlCol="0">
            <a:spAutoFit/>
          </a:bodyPr>
          <a:lstStyle/>
          <a:p>
            <a:r>
              <a:rPr lang="en-US" sz="2400" dirty="0">
                <a:solidFill>
                  <a:schemeClr val="accent5">
                    <a:lumMod val="50000"/>
                  </a:schemeClr>
                </a:solidFill>
              </a:rPr>
              <a:t>Describe a journey in the past. It could be a journey you have been on, or an imaginary one. Use the following prompts to help you. Aim to write 2-3 sentences for each prompt and include the words in orange.</a:t>
            </a:r>
          </a:p>
          <a:p>
            <a:endParaRPr lang="en-US" sz="2400" dirty="0">
              <a:solidFill>
                <a:schemeClr val="accent5">
                  <a:lumMod val="50000"/>
                </a:schemeClr>
              </a:solidFill>
            </a:endParaRPr>
          </a:p>
          <a:p>
            <a:pPr marL="342900" indent="-342900">
              <a:buFont typeface="Arial" panose="020B0604020202020204" pitchFamily="34" charset="0"/>
              <a:buChar char="•"/>
            </a:pPr>
            <a:r>
              <a:rPr lang="en-US" sz="2400" dirty="0">
                <a:solidFill>
                  <a:schemeClr val="accent5">
                    <a:lumMod val="50000"/>
                  </a:schemeClr>
                </a:solidFill>
              </a:rPr>
              <a:t>When you travelled and with whom</a:t>
            </a:r>
          </a:p>
          <a:p>
            <a:r>
              <a:rPr lang="en-US" sz="2400" dirty="0">
                <a:solidFill>
                  <a:schemeClr val="accent5">
                    <a:lumMod val="50000"/>
                  </a:schemeClr>
                </a:solidFill>
              </a:rPr>
              <a:t>    </a:t>
            </a:r>
            <a:r>
              <a:rPr lang="en-US" sz="2400" dirty="0" err="1">
                <a:solidFill>
                  <a:srgbClr val="DAA520"/>
                </a:solidFill>
              </a:rPr>
              <a:t>mit</a:t>
            </a:r>
            <a:r>
              <a:rPr lang="en-US" sz="2400" dirty="0">
                <a:solidFill>
                  <a:srgbClr val="DAA520"/>
                </a:solidFill>
              </a:rPr>
              <a:t>, </a:t>
            </a:r>
            <a:r>
              <a:rPr lang="en-US" sz="2400" dirty="0" err="1">
                <a:solidFill>
                  <a:srgbClr val="DAA520"/>
                </a:solidFill>
              </a:rPr>
              <a:t>denn</a:t>
            </a:r>
            <a:r>
              <a:rPr lang="en-US" sz="2400" dirty="0">
                <a:solidFill>
                  <a:srgbClr val="DAA520"/>
                </a:solidFill>
              </a:rPr>
              <a:t>, </a:t>
            </a:r>
            <a:r>
              <a:rPr lang="en-US" sz="2400" dirty="0" err="1">
                <a:solidFill>
                  <a:srgbClr val="DAA520"/>
                </a:solidFill>
              </a:rPr>
              <a:t>jedoch</a:t>
            </a:r>
            <a:r>
              <a:rPr lang="en-US" sz="2400" dirty="0">
                <a:solidFill>
                  <a:srgbClr val="DAA520"/>
                </a:solidFill>
              </a:rPr>
              <a:t>, </a:t>
            </a:r>
            <a:r>
              <a:rPr lang="en-US" sz="2400" dirty="0" err="1">
                <a:solidFill>
                  <a:srgbClr val="DAA520"/>
                </a:solidFill>
              </a:rPr>
              <a:t>letzter</a:t>
            </a:r>
            <a:endParaRPr lang="en-US" sz="2400" dirty="0">
              <a:solidFill>
                <a:srgbClr val="DAA520"/>
              </a:solidFill>
            </a:endParaRPr>
          </a:p>
          <a:p>
            <a:pPr marL="342900" indent="-342900">
              <a:buFont typeface="Arial" panose="020B0604020202020204" pitchFamily="34" charset="0"/>
              <a:buChar char="•"/>
            </a:pPr>
            <a:r>
              <a:rPr lang="en-US" sz="2400" dirty="0">
                <a:solidFill>
                  <a:schemeClr val="accent5">
                    <a:lumMod val="50000"/>
                  </a:schemeClr>
                </a:solidFill>
              </a:rPr>
              <a:t>How you travelled for each stage of the journey</a:t>
            </a:r>
          </a:p>
          <a:p>
            <a:r>
              <a:rPr lang="en-US" sz="2400" dirty="0">
                <a:solidFill>
                  <a:srgbClr val="DAA520"/>
                </a:solidFill>
              </a:rPr>
              <a:t>    </a:t>
            </a:r>
            <a:r>
              <a:rPr lang="en-US" sz="2400" dirty="0" err="1">
                <a:solidFill>
                  <a:srgbClr val="DAA520"/>
                </a:solidFill>
              </a:rPr>
              <a:t>musste</a:t>
            </a:r>
            <a:r>
              <a:rPr lang="en-US" sz="2400" dirty="0">
                <a:solidFill>
                  <a:srgbClr val="DAA520"/>
                </a:solidFill>
              </a:rPr>
              <a:t>, um, </a:t>
            </a:r>
            <a:r>
              <a:rPr lang="en-US" sz="2400" dirty="0" err="1">
                <a:solidFill>
                  <a:srgbClr val="DAA520"/>
                </a:solidFill>
              </a:rPr>
              <a:t>nach</a:t>
            </a:r>
            <a:r>
              <a:rPr lang="en-US" sz="2400" dirty="0">
                <a:solidFill>
                  <a:srgbClr val="DAA520"/>
                </a:solidFill>
              </a:rPr>
              <a:t>, </a:t>
            </a:r>
            <a:r>
              <a:rPr lang="en-US" sz="2400" dirty="0" err="1">
                <a:solidFill>
                  <a:srgbClr val="DAA520"/>
                </a:solidFill>
              </a:rPr>
              <a:t>angenehm</a:t>
            </a:r>
            <a:endParaRPr lang="en-US" sz="2400" dirty="0">
              <a:solidFill>
                <a:srgbClr val="DAA520"/>
              </a:solidFill>
            </a:endParaRPr>
          </a:p>
          <a:p>
            <a:pPr marL="342900" indent="-342900">
              <a:buFont typeface="Arial" panose="020B0604020202020204" pitchFamily="34" charset="0"/>
              <a:buChar char="•"/>
            </a:pPr>
            <a:r>
              <a:rPr lang="en-US" sz="2400" dirty="0">
                <a:solidFill>
                  <a:schemeClr val="accent5">
                    <a:lumMod val="50000"/>
                  </a:schemeClr>
                </a:solidFill>
              </a:rPr>
              <a:t>A description of the place you went to</a:t>
            </a:r>
          </a:p>
          <a:p>
            <a:r>
              <a:rPr lang="en-US" sz="2400" dirty="0">
                <a:solidFill>
                  <a:srgbClr val="DAA520"/>
                </a:solidFill>
              </a:rPr>
              <a:t>    es gab, </a:t>
            </a:r>
            <a:r>
              <a:rPr lang="en-US" sz="2400" dirty="0" err="1">
                <a:solidFill>
                  <a:srgbClr val="DAA520"/>
                </a:solidFill>
              </a:rPr>
              <a:t>Bevölkerung</a:t>
            </a:r>
            <a:r>
              <a:rPr lang="en-US" sz="2400" dirty="0">
                <a:solidFill>
                  <a:srgbClr val="DAA520"/>
                </a:solidFill>
              </a:rPr>
              <a:t>, </a:t>
            </a:r>
            <a:r>
              <a:rPr lang="en-US" sz="2400" dirty="0" err="1">
                <a:solidFill>
                  <a:srgbClr val="DAA520"/>
                </a:solidFill>
              </a:rPr>
              <a:t>wollte</a:t>
            </a:r>
            <a:r>
              <a:rPr lang="en-US" sz="2400" dirty="0">
                <a:solidFill>
                  <a:srgbClr val="DAA520"/>
                </a:solidFill>
              </a:rPr>
              <a:t>, Ort</a:t>
            </a:r>
          </a:p>
          <a:p>
            <a:pPr marL="342900" indent="-342900">
              <a:buFont typeface="Arial" panose="020B0604020202020204" pitchFamily="34" charset="0"/>
              <a:buChar char="•"/>
            </a:pPr>
            <a:r>
              <a:rPr lang="en-US" sz="2400" dirty="0">
                <a:solidFill>
                  <a:schemeClr val="accent5">
                    <a:lumMod val="50000"/>
                  </a:schemeClr>
                </a:solidFill>
              </a:rPr>
              <a:t>Where you want to visit next and why</a:t>
            </a:r>
          </a:p>
          <a:p>
            <a:r>
              <a:rPr lang="en-US" sz="2400" dirty="0">
                <a:solidFill>
                  <a:schemeClr val="accent5">
                    <a:lumMod val="50000"/>
                  </a:schemeClr>
                </a:solidFill>
              </a:rPr>
              <a:t>     </a:t>
            </a:r>
            <a:r>
              <a:rPr lang="en-US" sz="2400" dirty="0">
                <a:solidFill>
                  <a:srgbClr val="DAA520"/>
                </a:solidFill>
              </a:rPr>
              <a:t>will, </a:t>
            </a:r>
            <a:r>
              <a:rPr lang="en-US" sz="2400" dirty="0" err="1">
                <a:solidFill>
                  <a:srgbClr val="DAA520"/>
                </a:solidFill>
              </a:rPr>
              <a:t>kann</a:t>
            </a:r>
            <a:r>
              <a:rPr lang="en-US" sz="2400" dirty="0">
                <a:solidFill>
                  <a:srgbClr val="DAA520"/>
                </a:solidFill>
              </a:rPr>
              <a:t>, Meer, ich </a:t>
            </a:r>
            <a:r>
              <a:rPr lang="en-US" sz="2400" dirty="0" err="1">
                <a:solidFill>
                  <a:srgbClr val="DAA520"/>
                </a:solidFill>
              </a:rPr>
              <a:t>werde</a:t>
            </a:r>
            <a:endParaRPr lang="en-US" sz="2400" dirty="0">
              <a:solidFill>
                <a:schemeClr val="accent5">
                  <a:lumMod val="50000"/>
                </a:schemeClr>
              </a:solidFill>
            </a:endParaRPr>
          </a:p>
        </p:txBody>
      </p:sp>
      <p:pic>
        <p:nvPicPr>
          <p:cNvPr id="6" name="Picture 2" descr="Cars, Road, Street, Transportation, Traffic, City">
            <a:extLst>
              <a:ext uri="{FF2B5EF4-FFF2-40B4-BE49-F238E27FC236}">
                <a16:creationId xmlns:a16="http://schemas.microsoft.com/office/drawing/2014/main" id="{72FB4719-65C8-446A-A286-1403BABB0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5014" y="2640502"/>
            <a:ext cx="3311822" cy="3311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550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3.2, Week 4)</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4" name="Picture 13"/>
          <p:cNvPicPr/>
          <p:nvPr/>
        </p:nvPicPr>
        <p:blipFill>
          <a:blip r:embed="rId5">
            <a:extLst>
              <a:ext uri="{28A0092B-C50C-407E-A947-70E740481C1C}">
                <a14:useLocalDpi xmlns:a14="http://schemas.microsoft.com/office/drawing/2010/main" val="0"/>
              </a:ext>
            </a:extLst>
          </a:blip>
          <a:srcRect/>
          <a:stretch/>
        </p:blipFill>
        <p:spPr>
          <a:xfrm>
            <a:off x="3149600" y="3465504"/>
            <a:ext cx="1275434" cy="1275434"/>
          </a:xfrm>
          <a:prstGeom prst="rect">
            <a:avLst/>
          </a:prstGeom>
        </p:spPr>
      </p:pic>
      <p:sp>
        <p:nvSpPr>
          <p:cNvPr id="12" name="TextBox 11"/>
          <p:cNvSpPr txBox="1"/>
          <p:nvPr/>
        </p:nvSpPr>
        <p:spPr>
          <a:xfrm>
            <a:off x="175148" y="205739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8" y="2963501"/>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
        <p:nvSpPr>
          <p:cNvPr id="16" name="TextBox 15">
            <a:extLst>
              <a:ext uri="{FF2B5EF4-FFF2-40B4-BE49-F238E27FC236}">
                <a16:creationId xmlns:a16="http://schemas.microsoft.com/office/drawing/2014/main" id="{7957A5D5-82C3-894F-A75A-B87AE3DBF297}"/>
              </a:ext>
            </a:extLst>
          </p:cNvPr>
          <p:cNvSpPr txBox="1"/>
          <p:nvPr/>
        </p:nvSpPr>
        <p:spPr>
          <a:xfrm>
            <a:off x="175148" y="3909941"/>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br>
              <a:rPr lang="en-GB" sz="2400" dirty="0"/>
            </a:br>
            <a:endParaRPr lang="en-GB" sz="2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[2/10]</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86E5AF-8EB3-4806-9B50-DC16C63E1F38}"/>
              </a:ext>
            </a:extLst>
          </p:cNvPr>
          <p:cNvSpPr txBox="1"/>
          <p:nvPr/>
        </p:nvSpPr>
        <p:spPr>
          <a:xfrm>
            <a:off x="532109" y="3100793"/>
            <a:ext cx="5563891" cy="461665"/>
          </a:xfrm>
          <a:prstGeom prst="rect">
            <a:avLst/>
          </a:prstGeom>
          <a:solidFill>
            <a:schemeClr val="bg1"/>
          </a:solidFill>
        </p:spPr>
        <p:txBody>
          <a:bodyPr wrap="square" rtlCol="0">
            <a:spAutoFit/>
          </a:bodyPr>
          <a:lstStyle/>
          <a:p>
            <a:r>
              <a:rPr lang="en-US" sz="2400" dirty="0">
                <a:solidFill>
                  <a:schemeClr val="accent5">
                    <a:lumMod val="50000"/>
                  </a:schemeClr>
                </a:solidFill>
              </a:rPr>
              <a:t>Er war in </a:t>
            </a:r>
            <a:r>
              <a:rPr lang="en-US" sz="2400" dirty="0" err="1">
                <a:solidFill>
                  <a:schemeClr val="accent5">
                    <a:lumMod val="50000"/>
                  </a:schemeClr>
                </a:solidFill>
              </a:rPr>
              <a:t>Wolfgangs</a:t>
            </a:r>
            <a:r>
              <a:rPr lang="en-US" sz="2400" dirty="0">
                <a:solidFill>
                  <a:schemeClr val="accent5">
                    <a:lumMod val="50000"/>
                  </a:schemeClr>
                </a:solidFill>
              </a:rPr>
              <a:t> </a:t>
            </a:r>
            <a:r>
              <a:rPr lang="en-US" sz="2400" dirty="0" err="1">
                <a:solidFill>
                  <a:schemeClr val="accent5">
                    <a:lumMod val="50000"/>
                  </a:schemeClr>
                </a:solidFill>
              </a:rPr>
              <a:t>Klasse</a:t>
            </a:r>
            <a:r>
              <a:rPr lang="en-US" sz="2400" dirty="0">
                <a:solidFill>
                  <a:schemeClr val="accent5">
                    <a:lumMod val="50000"/>
                  </a:schemeClr>
                </a:solidFill>
              </a:rPr>
              <a:t>.</a:t>
            </a:r>
          </a:p>
        </p:txBody>
      </p:sp>
      <p:sp>
        <p:nvSpPr>
          <p:cNvPr id="13" name="TextBox 12">
            <a:extLst>
              <a:ext uri="{FF2B5EF4-FFF2-40B4-BE49-F238E27FC236}">
                <a16:creationId xmlns:a16="http://schemas.microsoft.com/office/drawing/2014/main" id="{65ED6BF3-0F54-43B2-8319-51E8A7BE211C}"/>
              </a:ext>
            </a:extLst>
          </p:cNvPr>
          <p:cNvSpPr txBox="1"/>
          <p:nvPr/>
        </p:nvSpPr>
        <p:spPr>
          <a:xfrm>
            <a:off x="532109" y="4512159"/>
            <a:ext cx="5563891" cy="461665"/>
          </a:xfrm>
          <a:prstGeom prst="rect">
            <a:avLst/>
          </a:prstGeom>
          <a:solidFill>
            <a:schemeClr val="bg1"/>
          </a:solidFill>
        </p:spPr>
        <p:txBody>
          <a:bodyPr wrap="square" rtlCol="0">
            <a:spAutoFit/>
          </a:bodyPr>
          <a:lstStyle/>
          <a:p>
            <a:r>
              <a:rPr lang="en-US" sz="2400" dirty="0">
                <a:solidFill>
                  <a:schemeClr val="accent5">
                    <a:lumMod val="50000"/>
                  </a:schemeClr>
                </a:solidFill>
              </a:rPr>
              <a:t>He was in Wolfgang’s class.</a:t>
            </a:r>
          </a:p>
        </p:txBody>
      </p:sp>
      <p:pic>
        <p:nvPicPr>
          <p:cNvPr id="11" name="Picture 10" descr="Logo&#10;&#10;Description automatically generated">
            <a:extLst>
              <a:ext uri="{FF2B5EF4-FFF2-40B4-BE49-F238E27FC236}">
                <a16:creationId xmlns:a16="http://schemas.microsoft.com/office/drawing/2014/main" id="{89ED195C-A987-4276-9792-068F5DFAE6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349829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[3/10]</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D6A4F4C-7AC1-4CDA-8BE3-F6A74F547AAA}"/>
              </a:ext>
            </a:extLst>
          </p:cNvPr>
          <p:cNvSpPr txBox="1"/>
          <p:nvPr/>
        </p:nvSpPr>
        <p:spPr>
          <a:xfrm>
            <a:off x="561439" y="3078214"/>
            <a:ext cx="8413228" cy="461665"/>
          </a:xfrm>
          <a:prstGeom prst="rect">
            <a:avLst/>
          </a:prstGeom>
          <a:solidFill>
            <a:schemeClr val="bg1"/>
          </a:solidFill>
        </p:spPr>
        <p:txBody>
          <a:bodyPr wrap="square" rtlCol="0">
            <a:spAutoFit/>
          </a:bodyPr>
          <a:lstStyle/>
          <a:p>
            <a:r>
              <a:rPr lang="en-US" sz="2400" dirty="0" err="1">
                <a:solidFill>
                  <a:schemeClr val="accent5">
                    <a:lumMod val="50000"/>
                  </a:schemeClr>
                </a:solidFill>
              </a:rPr>
              <a:t>Letzten</a:t>
            </a:r>
            <a:r>
              <a:rPr lang="en-US" sz="2400" dirty="0">
                <a:solidFill>
                  <a:schemeClr val="accent5">
                    <a:lumMod val="50000"/>
                  </a:schemeClr>
                </a:solidFill>
              </a:rPr>
              <a:t> Montag </a:t>
            </a:r>
            <a:r>
              <a:rPr lang="en-US" sz="2400" dirty="0" err="1">
                <a:solidFill>
                  <a:schemeClr val="accent5">
                    <a:lumMod val="50000"/>
                  </a:schemeClr>
                </a:solidFill>
              </a:rPr>
              <a:t>ist</a:t>
            </a:r>
            <a:r>
              <a:rPr lang="en-US" sz="2400" dirty="0">
                <a:solidFill>
                  <a:schemeClr val="accent5">
                    <a:lumMod val="50000"/>
                  </a:schemeClr>
                </a:solidFill>
              </a:rPr>
              <a:t> er </a:t>
            </a:r>
            <a:r>
              <a:rPr lang="en-US" sz="2400" dirty="0" err="1">
                <a:solidFill>
                  <a:schemeClr val="accent5">
                    <a:lumMod val="50000"/>
                  </a:schemeClr>
                </a:solidFill>
              </a:rPr>
              <a:t>mit</a:t>
            </a:r>
            <a:r>
              <a:rPr lang="en-US" sz="2400" dirty="0">
                <a:solidFill>
                  <a:schemeClr val="accent5">
                    <a:lumMod val="50000"/>
                  </a:schemeClr>
                </a:solidFill>
              </a:rPr>
              <a:t> seiner </a:t>
            </a:r>
            <a:r>
              <a:rPr lang="en-US" sz="2400" dirty="0" err="1">
                <a:solidFill>
                  <a:schemeClr val="accent5">
                    <a:lumMod val="50000"/>
                  </a:schemeClr>
                </a:solidFill>
              </a:rPr>
              <a:t>Familie</a:t>
            </a:r>
            <a:r>
              <a:rPr lang="en-US" sz="2400" dirty="0">
                <a:solidFill>
                  <a:schemeClr val="accent5">
                    <a:lumMod val="50000"/>
                  </a:schemeClr>
                </a:solidFill>
              </a:rPr>
              <a:t> </a:t>
            </a:r>
            <a:r>
              <a:rPr lang="en-US" sz="2400" dirty="0" err="1">
                <a:solidFill>
                  <a:schemeClr val="accent5">
                    <a:lumMod val="50000"/>
                  </a:schemeClr>
                </a:solidFill>
              </a:rPr>
              <a:t>losgefahren</a:t>
            </a:r>
            <a:r>
              <a:rPr lang="en-US" sz="2400" dirty="0">
                <a:solidFill>
                  <a:schemeClr val="accent5">
                    <a:lumMod val="50000"/>
                  </a:schemeClr>
                </a:solidFill>
              </a:rPr>
              <a:t>…</a:t>
            </a:r>
          </a:p>
        </p:txBody>
      </p:sp>
      <p:sp>
        <p:nvSpPr>
          <p:cNvPr id="15" name="TextBox 14">
            <a:extLst>
              <a:ext uri="{FF2B5EF4-FFF2-40B4-BE49-F238E27FC236}">
                <a16:creationId xmlns:a16="http://schemas.microsoft.com/office/drawing/2014/main" id="{461800A0-E623-4B22-892E-0A80D92333E9}"/>
              </a:ext>
            </a:extLst>
          </p:cNvPr>
          <p:cNvSpPr txBox="1"/>
          <p:nvPr/>
        </p:nvSpPr>
        <p:spPr>
          <a:xfrm>
            <a:off x="561439" y="4498869"/>
            <a:ext cx="6685440" cy="461665"/>
          </a:xfrm>
          <a:prstGeom prst="rect">
            <a:avLst/>
          </a:prstGeom>
          <a:solidFill>
            <a:schemeClr val="bg1"/>
          </a:solidFill>
        </p:spPr>
        <p:txBody>
          <a:bodyPr wrap="square" rtlCol="0">
            <a:spAutoFit/>
          </a:bodyPr>
          <a:lstStyle/>
          <a:p>
            <a:r>
              <a:rPr lang="en-US" sz="2400" dirty="0">
                <a:solidFill>
                  <a:schemeClr val="accent5">
                    <a:lumMod val="50000"/>
                  </a:schemeClr>
                </a:solidFill>
              </a:rPr>
              <a:t>Last Monday, he set off with his family...</a:t>
            </a:r>
          </a:p>
        </p:txBody>
      </p:sp>
      <p:pic>
        <p:nvPicPr>
          <p:cNvPr id="11" name="Picture 10" descr="Logo&#10;&#10;Description automatically generated">
            <a:extLst>
              <a:ext uri="{FF2B5EF4-FFF2-40B4-BE49-F238E27FC236}">
                <a16:creationId xmlns:a16="http://schemas.microsoft.com/office/drawing/2014/main" id="{90C9CCC1-C2DD-4531-BB68-60043C10A1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168288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[4/10]</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2D01792-C9AE-4916-B16E-89D83A3CB0DE}"/>
              </a:ext>
            </a:extLst>
          </p:cNvPr>
          <p:cNvSpPr txBox="1"/>
          <p:nvPr/>
        </p:nvSpPr>
        <p:spPr>
          <a:xfrm>
            <a:off x="557408" y="3075056"/>
            <a:ext cx="7835368" cy="461665"/>
          </a:xfrm>
          <a:prstGeom prst="rect">
            <a:avLst/>
          </a:prstGeom>
          <a:solidFill>
            <a:schemeClr val="bg1"/>
          </a:solidFill>
        </p:spPr>
        <p:txBody>
          <a:bodyPr wrap="square" rtlCol="0">
            <a:spAutoFit/>
          </a:bodyPr>
          <a:lstStyle/>
          <a:p>
            <a:r>
              <a:rPr lang="en-US" sz="2400" dirty="0">
                <a:solidFill>
                  <a:schemeClr val="accent5">
                    <a:lumMod val="50000"/>
                  </a:schemeClr>
                </a:solidFill>
              </a:rPr>
              <a:t>…, um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neues</a:t>
            </a:r>
            <a:r>
              <a:rPr lang="en-US" sz="2400" dirty="0">
                <a:solidFill>
                  <a:schemeClr val="accent5">
                    <a:lumMod val="50000"/>
                  </a:schemeClr>
                </a:solidFill>
              </a:rPr>
              <a:t> Leben auf </a:t>
            </a:r>
            <a:r>
              <a:rPr lang="en-US" sz="2400" dirty="0" err="1">
                <a:solidFill>
                  <a:schemeClr val="accent5">
                    <a:lumMod val="50000"/>
                  </a:schemeClr>
                </a:solidFill>
              </a:rPr>
              <a:t>einer</a:t>
            </a:r>
            <a:r>
              <a:rPr lang="en-US" sz="2400" dirty="0">
                <a:solidFill>
                  <a:schemeClr val="accent5">
                    <a:lumMod val="50000"/>
                  </a:schemeClr>
                </a:solidFill>
              </a:rPr>
              <a:t> </a:t>
            </a:r>
            <a:r>
              <a:rPr lang="en-US" sz="2400" dirty="0" err="1">
                <a:solidFill>
                  <a:schemeClr val="accent5">
                    <a:lumMod val="50000"/>
                  </a:schemeClr>
                </a:solidFill>
              </a:rPr>
              <a:t>Insel</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beginnen</a:t>
            </a:r>
            <a:r>
              <a:rPr lang="en-US" sz="2400" dirty="0">
                <a:solidFill>
                  <a:schemeClr val="accent5">
                    <a:lumMod val="50000"/>
                  </a:schemeClr>
                </a:solidFill>
              </a:rPr>
              <a:t>.</a:t>
            </a:r>
          </a:p>
        </p:txBody>
      </p:sp>
      <p:sp>
        <p:nvSpPr>
          <p:cNvPr id="17" name="TextBox 16">
            <a:extLst>
              <a:ext uri="{FF2B5EF4-FFF2-40B4-BE49-F238E27FC236}">
                <a16:creationId xmlns:a16="http://schemas.microsoft.com/office/drawing/2014/main" id="{4959695E-C028-49EB-8B3D-5B56CE81C100}"/>
              </a:ext>
            </a:extLst>
          </p:cNvPr>
          <p:cNvSpPr txBox="1"/>
          <p:nvPr/>
        </p:nvSpPr>
        <p:spPr>
          <a:xfrm>
            <a:off x="557408" y="4536054"/>
            <a:ext cx="6685440" cy="461665"/>
          </a:xfrm>
          <a:prstGeom prst="rect">
            <a:avLst/>
          </a:prstGeom>
          <a:solidFill>
            <a:schemeClr val="bg1"/>
          </a:solidFill>
        </p:spPr>
        <p:txBody>
          <a:bodyPr wrap="square" rtlCol="0">
            <a:spAutoFit/>
          </a:bodyPr>
          <a:lstStyle/>
          <a:p>
            <a:r>
              <a:rPr lang="en-US" sz="2400" dirty="0">
                <a:solidFill>
                  <a:schemeClr val="accent5">
                    <a:lumMod val="50000"/>
                  </a:schemeClr>
                </a:solidFill>
              </a:rPr>
              <a:t>… to begin a new life on an island.</a:t>
            </a:r>
          </a:p>
        </p:txBody>
      </p:sp>
      <p:pic>
        <p:nvPicPr>
          <p:cNvPr id="11" name="Picture 10" descr="Logo&#10;&#10;Description automatically generated">
            <a:extLst>
              <a:ext uri="{FF2B5EF4-FFF2-40B4-BE49-F238E27FC236}">
                <a16:creationId xmlns:a16="http://schemas.microsoft.com/office/drawing/2014/main" id="{76CB8B92-E74A-42CF-AB9D-6CC9B4ED25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99301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[5/10]</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EA234ED-CBBE-4BEC-A024-68B4F99CD91A}"/>
              </a:ext>
            </a:extLst>
          </p:cNvPr>
          <p:cNvSpPr txBox="1"/>
          <p:nvPr/>
        </p:nvSpPr>
        <p:spPr>
          <a:xfrm>
            <a:off x="539907" y="3086969"/>
            <a:ext cx="8403201" cy="461665"/>
          </a:xfrm>
          <a:prstGeom prst="rect">
            <a:avLst/>
          </a:prstGeom>
          <a:solidFill>
            <a:schemeClr val="bg1"/>
          </a:solid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Insel</a:t>
            </a:r>
            <a:r>
              <a:rPr lang="en-US" sz="2400" dirty="0">
                <a:solidFill>
                  <a:schemeClr val="accent5">
                    <a:lumMod val="50000"/>
                  </a:schemeClr>
                </a:solidFill>
              </a:rPr>
              <a:t> </a:t>
            </a:r>
            <a:r>
              <a:rPr lang="en-US" sz="2400" dirty="0" err="1">
                <a:solidFill>
                  <a:schemeClr val="accent5">
                    <a:lumMod val="50000"/>
                  </a:schemeClr>
                </a:solidFill>
              </a:rPr>
              <a:t>heißt</a:t>
            </a:r>
            <a:r>
              <a:rPr lang="en-US" sz="2400" dirty="0">
                <a:solidFill>
                  <a:schemeClr val="accent5">
                    <a:lumMod val="50000"/>
                  </a:schemeClr>
                </a:solidFill>
              </a:rPr>
              <a:t> </a:t>
            </a:r>
            <a:r>
              <a:rPr lang="en-US" sz="2400" dirty="0" err="1">
                <a:solidFill>
                  <a:schemeClr val="accent5">
                    <a:lumMod val="50000"/>
                  </a:schemeClr>
                </a:solidFill>
              </a:rPr>
              <a:t>Föhr</a:t>
            </a:r>
            <a:r>
              <a:rPr lang="en-US" sz="2400" dirty="0">
                <a:solidFill>
                  <a:schemeClr val="accent5">
                    <a:lumMod val="50000"/>
                  </a:schemeClr>
                </a:solidFill>
              </a:rPr>
              <a:t> und </a:t>
            </a:r>
            <a:r>
              <a:rPr lang="en-US" sz="2400" dirty="0" err="1">
                <a:solidFill>
                  <a:schemeClr val="accent5">
                    <a:lumMod val="50000"/>
                  </a:schemeClr>
                </a:solidFill>
              </a:rPr>
              <a:t>ist</a:t>
            </a:r>
            <a:r>
              <a:rPr lang="en-US" sz="2400" dirty="0">
                <a:solidFill>
                  <a:schemeClr val="accent5">
                    <a:lumMod val="50000"/>
                  </a:schemeClr>
                </a:solidFill>
              </a:rPr>
              <a:t> in der </a:t>
            </a:r>
            <a:r>
              <a:rPr lang="en-US" sz="2400" dirty="0" err="1">
                <a:solidFill>
                  <a:schemeClr val="accent5">
                    <a:lumMod val="50000"/>
                  </a:schemeClr>
                </a:solidFill>
              </a:rPr>
              <a:t>Nordsee</a:t>
            </a:r>
            <a:r>
              <a:rPr lang="en-US" sz="2400" dirty="0">
                <a:solidFill>
                  <a:schemeClr val="accent5">
                    <a:lumMod val="50000"/>
                  </a:schemeClr>
                </a:solidFill>
              </a:rPr>
              <a:t> </a:t>
            </a:r>
            <a:r>
              <a:rPr lang="en-US" sz="2400" dirty="0" err="1">
                <a:solidFill>
                  <a:schemeClr val="accent5">
                    <a:lumMod val="50000"/>
                  </a:schemeClr>
                </a:solidFill>
              </a:rPr>
              <a:t>neben</a:t>
            </a:r>
            <a:r>
              <a:rPr lang="en-US" sz="2400" dirty="0">
                <a:solidFill>
                  <a:schemeClr val="accent5">
                    <a:lumMod val="50000"/>
                  </a:schemeClr>
                </a:solidFill>
              </a:rPr>
              <a:t> Sylt. </a:t>
            </a:r>
          </a:p>
        </p:txBody>
      </p:sp>
      <p:sp>
        <p:nvSpPr>
          <p:cNvPr id="19" name="TextBox 18">
            <a:extLst>
              <a:ext uri="{FF2B5EF4-FFF2-40B4-BE49-F238E27FC236}">
                <a16:creationId xmlns:a16="http://schemas.microsoft.com/office/drawing/2014/main" id="{7615A5AB-79E3-4C74-B66B-66C0B77400E2}"/>
              </a:ext>
            </a:extLst>
          </p:cNvPr>
          <p:cNvSpPr txBox="1"/>
          <p:nvPr/>
        </p:nvSpPr>
        <p:spPr>
          <a:xfrm>
            <a:off x="539906" y="4510962"/>
            <a:ext cx="7900397" cy="830997"/>
          </a:xfrm>
          <a:prstGeom prst="rect">
            <a:avLst/>
          </a:prstGeom>
          <a:solidFill>
            <a:schemeClr val="bg1"/>
          </a:solidFill>
        </p:spPr>
        <p:txBody>
          <a:bodyPr wrap="square" rtlCol="0">
            <a:spAutoFit/>
          </a:bodyPr>
          <a:lstStyle/>
          <a:p>
            <a:r>
              <a:rPr lang="en-US" sz="2400" dirty="0">
                <a:solidFill>
                  <a:schemeClr val="accent5">
                    <a:lumMod val="50000"/>
                  </a:schemeClr>
                </a:solidFill>
              </a:rPr>
              <a:t>The island is called </a:t>
            </a:r>
            <a:r>
              <a:rPr lang="en-US" sz="2400" dirty="0" err="1">
                <a:solidFill>
                  <a:schemeClr val="accent5">
                    <a:lumMod val="50000"/>
                  </a:schemeClr>
                </a:solidFill>
              </a:rPr>
              <a:t>Föhr</a:t>
            </a:r>
            <a:r>
              <a:rPr lang="en-US" sz="2400" dirty="0">
                <a:solidFill>
                  <a:schemeClr val="accent5">
                    <a:lumMod val="50000"/>
                  </a:schemeClr>
                </a:solidFill>
              </a:rPr>
              <a:t> and is in the North Sea next to Sylt.</a:t>
            </a:r>
          </a:p>
        </p:txBody>
      </p:sp>
      <p:pic>
        <p:nvPicPr>
          <p:cNvPr id="11" name="Picture 10" descr="Logo&#10;&#10;Description automatically generated">
            <a:extLst>
              <a:ext uri="{FF2B5EF4-FFF2-40B4-BE49-F238E27FC236}">
                <a16:creationId xmlns:a16="http://schemas.microsoft.com/office/drawing/2014/main" id="{9D80D0DC-4EC3-4CD7-86ED-E0BE6F016E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30230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[6/10]</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63D7D3D-CA8B-4A70-A9BF-43242285DC24}"/>
              </a:ext>
            </a:extLst>
          </p:cNvPr>
          <p:cNvSpPr txBox="1"/>
          <p:nvPr/>
        </p:nvSpPr>
        <p:spPr>
          <a:xfrm>
            <a:off x="590225" y="3095452"/>
            <a:ext cx="8403201" cy="461665"/>
          </a:xfrm>
          <a:prstGeom prst="rect">
            <a:avLst/>
          </a:prstGeom>
          <a:solidFill>
            <a:schemeClr val="bg1"/>
          </a:solidFill>
        </p:spPr>
        <p:txBody>
          <a:bodyPr wrap="square" rtlCol="0">
            <a:spAutoFit/>
          </a:bodyPr>
          <a:lstStyle/>
          <a:p>
            <a:r>
              <a:rPr lang="en-US" sz="2400" dirty="0">
                <a:solidFill>
                  <a:schemeClr val="accent5">
                    <a:lumMod val="50000"/>
                  </a:schemeClr>
                </a:solidFill>
              </a:rPr>
              <a:t>Es </a:t>
            </a:r>
            <a:r>
              <a:rPr lang="en-US" sz="2400" dirty="0" err="1">
                <a:solidFill>
                  <a:schemeClr val="accent5">
                    <a:lumMod val="50000"/>
                  </a:schemeClr>
                </a:solidFill>
              </a:rPr>
              <a:t>gibt</a:t>
            </a:r>
            <a:r>
              <a:rPr lang="en-US" sz="2400" dirty="0">
                <a:solidFill>
                  <a:schemeClr val="accent5">
                    <a:lumMod val="50000"/>
                  </a:schemeClr>
                </a:solidFill>
              </a:rPr>
              <a:t> </a:t>
            </a:r>
            <a:r>
              <a:rPr lang="en-US" sz="2400" dirty="0" err="1">
                <a:solidFill>
                  <a:schemeClr val="accent5">
                    <a:lumMod val="50000"/>
                  </a:schemeClr>
                </a:solidFill>
              </a:rPr>
              <a:t>sehr</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tun!</a:t>
            </a:r>
          </a:p>
        </p:txBody>
      </p:sp>
      <p:sp>
        <p:nvSpPr>
          <p:cNvPr id="21" name="TextBox 20">
            <a:extLst>
              <a:ext uri="{FF2B5EF4-FFF2-40B4-BE49-F238E27FC236}">
                <a16:creationId xmlns:a16="http://schemas.microsoft.com/office/drawing/2014/main" id="{427365F6-80B3-49B5-B23E-C0D7186DBC91}"/>
              </a:ext>
            </a:extLst>
          </p:cNvPr>
          <p:cNvSpPr txBox="1"/>
          <p:nvPr/>
        </p:nvSpPr>
        <p:spPr>
          <a:xfrm>
            <a:off x="590225" y="4536054"/>
            <a:ext cx="7807864" cy="461665"/>
          </a:xfrm>
          <a:prstGeom prst="rect">
            <a:avLst/>
          </a:prstGeom>
          <a:solidFill>
            <a:schemeClr val="bg1"/>
          </a:solidFill>
        </p:spPr>
        <p:txBody>
          <a:bodyPr wrap="square" rtlCol="0">
            <a:spAutoFit/>
          </a:bodyPr>
          <a:lstStyle/>
          <a:p>
            <a:r>
              <a:rPr lang="en-US" sz="2400" dirty="0">
                <a:solidFill>
                  <a:schemeClr val="accent5">
                    <a:lumMod val="50000"/>
                  </a:schemeClr>
                </a:solidFill>
              </a:rPr>
              <a:t>There is lots to do!</a:t>
            </a:r>
          </a:p>
        </p:txBody>
      </p:sp>
      <p:pic>
        <p:nvPicPr>
          <p:cNvPr id="11" name="Picture 10" descr="Logo&#10;&#10;Description automatically generated">
            <a:extLst>
              <a:ext uri="{FF2B5EF4-FFF2-40B4-BE49-F238E27FC236}">
                <a16:creationId xmlns:a16="http://schemas.microsoft.com/office/drawing/2014/main" id="{4D612261-5820-4475-B9C6-0BFFA0620A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34531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58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a:t>
            </a:r>
            <a:r>
              <a:rPr lang="en-GB" sz="3600" dirty="0">
                <a:solidFill>
                  <a:schemeClr val="bg1"/>
                </a:solidFill>
              </a:rPr>
              <a:t>[7/10]</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291" y="1284012"/>
            <a:ext cx="6317782" cy="830997"/>
          </a:xfrm>
          <a:prstGeom prst="rect">
            <a:avLst/>
          </a:prstGeom>
          <a:noFill/>
        </p:spPr>
        <p:txBody>
          <a:bodyPr wrap="square" rtlCol="0">
            <a:spAutoFit/>
          </a:bodyPr>
          <a:lstStyle/>
          <a:p>
            <a:r>
              <a:rPr lang="en-US" sz="2400" dirty="0">
                <a:solidFill>
                  <a:schemeClr val="accent5">
                    <a:lumMod val="50000"/>
                  </a:schemeClr>
                </a:solidFill>
              </a:rPr>
              <a:t>Lies den Text auf Deutsch.</a:t>
            </a:r>
            <a:br>
              <a:rPr lang="en-US" sz="2400" dirty="0">
                <a:solidFill>
                  <a:schemeClr val="accent5">
                    <a:lumMod val="50000"/>
                  </a:schemeClr>
                </a:solidFill>
              </a:rPr>
            </a:br>
            <a:r>
              <a:rPr lang="en-US" sz="2400" dirty="0">
                <a:solidFill>
                  <a:schemeClr val="accent5">
                    <a:lumMod val="50000"/>
                  </a:schemeClr>
                </a:solidFill>
              </a:rPr>
              <a:t>Dann sag den Text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026" name="Picture 2" descr="Föhr, Wyk, Island, North Sea, Sea, Vacations">
            <a:extLst>
              <a:ext uri="{FF2B5EF4-FFF2-40B4-BE49-F238E27FC236}">
                <a16:creationId xmlns:a16="http://schemas.microsoft.com/office/drawing/2014/main" id="{1DD4447F-AEB6-4B4F-92A6-D79B78A717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68"/>
          <a:stretch/>
        </p:blipFill>
        <p:spPr bwMode="auto">
          <a:xfrm>
            <a:off x="9403140" y="807924"/>
            <a:ext cx="2417717" cy="157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sian House, Thatched Roof, Föhr, Wadden Sea">
            <a:extLst>
              <a:ext uri="{FF2B5EF4-FFF2-40B4-BE49-F238E27FC236}">
                <a16:creationId xmlns:a16="http://schemas.microsoft.com/office/drawing/2014/main" id="{7B9D0AC3-E26E-401D-91FC-28A2ED56E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3140" y="2653692"/>
            <a:ext cx="2417717" cy="1609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andkorb, Beach, Wyk, Föhr, Summer, Sand, Water">
            <a:extLst>
              <a:ext uri="{FF2B5EF4-FFF2-40B4-BE49-F238E27FC236}">
                <a16:creationId xmlns:a16="http://schemas.microsoft.com/office/drawing/2014/main" id="{B934F476-479F-4133-A920-241CC7F2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140" y="4536054"/>
            <a:ext cx="2417717" cy="161181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2FED7CA-1713-4E0F-9BEE-F2A5436E678B}"/>
              </a:ext>
            </a:extLst>
          </p:cNvPr>
          <p:cNvSpPr txBox="1"/>
          <p:nvPr/>
        </p:nvSpPr>
        <p:spPr>
          <a:xfrm>
            <a:off x="534830" y="3028709"/>
            <a:ext cx="8403201" cy="461665"/>
          </a:xfrm>
          <a:prstGeom prst="rect">
            <a:avLst/>
          </a:prstGeom>
          <a:solidFill>
            <a:schemeClr val="bg1"/>
          </a:solidFill>
        </p:spPr>
        <p:txBody>
          <a:bodyPr wrap="square" rtlCol="0">
            <a:spAutoFit/>
          </a:bodyPr>
          <a:lstStyle/>
          <a:p>
            <a:r>
              <a:rPr lang="en-US" sz="2400" dirty="0" err="1">
                <a:solidFill>
                  <a:schemeClr val="accent5">
                    <a:lumMod val="50000"/>
                  </a:schemeClr>
                </a:solidFill>
              </a:rPr>
              <a:t>Viele</a:t>
            </a:r>
            <a:r>
              <a:rPr lang="en-US" sz="2400" dirty="0">
                <a:solidFill>
                  <a:schemeClr val="accent5">
                    <a:lumMod val="50000"/>
                  </a:schemeClr>
                </a:solidFill>
              </a:rPr>
              <a:t> Leute </a:t>
            </a:r>
            <a:r>
              <a:rPr lang="en-US" sz="2400" dirty="0" err="1">
                <a:solidFill>
                  <a:schemeClr val="accent5">
                    <a:lumMod val="50000"/>
                  </a:schemeClr>
                </a:solidFill>
              </a:rPr>
              <a:t>machen</a:t>
            </a:r>
            <a:r>
              <a:rPr lang="en-US" sz="2400" dirty="0">
                <a:solidFill>
                  <a:schemeClr val="accent5">
                    <a:lumMod val="50000"/>
                  </a:schemeClr>
                </a:solidFill>
              </a:rPr>
              <a:t> </a:t>
            </a:r>
            <a:r>
              <a:rPr lang="en-US" sz="2400" dirty="0" err="1">
                <a:solidFill>
                  <a:schemeClr val="accent5">
                    <a:lumMod val="50000"/>
                  </a:schemeClr>
                </a:solidFill>
              </a:rPr>
              <a:t>jedes</a:t>
            </a:r>
            <a:r>
              <a:rPr lang="en-US" sz="2400" dirty="0">
                <a:solidFill>
                  <a:schemeClr val="accent5">
                    <a:lumMod val="50000"/>
                  </a:schemeClr>
                </a:solidFill>
              </a:rPr>
              <a:t> </a:t>
            </a:r>
            <a:r>
              <a:rPr lang="en-US" sz="2400" dirty="0" err="1">
                <a:solidFill>
                  <a:schemeClr val="accent5">
                    <a:lumMod val="50000"/>
                  </a:schemeClr>
                </a:solidFill>
              </a:rPr>
              <a:t>Jahr</a:t>
            </a:r>
            <a:r>
              <a:rPr lang="en-US" sz="2400" dirty="0">
                <a:solidFill>
                  <a:schemeClr val="accent5">
                    <a:lumMod val="50000"/>
                  </a:schemeClr>
                </a:solidFill>
              </a:rPr>
              <a:t> </a:t>
            </a:r>
            <a:r>
              <a:rPr lang="en-US" sz="2400" dirty="0" err="1">
                <a:solidFill>
                  <a:schemeClr val="accent5">
                    <a:lumMod val="50000"/>
                  </a:schemeClr>
                </a:solidFill>
              </a:rPr>
              <a:t>Urlaub</a:t>
            </a:r>
            <a:r>
              <a:rPr lang="en-US" sz="2400" dirty="0">
                <a:solidFill>
                  <a:schemeClr val="accent5">
                    <a:lumMod val="50000"/>
                  </a:schemeClr>
                </a:solidFill>
              </a:rPr>
              <a:t> auf </a:t>
            </a:r>
            <a:r>
              <a:rPr lang="en-US" sz="2400" dirty="0" err="1">
                <a:solidFill>
                  <a:schemeClr val="accent5">
                    <a:lumMod val="50000"/>
                  </a:schemeClr>
                </a:solidFill>
              </a:rPr>
              <a:t>Föhr</a:t>
            </a:r>
            <a:r>
              <a:rPr lang="en-US" sz="2400" dirty="0">
                <a:solidFill>
                  <a:schemeClr val="accent5">
                    <a:lumMod val="50000"/>
                  </a:schemeClr>
                </a:solidFill>
              </a:rPr>
              <a:t>.</a:t>
            </a:r>
          </a:p>
        </p:txBody>
      </p:sp>
      <p:sp>
        <p:nvSpPr>
          <p:cNvPr id="23" name="TextBox 22">
            <a:extLst>
              <a:ext uri="{FF2B5EF4-FFF2-40B4-BE49-F238E27FC236}">
                <a16:creationId xmlns:a16="http://schemas.microsoft.com/office/drawing/2014/main" id="{4FB99CED-03DB-4F0D-9849-D67920B200ED}"/>
              </a:ext>
            </a:extLst>
          </p:cNvPr>
          <p:cNvSpPr txBox="1"/>
          <p:nvPr/>
        </p:nvSpPr>
        <p:spPr>
          <a:xfrm>
            <a:off x="625141" y="4522686"/>
            <a:ext cx="8403201" cy="461665"/>
          </a:xfrm>
          <a:prstGeom prst="rect">
            <a:avLst/>
          </a:prstGeom>
          <a:solidFill>
            <a:schemeClr val="bg1"/>
          </a:solidFill>
        </p:spPr>
        <p:txBody>
          <a:bodyPr wrap="square" rtlCol="0">
            <a:spAutoFit/>
          </a:bodyPr>
          <a:lstStyle/>
          <a:p>
            <a:r>
              <a:rPr lang="en-US" sz="2400" dirty="0">
                <a:solidFill>
                  <a:schemeClr val="accent5">
                    <a:lumMod val="50000"/>
                  </a:schemeClr>
                </a:solidFill>
              </a:rPr>
              <a:t>Every year, lots of people go on holiday to </a:t>
            </a:r>
            <a:r>
              <a:rPr lang="en-US" sz="2400" dirty="0" err="1">
                <a:solidFill>
                  <a:schemeClr val="accent5">
                    <a:lumMod val="50000"/>
                  </a:schemeClr>
                </a:solidFill>
              </a:rPr>
              <a:t>Föhr</a:t>
            </a:r>
            <a:r>
              <a:rPr lang="en-US" sz="2400" dirty="0">
                <a:solidFill>
                  <a:schemeClr val="accent5">
                    <a:lumMod val="50000"/>
                  </a:schemeClr>
                </a:solidFill>
              </a:rPr>
              <a:t>.</a:t>
            </a:r>
          </a:p>
        </p:txBody>
      </p:sp>
      <p:pic>
        <p:nvPicPr>
          <p:cNvPr id="11" name="Picture 10" descr="Logo&#10;&#10;Description automatically generated">
            <a:extLst>
              <a:ext uri="{FF2B5EF4-FFF2-40B4-BE49-F238E27FC236}">
                <a16:creationId xmlns:a16="http://schemas.microsoft.com/office/drawing/2014/main" id="{B70A4700-48E0-4CB8-8893-3E21C68E86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0303" y="3816960"/>
            <a:ext cx="1188439" cy="2567313"/>
          </a:xfrm>
          <a:prstGeom prst="rect">
            <a:avLst/>
          </a:prstGeom>
        </p:spPr>
      </p:pic>
    </p:spTree>
    <p:extLst>
      <p:ext uri="{BB962C8B-B14F-4D97-AF65-F5344CB8AC3E}">
        <p14:creationId xmlns:p14="http://schemas.microsoft.com/office/powerpoint/2010/main" val="273865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3BB012C9D1B24489D49F4F0C2CE25A" ma:contentTypeVersion="14" ma:contentTypeDescription="Create a new document." ma:contentTypeScope="" ma:versionID="7de8bc7af44e4e00b1cc6ed5b96ef445">
  <xsd:schema xmlns:xsd="http://www.w3.org/2001/XMLSchema" xmlns:xs="http://www.w3.org/2001/XMLSchema" xmlns:p="http://schemas.microsoft.com/office/2006/metadata/properties" xmlns:ns3="0cecb498-8be2-4858-809e-0b68e7aad605" xmlns:ns4="b0532637-0502-487b-9754-da6d5bfa02b5" targetNamespace="http://schemas.microsoft.com/office/2006/metadata/properties" ma:root="true" ma:fieldsID="7e87f0a5c3b201dceb64f766777eb05c" ns3:_="" ns4:_="">
    <xsd:import namespace="0cecb498-8be2-4858-809e-0b68e7aad605"/>
    <xsd:import namespace="b0532637-0502-487b-9754-da6d5bfa02b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cb498-8be2-4858-809e-0b68e7aad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532637-0502-487b-9754-da6d5bfa02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D0C5C6-3FF5-4A34-85D4-A1D9EEEA18BC}">
  <ds:schemaRefs>
    <ds:schemaRef ds:uri="http://schemas.microsoft.com/office/2006/documentManagement/types"/>
    <ds:schemaRef ds:uri="http://schemas.microsoft.com/office/2006/metadata/properties"/>
    <ds:schemaRef ds:uri="http://purl.org/dc/elements/1.1/"/>
    <ds:schemaRef ds:uri="b0532637-0502-487b-9754-da6d5bfa02b5"/>
    <ds:schemaRef ds:uri="http://schemas.openxmlformats.org/package/2006/metadata/core-properties"/>
    <ds:schemaRef ds:uri="http://purl.org/dc/terms/"/>
    <ds:schemaRef ds:uri="http://www.w3.org/XML/1998/namespace"/>
    <ds:schemaRef ds:uri="http://schemas.microsoft.com/office/infopath/2007/PartnerControls"/>
    <ds:schemaRef ds:uri="0cecb498-8be2-4858-809e-0b68e7aad605"/>
    <ds:schemaRef ds:uri="http://purl.org/dc/dcmitype/"/>
  </ds:schemaRefs>
</ds:datastoreItem>
</file>

<file path=customXml/itemProps2.xml><?xml version="1.0" encoding="utf-8"?>
<ds:datastoreItem xmlns:ds="http://schemas.openxmlformats.org/officeDocument/2006/customXml" ds:itemID="{1312DCFE-1E65-4B5C-A819-F29B9FF8239C}">
  <ds:schemaRefs>
    <ds:schemaRef ds:uri="http://schemas.microsoft.com/sharepoint/v3/contenttype/forms"/>
  </ds:schemaRefs>
</ds:datastoreItem>
</file>

<file path=customXml/itemProps3.xml><?xml version="1.0" encoding="utf-8"?>
<ds:datastoreItem xmlns:ds="http://schemas.openxmlformats.org/officeDocument/2006/customXml" ds:itemID="{FB167C5C-22BD-480C-8A2E-8C1B23DF9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cb498-8be2-4858-809e-0b68e7aad605"/>
    <ds:schemaRef ds:uri="b0532637-0502-487b-9754-da6d5bfa0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German_skeleton_template (1)</Template>
  <TotalTime>1020</TotalTime>
  <Words>7042</Words>
  <Application>Microsoft Office PowerPoint</Application>
  <PresentationFormat>Widescreen</PresentationFormat>
  <Paragraphs>893</Paragraphs>
  <Slides>36</Slides>
  <Notes>36</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Arial</vt:lpstr>
      <vt:lpstr>Calibri</vt:lpstr>
      <vt:lpstr>Century Gothic</vt:lpstr>
      <vt:lpstr>Georgia</vt:lpstr>
      <vt:lpstr>Tw Cen MT</vt:lpstr>
      <vt:lpstr>1_Office Theme</vt:lpstr>
      <vt:lpstr>5_Office Theme</vt:lpstr>
      <vt:lpstr>2_Office Theme</vt:lpstr>
      <vt:lpstr>Neu anfangen </vt:lpstr>
      <vt:lpstr>Phonetik</vt:lpstr>
      <vt:lpstr>Vokabeln [1/10]</vt:lpstr>
      <vt:lpstr>Vokabeln [2/10]</vt:lpstr>
      <vt:lpstr>Vokabeln [3/10]</vt:lpstr>
      <vt:lpstr>Vokabeln [4/10]</vt:lpstr>
      <vt:lpstr>Vokabeln [5/10]</vt:lpstr>
      <vt:lpstr>Vokabeln [6/10]</vt:lpstr>
      <vt:lpstr>Vokabeln [7/10]</vt:lpstr>
      <vt:lpstr>Vokabeln [8/10]</vt:lpstr>
      <vt:lpstr>Vokabeln [9/10]</vt:lpstr>
      <vt:lpstr>Vokabeln [10/10]</vt:lpstr>
      <vt:lpstr>Adverbs of manner and place</vt:lpstr>
      <vt:lpstr>TMP in the Perfect Tense</vt:lpstr>
      <vt:lpstr>Matthias Reise</vt:lpstr>
      <vt:lpstr>Imperfect modal verbs</vt:lpstr>
      <vt:lpstr>Matthias Reise [1/2]</vt:lpstr>
      <vt:lpstr>Matthias Reise [1/2]</vt:lpstr>
      <vt:lpstr>Matthias Reise [2/2]</vt:lpstr>
      <vt:lpstr>Matthias fährt nach Föhr</vt:lpstr>
      <vt:lpstr>Matthias fährt nach Föhr</vt:lpstr>
      <vt:lpstr>Neu anfangen </vt:lpstr>
      <vt:lpstr>geheimes* Wort</vt:lpstr>
      <vt:lpstr>Helgoland</vt:lpstr>
      <vt:lpstr>Helgoland</vt:lpstr>
      <vt:lpstr>Die Zugspitze besteigen</vt:lpstr>
      <vt:lpstr>Present and imperfect modal verbs</vt:lpstr>
      <vt:lpstr>Onkel Heinrich hat Wanderlust! [1/2]</vt:lpstr>
      <vt:lpstr>Onkel Heinrich hat Wanderlust! [2/2]</vt:lpstr>
      <vt:lpstr>Innsbruck und Attersee</vt:lpstr>
      <vt:lpstr>sprechen</vt:lpstr>
      <vt:lpstr>sprechen</vt:lpstr>
      <vt:lpstr>Innsbruck und Attersee</vt:lpstr>
      <vt:lpstr>Eine Reise</vt:lpstr>
      <vt:lpstr>Eine Reise</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Rachel Hawkes</cp:lastModifiedBy>
  <cp:revision>65</cp:revision>
  <dcterms:created xsi:type="dcterms:W3CDTF">2020-07-18T21:51:12Z</dcterms:created>
  <dcterms:modified xsi:type="dcterms:W3CDTF">2022-03-07T11:30:32Z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