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256" autoAdjust="0"/>
  </p:normalViewPr>
  <p:slideViewPr>
    <p:cSldViewPr snapToGrid="0">
      <p:cViewPr varScale="1">
        <p:scale>
          <a:sx n="84" d="100"/>
          <a:sy n="84" d="100"/>
        </p:scale>
        <p:origin x="157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02EE3-F5D4-4D55-AA93-7123139AFC06}" type="datetimeFigureOut">
              <a:rPr lang="en-GB" smtClean="0"/>
              <a:t>19/04/2020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3B289E-D3BD-4681-A2F2-2235F6D5DCEF}" type="slidenum">
              <a:rPr lang="en-GB" smtClean="0"/>
              <a:t>‹#›</a:t>
            </a:fld>
            <a:endParaRPr lang="en-GB"/>
          </a:p>
        </p:txBody>
      </p:sp>
    </p:spTree>
    <p:extLst>
      <p:ext uri="{BB962C8B-B14F-4D97-AF65-F5344CB8AC3E}">
        <p14:creationId xmlns:p14="http://schemas.microsoft.com/office/powerpoint/2010/main" val="1396847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unsplash.com/s/photos/horse?utm_source=unsplash&amp;utm_medium=referral&amp;utm_content=creditCopyText"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Learning outcomes</a:t>
            </a:r>
            <a:endParaRPr lang="en-GB" sz="1200" b="0" i="0" dirty="0" smtClean="0">
              <a:solidFill>
                <a:schemeClr val="dk1"/>
              </a:solidFill>
              <a:latin typeface="+mn-lt"/>
              <a:ea typeface="Calibri"/>
              <a:cs typeface="Calibri"/>
              <a:sym typeface="Calibri"/>
            </a:endParaRPr>
          </a:p>
          <a:p>
            <a:pPr marL="0" lvl="0" indent="0" algn="l" rtl="0">
              <a:spcBef>
                <a:spcPts val="0"/>
              </a:spcBef>
              <a:spcAft>
                <a:spcPts val="0"/>
              </a:spcAft>
              <a:buNone/>
            </a:pPr>
            <a:r>
              <a:rPr lang="en-GB" sz="1200" b="0" i="0" dirty="0" smtClean="0">
                <a:solidFill>
                  <a:schemeClr val="dk1"/>
                </a:solidFill>
                <a:latin typeface="+mn-lt"/>
                <a:ea typeface="Calibri"/>
                <a:cs typeface="Calibri"/>
                <a:sym typeface="Calibri"/>
              </a:rPr>
              <a:t>Revisiting of SSC : [</a:t>
            </a:r>
            <a:r>
              <a:rPr lang="en-GB" sz="1200" b="0" i="0" baseline="0" dirty="0" smtClean="0">
                <a:solidFill>
                  <a:schemeClr val="dk1"/>
                </a:solidFill>
                <a:latin typeface="+mn-lt"/>
                <a:ea typeface="Calibri"/>
                <a:cs typeface="Calibri"/>
                <a:sym typeface="Calibri"/>
              </a:rPr>
              <a:t>e</a:t>
            </a:r>
            <a:r>
              <a:rPr lang="en-GB" sz="1200" b="0" i="0" dirty="0" smtClean="0">
                <a:solidFill>
                  <a:schemeClr val="dk1"/>
                </a:solidFill>
                <a:latin typeface="+mn-lt"/>
                <a:ea typeface="Calibri"/>
                <a:cs typeface="Calibri"/>
                <a:sym typeface="Calibri"/>
              </a:rPr>
              <a:t>]  [</a:t>
            </a:r>
            <a:r>
              <a:rPr lang="en-GB" sz="1200" b="0" i="0" smtClean="0">
                <a:solidFill>
                  <a:schemeClr val="dk1"/>
                </a:solidFill>
                <a:latin typeface="+mn-lt"/>
                <a:ea typeface="Calibri"/>
                <a:cs typeface="Calibri"/>
                <a:sym typeface="Calibri"/>
              </a:rPr>
              <a:t>i</a:t>
            </a:r>
            <a:r>
              <a:rPr lang="en-GB" sz="1200" b="0" i="0" smtClean="0">
                <a:solidFill>
                  <a:schemeClr val="dk1"/>
                </a:solidFill>
                <a:latin typeface="+mn-lt"/>
                <a:ea typeface="Calibri"/>
                <a:cs typeface="Calibri"/>
                <a:sym typeface="Calibri"/>
              </a:rPr>
              <a:t>]</a:t>
            </a:r>
            <a:endParaRPr lang="en-GB" sz="1200" b="0" i="0" dirty="0" smtClean="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8991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Without the images, students focus this time again closely on the SSC and the cluster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ighlight>
                <a:srgbClr val="FFFF00"/>
              </a:highligh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691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Without the images or sound, students have to pronounce the words themselves.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ighlight>
                <a:srgbClr val="FFFF00"/>
              </a:highligh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644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kumimoji="0" lang="en-GB" sz="1200" b="1" i="0" u="none" strike="noStrike" kern="1200" cap="none" spc="0" normalizeH="0" baseline="0" noProof="0" dirty="0">
                <a:ln>
                  <a:noFill/>
                </a:ln>
                <a:solidFill>
                  <a:prstClr val="black"/>
                </a:solidFill>
                <a:effectLst/>
                <a:uLnTx/>
                <a:uFillTx/>
                <a:latin typeface="+mn-lt"/>
                <a:ea typeface="+mn-ea"/>
                <a:cs typeface="+mn-cs"/>
              </a:rPr>
              <a:t>Listening and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writing (transcription) </a:t>
            </a:r>
            <a:r>
              <a:rPr kumimoji="0" lang="en-GB" sz="1200" b="1" i="0" u="none" strike="noStrike" kern="1200" cap="none" spc="0" normalizeH="0" baseline="0" noProof="0" dirty="0">
                <a:ln>
                  <a:noFill/>
                </a:ln>
                <a:solidFill>
                  <a:prstClr val="black"/>
                </a:solidFill>
                <a:effectLst/>
                <a:uLnTx/>
                <a:uFillTx/>
                <a:latin typeface="+mn-lt"/>
                <a:ea typeface="+mn-ea"/>
                <a:cs typeface="+mn-cs"/>
              </a:rPr>
              <a:t>task. </a:t>
            </a:r>
          </a:p>
          <a:p>
            <a:r>
              <a:rPr kumimoji="0" lang="en-GB" sz="1200" b="0" i="0" u="none" strike="noStrike" kern="1200" cap="none" spc="0" normalizeH="0" baseline="0" noProof="0" dirty="0" smtClean="0">
                <a:ln>
                  <a:noFill/>
                </a:ln>
                <a:solidFill>
                  <a:prstClr val="black"/>
                </a:solidFill>
                <a:effectLst/>
                <a:uLnTx/>
                <a:uFillTx/>
                <a:latin typeface="+mn-lt"/>
                <a:ea typeface="+mn-ea"/>
                <a:cs typeface="+mn-cs"/>
              </a:rPr>
              <a:t>No </a:t>
            </a:r>
            <a:r>
              <a:rPr kumimoji="0" lang="en-GB" sz="1200" b="0" i="0" u="none" strike="noStrike" kern="1200" cap="none" spc="0" normalizeH="0" baseline="0" noProof="0" dirty="0">
                <a:ln>
                  <a:noFill/>
                </a:ln>
                <a:solidFill>
                  <a:prstClr val="black"/>
                </a:solidFill>
                <a:effectLst/>
                <a:uLnTx/>
                <a:uFillTx/>
                <a:latin typeface="+mn-lt"/>
                <a:ea typeface="+mn-ea"/>
                <a:cs typeface="+mn-cs"/>
              </a:rPr>
              <a:t>need to print off the slide, pupils can write the words on their notebooks. </a:t>
            </a:r>
          </a:p>
          <a:p>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Ask </a:t>
            </a:r>
            <a:r>
              <a:rPr kumimoji="0" lang="en-GB" sz="1200" b="0" i="0" u="none" strike="noStrike" kern="1200" cap="none" spc="0" normalizeH="0" baseline="0" noProof="0" dirty="0">
                <a:ln>
                  <a:noFill/>
                </a:ln>
                <a:solidFill>
                  <a:prstClr val="black"/>
                </a:solidFill>
                <a:effectLst/>
                <a:uLnTx/>
                <a:uFillTx/>
                <a:latin typeface="+mn-lt"/>
                <a:ea typeface="+mn-ea"/>
                <a:cs typeface="+mn-cs"/>
              </a:rPr>
              <a:t>the students to listen to the word and to choose between ‘E’ and ‘I’.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target SSC sound is obscured. Play the word by clicking on the number. Repeat the word if needed. Ask the pupils to identify the correct SSC. (It’s possible that the pupils will recognise the word and be able to write the missing letter without hearing it.)</a:t>
            </a:r>
          </a:p>
          <a:p>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r>
              <a:rPr kumimoji="0" lang="en-GB" sz="1200" b="0" i="0" u="none" strike="noStrike" kern="1200" cap="none" spc="0" normalizeH="0" baseline="0" noProof="0" dirty="0" smtClean="0">
                <a:ln>
                  <a:noFill/>
                </a:ln>
                <a:solidFill>
                  <a:prstClr val="black"/>
                </a:solidFill>
                <a:effectLst/>
                <a:uLnTx/>
                <a:uFillTx/>
                <a:latin typeface="+mn-lt"/>
                <a:ea typeface="+mn-ea"/>
                <a:cs typeface="+mn-cs"/>
              </a:rPr>
              <a:t>Optional: to challenge students more, ask them to </a:t>
            </a:r>
            <a:r>
              <a:rPr kumimoji="0" lang="en-GB" sz="1200" b="0" i="0" u="none" strike="noStrike" kern="1200" cap="none" spc="0" normalizeH="0" baseline="0" noProof="0" dirty="0">
                <a:ln>
                  <a:noFill/>
                </a:ln>
                <a:solidFill>
                  <a:prstClr val="black"/>
                </a:solidFill>
                <a:effectLst/>
                <a:uLnTx/>
                <a:uFillTx/>
                <a:latin typeface="+mn-lt"/>
                <a:ea typeface="+mn-ea"/>
                <a:cs typeface="+mn-cs"/>
              </a:rPr>
              <a:t>listen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again </a:t>
            </a:r>
            <a:r>
              <a:rPr kumimoji="0" lang="en-GB" sz="1200" b="0" i="0" u="none" strike="noStrike" kern="1200" cap="none" spc="0" normalizeH="0" baseline="0" noProof="0" dirty="0">
                <a:ln>
                  <a:noFill/>
                </a:ln>
                <a:solidFill>
                  <a:prstClr val="black"/>
                </a:solidFill>
                <a:effectLst/>
                <a:uLnTx/>
                <a:uFillTx/>
                <a:latin typeface="+mn-lt"/>
                <a:ea typeface="+mn-ea"/>
                <a:cs typeface="+mn-cs"/>
              </a:rPr>
              <a:t>and to write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whole </a:t>
            </a:r>
            <a:r>
              <a:rPr kumimoji="0" lang="en-GB" sz="1200" b="0" i="0" u="none" strike="noStrike" kern="1200" cap="none" spc="0" normalizeH="0" baseline="0" noProof="0" dirty="0">
                <a:ln>
                  <a:noFill/>
                </a:ln>
                <a:solidFill>
                  <a:prstClr val="black"/>
                </a:solidFill>
                <a:effectLst/>
                <a:uLnTx/>
                <a:uFillTx/>
                <a:latin typeface="+mn-lt"/>
                <a:ea typeface="+mn-ea"/>
                <a:cs typeface="+mn-cs"/>
              </a:rPr>
              <a:t>word</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a:t>
            </a:r>
          </a:p>
          <a:p>
            <a:endParaRPr lang="en-CA" b="1" dirty="0" smtClean="0"/>
          </a:p>
          <a:p>
            <a:r>
              <a:rPr lang="en-CA" b="1" dirty="0" smtClean="0"/>
              <a:t>Note</a:t>
            </a:r>
          </a:p>
          <a:p>
            <a:r>
              <a:rPr lang="en-CA" b="0" dirty="0" smtClean="0"/>
              <a:t>Two</a:t>
            </a:r>
            <a:r>
              <a:rPr lang="en-CA" b="0" baseline="0" dirty="0" smtClean="0"/>
              <a:t> words not on previous slides are also included for practice: </a:t>
            </a:r>
            <a:r>
              <a:rPr lang="en-CA" b="0" dirty="0" smtClean="0"/>
              <a:t>‘</a:t>
            </a:r>
            <a:r>
              <a:rPr lang="en-CA" b="0" dirty="0" err="1" smtClean="0"/>
              <a:t>isla</a:t>
            </a:r>
            <a:r>
              <a:rPr lang="en-CA" b="0" dirty="0" smtClean="0"/>
              <a:t>’  (introduced in term 1.2, week 6) and ‘</a:t>
            </a:r>
            <a:r>
              <a:rPr lang="en-CA" b="0" dirty="0" err="1" smtClean="0"/>
              <a:t>grande</a:t>
            </a:r>
            <a:r>
              <a:rPr lang="en-CA" b="0" dirty="0" smtClean="0"/>
              <a:t>’ (introduced in term 1.2, week 6).</a:t>
            </a:r>
          </a:p>
          <a:p>
            <a:endParaRPr kumimoji="0" lang="en-GB" sz="1200" b="1" i="0" u="none" strike="noStrike" kern="1200" cap="none" spc="0" normalizeH="0" baseline="0" noProof="0" dirty="0" smtClean="0">
              <a:ln>
                <a:noFill/>
              </a:ln>
              <a:solidFill>
                <a:prstClr val="black"/>
              </a:solidFill>
              <a:effectLst/>
              <a:uLnTx/>
              <a:uFillTx/>
              <a:latin typeface="+mn-lt"/>
              <a:ea typeface="+mn-ea"/>
              <a:cs typeface="+mn-cs"/>
            </a:endParaRPr>
          </a:p>
          <a:p>
            <a:r>
              <a:rPr kumimoji="0" lang="en-GB" sz="1200" b="1" i="0" u="none" strike="noStrike" kern="1200" cap="none" spc="0" normalizeH="0" baseline="0" noProof="0" dirty="0" smtClean="0">
                <a:ln>
                  <a:noFill/>
                </a:ln>
                <a:solidFill>
                  <a:prstClr val="black"/>
                </a:solidFill>
                <a:effectLst/>
                <a:uLnTx/>
                <a:uFillTx/>
                <a:latin typeface="+mn-lt"/>
                <a:ea typeface="+mn-ea"/>
                <a:cs typeface="+mn-cs"/>
              </a:rPr>
              <a:t>Transcript</a:t>
            </a:r>
            <a:r>
              <a:rPr kumimoji="0" lang="en-GB" sz="1200" b="1" i="0" u="none" strike="noStrike" kern="1200" cap="none" spc="0" normalizeH="0" baseline="0" noProof="0" dirty="0">
                <a:ln>
                  <a:noFill/>
                </a:ln>
                <a:solidFill>
                  <a:prstClr val="black"/>
                </a:solidFill>
                <a:effectLst/>
                <a:uLnTx/>
                <a:uFillTx/>
                <a:latin typeface="+mn-lt"/>
                <a:ea typeface="+mn-ea"/>
                <a:cs typeface="+mn-cs"/>
              </a:rPr>
              <a:t>:</a:t>
            </a:r>
          </a:p>
          <a:p>
            <a:r>
              <a:rPr kumimoji="0" lang="en-GB" sz="1200" b="0" i="0" u="none" strike="noStrike" kern="1200" cap="none" spc="0" normalizeH="0" baseline="0" noProof="0" dirty="0">
                <a:ln>
                  <a:noFill/>
                </a:ln>
                <a:solidFill>
                  <a:prstClr val="black"/>
                </a:solidFill>
                <a:effectLst/>
                <a:uLnTx/>
                <a:uFillTx/>
                <a:latin typeface="+mn-lt"/>
                <a:ea typeface="+mn-ea"/>
                <a:cs typeface="+mn-cs"/>
              </a:rPr>
              <a:t>1.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camisa</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2. active; 3.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naturaleza</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4. primo; 5.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llevar</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6.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pero</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7.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familia</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8. entre; 9.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isla</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10.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grande</a:t>
            </a:r>
            <a:endParaRPr lang="en-CA" dirty="0"/>
          </a:p>
          <a:p>
            <a:endParaRPr lang="en-CA" dirty="0"/>
          </a:p>
          <a:p>
            <a:endParaRPr lang="en-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F10DF-52D1-43C6-8544-57D769B234F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6260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kumimoji="0" lang="en-GB" sz="1200" b="1" i="0" u="none" strike="noStrike" kern="1200" cap="none" spc="0" normalizeH="0" baseline="0" noProof="0" dirty="0">
                <a:ln>
                  <a:noFill/>
                </a:ln>
                <a:solidFill>
                  <a:prstClr val="black"/>
                </a:solidFill>
                <a:effectLst/>
                <a:uLnTx/>
                <a:uFillTx/>
                <a:latin typeface="+mn-lt"/>
                <a:ea typeface="+mn-ea"/>
                <a:cs typeface="+mn-cs"/>
              </a:rPr>
              <a:t>Listening task. </a:t>
            </a:r>
          </a:p>
          <a:p>
            <a:r>
              <a:rPr kumimoji="0" lang="en-GB" sz="1200" b="0" i="0" u="none" strike="noStrike" kern="1200" cap="none" spc="0" normalizeH="0" baseline="0" noProof="0" dirty="0" smtClean="0">
                <a:ln>
                  <a:noFill/>
                </a:ln>
                <a:solidFill>
                  <a:prstClr val="black"/>
                </a:solidFill>
                <a:effectLst/>
                <a:uLnTx/>
                <a:uFillTx/>
                <a:latin typeface="+mn-lt"/>
                <a:ea typeface="+mn-ea"/>
                <a:cs typeface="+mn-cs"/>
              </a:rPr>
              <a:t>Having focused on the SSCs, students now focus on the meaning of the words used in the previous activity. They must listen and decide which image/English word corresponds to the word they hear in Spanish, noting down the correct letter (e.g., 1=C).</a:t>
            </a:r>
          </a:p>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No need to print off the slide. Students can write the answers directly on their notebooks.</a:t>
            </a:r>
          </a:p>
          <a:p>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r>
              <a:rPr kumimoji="0" lang="en-GB" sz="1200" b="1" i="0" u="none" strike="noStrike" kern="1200" cap="none" spc="0" normalizeH="0" baseline="0" noProof="0" dirty="0">
                <a:ln>
                  <a:noFill/>
                </a:ln>
                <a:solidFill>
                  <a:prstClr val="black"/>
                </a:solidFill>
                <a:effectLst/>
                <a:uLnTx/>
                <a:uFillTx/>
                <a:latin typeface="+mn-lt"/>
                <a:ea typeface="+mn-ea"/>
                <a:cs typeface="+mn-cs"/>
              </a:rPr>
              <a:t>Transcript:</a:t>
            </a:r>
          </a:p>
          <a:p>
            <a:r>
              <a:rPr kumimoji="0" lang="en-GB" sz="1200" b="0" i="0" u="none" strike="noStrike" kern="1200" cap="none" spc="0" normalizeH="0" baseline="0" noProof="0" dirty="0">
                <a:ln>
                  <a:noFill/>
                </a:ln>
                <a:solidFill>
                  <a:prstClr val="black"/>
                </a:solidFill>
                <a:effectLst/>
                <a:uLnTx/>
                <a:uFillTx/>
                <a:latin typeface="+mn-lt"/>
                <a:ea typeface="+mn-ea"/>
                <a:cs typeface="+mn-cs"/>
              </a:rPr>
              <a:t>1.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primo; 2.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naturaleza</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3</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pero</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4.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rico</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5. entre; 6.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llevar</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7.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mirar</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8.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camisa</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9.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familia</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10.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activo</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endParaRPr lang="en-CA" b="1" dirty="0"/>
          </a:p>
          <a:p>
            <a:endParaRPr lang="en-CA" dirty="0"/>
          </a:p>
          <a:p>
            <a:endParaRPr lang="en-CA" dirty="0"/>
          </a:p>
          <a:p>
            <a:endParaRPr lang="en-CA" dirty="0"/>
          </a:p>
          <a:p>
            <a:endParaRPr lang="en-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F10DF-52D1-43C6-8544-57D769B234F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5567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lesson starts with phonics practice. This week SSCs [e] and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i</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are revisited.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Students listen to the sentence and </a:t>
            </a:r>
            <a:r>
              <a:rPr kumimoji="0" lang="en-GB" sz="1200" b="0" i="0" u="none" strike="noStrike" kern="1200" cap="none" spc="0" normalizeH="0" baseline="0" noProof="0" dirty="0">
                <a:ln>
                  <a:noFill/>
                </a:ln>
                <a:solidFill>
                  <a:prstClr val="black"/>
                </a:solidFill>
                <a:effectLst/>
                <a:uLnTx/>
                <a:uFillTx/>
                <a:latin typeface="+mn-lt"/>
                <a:ea typeface="+mn-ea"/>
                <a:cs typeface="+mn-cs"/>
              </a:rPr>
              <a:t>decide if they hear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[e] or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i</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or both. </a:t>
            </a:r>
            <a:r>
              <a:rPr kumimoji="0" lang="en-GB" sz="1200" b="0" i="0" u="none" strike="noStrike" kern="1200" cap="none" spc="0" normalizeH="0" baseline="0" noProof="0" dirty="0">
                <a:ln>
                  <a:noFill/>
                </a:ln>
                <a:solidFill>
                  <a:prstClr val="black"/>
                </a:solidFill>
                <a:effectLst/>
                <a:uLnTx/>
                <a:uFillTx/>
                <a:latin typeface="+mn-lt"/>
                <a:ea typeface="+mn-ea"/>
                <a:cs typeface="+mn-cs"/>
              </a:rPr>
              <a:t>They are then shown the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full sentence. The English translation can be elicited.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On </a:t>
            </a:r>
            <a:r>
              <a:rPr kumimoji="0" lang="en-GB" sz="1200" b="0" i="0" u="none" strike="noStrike" kern="1200" cap="none" spc="0" normalizeH="0" baseline="0" noProof="0" dirty="0">
                <a:ln>
                  <a:noFill/>
                </a:ln>
                <a:solidFill>
                  <a:prstClr val="black"/>
                </a:solidFill>
                <a:effectLst/>
                <a:uLnTx/>
                <a:uFillTx/>
                <a:latin typeface="+mn-lt"/>
                <a:ea typeface="+mn-ea"/>
                <a:cs typeface="+mn-cs"/>
              </a:rPr>
              <a:t>the next slide, the same sentence appears with target SSCs missing. Students have to read the sentence aloud in chorus, recalling the missing SSCs as they read aloud.</a:t>
            </a:r>
          </a:p>
          <a:p>
            <a:endParaRPr lang="en-CA" dirty="0"/>
          </a:p>
          <a:p>
            <a:r>
              <a:rPr lang="en-CA" b="0" dirty="0" smtClean="0"/>
              <a:t>All </a:t>
            </a:r>
            <a:r>
              <a:rPr lang="en-CA" b="0" dirty="0"/>
              <a:t>vocabulary used in the next slides </a:t>
            </a:r>
            <a:r>
              <a:rPr lang="en-CA" b="0" dirty="0" smtClean="0"/>
              <a:t>has been previously taught</a:t>
            </a:r>
            <a:r>
              <a:rPr lang="en-CA" b="0" baseline="0" dirty="0" smtClean="0"/>
              <a:t> in the scheme of work.</a:t>
            </a:r>
            <a:endParaRPr lang="en-CA" b="0" dirty="0"/>
          </a:p>
          <a:p>
            <a:endParaRPr lang="en-CA" b="1" dirty="0"/>
          </a:p>
          <a:p>
            <a:endParaRPr lang="en-CA" b="1"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F10DF-52D1-43C6-8544-57D769B234F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7723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506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Photo from</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on </a:t>
            </a:r>
            <a:r>
              <a:rPr lang="en-GB" sz="1200" b="0" i="0" kern="1200" dirty="0" err="1" smtClean="0">
                <a:solidFill>
                  <a:schemeClr val="tx1"/>
                </a:solidFill>
                <a:effectLst/>
                <a:latin typeface="+mn-lt"/>
                <a:ea typeface="+mn-ea"/>
                <a:cs typeface="+mn-cs"/>
                <a:hlinkClick r:id="rId3"/>
              </a:rPr>
              <a:t>Unsplash</a:t>
            </a:r>
            <a:r>
              <a:rPr lang="en-GB" sz="1200" b="0" i="0" kern="1200" dirty="0" smtClean="0">
                <a:solidFill>
                  <a:schemeClr val="tx1"/>
                </a:solidFill>
                <a:effectLst/>
                <a:latin typeface="+mn-lt"/>
                <a:ea typeface="+mn-ea"/>
                <a:cs typeface="+mn-cs"/>
              </a:rPr>
              <a:t> (images free to use</a:t>
            </a:r>
            <a:r>
              <a:rPr lang="en-GB" sz="1200" b="0" i="0" kern="1200" baseline="0" dirty="0" smtClean="0">
                <a:solidFill>
                  <a:schemeClr val="tx1"/>
                </a:solidFill>
                <a:effectLst/>
                <a:latin typeface="+mn-lt"/>
                <a:ea typeface="+mn-ea"/>
                <a:cs typeface="+mn-cs"/>
              </a:rPr>
              <a:t> for non-commercial purposes).</a:t>
            </a:r>
          </a:p>
          <a:p>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‘Son’ and ‘</a:t>
            </a:r>
            <a:r>
              <a:rPr lang="en-GB" sz="1200" b="0" i="0" kern="1200" baseline="0" dirty="0" err="1" smtClean="0">
                <a:solidFill>
                  <a:schemeClr val="tx1"/>
                </a:solidFill>
                <a:effectLst/>
                <a:latin typeface="+mn-lt"/>
                <a:ea typeface="+mn-ea"/>
                <a:cs typeface="+mn-cs"/>
              </a:rPr>
              <a:t>hermoso</a:t>
            </a:r>
            <a:r>
              <a:rPr lang="en-GB" sz="1200" b="0" i="0" kern="1200" baseline="0" dirty="0" smtClean="0">
                <a:solidFill>
                  <a:schemeClr val="tx1"/>
                </a:solidFill>
                <a:effectLst/>
                <a:latin typeface="+mn-lt"/>
                <a:ea typeface="+mn-ea"/>
                <a:cs typeface="+mn-cs"/>
              </a:rPr>
              <a:t>’ were taught in Term 1.2 Week 4, which is revisited in the scheme of work this week.</a:t>
            </a:r>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512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t>All pictures selected are available</a:t>
            </a:r>
            <a:r>
              <a:rPr lang="en-GB" sz="900" b="0" baseline="0" dirty="0"/>
              <a:t> under a Creative Common license, no attribution required.</a:t>
            </a:r>
            <a:br>
              <a:rPr lang="en-GB" sz="900" b="0" baseline="0" dirty="0"/>
            </a:br>
            <a:r>
              <a:rPr lang="en-GB" sz="900" b="0" baseline="0" dirty="0" smtClean="0"/>
              <a:t>At the start of this lesson, briefly revisit SSCs [e</a:t>
            </a:r>
            <a:r>
              <a:rPr lang="en-GB" sz="900" b="0" baseline="0" dirty="0"/>
              <a:t>]</a:t>
            </a:r>
            <a:r>
              <a:rPr lang="en-GB" sz="900" b="0" baseline="0" dirty="0" smtClean="0"/>
              <a:t> </a:t>
            </a:r>
            <a:r>
              <a:rPr lang="en-GB" sz="900" b="0" baseline="0" dirty="0"/>
              <a:t>and </a:t>
            </a:r>
            <a:r>
              <a:rPr lang="en-GB" sz="900" b="0" baseline="0" dirty="0" smtClean="0"/>
              <a:t>[i].</a:t>
            </a:r>
            <a:endParaRPr lang="en-GB" sz="9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t>Introduce</a:t>
            </a:r>
            <a:r>
              <a:rPr lang="en-GB" sz="900" b="0" baseline="0" dirty="0"/>
              <a:t> and elicit the pronunciation of the individual SSC </a:t>
            </a:r>
            <a:r>
              <a:rPr lang="en-GB" sz="900" b="0" baseline="0" dirty="0" smtClean="0"/>
              <a:t>[e] and </a:t>
            </a:r>
            <a:r>
              <a:rPr lang="en-GB" sz="900" b="0" baseline="0" dirty="0"/>
              <a:t>then present and practise the pronunciation of the source </a:t>
            </a:r>
            <a:r>
              <a:rPr lang="en-GB" sz="900" b="0" u="none" baseline="0" dirty="0"/>
              <a:t>word </a:t>
            </a:r>
            <a:r>
              <a:rPr lang="en-CA" sz="900" b="0" u="none" baseline="0" dirty="0" smtClean="0">
                <a:solidFill>
                  <a:schemeClr val="tx2"/>
                </a:solidFill>
              </a:rPr>
              <a:t>‘</a:t>
            </a:r>
            <a:r>
              <a:rPr lang="es-ES" sz="900" b="0" u="none" baseline="0" dirty="0" smtClean="0">
                <a:solidFill>
                  <a:schemeClr val="tx2"/>
                </a:solidFill>
              </a:rPr>
              <a:t>profesor</a:t>
            </a:r>
            <a:r>
              <a:rPr lang="en-CA" sz="900" b="0" u="none" baseline="0" dirty="0" smtClean="0">
                <a:solidFill>
                  <a:schemeClr val="tx2"/>
                </a:solidFill>
              </a:rPr>
              <a:t>’, which </a:t>
            </a:r>
            <a:r>
              <a:rPr lang="en-CA" sz="900" b="0" u="none" baseline="0" dirty="0">
                <a:solidFill>
                  <a:schemeClr val="tx2"/>
                </a:solidFill>
              </a:rPr>
              <a:t>was introduced in </a:t>
            </a:r>
            <a:r>
              <a:rPr lang="en-CA" sz="900" b="0" u="none" baseline="0" dirty="0" smtClean="0">
                <a:solidFill>
                  <a:schemeClr val="tx2"/>
                </a:solidFill>
              </a:rPr>
              <a:t>Term </a:t>
            </a:r>
            <a:r>
              <a:rPr lang="en-CA" sz="900" b="0" u="none" baseline="0" dirty="0">
                <a:solidFill>
                  <a:schemeClr val="tx2"/>
                </a:solidFill>
              </a:rPr>
              <a:t>1.2, week 2. </a:t>
            </a:r>
            <a:endParaRPr lang="en-GB" sz="900" b="0" u="none" baseline="0" dirty="0">
              <a:solidFill>
                <a:schemeClr val="tx2"/>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3536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a:t>
            </a:r>
            <a:r>
              <a:rPr lang="en-GB" baseline="0" dirty="0" smtClean="0"/>
              <a:t>[e] </a:t>
            </a:r>
            <a:r>
              <a:rPr lang="en-GB" baseline="0" dirty="0"/>
              <a:t>sound and elicit the source word</a:t>
            </a:r>
            <a:r>
              <a:rPr lang="en-GB"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5226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a:t>
            </a:r>
            <a:r>
              <a:rPr lang="en-GB" b="0" baseline="0" dirty="0"/>
              <a:t>elicit the pronunciation of the individual SSC </a:t>
            </a:r>
            <a:r>
              <a:rPr lang="en-GB" b="0" baseline="0" dirty="0" smtClean="0"/>
              <a:t>[e] </a:t>
            </a:r>
            <a:r>
              <a:rPr lang="en-GB" b="0" baseline="0" dirty="0"/>
              <a:t>and then the source word again (with gesture, if using).</a:t>
            </a:r>
            <a:br>
              <a:rPr lang="en-GB" b="0" baseline="0" dirty="0"/>
            </a:br>
            <a:r>
              <a:rPr lang="en-GB" b="0" baseline="0" dirty="0"/>
              <a:t>Then present and elicit the pronunciation of the five cluster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The cluster words have been chosen for their high-frequency, from a range of word classes, with the SSC (where possible) positioned within a variety of syllables within the </a:t>
            </a:r>
            <a:r>
              <a:rPr lang="en-GB" baseline="0" dirty="0" smtClean="0"/>
              <a:t>words (</a:t>
            </a:r>
            <a:r>
              <a:rPr lang="en-GB" baseline="0" dirty="0"/>
              <a:t>e.g. initial, 2</a:t>
            </a:r>
            <a:r>
              <a:rPr lang="en-GB" baseline="30000" dirty="0"/>
              <a:t>nd</a:t>
            </a:r>
            <a:r>
              <a:rPr lang="en-GB" baseline="0" dirty="0"/>
              <a:t>, final etc..) </a:t>
            </a: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To revisit [e], we have chosen a set of previously taught vocabulary </a:t>
            </a:r>
            <a:r>
              <a:rPr lang="en-GB" baseline="0" dirty="0"/>
              <a:t>items </a:t>
            </a:r>
            <a:r>
              <a:rPr lang="en-GB" baseline="0" dirty="0" smtClean="0"/>
              <a:t>(rather than the original phonics/cluster words used in Term 1.1).</a:t>
            </a:r>
            <a:endParaRPr lang="en-GB" sz="1200" b="1" i="0" kern="1200" dirty="0">
              <a:solidFill>
                <a:schemeClr val="tx1"/>
              </a:solidFill>
              <a:effectLst/>
              <a:ea typeface="+mn-ea"/>
              <a:cs typeface="+mn-cs"/>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a:t>
            </a:r>
            <a:r>
              <a:rPr lang="en-GB" b="0" baseline="0" dirty="0"/>
              <a:t>profesor</a:t>
            </a:r>
            <a:r>
              <a:rPr lang="es-ES" b="0" baseline="0" dirty="0"/>
              <a:t> </a:t>
            </a:r>
            <a:r>
              <a:rPr lang="en-CA" b="0" baseline="0" dirty="0"/>
              <a:t>[501]; </a:t>
            </a:r>
            <a:r>
              <a:rPr lang="en-CA" b="0" baseline="0" dirty="0" err="1"/>
              <a:t>llevar</a:t>
            </a:r>
            <a:r>
              <a:rPr lang="en-CA" b="0" baseline="0" dirty="0"/>
              <a:t> [75]; </a:t>
            </a:r>
            <a:r>
              <a:rPr lang="en-CA" b="0" baseline="0" dirty="0" err="1"/>
              <a:t>querer</a:t>
            </a:r>
            <a:r>
              <a:rPr lang="en-CA" b="0" baseline="0" dirty="0"/>
              <a:t> [58]; entre</a:t>
            </a:r>
            <a:r>
              <a:rPr lang="es-ES" b="0" baseline="0" dirty="0"/>
              <a:t> [63]; naturaleza [712]; pero [30]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ea typeface="+mn-ea"/>
                <a:cs typeface="+mn-cs"/>
              </a:rPr>
              <a:t>Source</a:t>
            </a:r>
            <a:r>
              <a:rPr lang="en-GB" sz="1200" kern="1200" dirty="0">
                <a:solidFill>
                  <a:schemeClr val="tx1"/>
                </a:solidFill>
                <a:effectLst/>
                <a:ea typeface="+mn-ea"/>
                <a:cs typeface="+mn-cs"/>
              </a:rPr>
              <a:t>: Davies, M.</a:t>
            </a:r>
            <a:r>
              <a:rPr lang="en-GB" sz="1200" kern="1200" baseline="0" dirty="0">
                <a:solidFill>
                  <a:schemeClr val="tx1"/>
                </a:solidFill>
                <a:effectLst/>
                <a:ea typeface="+mn-ea"/>
                <a:cs typeface="+mn-cs"/>
              </a:rPr>
              <a:t> &amp; Davies, K</a:t>
            </a:r>
            <a:r>
              <a:rPr lang="en-GB" sz="1200" kern="1200" dirty="0">
                <a:solidFill>
                  <a:schemeClr val="tx1"/>
                </a:solidFill>
                <a:effectLst/>
                <a:ea typeface="+mn-ea"/>
                <a:cs typeface="+mn-cs"/>
              </a:rPr>
              <a:t>.  (2018). </a:t>
            </a:r>
            <a:r>
              <a:rPr lang="en-GB" sz="1200" i="1" kern="1200" dirty="0">
                <a:solidFill>
                  <a:schemeClr val="tx1"/>
                </a:solidFill>
                <a:effectLst/>
                <a:ea typeface="+mn-ea"/>
                <a:cs typeface="+mn-cs"/>
              </a:rPr>
              <a:t>A Frequency </a:t>
            </a:r>
            <a:r>
              <a:rPr lang="en-GB" sz="1200" i="1" kern="1200" dirty="0" smtClean="0">
                <a:solidFill>
                  <a:schemeClr val="tx1"/>
                </a:solidFill>
                <a:effectLst/>
                <a:ea typeface="+mn-ea"/>
                <a:cs typeface="+mn-cs"/>
              </a:rPr>
              <a:t>dictionary </a:t>
            </a:r>
            <a:r>
              <a:rPr lang="en-GB" sz="1200" i="1" kern="1200" dirty="0">
                <a:solidFill>
                  <a:schemeClr val="tx1"/>
                </a:solidFill>
                <a:effectLst/>
                <a:ea typeface="+mn-ea"/>
                <a:cs typeface="+mn-cs"/>
              </a:rPr>
              <a:t>of Spanish: Core vocabulary for learners </a:t>
            </a:r>
            <a:r>
              <a:rPr lang="en-GB" sz="1200" i="0" kern="1200" dirty="0">
                <a:solidFill>
                  <a:schemeClr val="tx1"/>
                </a:solidFill>
                <a:effectLst/>
                <a:ea typeface="+mn-ea"/>
                <a:cs typeface="+mn-cs"/>
              </a:rPr>
              <a:t>(2</a:t>
            </a:r>
            <a:r>
              <a:rPr lang="en-GB" sz="1200" i="0" kern="1200" baseline="30000" dirty="0">
                <a:solidFill>
                  <a:schemeClr val="tx1"/>
                </a:solidFill>
                <a:effectLst/>
                <a:ea typeface="+mn-ea"/>
                <a:cs typeface="+mn-cs"/>
              </a:rPr>
              <a:t>nd</a:t>
            </a:r>
            <a:r>
              <a:rPr lang="en-GB" sz="1200" i="0" kern="1200" baseline="0" dirty="0">
                <a:solidFill>
                  <a:schemeClr val="tx1"/>
                </a:solidFill>
                <a:effectLst/>
                <a:ea typeface="+mn-ea"/>
                <a:cs typeface="+mn-cs"/>
              </a:rPr>
              <a:t> ed.) </a:t>
            </a:r>
            <a:r>
              <a:rPr lang="en-GB" sz="1200" kern="1200" dirty="0">
                <a:solidFill>
                  <a:schemeClr val="tx1"/>
                </a:solidFill>
                <a:effectLst/>
                <a:ea typeface="+mn-ea"/>
                <a:cs typeface="+mn-cs"/>
              </a:rPr>
              <a:t>London: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ea typeface="+mn-ea"/>
                <a:cs typeface="+mn-cs"/>
              </a:rPr>
              <a:t>Image Source : https://www.flaticon.com/</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478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Without the images, students focus this time again closely on the SSC and the cluster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00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Without the images or sound, students have to pronounce the words themselves.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5467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Introduce</a:t>
            </a:r>
            <a:r>
              <a:rPr lang="en-GB" b="0" baseline="0" dirty="0"/>
              <a:t> and elicit the pronunciation of the individual SSC </a:t>
            </a:r>
            <a:r>
              <a:rPr lang="en-GB" b="0" baseline="0" dirty="0" smtClean="0"/>
              <a:t>[i] </a:t>
            </a:r>
            <a:r>
              <a:rPr lang="en-GB" b="0" baseline="0" dirty="0"/>
              <a:t>and then present and practise the pronunciation of the source word ‘</a:t>
            </a:r>
            <a:r>
              <a:rPr lang="en-GB" b="0" baseline="0" dirty="0" err="1"/>
              <a:t>camisa</a:t>
            </a:r>
            <a:r>
              <a:rPr lang="en-GB" b="0" baseline="0" dirty="0" smtClean="0"/>
              <a:t>’.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This word was </a:t>
            </a:r>
            <a:r>
              <a:rPr kumimoji="0" lang="en-GB" sz="1200" b="0" i="0" u="none" strike="noStrike" kern="1200" cap="none" spc="0" normalizeH="0" baseline="0" noProof="0" dirty="0">
                <a:ln>
                  <a:noFill/>
                </a:ln>
                <a:solidFill>
                  <a:prstClr val="black"/>
                </a:solidFill>
                <a:effectLst/>
                <a:uLnTx/>
                <a:uFillTx/>
                <a:latin typeface="+mn-lt"/>
                <a:ea typeface="+mn-ea"/>
                <a:cs typeface="+mn-cs"/>
              </a:rPr>
              <a:t>introduced in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Term </a:t>
            </a:r>
            <a:r>
              <a:rPr kumimoji="0" lang="en-GB" sz="1200" b="0" i="0" u="none" strike="noStrike" kern="1200" cap="none" spc="0" normalizeH="0" baseline="0" noProof="0" dirty="0">
                <a:ln>
                  <a:noFill/>
                </a:ln>
                <a:solidFill>
                  <a:prstClr val="black"/>
                </a:solidFill>
                <a:effectLst/>
                <a:uLnTx/>
                <a:uFillTx/>
                <a:latin typeface="+mn-lt"/>
                <a:ea typeface="+mn-ea"/>
                <a:cs typeface="+mn-cs"/>
              </a:rPr>
              <a:t>1.1,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Week </a:t>
            </a:r>
            <a:r>
              <a:rPr kumimoji="0" lang="en-GB" sz="1200" b="0" i="0" u="none" strike="noStrike" kern="1200" cap="none" spc="0" normalizeH="0" baseline="0" noProof="0" dirty="0">
                <a:ln>
                  <a:noFill/>
                </a:ln>
                <a:solidFill>
                  <a:prstClr val="black"/>
                </a:solidFill>
                <a:effectLst/>
                <a:uLnTx/>
                <a:uFillTx/>
                <a:latin typeface="+mn-lt"/>
                <a:ea typeface="+mn-ea"/>
                <a:cs typeface="+mn-cs"/>
              </a:rPr>
              <a:t>7.</a:t>
            </a: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t>A </a:t>
            </a:r>
            <a:r>
              <a:rPr lang="en-GB" b="0" dirty="0"/>
              <a:t>possible gesture for this source word would be</a:t>
            </a:r>
            <a:r>
              <a:rPr lang="en-GB" b="0" baseline="0" dirty="0"/>
              <a:t> to:</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b="0" baseline="0" dirty="0" smtClean="0"/>
              <a:t>Pretend </a:t>
            </a:r>
            <a:r>
              <a:rPr lang="en-GB" b="0" baseline="0" dirty="0"/>
              <a:t>to put on a shirt</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b="0" baseline="0" dirty="0"/>
              <a:t>Pretend to button it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158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sound and elicit the source </a:t>
            </a:r>
            <a:r>
              <a:rPr lang="en-GB" baseline="0" dirty="0" smtClean="0"/>
              <a:t>word.</a:t>
            </a:r>
            <a:r>
              <a:rPr lang="en-GB" baseline="0"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824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t>Introduce</a:t>
            </a:r>
            <a:r>
              <a:rPr lang="en-GB" b="0" baseline="0" dirty="0" smtClean="0"/>
              <a:t> and elicit the pronunciation of the individual SSC [i] and then the source word again (with gesture, if using).</a:t>
            </a:r>
            <a:br>
              <a:rPr lang="en-GB" b="0" baseline="0" dirty="0" smtClean="0"/>
            </a:br>
            <a:r>
              <a:rPr lang="en-GB" b="0" baseline="0" dirty="0" smtClean="0"/>
              <a:t>Then present and elicit the pronunciation of the five cluster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
            </a:r>
            <a:br>
              <a:rPr lang="en-GB" baseline="0" dirty="0" smtClean="0"/>
            </a:br>
            <a:r>
              <a:rPr lang="en-GB" baseline="0" dirty="0" smtClean="0"/>
              <a:t>The cluster words have been chosen for their high-frequency, from a range of word classes, with the SSC (where possible) positioned within a variety of syllables within the words (e.g. initial, 2</a:t>
            </a:r>
            <a:r>
              <a:rPr lang="en-GB" baseline="30000" dirty="0" smtClean="0"/>
              <a:t>nd</a:t>
            </a:r>
            <a:r>
              <a:rPr lang="en-GB" baseline="0" dirty="0" smtClean="0"/>
              <a:t>, final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To revisit [i], we have chosen a set of previously taught vocabulary items (rather than the original phonics/cluster words used in Term 1.1).</a:t>
            </a:r>
            <a:endParaRPr lang="en-GB" sz="1200" b="1" i="0" kern="1200" dirty="0" smtClean="0">
              <a:solidFill>
                <a:schemeClr val="tx1"/>
              </a:solidFill>
              <a:effectLst/>
              <a:ea typeface="+mn-ea"/>
              <a:cs typeface="+mn-cs"/>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a:t>
            </a:r>
            <a:r>
              <a:rPr lang="en-GB" b="0" baseline="0" dirty="0"/>
              <a:t>camisa [1873]; </a:t>
            </a:r>
            <a:r>
              <a:rPr lang="en-GB" b="0" baseline="0" dirty="0" err="1"/>
              <a:t>rico</a:t>
            </a:r>
            <a:r>
              <a:rPr lang="en-GB" b="0" baseline="0" dirty="0"/>
              <a:t> [398]; </a:t>
            </a:r>
            <a:r>
              <a:rPr lang="en-GB" b="0" baseline="0" dirty="0" err="1"/>
              <a:t>mirar</a:t>
            </a:r>
            <a:r>
              <a:rPr lang="en-GB" b="0" baseline="0" dirty="0"/>
              <a:t> [125]; </a:t>
            </a:r>
            <a:r>
              <a:rPr lang="en-GB" b="0" baseline="0" dirty="0" err="1"/>
              <a:t>activo</a:t>
            </a:r>
            <a:r>
              <a:rPr lang="en-GB" b="0" baseline="0" dirty="0"/>
              <a:t> [1278]; primo [1451]; </a:t>
            </a:r>
            <a:r>
              <a:rPr lang="en-GB" b="0" baseline="0" dirty="0" err="1"/>
              <a:t>familia</a:t>
            </a:r>
            <a:r>
              <a:rPr lang="fr-CA" sz="1200" b="0" kern="1200" dirty="0">
                <a:solidFill>
                  <a:schemeClr val="tx1"/>
                </a:solidFill>
                <a:effectLst/>
                <a:latin typeface="+mn-lt"/>
                <a:ea typeface="+mn-ea"/>
                <a:cs typeface="+mn-cs"/>
              </a:rPr>
              <a:t> </a:t>
            </a:r>
            <a:r>
              <a:rPr lang="en-GB" b="0" baseline="0" dirty="0"/>
              <a:t>[233]</a:t>
            </a:r>
            <a:r>
              <a:rPr lang="en-GB" sz="1200" kern="1200" dirty="0">
                <a:solidFill>
                  <a:schemeClr val="tx1"/>
                </a:solidFill>
                <a:effectLst/>
                <a:ea typeface="+mn-ea"/>
                <a:cs typeface="+mn-cs"/>
              </a:rPr>
              <a:t/>
            </a:r>
            <a:br>
              <a:rPr lang="en-GB" sz="1200" kern="1200" dirty="0">
                <a:solidFill>
                  <a:schemeClr val="tx1"/>
                </a:solidFill>
                <a:effectLst/>
                <a:ea typeface="+mn-ea"/>
                <a:cs typeface="+mn-cs"/>
              </a:rPr>
            </a:br>
            <a:r>
              <a:rPr lang="en-GB" sz="1200" kern="1200" dirty="0">
                <a:solidFill>
                  <a:schemeClr val="tx1"/>
                </a:solidFill>
                <a:effectLst/>
                <a:ea typeface="+mn-ea"/>
                <a:cs typeface="+mn-cs"/>
              </a:rPr>
              <a:t>Source: Davies, M.</a:t>
            </a:r>
            <a:r>
              <a:rPr lang="en-GB" sz="1200" kern="1200" baseline="0" dirty="0">
                <a:solidFill>
                  <a:schemeClr val="tx1"/>
                </a:solidFill>
                <a:effectLst/>
                <a:ea typeface="+mn-ea"/>
                <a:cs typeface="+mn-cs"/>
              </a:rPr>
              <a:t> &amp; Davies, K</a:t>
            </a:r>
            <a:r>
              <a:rPr lang="en-GB" sz="1200" kern="1200" dirty="0">
                <a:solidFill>
                  <a:schemeClr val="tx1"/>
                </a:solidFill>
                <a:effectLst/>
                <a:ea typeface="+mn-ea"/>
                <a:cs typeface="+mn-cs"/>
              </a:rPr>
              <a:t>.  (2018). </a:t>
            </a:r>
            <a:r>
              <a:rPr lang="en-GB" sz="1200" i="1" kern="1200" dirty="0">
                <a:solidFill>
                  <a:schemeClr val="tx1"/>
                </a:solidFill>
                <a:effectLst/>
                <a:ea typeface="+mn-ea"/>
                <a:cs typeface="+mn-cs"/>
              </a:rPr>
              <a:t>A </a:t>
            </a:r>
            <a:r>
              <a:rPr lang="en-GB" sz="1200" i="1" kern="1200" dirty="0" smtClean="0">
                <a:solidFill>
                  <a:schemeClr val="tx1"/>
                </a:solidFill>
                <a:effectLst/>
                <a:ea typeface="+mn-ea"/>
                <a:cs typeface="+mn-cs"/>
              </a:rPr>
              <a:t>frequency dictionary </a:t>
            </a:r>
            <a:r>
              <a:rPr lang="en-GB" sz="1200" i="1" kern="1200" dirty="0">
                <a:solidFill>
                  <a:schemeClr val="tx1"/>
                </a:solidFill>
                <a:effectLst/>
                <a:ea typeface="+mn-ea"/>
                <a:cs typeface="+mn-cs"/>
              </a:rPr>
              <a:t>of Spanish: Core vocabulary for learners </a:t>
            </a:r>
            <a:r>
              <a:rPr lang="en-GB" sz="1200" i="0" kern="1200" dirty="0">
                <a:solidFill>
                  <a:schemeClr val="tx1"/>
                </a:solidFill>
                <a:effectLst/>
                <a:ea typeface="+mn-ea"/>
                <a:cs typeface="+mn-cs"/>
              </a:rPr>
              <a:t>(2</a:t>
            </a:r>
            <a:r>
              <a:rPr lang="en-GB" sz="1200" i="0" kern="1200" baseline="30000" dirty="0">
                <a:solidFill>
                  <a:schemeClr val="tx1"/>
                </a:solidFill>
                <a:effectLst/>
                <a:ea typeface="+mn-ea"/>
                <a:cs typeface="+mn-cs"/>
              </a:rPr>
              <a:t>nd</a:t>
            </a:r>
            <a:r>
              <a:rPr lang="en-GB" sz="1200" i="0" kern="1200" baseline="0" dirty="0">
                <a:solidFill>
                  <a:schemeClr val="tx1"/>
                </a:solidFill>
                <a:effectLst/>
                <a:ea typeface="+mn-ea"/>
                <a:cs typeface="+mn-cs"/>
              </a:rPr>
              <a:t> ed.) </a:t>
            </a:r>
            <a:r>
              <a:rPr lang="en-GB" sz="1200" kern="1200" dirty="0">
                <a:solidFill>
                  <a:schemeClr val="tx1"/>
                </a:solidFill>
                <a:effectLst/>
                <a:ea typeface="+mn-ea"/>
                <a:cs typeface="+mn-cs"/>
              </a:rPr>
              <a:t>London: Routledge.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camisa</a:t>
            </a:r>
            <a:r>
              <a:rPr lang="en-GB" sz="1200" kern="1200" dirty="0" smtClean="0">
                <a:solidFill>
                  <a:schemeClr val="tx1"/>
                </a:solidFill>
                <a:effectLst/>
                <a:latin typeface="+mn-lt"/>
                <a:ea typeface="+mn-ea"/>
                <a:cs typeface="+mn-cs"/>
              </a:rPr>
              <a:t>’ picture source: http://www.clker.com</a:t>
            </a:r>
          </a:p>
          <a:p>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rico</a:t>
            </a:r>
            <a:r>
              <a:rPr lang="en-GB" sz="1200" kern="1200" dirty="0" smtClean="0">
                <a:solidFill>
                  <a:schemeClr val="tx1"/>
                </a:solidFill>
                <a:effectLst/>
                <a:latin typeface="+mn-lt"/>
                <a:ea typeface="+mn-ea"/>
                <a:cs typeface="+mn-cs"/>
              </a:rPr>
              <a:t>’ picture source: https://pixabay.com</a:t>
            </a:r>
          </a:p>
          <a:p>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mirar</a:t>
            </a:r>
            <a:r>
              <a:rPr lang="en-GB" sz="1200" kern="1200" dirty="0" smtClean="0">
                <a:solidFill>
                  <a:schemeClr val="tx1"/>
                </a:solidFill>
                <a:effectLst/>
                <a:latin typeface="+mn-lt"/>
                <a:ea typeface="+mn-ea"/>
                <a:cs typeface="+mn-cs"/>
              </a:rPr>
              <a:t>’ picture source: https://www.flaticon.com</a:t>
            </a:r>
          </a:p>
          <a:p>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familia</a:t>
            </a:r>
            <a:r>
              <a:rPr lang="en-GB" sz="1200" kern="1200" dirty="0" smtClean="0">
                <a:solidFill>
                  <a:schemeClr val="tx1"/>
                </a:solidFill>
                <a:effectLst/>
                <a:latin typeface="+mn-lt"/>
                <a:ea typeface="+mn-ea"/>
                <a:cs typeface="+mn-cs"/>
              </a:rPr>
              <a:t>’ picture source: http://clipart-library.com/</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34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43339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1432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674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31086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987716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9464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8331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84692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220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9285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3374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1105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audio" Target="../media/audio8.wav"/><Relationship Id="rId7" Type="http://schemas.openxmlformats.org/officeDocument/2006/relationships/audio" Target="../media/audio12.wav"/><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audio" Target="../media/audio11.wav"/><Relationship Id="rId5" Type="http://schemas.openxmlformats.org/officeDocument/2006/relationships/audio" Target="../media/audio10.wav"/><Relationship Id="rId10" Type="http://schemas.openxmlformats.org/officeDocument/2006/relationships/image" Target="../media/image3.png"/><Relationship Id="rId4" Type="http://schemas.openxmlformats.org/officeDocument/2006/relationships/audio" Target="../media/audio9.wav"/><Relationship Id="rId9" Type="http://schemas.openxmlformats.org/officeDocument/2006/relationships/audio" Target="../media/audio14.wav"/></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13.png"/><Relationship Id="rId3" Type="http://schemas.openxmlformats.org/officeDocument/2006/relationships/audio" Target="../media/audio9.wav"/><Relationship Id="rId7" Type="http://schemas.openxmlformats.org/officeDocument/2006/relationships/audio" Target="../media/audio3.wav"/><Relationship Id="rId12" Type="http://schemas.openxmlformats.org/officeDocument/2006/relationships/audio" Target="../media/audio11.wav"/><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audio" Target="../media/audio14.wav"/><Relationship Id="rId11" Type="http://schemas.openxmlformats.org/officeDocument/2006/relationships/audio" Target="../media/audio16.wav"/><Relationship Id="rId5" Type="http://schemas.openxmlformats.org/officeDocument/2006/relationships/audio" Target="../media/audio7.wav"/><Relationship Id="rId10" Type="http://schemas.openxmlformats.org/officeDocument/2006/relationships/audio" Target="../media/audio15.wav"/><Relationship Id="rId4" Type="http://schemas.openxmlformats.org/officeDocument/2006/relationships/audio" Target="../media/audio13.wav"/><Relationship Id="rId9" Type="http://schemas.openxmlformats.org/officeDocument/2006/relationships/audio" Target="../media/audio4.wav"/></Relationships>
</file>

<file path=ppt/slides/_rels/slide13.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14.png"/><Relationship Id="rId18" Type="http://schemas.openxmlformats.org/officeDocument/2006/relationships/image" Target="../media/image16.png"/><Relationship Id="rId3" Type="http://schemas.openxmlformats.org/officeDocument/2006/relationships/audio" Target="../media/audio14.wav"/><Relationship Id="rId7" Type="http://schemas.openxmlformats.org/officeDocument/2006/relationships/audio" Target="../media/audio4.wav"/><Relationship Id="rId12" Type="http://schemas.openxmlformats.org/officeDocument/2006/relationships/audio" Target="../media/audio12.wav"/><Relationship Id="rId17" Type="http://schemas.openxmlformats.org/officeDocument/2006/relationships/image" Target="../media/image12.jpg"/><Relationship Id="rId2" Type="http://schemas.openxmlformats.org/officeDocument/2006/relationships/notesSlide" Target="../notesSlides/notesSlide13.xml"/><Relationship Id="rId16"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audio" Target="../media/audio17.wav"/><Relationship Id="rId11" Type="http://schemas.openxmlformats.org/officeDocument/2006/relationships/audio" Target="../media/audio13.wav"/><Relationship Id="rId5" Type="http://schemas.openxmlformats.org/officeDocument/2006/relationships/audio" Target="../media/audio6.wav"/><Relationship Id="rId15" Type="http://schemas.openxmlformats.org/officeDocument/2006/relationships/image" Target="../media/image7.png"/><Relationship Id="rId10" Type="http://schemas.openxmlformats.org/officeDocument/2006/relationships/audio" Target="../media/audio11.wav"/><Relationship Id="rId19" Type="http://schemas.openxmlformats.org/officeDocument/2006/relationships/image" Target="../media/image17.png"/><Relationship Id="rId4" Type="http://schemas.openxmlformats.org/officeDocument/2006/relationships/audio" Target="../media/audio7.wav"/><Relationship Id="rId9" Type="http://schemas.openxmlformats.org/officeDocument/2006/relationships/audio" Target="../media/audio9.wav"/><Relationship Id="rId1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audio" Target="../media/audio20.wav"/><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2" Type="http://schemas.openxmlformats.org/officeDocument/2006/relationships/audio" Target="../media/audio21.wav"/><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audio" Target="../media/audio22.wav"/><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audio" Target="../media/audio4.wav"/><Relationship Id="rId11" Type="http://schemas.openxmlformats.org/officeDocument/2006/relationships/image" Target="../media/image5.png"/><Relationship Id="rId5" Type="http://schemas.openxmlformats.org/officeDocument/2006/relationships/audio" Target="../media/audio3.wav"/><Relationship Id="rId10" Type="http://schemas.openxmlformats.org/officeDocument/2006/relationships/image" Target="../media/image3.png"/><Relationship Id="rId4" Type="http://schemas.openxmlformats.org/officeDocument/2006/relationships/audio" Target="../media/audio2.wav"/><Relationship Id="rId9" Type="http://schemas.openxmlformats.org/officeDocument/2006/relationships/audio" Target="../media/audio7.wav"/></Relationships>
</file>

<file path=ppt/slides/_rels/slide5.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3.png"/><Relationship Id="rId4" Type="http://schemas.openxmlformats.org/officeDocument/2006/relationships/audio" Target="../media/audio2.wav"/><Relationship Id="rId9" Type="http://schemas.openxmlformats.org/officeDocument/2006/relationships/audio" Target="../media/audio7.wav"/></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9.sv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audio" Target="../media/audio9.wav"/></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image" Target="../media/image9.svg"/><Relationship Id="rId3" Type="http://schemas.openxmlformats.org/officeDocument/2006/relationships/audio" Target="../media/audio8.wav"/><Relationship Id="rId7" Type="http://schemas.openxmlformats.org/officeDocument/2006/relationships/audio" Target="../media/audio12.wav"/><Relationship Id="rId12"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audio" Target="../media/audio11.wav"/><Relationship Id="rId11" Type="http://schemas.openxmlformats.org/officeDocument/2006/relationships/image" Target="../media/image9.png"/><Relationship Id="rId5" Type="http://schemas.openxmlformats.org/officeDocument/2006/relationships/audio" Target="../media/audio10.wav"/><Relationship Id="rId15" Type="http://schemas.openxmlformats.org/officeDocument/2006/relationships/image" Target="../media/image12.jpg"/><Relationship Id="rId10" Type="http://schemas.openxmlformats.org/officeDocument/2006/relationships/image" Target="../media/image3.png"/><Relationship Id="rId4" Type="http://schemas.openxmlformats.org/officeDocument/2006/relationships/audio" Target="../media/audio9.wav"/><Relationship Id="rId9" Type="http://schemas.openxmlformats.org/officeDocument/2006/relationships/audio" Target="../media/audio14.wav"/><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a:extLst>
              <a:ext uri="{C183D7F6-B498-43B3-948B-1728B52AA6E4}">
                <adec:decorative xmlns=""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a:extLst>
                  <a:ext uri="{C183D7F6-B498-43B3-948B-1728B52AA6E4}">
                    <adec:decorative xmlns=""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Rectangle 9">
                <a:extLst>
                  <a:ext uri="{C183D7F6-B498-43B3-948B-1728B52AA6E4}">
                    <adec:decorative xmlns=""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4" name="Isosceles Triangle 3">
              <a:extLst>
                <a:ext uri="{C183D7F6-B498-43B3-948B-1728B52AA6E4}">
                  <adec:decorative xmlns="" xmlns:adec="http://schemas.microsoft.com/office/drawing/2017/decorative" val="1"/>
                </a:ext>
              </a:extLst>
            </p:cNvPr>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5" name="Rectangle 4" descr="background rectangle">
            <a:extLst>
              <a:ext uri="{C183D7F6-B498-43B3-948B-1728B52AA6E4}">
                <adec:decorative xmlns="" xmlns:adec="http://schemas.microsoft.com/office/drawing/2017/decorative" val="1"/>
              </a:ext>
            </a:extLst>
          </p:cNvPr>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 name="Title 1">
            <a:extLst>
              <a:ext uri="{FF2B5EF4-FFF2-40B4-BE49-F238E27FC236}">
                <a16:creationId xmlns:a16="http://schemas.microsoft.com/office/drawing/2014/main" id="{BED81D6C-D649-1548-983B-DB3A797C762C}"/>
              </a:ext>
            </a:extLst>
          </p:cNvPr>
          <p:cNvSpPr>
            <a:spLocks noGrp="1"/>
          </p:cNvSpPr>
          <p:nvPr>
            <p:ph type="ctrTitle"/>
          </p:nvPr>
        </p:nvSpPr>
        <p:spPr>
          <a:xfrm>
            <a:off x="42498" y="2290112"/>
            <a:ext cx="7927349" cy="1138888"/>
          </a:xfrm>
        </p:spPr>
        <p:txBody>
          <a:bodyPr>
            <a:normAutofit/>
          </a:bodyPr>
          <a:lstStyle/>
          <a:p>
            <a:pPr algn="l"/>
            <a:r>
              <a:rPr lang="en-CA" sz="4000" b="1" dirty="0" smtClean="0">
                <a:solidFill>
                  <a:prstClr val="white"/>
                </a:solidFill>
              </a:rPr>
              <a:t>Phonics: SSC [e], [i] revisited</a:t>
            </a:r>
            <a:endParaRPr lang="en-US" sz="4000" dirty="0"/>
          </a:p>
        </p:txBody>
      </p:sp>
      <p:sp>
        <p:nvSpPr>
          <p:cNvPr id="12" name="Title 3">
            <a:extLst>
              <a:ext uri="{FF2B5EF4-FFF2-40B4-BE49-F238E27FC236}">
                <a16:creationId xmlns:a16="http://schemas.microsoft.com/office/drawing/2014/main" id="{7B424077-B2D5-46AA-BDA8-6FF15DA500E8}"/>
              </a:ext>
            </a:extLst>
          </p:cNvPr>
          <p:cNvSpPr txBox="1">
            <a:spLocks/>
          </p:cNvSpPr>
          <p:nvPr/>
        </p:nvSpPr>
        <p:spPr>
          <a:xfrm>
            <a:off x="155947" y="5231866"/>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Spanish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a:t>
            </a:r>
            <a:r>
              <a:rPr kumimoji="0" lang="en-GB" sz="22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2.2 </a:t>
            </a: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Week </a:t>
            </a:r>
            <a:r>
              <a:rPr kumimoji="0" lang="en-GB" sz="22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1</a:t>
            </a:r>
            <a:endPar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3" name="Title 3">
            <a:extLst>
              <a:ext uri="{FF2B5EF4-FFF2-40B4-BE49-F238E27FC236}">
                <a16:creationId xmlns:a16="http://schemas.microsoft.com/office/drawing/2014/main" id="{AB3692F8-CE33-C34E-B376-364FE77401E4}"/>
              </a:ext>
            </a:extLst>
          </p:cNvPr>
          <p:cNvSpPr txBox="1">
            <a:spLocks/>
          </p:cNvSpPr>
          <p:nvPr/>
        </p:nvSpPr>
        <p:spPr>
          <a:xfrm>
            <a:off x="199624" y="6152332"/>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5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Author name(s): </a:t>
            </a:r>
            <a:r>
              <a:rPr kumimoji="0" lang="en-GB" sz="15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Ivan Luciano Avaca / Nick Avery</a:t>
            </a:r>
            <a:endParaRPr kumimoji="0" lang="en-GB" sz="15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5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5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a:t>
            </a:r>
            <a:r>
              <a:rPr kumimoji="0" lang="en-GB" sz="15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29/03/2020</a:t>
            </a:r>
            <a:endParaRPr kumimoji="0" lang="en-GB" sz="15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5" name="Picture 14" descr="NCELP logo">
            <a:extLst>
              <a:ext uri="{C183D7F6-B498-43B3-948B-1728B52AA6E4}">
                <adec:decorative xmlns=""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4022462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53801" y="1589804"/>
            <a:ext cx="3401305" cy="250429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 name="TextBox 4"/>
          <p:cNvSpPr txBox="1"/>
          <p:nvPr/>
        </p:nvSpPr>
        <p:spPr>
          <a:xfrm>
            <a:off x="4775500" y="3082751"/>
            <a:ext cx="314544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cam</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i</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sa</a:t>
            </a:r>
          </a:p>
        </p:txBody>
      </p:sp>
      <p:sp>
        <p:nvSpPr>
          <p:cNvPr id="6" name="TextBox 5"/>
          <p:cNvSpPr txBox="1"/>
          <p:nvPr/>
        </p:nvSpPr>
        <p:spPr>
          <a:xfrm>
            <a:off x="8233765" y="768296"/>
            <a:ext cx="288829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fam</a:t>
            </a:r>
            <a:r>
              <a:rPr kumimoji="0" lang="es-ES"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i</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l</a:t>
            </a:r>
            <a:r>
              <a:rPr kumimoji="0" lang="es-ES" sz="60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Calibri" panose="020F0502020204030204" pitchFamily="34" charset="0"/>
              </a:rPr>
              <a:t>i</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a</a:t>
            </a:r>
          </a:p>
        </p:txBody>
      </p:sp>
      <p:sp>
        <p:nvSpPr>
          <p:cNvPr id="7" name="TextBox 6"/>
          <p:cNvSpPr txBox="1"/>
          <p:nvPr/>
        </p:nvSpPr>
        <p:spPr>
          <a:xfrm>
            <a:off x="9168211" y="3681103"/>
            <a:ext cx="232089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pr</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i</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mo</a:t>
            </a:r>
          </a:p>
        </p:txBody>
      </p:sp>
      <p:sp>
        <p:nvSpPr>
          <p:cNvPr id="8" name="TextBox 7"/>
          <p:cNvSpPr txBox="1"/>
          <p:nvPr/>
        </p:nvSpPr>
        <p:spPr>
          <a:xfrm>
            <a:off x="1574832" y="3727269"/>
            <a:ext cx="232089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m</a:t>
            </a:r>
            <a:r>
              <a:rPr kumimoji="0" lang="es-ES" sz="54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i</a:t>
            </a:r>
            <a:r>
              <a:rPr kumimoji="0" lang="es-ES"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rar</a:t>
            </a:r>
          </a:p>
        </p:txBody>
      </p:sp>
      <p:sp>
        <p:nvSpPr>
          <p:cNvPr id="9" name="TextBox 8"/>
          <p:cNvSpPr txBox="1"/>
          <p:nvPr/>
        </p:nvSpPr>
        <p:spPr>
          <a:xfrm>
            <a:off x="1484787" y="745962"/>
            <a:ext cx="211693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r</a:t>
            </a:r>
            <a:r>
              <a:rPr kumimoji="0" lang="es-ES"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i</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co</a:t>
            </a:r>
          </a:p>
        </p:txBody>
      </p:sp>
      <p:sp>
        <p:nvSpPr>
          <p:cNvPr id="10" name="TextBox 9"/>
          <p:cNvSpPr txBox="1"/>
          <p:nvPr/>
        </p:nvSpPr>
        <p:spPr>
          <a:xfrm>
            <a:off x="4886418" y="4625931"/>
            <a:ext cx="303972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act</a:t>
            </a:r>
            <a:r>
              <a:rPr kumimoji="0" lang="es-ES"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i</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vo</a:t>
            </a:r>
          </a:p>
        </p:txBody>
      </p:sp>
      <p:sp>
        <p:nvSpPr>
          <p:cNvPr id="24" name="TextBox 23"/>
          <p:cNvSpPr txBox="1"/>
          <p:nvPr/>
        </p:nvSpPr>
        <p:spPr>
          <a:xfrm>
            <a:off x="5425965" y="-170747"/>
            <a:ext cx="134006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a:t>
            </a:r>
          </a:p>
        </p:txBody>
      </p:sp>
      <p:pic>
        <p:nvPicPr>
          <p:cNvPr id="28" name="Picture 27"/>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30" name="TextBox 29"/>
          <p:cNvSpPr txBox="1"/>
          <p:nvPr/>
        </p:nvSpPr>
        <p:spPr>
          <a:xfrm>
            <a:off x="11015330" y="18401"/>
            <a:ext cx="83242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i</a:t>
            </a:r>
          </a:p>
        </p:txBody>
      </p:sp>
      <p:sp>
        <p:nvSpPr>
          <p:cNvPr id="2" name="Title 1"/>
          <p:cNvSpPr>
            <a:spLocks noGrp="1"/>
          </p:cNvSpPr>
          <p:nvPr>
            <p:ph type="title"/>
          </p:nvPr>
        </p:nvSpPr>
        <p:spPr>
          <a:xfrm>
            <a:off x="5237" y="18401"/>
            <a:ext cx="2959100" cy="525727"/>
          </a:xfrm>
        </p:spPr>
        <p:txBody>
          <a:bodyPr>
            <a:normAutofit/>
          </a:bodyPr>
          <a:lstStyle/>
          <a:p>
            <a:r>
              <a:rPr lang="en-GB" sz="2800" b="1" dirty="0"/>
              <a:t>¡A </a:t>
            </a:r>
            <a:r>
              <a:rPr lang="en-GB" sz="2800" b="1" dirty="0" err="1"/>
              <a:t>pronunciar</a:t>
            </a:r>
            <a:r>
              <a:rPr lang="en-GB" sz="2800" b="1" dirty="0"/>
              <a:t>!</a:t>
            </a:r>
            <a:endParaRPr lang="en-GB" sz="2800" dirty="0"/>
          </a:p>
        </p:txBody>
      </p:sp>
    </p:spTree>
    <p:extLst>
      <p:ext uri="{BB962C8B-B14F-4D97-AF65-F5344CB8AC3E}">
        <p14:creationId xmlns:p14="http://schemas.microsoft.com/office/powerpoint/2010/main" val="190257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subTnLst>
                                    <p:audio>
                                      <p:cMediaNode>
                                        <p:cTn display="0" masterRel="sameClick">
                                          <p:stCondLst>
                                            <p:cond evt="begin" delay="0">
                                              <p:tn val="5"/>
                                            </p:cond>
                                          </p:stCondLst>
                                          <p:endCondLst>
                                            <p:cond evt="onStopAudio" delay="0">
                                              <p:tgtEl>
                                                <p:sldTgt/>
                                              </p:tgtEl>
                                            </p:cond>
                                          </p:endCondLst>
                                        </p:cTn>
                                        <p:tgtEl>
                                          <p:sndTgt r:embed="rId3" name="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camisa 2.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subTnLst>
                                    <p:audio>
                                      <p:cMediaNode>
                                        <p:cTn display="0" masterRel="sameClick">
                                          <p:stCondLst>
                                            <p:cond evt="begin" delay="0">
                                              <p:tn val="18"/>
                                            </p:cond>
                                          </p:stCondLst>
                                          <p:endCondLst>
                                            <p:cond evt="onStopAudio" delay="0">
                                              <p:tgtEl>
                                                <p:sldTgt/>
                                              </p:tgtEl>
                                            </p:cond>
                                          </p:endCondLst>
                                        </p:cTn>
                                        <p:tgtEl>
                                          <p:sndTgt r:embed="rId5" name="rico 3.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6" name="familia.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7" name="mirar.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subTnLst>
                                    <p:audio>
                                      <p:cMediaNode>
                                        <p:cTn display="0" masterRel="sameClick">
                                          <p:stCondLst>
                                            <p:cond evt="begin" delay="0">
                                              <p:tn val="33"/>
                                            </p:cond>
                                          </p:stCondLst>
                                          <p:endCondLst>
                                            <p:cond evt="onStopAudio" delay="0">
                                              <p:tgtEl>
                                                <p:sldTgt/>
                                              </p:tgtEl>
                                            </p:cond>
                                          </p:endCondLst>
                                        </p:cTn>
                                        <p:tgtEl>
                                          <p:sndTgt r:embed="rId8" name="activo.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subTnLst>
                                    <p:audio>
                                      <p:cMediaNode>
                                        <p:cTn display="0" masterRel="sameClick">
                                          <p:stCondLst>
                                            <p:cond evt="begin" delay="0">
                                              <p:tn val="38"/>
                                            </p:cond>
                                          </p:stCondLst>
                                          <p:endCondLst>
                                            <p:cond evt="onStopAudio" delay="0">
                                              <p:tgtEl>
                                                <p:sldTgt/>
                                              </p:tgtEl>
                                            </p:cond>
                                          </p:endCondLst>
                                        </p:cTn>
                                        <p:tgtEl>
                                          <p:sndTgt r:embed="rId9" name="prim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53801" y="1589804"/>
            <a:ext cx="3401305" cy="250429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 name="TextBox 4"/>
          <p:cNvSpPr txBox="1"/>
          <p:nvPr/>
        </p:nvSpPr>
        <p:spPr>
          <a:xfrm>
            <a:off x="4775500" y="3082751"/>
            <a:ext cx="314544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cam</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i</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sa</a:t>
            </a:r>
          </a:p>
        </p:txBody>
      </p:sp>
      <p:sp>
        <p:nvSpPr>
          <p:cNvPr id="6" name="TextBox 5"/>
          <p:cNvSpPr txBox="1"/>
          <p:nvPr/>
        </p:nvSpPr>
        <p:spPr>
          <a:xfrm>
            <a:off x="8055106" y="598022"/>
            <a:ext cx="288829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fam</a:t>
            </a:r>
            <a:r>
              <a:rPr kumimoji="0" lang="es-ES"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i</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lia</a:t>
            </a:r>
          </a:p>
        </p:txBody>
      </p:sp>
      <p:sp>
        <p:nvSpPr>
          <p:cNvPr id="7" name="TextBox 6"/>
          <p:cNvSpPr txBox="1"/>
          <p:nvPr/>
        </p:nvSpPr>
        <p:spPr>
          <a:xfrm>
            <a:off x="9220714" y="3372490"/>
            <a:ext cx="232089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pr</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i</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mo</a:t>
            </a:r>
          </a:p>
        </p:txBody>
      </p:sp>
      <p:sp>
        <p:nvSpPr>
          <p:cNvPr id="8" name="TextBox 7"/>
          <p:cNvSpPr txBox="1"/>
          <p:nvPr/>
        </p:nvSpPr>
        <p:spPr>
          <a:xfrm>
            <a:off x="961236" y="3372490"/>
            <a:ext cx="232089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m</a:t>
            </a:r>
            <a:r>
              <a:rPr kumimoji="0" lang="es-ES" sz="54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i</a:t>
            </a:r>
            <a:r>
              <a:rPr kumimoji="0" lang="es-ES"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rar</a:t>
            </a:r>
          </a:p>
        </p:txBody>
      </p:sp>
      <p:sp>
        <p:nvSpPr>
          <p:cNvPr id="9" name="TextBox 8"/>
          <p:cNvSpPr txBox="1"/>
          <p:nvPr/>
        </p:nvSpPr>
        <p:spPr>
          <a:xfrm>
            <a:off x="1306128" y="575688"/>
            <a:ext cx="211693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r</a:t>
            </a:r>
            <a:r>
              <a:rPr kumimoji="0" lang="es-ES"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i</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co</a:t>
            </a:r>
          </a:p>
        </p:txBody>
      </p:sp>
      <p:sp>
        <p:nvSpPr>
          <p:cNvPr id="10" name="TextBox 9"/>
          <p:cNvSpPr txBox="1"/>
          <p:nvPr/>
        </p:nvSpPr>
        <p:spPr>
          <a:xfrm>
            <a:off x="4828360" y="4694260"/>
            <a:ext cx="303972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act</a:t>
            </a:r>
            <a:r>
              <a:rPr kumimoji="0" lang="es-ES"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i</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vo</a:t>
            </a:r>
          </a:p>
        </p:txBody>
      </p:sp>
      <p:sp>
        <p:nvSpPr>
          <p:cNvPr id="24" name="TextBox 23"/>
          <p:cNvSpPr txBox="1"/>
          <p:nvPr/>
        </p:nvSpPr>
        <p:spPr>
          <a:xfrm>
            <a:off x="5425965" y="-170747"/>
            <a:ext cx="134006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a:t>
            </a:r>
          </a:p>
        </p:txBody>
      </p:sp>
      <p:pic>
        <p:nvPicPr>
          <p:cNvPr id="28" name="Picture 2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30" name="TextBox 29"/>
          <p:cNvSpPr txBox="1"/>
          <p:nvPr/>
        </p:nvSpPr>
        <p:spPr>
          <a:xfrm>
            <a:off x="11015330" y="18401"/>
            <a:ext cx="83242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i</a:t>
            </a:r>
          </a:p>
        </p:txBody>
      </p:sp>
      <p:sp>
        <p:nvSpPr>
          <p:cNvPr id="2" name="Title 1"/>
          <p:cNvSpPr>
            <a:spLocks noGrp="1"/>
          </p:cNvSpPr>
          <p:nvPr>
            <p:ph type="title"/>
          </p:nvPr>
        </p:nvSpPr>
        <p:spPr>
          <a:xfrm>
            <a:off x="17056" y="0"/>
            <a:ext cx="2753928" cy="598051"/>
          </a:xfrm>
        </p:spPr>
        <p:txBody>
          <a:bodyPr>
            <a:normAutofit/>
          </a:bodyPr>
          <a:lstStyle/>
          <a:p>
            <a:r>
              <a:rPr lang="en-GB" sz="2800" b="1" dirty="0"/>
              <a:t>¡A </a:t>
            </a:r>
            <a:r>
              <a:rPr lang="en-GB" sz="2800" b="1" dirty="0" err="1"/>
              <a:t>pronunciar</a:t>
            </a:r>
            <a:r>
              <a:rPr lang="en-GB" sz="2800" b="1" dirty="0"/>
              <a:t>!</a:t>
            </a:r>
            <a:endParaRPr lang="en-GB" sz="2800" dirty="0"/>
          </a:p>
        </p:txBody>
      </p:sp>
    </p:spTree>
    <p:extLst>
      <p:ext uri="{BB962C8B-B14F-4D97-AF65-F5344CB8AC3E}">
        <p14:creationId xmlns:p14="http://schemas.microsoft.com/office/powerpoint/2010/main" val="98117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EF5A12EE-5652-44D6-AF9B-C53F8B03F1E7}"/>
              </a:ext>
            </a:extLst>
          </p:cNvPr>
          <p:cNvGraphicFramePr>
            <a:graphicFrameLocks noGrp="1"/>
          </p:cNvGraphicFramePr>
          <p:nvPr/>
        </p:nvGraphicFramePr>
        <p:xfrm>
          <a:off x="2067647" y="1058511"/>
          <a:ext cx="7404965" cy="4819490"/>
        </p:xfrm>
        <a:graphic>
          <a:graphicData uri="http://schemas.openxmlformats.org/drawingml/2006/table">
            <a:tbl>
              <a:tblPr firstRow="1" bandRow="1">
                <a:tableStyleId>{5DA37D80-6434-44D0-A028-1B22A696006F}</a:tableStyleId>
              </a:tblPr>
              <a:tblGrid>
                <a:gridCol w="861291">
                  <a:extLst>
                    <a:ext uri="{9D8B030D-6E8A-4147-A177-3AD203B41FA5}">
                      <a16:colId xmlns:a16="http://schemas.microsoft.com/office/drawing/2014/main" val="1645577546"/>
                    </a:ext>
                  </a:extLst>
                </a:gridCol>
                <a:gridCol w="808873">
                  <a:extLst>
                    <a:ext uri="{9D8B030D-6E8A-4147-A177-3AD203B41FA5}">
                      <a16:colId xmlns:a16="http://schemas.microsoft.com/office/drawing/2014/main" val="2020045053"/>
                    </a:ext>
                  </a:extLst>
                </a:gridCol>
                <a:gridCol w="905627">
                  <a:extLst>
                    <a:ext uri="{9D8B030D-6E8A-4147-A177-3AD203B41FA5}">
                      <a16:colId xmlns:a16="http://schemas.microsoft.com/office/drawing/2014/main" val="433695137"/>
                    </a:ext>
                  </a:extLst>
                </a:gridCol>
                <a:gridCol w="4829174">
                  <a:extLst>
                    <a:ext uri="{9D8B030D-6E8A-4147-A177-3AD203B41FA5}">
                      <a16:colId xmlns:a16="http://schemas.microsoft.com/office/drawing/2014/main" val="4000262566"/>
                    </a:ext>
                  </a:extLst>
                </a:gridCol>
              </a:tblGrid>
              <a:tr h="466400">
                <a:tc>
                  <a:txBody>
                    <a:bodyPr/>
                    <a:lstStyle/>
                    <a:p>
                      <a:endParaRPr lang="en-CA" dirty="0"/>
                    </a:p>
                  </a:txBody>
                  <a:tcPr/>
                </a:tc>
                <a:tc>
                  <a:txBody>
                    <a:bodyPr/>
                    <a:lstStyle/>
                    <a:p>
                      <a:pPr algn="ctr"/>
                      <a:r>
                        <a:rPr lang="en-CA" sz="2000" dirty="0">
                          <a:solidFill>
                            <a:schemeClr val="accent5">
                              <a:lumMod val="50000"/>
                            </a:schemeClr>
                          </a:solidFill>
                          <a:latin typeface="Century Gothic" panose="020B0502020202020204" pitchFamily="34" charset="0"/>
                        </a:rPr>
                        <a:t>‘E’</a:t>
                      </a:r>
                    </a:p>
                  </a:txBody>
                  <a:tcPr/>
                </a:tc>
                <a:tc>
                  <a:txBody>
                    <a:bodyPr/>
                    <a:lstStyle/>
                    <a:p>
                      <a:pPr algn="ctr"/>
                      <a:r>
                        <a:rPr lang="en-CA" sz="2000" dirty="0">
                          <a:solidFill>
                            <a:schemeClr val="accent5">
                              <a:lumMod val="50000"/>
                            </a:schemeClr>
                          </a:solidFill>
                          <a:latin typeface="Century Gothic" panose="020B0502020202020204" pitchFamily="34" charset="0"/>
                        </a:rPr>
                        <a:t>‘I’</a:t>
                      </a:r>
                    </a:p>
                  </a:txBody>
                  <a:tcPr/>
                </a:tc>
                <a:tc>
                  <a:txBody>
                    <a:bodyPr/>
                    <a:lstStyle/>
                    <a:p>
                      <a:pPr algn="ctr"/>
                      <a:endParaRPr lang="en-CA" sz="2000" dirty="0">
                        <a:solidFill>
                          <a:schemeClr val="accent5">
                            <a:lumMod val="50000"/>
                          </a:schemeClr>
                        </a:solidFill>
                      </a:endParaRPr>
                    </a:p>
                  </a:txBody>
                  <a:tcPr/>
                </a:tc>
                <a:extLst>
                  <a:ext uri="{0D108BD9-81ED-4DB2-BD59-A6C34878D82A}">
                    <a16:rowId xmlns:a16="http://schemas.microsoft.com/office/drawing/2014/main" val="801309263"/>
                  </a:ext>
                </a:extLst>
              </a:tr>
              <a:tr h="430525">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03996639"/>
                  </a:ext>
                </a:extLst>
              </a:tr>
              <a:tr h="436505">
                <a:tc>
                  <a:txBody>
                    <a:bodyPr/>
                    <a:lstStyle/>
                    <a:p>
                      <a:endParaRPr lang="en-CA" dirty="0"/>
                    </a:p>
                  </a:txBody>
                  <a:tcPr/>
                </a:tc>
                <a:tc>
                  <a:txBody>
                    <a:bodyPr/>
                    <a:lstStyle/>
                    <a:p>
                      <a:endParaRPr lang="en-CA"/>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517316313"/>
                  </a:ext>
                </a:extLst>
              </a:tr>
              <a:tr h="436505">
                <a:tc>
                  <a:txBody>
                    <a:bodyPr/>
                    <a:lstStyle/>
                    <a:p>
                      <a:endParaRPr lang="en-CA" dirty="0"/>
                    </a:p>
                  </a:txBody>
                  <a:tcPr/>
                </a:tc>
                <a:tc>
                  <a:txBody>
                    <a:bodyPr/>
                    <a:lstStyle/>
                    <a:p>
                      <a:endParaRPr lang="en-CA"/>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57592669"/>
                  </a:ext>
                </a:extLst>
              </a:tr>
              <a:tr h="430525">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43096176"/>
                  </a:ext>
                </a:extLst>
              </a:tr>
              <a:tr h="436505">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561916791"/>
                  </a:ext>
                </a:extLst>
              </a:tr>
              <a:tr h="436505">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6167859"/>
                  </a:ext>
                </a:extLst>
              </a:tr>
              <a:tr h="436505">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316574945"/>
                  </a:ext>
                </a:extLst>
              </a:tr>
              <a:tr h="436505">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956931772"/>
                  </a:ext>
                </a:extLst>
              </a:tr>
              <a:tr h="436505">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456529058"/>
                  </a:ext>
                </a:extLst>
              </a:tr>
              <a:tr h="436505">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283317959"/>
                  </a:ext>
                </a:extLst>
              </a:tr>
            </a:tbl>
          </a:graphicData>
        </a:graphic>
      </p:graphicFrame>
      <p:sp>
        <p:nvSpPr>
          <p:cNvPr id="5" name="Action Button: Custom 6">
            <a:hlinkClick r:id="" action="ppaction://noaction" highlightClick="1">
              <a:snd r:embed="rId3" name="camisa 2.wav"/>
            </a:hlinkClick>
            <a:extLst>
              <a:ext uri="{FF2B5EF4-FFF2-40B4-BE49-F238E27FC236}">
                <a16:creationId xmlns:a16="http://schemas.microsoft.com/office/drawing/2014/main" id="{0BB13E73-5F32-47F8-90CE-26B0D034402D}"/>
              </a:ext>
            </a:extLst>
          </p:cNvPr>
          <p:cNvSpPr/>
          <p:nvPr/>
        </p:nvSpPr>
        <p:spPr>
          <a:xfrm>
            <a:off x="2271784" y="155964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6" name="Action Button: Custom 7">
            <a:hlinkClick r:id="" action="ppaction://noaction" highlightClick="1">
              <a:snd r:embed="rId4" name="activo.wav"/>
            </a:hlinkClick>
            <a:extLst>
              <a:ext uri="{FF2B5EF4-FFF2-40B4-BE49-F238E27FC236}">
                <a16:creationId xmlns:a16="http://schemas.microsoft.com/office/drawing/2014/main" id="{A369FC2D-5D1E-4378-84A2-3F8B639B35D4}"/>
              </a:ext>
            </a:extLst>
          </p:cNvPr>
          <p:cNvSpPr/>
          <p:nvPr/>
        </p:nvSpPr>
        <p:spPr>
          <a:xfrm>
            <a:off x="2274895" y="2001755"/>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7" name="Action Button: Custom 8">
            <a:hlinkClick r:id="" action="ppaction://noaction" highlightClick="1">
              <a:snd r:embed="rId5" name="naturaleza.wav"/>
            </a:hlinkClick>
            <a:extLst>
              <a:ext uri="{FF2B5EF4-FFF2-40B4-BE49-F238E27FC236}">
                <a16:creationId xmlns:a16="http://schemas.microsoft.com/office/drawing/2014/main" id="{05717722-922D-4D2B-B462-D10D5DD8F7A2}"/>
              </a:ext>
            </a:extLst>
          </p:cNvPr>
          <p:cNvSpPr/>
          <p:nvPr/>
        </p:nvSpPr>
        <p:spPr>
          <a:xfrm>
            <a:off x="2271784" y="243725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8" name="Action Button: Custom 9">
            <a:hlinkClick r:id="" action="ppaction://noaction" highlightClick="1">
              <a:snd r:embed="rId6" name="primo.wav"/>
            </a:hlinkClick>
            <a:extLst>
              <a:ext uri="{FF2B5EF4-FFF2-40B4-BE49-F238E27FC236}">
                <a16:creationId xmlns:a16="http://schemas.microsoft.com/office/drawing/2014/main" id="{F6BC7AC3-6C9D-44A1-8D89-24886D80928C}"/>
              </a:ext>
            </a:extLst>
          </p:cNvPr>
          <p:cNvSpPr/>
          <p:nvPr/>
        </p:nvSpPr>
        <p:spPr>
          <a:xfrm>
            <a:off x="2271785" y="287610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9" name="Action Button: Custom 10">
            <a:hlinkClick r:id="" action="ppaction://noaction" highlightClick="1">
              <a:snd r:embed="rId7" name="llevar.wav"/>
            </a:hlinkClick>
            <a:extLst>
              <a:ext uri="{FF2B5EF4-FFF2-40B4-BE49-F238E27FC236}">
                <a16:creationId xmlns:a16="http://schemas.microsoft.com/office/drawing/2014/main" id="{97AD0662-5DE5-4355-BF9C-E479C98BF32F}"/>
              </a:ext>
            </a:extLst>
          </p:cNvPr>
          <p:cNvSpPr/>
          <p:nvPr/>
        </p:nvSpPr>
        <p:spPr>
          <a:xfrm>
            <a:off x="2271785" y="3303997"/>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10" name="Action Button: Custom 11">
            <a:hlinkClick r:id="" action="ppaction://noaction" highlightClick="1">
              <a:snd r:embed="rId8" name="pero.wav"/>
            </a:hlinkClick>
            <a:extLst>
              <a:ext uri="{FF2B5EF4-FFF2-40B4-BE49-F238E27FC236}">
                <a16:creationId xmlns:a16="http://schemas.microsoft.com/office/drawing/2014/main" id="{6DAE5565-F4AA-43E8-AF57-5908FBED336C}"/>
              </a:ext>
            </a:extLst>
          </p:cNvPr>
          <p:cNvSpPr/>
          <p:nvPr/>
        </p:nvSpPr>
        <p:spPr>
          <a:xfrm>
            <a:off x="2290034" y="3746112"/>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22" name="Rounded Rectangle 59">
            <a:extLst>
              <a:ext uri="{FF2B5EF4-FFF2-40B4-BE49-F238E27FC236}">
                <a16:creationId xmlns:a16="http://schemas.microsoft.com/office/drawing/2014/main" id="{3EEDC56A-B291-46A7-8BA1-D6AAF86E4BD0}"/>
              </a:ext>
            </a:extLst>
          </p:cNvPr>
          <p:cNvSpPr/>
          <p:nvPr/>
        </p:nvSpPr>
        <p:spPr>
          <a:xfrm>
            <a:off x="9347201" y="1517"/>
            <a:ext cx="2844800"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4" name="TextBox 35">
            <a:extLst>
              <a:ext uri="{FF2B5EF4-FFF2-40B4-BE49-F238E27FC236}">
                <a16:creationId xmlns:a16="http://schemas.microsoft.com/office/drawing/2014/main" id="{544E1CF8-2E91-4B22-A6D0-832F22E56B7E}"/>
              </a:ext>
            </a:extLst>
          </p:cNvPr>
          <p:cNvSpPr txBox="1"/>
          <p:nvPr/>
        </p:nvSpPr>
        <p:spPr>
          <a:xfrm>
            <a:off x="4743894" y="0"/>
            <a:ext cx="205246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¿E o I?</a:t>
            </a:r>
          </a:p>
        </p:txBody>
      </p:sp>
      <p:sp>
        <p:nvSpPr>
          <p:cNvPr id="25" name="TextBox 36">
            <a:extLst>
              <a:ext uri="{FF2B5EF4-FFF2-40B4-BE49-F238E27FC236}">
                <a16:creationId xmlns:a16="http://schemas.microsoft.com/office/drawing/2014/main" id="{8B4E9723-517A-41BE-8AA1-A7396A9062BF}"/>
              </a:ext>
            </a:extLst>
          </p:cNvPr>
          <p:cNvSpPr txBox="1"/>
          <p:nvPr/>
        </p:nvSpPr>
        <p:spPr>
          <a:xfrm>
            <a:off x="771859" y="480093"/>
            <a:ext cx="414396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Escucha. Marca ‘E’ o ‘I’. </a:t>
            </a:r>
          </a:p>
        </p:txBody>
      </p:sp>
      <p:sp>
        <p:nvSpPr>
          <p:cNvPr id="27" name="Action Button: Custom 11">
            <a:hlinkClick r:id="" action="ppaction://noaction" highlightClick="1">
              <a:snd r:embed="rId9" name="entre 2.wav"/>
            </a:hlinkClick>
            <a:extLst>
              <a:ext uri="{FF2B5EF4-FFF2-40B4-BE49-F238E27FC236}">
                <a16:creationId xmlns:a16="http://schemas.microsoft.com/office/drawing/2014/main" id="{0B368BC0-1DBB-47DD-85ED-6C8737D146AC}"/>
              </a:ext>
            </a:extLst>
          </p:cNvPr>
          <p:cNvSpPr/>
          <p:nvPr/>
        </p:nvSpPr>
        <p:spPr>
          <a:xfrm>
            <a:off x="2290034" y="4593793"/>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sp>
        <p:nvSpPr>
          <p:cNvPr id="28" name="Action Button: Custom 11">
            <a:hlinkClick r:id="" action="ppaction://noaction" highlightClick="1">
              <a:snd r:embed="rId10" name="isla.wav"/>
            </a:hlinkClick>
            <a:extLst>
              <a:ext uri="{FF2B5EF4-FFF2-40B4-BE49-F238E27FC236}">
                <a16:creationId xmlns:a16="http://schemas.microsoft.com/office/drawing/2014/main" id="{098B66D6-99B6-42B7-ACDD-F2A2C1FAE759}"/>
              </a:ext>
            </a:extLst>
          </p:cNvPr>
          <p:cNvSpPr/>
          <p:nvPr/>
        </p:nvSpPr>
        <p:spPr>
          <a:xfrm>
            <a:off x="2290516" y="5051347"/>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9</a:t>
            </a:r>
          </a:p>
        </p:txBody>
      </p:sp>
      <p:sp>
        <p:nvSpPr>
          <p:cNvPr id="30" name="Action Button: Custom 11">
            <a:hlinkClick r:id="" action="ppaction://noaction" highlightClick="1">
              <a:snd r:embed="rId11" name="grande.wav"/>
            </a:hlinkClick>
            <a:extLst>
              <a:ext uri="{FF2B5EF4-FFF2-40B4-BE49-F238E27FC236}">
                <a16:creationId xmlns:a16="http://schemas.microsoft.com/office/drawing/2014/main" id="{D1782DE9-7CED-4C2B-B530-DBCAD1951CC1}"/>
              </a:ext>
            </a:extLst>
          </p:cNvPr>
          <p:cNvSpPr/>
          <p:nvPr/>
        </p:nvSpPr>
        <p:spPr>
          <a:xfrm>
            <a:off x="2290516" y="5479238"/>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10</a:t>
            </a:r>
          </a:p>
        </p:txBody>
      </p:sp>
      <p:sp>
        <p:nvSpPr>
          <p:cNvPr id="32" name="Action Button: Custom 11">
            <a:hlinkClick r:id="" action="ppaction://noaction" highlightClick="1">
              <a:snd r:embed="rId12" name="familia.wav"/>
            </a:hlinkClick>
            <a:extLst>
              <a:ext uri="{FF2B5EF4-FFF2-40B4-BE49-F238E27FC236}">
                <a16:creationId xmlns:a16="http://schemas.microsoft.com/office/drawing/2014/main" id="{88A4BEA2-E77F-4BFC-8D32-97C8D1789E9D}"/>
              </a:ext>
            </a:extLst>
          </p:cNvPr>
          <p:cNvSpPr/>
          <p:nvPr/>
        </p:nvSpPr>
        <p:spPr>
          <a:xfrm>
            <a:off x="2290034" y="4167117"/>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pic>
        <p:nvPicPr>
          <p:cNvPr id="51" name="Picture 14">
            <a:extLst>
              <a:ext uri="{FF2B5EF4-FFF2-40B4-BE49-F238E27FC236}">
                <a16:creationId xmlns:a16="http://schemas.microsoft.com/office/drawing/2014/main" id="{331E22B1-9038-4545-824D-60216CCEE84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81489" y="1335234"/>
            <a:ext cx="522871" cy="544657"/>
          </a:xfrm>
          <a:prstGeom prst="rect">
            <a:avLst/>
          </a:prstGeom>
        </p:spPr>
      </p:pic>
      <p:pic>
        <p:nvPicPr>
          <p:cNvPr id="54" name="Picture 14">
            <a:extLst>
              <a:ext uri="{FF2B5EF4-FFF2-40B4-BE49-F238E27FC236}">
                <a16:creationId xmlns:a16="http://schemas.microsoft.com/office/drawing/2014/main" id="{CBC262F3-B0A3-405C-94EB-62CCD3F33A9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81489" y="1778056"/>
            <a:ext cx="522871" cy="544657"/>
          </a:xfrm>
          <a:prstGeom prst="rect">
            <a:avLst/>
          </a:prstGeom>
        </p:spPr>
      </p:pic>
      <p:pic>
        <p:nvPicPr>
          <p:cNvPr id="56" name="Picture 14">
            <a:extLst>
              <a:ext uri="{FF2B5EF4-FFF2-40B4-BE49-F238E27FC236}">
                <a16:creationId xmlns:a16="http://schemas.microsoft.com/office/drawing/2014/main" id="{8F937B5E-F615-40DB-BEC0-3C8B07BC7FA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02068" y="2212844"/>
            <a:ext cx="522871" cy="544657"/>
          </a:xfrm>
          <a:prstGeom prst="rect">
            <a:avLst/>
          </a:prstGeom>
        </p:spPr>
      </p:pic>
      <p:pic>
        <p:nvPicPr>
          <p:cNvPr id="57" name="Picture 14">
            <a:extLst>
              <a:ext uri="{FF2B5EF4-FFF2-40B4-BE49-F238E27FC236}">
                <a16:creationId xmlns:a16="http://schemas.microsoft.com/office/drawing/2014/main" id="{6B96B3B7-2C53-40F3-AAFA-F6DFE26A324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32786" y="2651700"/>
            <a:ext cx="522871" cy="544657"/>
          </a:xfrm>
          <a:prstGeom prst="rect">
            <a:avLst/>
          </a:prstGeom>
        </p:spPr>
      </p:pic>
      <p:pic>
        <p:nvPicPr>
          <p:cNvPr id="58" name="Picture 14">
            <a:extLst>
              <a:ext uri="{FF2B5EF4-FFF2-40B4-BE49-F238E27FC236}">
                <a16:creationId xmlns:a16="http://schemas.microsoft.com/office/drawing/2014/main" id="{F802B91D-6FF2-4097-8A9D-0F31368B5D4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02067" y="3079591"/>
            <a:ext cx="522871" cy="544657"/>
          </a:xfrm>
          <a:prstGeom prst="rect">
            <a:avLst/>
          </a:prstGeom>
        </p:spPr>
      </p:pic>
      <p:pic>
        <p:nvPicPr>
          <p:cNvPr id="59" name="Picture 14">
            <a:extLst>
              <a:ext uri="{FF2B5EF4-FFF2-40B4-BE49-F238E27FC236}">
                <a16:creationId xmlns:a16="http://schemas.microsoft.com/office/drawing/2014/main" id="{CF2F8C08-A8CD-4FC5-9207-AC103FF263D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02067" y="3483139"/>
            <a:ext cx="522871" cy="584655"/>
          </a:xfrm>
          <a:prstGeom prst="rect">
            <a:avLst/>
          </a:prstGeom>
        </p:spPr>
      </p:pic>
      <p:pic>
        <p:nvPicPr>
          <p:cNvPr id="60" name="Picture 14">
            <a:extLst>
              <a:ext uri="{FF2B5EF4-FFF2-40B4-BE49-F238E27FC236}">
                <a16:creationId xmlns:a16="http://schemas.microsoft.com/office/drawing/2014/main" id="{41349AD3-D50C-42C0-BB3C-54FB59D0D01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32785" y="3992521"/>
            <a:ext cx="522871" cy="544657"/>
          </a:xfrm>
          <a:prstGeom prst="rect">
            <a:avLst/>
          </a:prstGeom>
        </p:spPr>
      </p:pic>
      <p:pic>
        <p:nvPicPr>
          <p:cNvPr id="61" name="Picture 14">
            <a:extLst>
              <a:ext uri="{FF2B5EF4-FFF2-40B4-BE49-F238E27FC236}">
                <a16:creationId xmlns:a16="http://schemas.microsoft.com/office/drawing/2014/main" id="{5E7BE9C1-A2D3-4695-B481-4150F42C560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02066" y="4424485"/>
            <a:ext cx="522871" cy="544657"/>
          </a:xfrm>
          <a:prstGeom prst="rect">
            <a:avLst/>
          </a:prstGeom>
        </p:spPr>
      </p:pic>
      <p:pic>
        <p:nvPicPr>
          <p:cNvPr id="62" name="Picture 14">
            <a:extLst>
              <a:ext uri="{FF2B5EF4-FFF2-40B4-BE49-F238E27FC236}">
                <a16:creationId xmlns:a16="http://schemas.microsoft.com/office/drawing/2014/main" id="{910C7626-3146-475F-A96B-5AB77D5DBB6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32784" y="4825437"/>
            <a:ext cx="522871" cy="544657"/>
          </a:xfrm>
          <a:prstGeom prst="rect">
            <a:avLst/>
          </a:prstGeom>
        </p:spPr>
      </p:pic>
      <p:pic>
        <p:nvPicPr>
          <p:cNvPr id="63" name="Picture 14">
            <a:extLst>
              <a:ext uri="{FF2B5EF4-FFF2-40B4-BE49-F238E27FC236}">
                <a16:creationId xmlns:a16="http://schemas.microsoft.com/office/drawing/2014/main" id="{21878213-EF9A-4E70-9C4F-8A4245F38D9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54161" y="5325833"/>
            <a:ext cx="522871" cy="544657"/>
          </a:xfrm>
          <a:prstGeom prst="rect">
            <a:avLst/>
          </a:prstGeom>
        </p:spPr>
      </p:pic>
      <p:sp>
        <p:nvSpPr>
          <p:cNvPr id="64" name="TextBox 36">
            <a:extLst>
              <a:ext uri="{FF2B5EF4-FFF2-40B4-BE49-F238E27FC236}">
                <a16:creationId xmlns:a16="http://schemas.microsoft.com/office/drawing/2014/main" id="{FD4DC2EB-B421-417B-9F82-5B7E6C8CEB62}"/>
              </a:ext>
            </a:extLst>
          </p:cNvPr>
          <p:cNvSpPr txBox="1"/>
          <p:nvPr/>
        </p:nvSpPr>
        <p:spPr>
          <a:xfrm>
            <a:off x="6860228" y="462939"/>
            <a:ext cx="533177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Escucha otra vez. Escribe la palabra</a:t>
            </a:r>
          </a:p>
        </p:txBody>
      </p:sp>
      <p:sp>
        <p:nvSpPr>
          <p:cNvPr id="65" name="ZoneTexte 64">
            <a:extLst>
              <a:ext uri="{FF2B5EF4-FFF2-40B4-BE49-F238E27FC236}">
                <a16:creationId xmlns:a16="http://schemas.microsoft.com/office/drawing/2014/main" id="{5CF007A8-74F1-4C29-8D9B-9FBF3CD89275}"/>
              </a:ext>
            </a:extLst>
          </p:cNvPr>
          <p:cNvSpPr txBox="1"/>
          <p:nvPr/>
        </p:nvSpPr>
        <p:spPr>
          <a:xfrm>
            <a:off x="4743894" y="1482131"/>
            <a:ext cx="174935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cam</a:t>
            </a:r>
            <a:r>
              <a:rPr kumimoji="0" lang="en-CA" sz="22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i</a:t>
            </a:r>
            <a:r>
              <a:rPr kumimoji="0" lang="en-CA" sz="2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sa</a:t>
            </a:r>
          </a:p>
        </p:txBody>
      </p:sp>
      <p:sp>
        <p:nvSpPr>
          <p:cNvPr id="66" name="ZoneTexte 65">
            <a:extLst>
              <a:ext uri="{FF2B5EF4-FFF2-40B4-BE49-F238E27FC236}">
                <a16:creationId xmlns:a16="http://schemas.microsoft.com/office/drawing/2014/main" id="{A2F6F269-3BD0-40FD-BE25-5D6D5739D1B1}"/>
              </a:ext>
            </a:extLst>
          </p:cNvPr>
          <p:cNvSpPr txBox="1"/>
          <p:nvPr/>
        </p:nvSpPr>
        <p:spPr>
          <a:xfrm>
            <a:off x="4743894" y="1945750"/>
            <a:ext cx="220978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act</a:t>
            </a:r>
            <a:r>
              <a:rPr kumimoji="0" lang="es-ES" sz="22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i</a:t>
            </a:r>
            <a:r>
              <a:rPr kumimoji="0" lang="es-ES" sz="2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vo</a:t>
            </a:r>
          </a:p>
        </p:txBody>
      </p:sp>
      <p:sp>
        <p:nvSpPr>
          <p:cNvPr id="67" name="ZoneTexte 66">
            <a:extLst>
              <a:ext uri="{FF2B5EF4-FFF2-40B4-BE49-F238E27FC236}">
                <a16:creationId xmlns:a16="http://schemas.microsoft.com/office/drawing/2014/main" id="{150CED5D-0775-4FCE-BCD5-54C5C3476F0B}"/>
              </a:ext>
            </a:extLst>
          </p:cNvPr>
          <p:cNvSpPr txBox="1"/>
          <p:nvPr/>
        </p:nvSpPr>
        <p:spPr>
          <a:xfrm>
            <a:off x="4743894" y="2409369"/>
            <a:ext cx="194561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natural</a:t>
            </a:r>
            <a:r>
              <a:rPr kumimoji="0" lang="es-ES" sz="22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e</a:t>
            </a:r>
            <a:r>
              <a:rPr kumimoji="0" lang="es-ES" sz="2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za</a:t>
            </a:r>
          </a:p>
        </p:txBody>
      </p:sp>
      <p:sp>
        <p:nvSpPr>
          <p:cNvPr id="2" name="ZoneTexte 1">
            <a:extLst>
              <a:ext uri="{FF2B5EF4-FFF2-40B4-BE49-F238E27FC236}">
                <a16:creationId xmlns:a16="http://schemas.microsoft.com/office/drawing/2014/main" id="{0B389E52-7666-419A-A96C-540F38DF4C9C}"/>
              </a:ext>
            </a:extLst>
          </p:cNvPr>
          <p:cNvSpPr txBox="1"/>
          <p:nvPr/>
        </p:nvSpPr>
        <p:spPr>
          <a:xfrm>
            <a:off x="4727537" y="2828121"/>
            <a:ext cx="194561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pr</a:t>
            </a:r>
            <a:r>
              <a:rPr kumimoji="0" lang="en-CA" sz="22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i</a:t>
            </a:r>
            <a:r>
              <a:rPr kumimoji="0" lang="en-CA" sz="2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mo</a:t>
            </a:r>
          </a:p>
        </p:txBody>
      </p:sp>
      <p:sp>
        <p:nvSpPr>
          <p:cNvPr id="3" name="ZoneTexte 2">
            <a:extLst>
              <a:ext uri="{FF2B5EF4-FFF2-40B4-BE49-F238E27FC236}">
                <a16:creationId xmlns:a16="http://schemas.microsoft.com/office/drawing/2014/main" id="{8C16E67B-EB44-4923-940E-C91DB15406F1}"/>
              </a:ext>
            </a:extLst>
          </p:cNvPr>
          <p:cNvSpPr txBox="1"/>
          <p:nvPr/>
        </p:nvSpPr>
        <p:spPr>
          <a:xfrm>
            <a:off x="4743894" y="3303997"/>
            <a:ext cx="157742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ll</a:t>
            </a:r>
            <a:r>
              <a:rPr kumimoji="0" lang="es-ES" sz="22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e</a:t>
            </a:r>
            <a:r>
              <a:rPr kumimoji="0" lang="es-ES" sz="2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var</a:t>
            </a:r>
          </a:p>
        </p:txBody>
      </p:sp>
      <p:sp>
        <p:nvSpPr>
          <p:cNvPr id="11" name="ZoneTexte 10">
            <a:extLst>
              <a:ext uri="{FF2B5EF4-FFF2-40B4-BE49-F238E27FC236}">
                <a16:creationId xmlns:a16="http://schemas.microsoft.com/office/drawing/2014/main" id="{A74E6A20-01C7-462D-A105-315BF67549E1}"/>
              </a:ext>
            </a:extLst>
          </p:cNvPr>
          <p:cNvSpPr txBox="1"/>
          <p:nvPr/>
        </p:nvSpPr>
        <p:spPr>
          <a:xfrm>
            <a:off x="4743893" y="3731957"/>
            <a:ext cx="174935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a:t>
            </a:r>
            <a:r>
              <a:rPr kumimoji="0" lang="es-ES" sz="22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e</a:t>
            </a:r>
            <a:r>
              <a:rPr kumimoji="0" lang="es-ES" sz="2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ro</a:t>
            </a:r>
          </a:p>
        </p:txBody>
      </p:sp>
      <p:sp>
        <p:nvSpPr>
          <p:cNvPr id="12" name="ZoneTexte 11">
            <a:extLst>
              <a:ext uri="{FF2B5EF4-FFF2-40B4-BE49-F238E27FC236}">
                <a16:creationId xmlns:a16="http://schemas.microsoft.com/office/drawing/2014/main" id="{86BAE38D-8205-4558-9595-38C70F215DD3}"/>
              </a:ext>
            </a:extLst>
          </p:cNvPr>
          <p:cNvSpPr txBox="1"/>
          <p:nvPr/>
        </p:nvSpPr>
        <p:spPr>
          <a:xfrm>
            <a:off x="4743893" y="4153077"/>
            <a:ext cx="157742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fam</a:t>
            </a:r>
            <a:r>
              <a:rPr kumimoji="0" lang="es-ES" sz="22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i</a:t>
            </a:r>
            <a:r>
              <a:rPr kumimoji="0" lang="es-ES" sz="2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lia</a:t>
            </a:r>
          </a:p>
        </p:txBody>
      </p:sp>
      <p:sp>
        <p:nvSpPr>
          <p:cNvPr id="13" name="ZoneTexte 12">
            <a:extLst>
              <a:ext uri="{FF2B5EF4-FFF2-40B4-BE49-F238E27FC236}">
                <a16:creationId xmlns:a16="http://schemas.microsoft.com/office/drawing/2014/main" id="{986098C0-24E7-4DEC-8C06-2740E05D4DAA}"/>
              </a:ext>
            </a:extLst>
          </p:cNvPr>
          <p:cNvSpPr txBox="1"/>
          <p:nvPr/>
        </p:nvSpPr>
        <p:spPr>
          <a:xfrm>
            <a:off x="4743893" y="4627958"/>
            <a:ext cx="174935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e</a:t>
            </a:r>
            <a:r>
              <a:rPr kumimoji="0" lang="en-CA" sz="2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ntr</a:t>
            </a:r>
            <a:r>
              <a:rPr kumimoji="0" lang="en-CA" sz="22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e</a:t>
            </a:r>
          </a:p>
        </p:txBody>
      </p:sp>
      <p:sp>
        <p:nvSpPr>
          <p:cNvPr id="15" name="ZoneTexte 14">
            <a:extLst>
              <a:ext uri="{FF2B5EF4-FFF2-40B4-BE49-F238E27FC236}">
                <a16:creationId xmlns:a16="http://schemas.microsoft.com/office/drawing/2014/main" id="{C12B6212-9763-4CB5-8295-31960CBB4E01}"/>
              </a:ext>
            </a:extLst>
          </p:cNvPr>
          <p:cNvSpPr txBox="1"/>
          <p:nvPr/>
        </p:nvSpPr>
        <p:spPr>
          <a:xfrm>
            <a:off x="4753457" y="5037535"/>
            <a:ext cx="157742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i</a:t>
            </a:r>
            <a:r>
              <a:rPr kumimoji="0" lang="es-ES" sz="2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sla</a:t>
            </a:r>
          </a:p>
        </p:txBody>
      </p:sp>
      <p:sp>
        <p:nvSpPr>
          <p:cNvPr id="16" name="ZoneTexte 15">
            <a:extLst>
              <a:ext uri="{FF2B5EF4-FFF2-40B4-BE49-F238E27FC236}">
                <a16:creationId xmlns:a16="http://schemas.microsoft.com/office/drawing/2014/main" id="{D1328148-AA1F-4A58-8711-886C7D236B4A}"/>
              </a:ext>
            </a:extLst>
          </p:cNvPr>
          <p:cNvSpPr txBox="1"/>
          <p:nvPr/>
        </p:nvSpPr>
        <p:spPr>
          <a:xfrm>
            <a:off x="4753457" y="5479238"/>
            <a:ext cx="205247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grand</a:t>
            </a:r>
            <a:r>
              <a:rPr kumimoji="0" lang="es-ES" sz="22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e</a:t>
            </a:r>
          </a:p>
        </p:txBody>
      </p:sp>
      <p:sp>
        <p:nvSpPr>
          <p:cNvPr id="14" name="Title 13"/>
          <p:cNvSpPr>
            <a:spLocks noGrp="1"/>
          </p:cNvSpPr>
          <p:nvPr>
            <p:ph type="title"/>
          </p:nvPr>
        </p:nvSpPr>
        <p:spPr>
          <a:xfrm>
            <a:off x="9526114" y="0"/>
            <a:ext cx="2983386" cy="480093"/>
          </a:xfrm>
        </p:spPr>
        <p:txBody>
          <a:bodyPr>
            <a:normAutofit/>
          </a:bodyPr>
          <a:lstStyle/>
          <a:p>
            <a:r>
              <a:rPr lang="en-GB" sz="2000" b="1" dirty="0" err="1">
                <a:solidFill>
                  <a:prstClr val="white"/>
                </a:solidFill>
              </a:rPr>
              <a:t>escuchar</a:t>
            </a:r>
            <a:r>
              <a:rPr lang="en-GB" sz="2000" b="1" dirty="0">
                <a:solidFill>
                  <a:prstClr val="white"/>
                </a:solidFill>
              </a:rPr>
              <a:t> / </a:t>
            </a:r>
            <a:r>
              <a:rPr lang="en-GB" sz="2000" b="1" dirty="0" err="1" smtClean="0">
                <a:solidFill>
                  <a:prstClr val="white"/>
                </a:solidFill>
              </a:rPr>
              <a:t>escribir</a:t>
            </a:r>
            <a:endParaRPr lang="en-GB" sz="2000" dirty="0"/>
          </a:p>
        </p:txBody>
      </p:sp>
    </p:spTree>
    <p:extLst>
      <p:ext uri="{BB962C8B-B14F-4D97-AF65-F5344CB8AC3E}">
        <p14:creationId xmlns:p14="http://schemas.microsoft.com/office/powerpoint/2010/main" val="89455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fade">
                                      <p:cBhvr>
                                        <p:cTn id="59" dur="500"/>
                                        <p:tgtEl>
                                          <p:spTgt spid="6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fade">
                                      <p:cBhvr>
                                        <p:cTn id="64" dur="500"/>
                                        <p:tgtEl>
                                          <p:spTgt spid="6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7"/>
                                        </p:tgtEl>
                                        <p:attrNameLst>
                                          <p:attrName>style.visibility</p:attrName>
                                        </p:attrNameLst>
                                      </p:cBhvr>
                                      <p:to>
                                        <p:strVal val="visible"/>
                                      </p:to>
                                    </p:set>
                                    <p:animEffect transition="in" filter="fade">
                                      <p:cBhvr>
                                        <p:cTn id="69" dur="500"/>
                                        <p:tgtEl>
                                          <p:spTgt spid="6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fade">
                                      <p:cBhvr>
                                        <p:cTn id="74" dur="500"/>
                                        <p:tgtEl>
                                          <p:spTgt spid="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500"/>
                                        <p:tgtEl>
                                          <p:spTgt spid="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500"/>
                                        <p:tgtEl>
                                          <p:spTgt spid="1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fade">
                                      <p:cBhvr>
                                        <p:cTn id="89" dur="500"/>
                                        <p:tgtEl>
                                          <p:spTgt spid="1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fade">
                                      <p:cBhvr>
                                        <p:cTn id="94" dur="500"/>
                                        <p:tgtEl>
                                          <p:spTgt spid="13"/>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500"/>
                                        <p:tgtEl>
                                          <p:spTgt spid="15"/>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64" grpId="0"/>
      <p:bldP spid="65" grpId="0"/>
      <p:bldP spid="66" grpId="0"/>
      <p:bldP spid="67" grpId="0"/>
      <p:bldP spid="2" grpId="0"/>
      <p:bldP spid="3" grpId="0"/>
      <p:bldP spid="11" grpId="0"/>
      <p:bldP spid="12" grpId="0"/>
      <p:bldP spid="13"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EF5A12EE-5652-44D6-AF9B-C53F8B03F1E7}"/>
              </a:ext>
            </a:extLst>
          </p:cNvPr>
          <p:cNvGraphicFramePr>
            <a:graphicFrameLocks noGrp="1"/>
          </p:cNvGraphicFramePr>
          <p:nvPr/>
        </p:nvGraphicFramePr>
        <p:xfrm>
          <a:off x="992241" y="1054249"/>
          <a:ext cx="1583036" cy="4830375"/>
        </p:xfrm>
        <a:graphic>
          <a:graphicData uri="http://schemas.openxmlformats.org/drawingml/2006/table">
            <a:tbl>
              <a:tblPr firstRow="1" bandRow="1">
                <a:tableStyleId>{5DA37D80-6434-44D0-A028-1B22A696006F}</a:tableStyleId>
              </a:tblPr>
              <a:tblGrid>
                <a:gridCol w="623946">
                  <a:extLst>
                    <a:ext uri="{9D8B030D-6E8A-4147-A177-3AD203B41FA5}">
                      <a16:colId xmlns:a16="http://schemas.microsoft.com/office/drawing/2014/main" val="1645577546"/>
                    </a:ext>
                  </a:extLst>
                </a:gridCol>
                <a:gridCol w="959090">
                  <a:extLst>
                    <a:ext uri="{9D8B030D-6E8A-4147-A177-3AD203B41FA5}">
                      <a16:colId xmlns:a16="http://schemas.microsoft.com/office/drawing/2014/main" val="2654926791"/>
                    </a:ext>
                  </a:extLst>
                </a:gridCol>
              </a:tblGrid>
              <a:tr h="467453">
                <a:tc>
                  <a:txBody>
                    <a:bodyPr/>
                    <a:lstStyle/>
                    <a:p>
                      <a:endParaRPr lang="en-CA" dirty="0"/>
                    </a:p>
                  </a:txBody>
                  <a:tcPr/>
                </a:tc>
                <a:tc>
                  <a:txBody>
                    <a:bodyPr/>
                    <a:lstStyle/>
                    <a:p>
                      <a:endParaRPr lang="en-CA" b="0" dirty="0"/>
                    </a:p>
                  </a:txBody>
                  <a:tcPr/>
                </a:tc>
                <a:extLst>
                  <a:ext uri="{0D108BD9-81ED-4DB2-BD59-A6C34878D82A}">
                    <a16:rowId xmlns:a16="http://schemas.microsoft.com/office/drawing/2014/main" val="801309263"/>
                  </a:ext>
                </a:extLst>
              </a:tr>
              <a:tr h="431497">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03996639"/>
                  </a:ext>
                </a:extLst>
              </a:tr>
              <a:tr h="437491">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517316313"/>
                  </a:ext>
                </a:extLst>
              </a:tr>
              <a:tr h="437491">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57592669"/>
                  </a:ext>
                </a:extLst>
              </a:tr>
              <a:tr h="431497">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43096176"/>
                  </a:ext>
                </a:extLst>
              </a:tr>
              <a:tr h="437491">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561916791"/>
                  </a:ext>
                </a:extLst>
              </a:tr>
              <a:tr h="437491">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6167859"/>
                  </a:ext>
                </a:extLst>
              </a:tr>
              <a:tr h="437491">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316574945"/>
                  </a:ext>
                </a:extLst>
              </a:tr>
              <a:tr h="437491">
                <a:tc>
                  <a:txBody>
                    <a:bodyPr/>
                    <a:lstStyle/>
                    <a:p>
                      <a:endParaRPr lang="en-CA" dirty="0"/>
                    </a:p>
                  </a:txBody>
                  <a:tcPr/>
                </a:tc>
                <a:tc>
                  <a:txBody>
                    <a:bodyPr/>
                    <a:lstStyle/>
                    <a:p>
                      <a:endParaRPr lang="en-CA" dirty="0"/>
                    </a:p>
                  </a:txBody>
                  <a:tcPr/>
                </a:tc>
                <a:extLst>
                  <a:ext uri="{0D108BD9-81ED-4DB2-BD59-A6C34878D82A}">
                    <a16:rowId xmlns:a16="http://schemas.microsoft.com/office/drawing/2014/main" val="956931772"/>
                  </a:ext>
                </a:extLst>
              </a:tr>
              <a:tr h="437491">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456529058"/>
                  </a:ext>
                </a:extLst>
              </a:tr>
              <a:tr h="437491">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283317959"/>
                  </a:ext>
                </a:extLst>
              </a:tr>
            </a:tbl>
          </a:graphicData>
        </a:graphic>
      </p:graphicFrame>
      <p:sp>
        <p:nvSpPr>
          <p:cNvPr id="5" name="Action Button: Custom 6">
            <a:hlinkClick r:id="" action="ppaction://noaction" highlightClick="1">
              <a:snd r:embed="rId3" name="primo.wav"/>
            </a:hlinkClick>
            <a:extLst>
              <a:ext uri="{FF2B5EF4-FFF2-40B4-BE49-F238E27FC236}">
                <a16:creationId xmlns:a16="http://schemas.microsoft.com/office/drawing/2014/main" id="{0BB13E73-5F32-47F8-90CE-26B0D034402D}"/>
              </a:ext>
            </a:extLst>
          </p:cNvPr>
          <p:cNvSpPr/>
          <p:nvPr/>
        </p:nvSpPr>
        <p:spPr>
          <a:xfrm>
            <a:off x="1116758" y="1573235"/>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6" name="Action Button: Custom 7">
            <a:hlinkClick r:id="" action="ppaction://noaction" highlightClick="1">
              <a:snd r:embed="rId4" name="naturaleza.wav"/>
            </a:hlinkClick>
            <a:extLst>
              <a:ext uri="{FF2B5EF4-FFF2-40B4-BE49-F238E27FC236}">
                <a16:creationId xmlns:a16="http://schemas.microsoft.com/office/drawing/2014/main" id="{A369FC2D-5D1E-4378-84A2-3F8B639B35D4}"/>
              </a:ext>
            </a:extLst>
          </p:cNvPr>
          <p:cNvSpPr/>
          <p:nvPr/>
        </p:nvSpPr>
        <p:spPr>
          <a:xfrm>
            <a:off x="1109771" y="200829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7" name="Action Button: Custom 8">
            <a:hlinkClick r:id="" action="ppaction://noaction" highlightClick="1">
              <a:snd r:embed="rId5" name="pero.wav"/>
            </a:hlinkClick>
            <a:extLst>
              <a:ext uri="{FF2B5EF4-FFF2-40B4-BE49-F238E27FC236}">
                <a16:creationId xmlns:a16="http://schemas.microsoft.com/office/drawing/2014/main" id="{05717722-922D-4D2B-B462-D10D5DD8F7A2}"/>
              </a:ext>
            </a:extLst>
          </p:cNvPr>
          <p:cNvSpPr/>
          <p:nvPr/>
        </p:nvSpPr>
        <p:spPr>
          <a:xfrm>
            <a:off x="1109770" y="244335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8" name="Action Button: Custom 9">
            <a:hlinkClick r:id="" action="ppaction://noaction" highlightClick="1">
              <a:snd r:embed="rId6" name="rico.wav"/>
            </a:hlinkClick>
            <a:extLst>
              <a:ext uri="{FF2B5EF4-FFF2-40B4-BE49-F238E27FC236}">
                <a16:creationId xmlns:a16="http://schemas.microsoft.com/office/drawing/2014/main" id="{F6BC7AC3-6C9D-44A1-8D89-24886D80928C}"/>
              </a:ext>
            </a:extLst>
          </p:cNvPr>
          <p:cNvSpPr/>
          <p:nvPr/>
        </p:nvSpPr>
        <p:spPr>
          <a:xfrm>
            <a:off x="1109769" y="2878412"/>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9" name="Action Button: Custom 10">
            <a:hlinkClick r:id="" action="ppaction://noaction" highlightClick="1">
              <a:snd r:embed="rId7" name="entre 2.wav"/>
            </a:hlinkClick>
            <a:extLst>
              <a:ext uri="{FF2B5EF4-FFF2-40B4-BE49-F238E27FC236}">
                <a16:creationId xmlns:a16="http://schemas.microsoft.com/office/drawing/2014/main" id="{97AD0662-5DE5-4355-BF9C-E479C98BF32F}"/>
              </a:ext>
            </a:extLst>
          </p:cNvPr>
          <p:cNvSpPr/>
          <p:nvPr/>
        </p:nvSpPr>
        <p:spPr>
          <a:xfrm>
            <a:off x="1109769" y="330399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10" name="Action Button: Custom 11">
            <a:hlinkClick r:id="" action="ppaction://noaction" highlightClick="1">
              <a:snd r:embed="rId8" name="llevar.wav"/>
            </a:hlinkClick>
            <a:extLst>
              <a:ext uri="{FF2B5EF4-FFF2-40B4-BE49-F238E27FC236}">
                <a16:creationId xmlns:a16="http://schemas.microsoft.com/office/drawing/2014/main" id="{6DAE5565-F4AA-43E8-AF57-5908FBED336C}"/>
              </a:ext>
            </a:extLst>
          </p:cNvPr>
          <p:cNvSpPr/>
          <p:nvPr/>
        </p:nvSpPr>
        <p:spPr>
          <a:xfrm>
            <a:off x="1109287" y="3746112"/>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22" name="Rounded Rectangle 59">
            <a:extLst>
              <a:ext uri="{FF2B5EF4-FFF2-40B4-BE49-F238E27FC236}">
                <a16:creationId xmlns:a16="http://schemas.microsoft.com/office/drawing/2014/main" id="{3EEDC56A-B291-46A7-8BA1-D6AAF86E4BD0}"/>
              </a:ext>
            </a:extLst>
          </p:cNvPr>
          <p:cNvSpPr/>
          <p:nvPr/>
        </p:nvSpPr>
        <p:spPr>
          <a:xfrm>
            <a:off x="10768398" y="1517"/>
            <a:ext cx="1423602"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escuchar</a:t>
            </a:r>
          </a:p>
        </p:txBody>
      </p:sp>
      <p:sp>
        <p:nvSpPr>
          <p:cNvPr id="25" name="TextBox 36">
            <a:extLst>
              <a:ext uri="{FF2B5EF4-FFF2-40B4-BE49-F238E27FC236}">
                <a16:creationId xmlns:a16="http://schemas.microsoft.com/office/drawing/2014/main" id="{8B4E9723-517A-41BE-8AA1-A7396A9062BF}"/>
              </a:ext>
            </a:extLst>
          </p:cNvPr>
          <p:cNvSpPr txBox="1"/>
          <p:nvPr/>
        </p:nvSpPr>
        <p:spPr>
          <a:xfrm>
            <a:off x="897732" y="552777"/>
            <a:ext cx="528758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Escucha. Escribe la </a:t>
            </a:r>
            <a:r>
              <a:rPr kumimoji="0" lang="es-ES" sz="2200" b="1" i="1"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letra correcta. </a:t>
            </a:r>
            <a:endParaRPr kumimoji="0" lang="es-ES" sz="2200" b="1"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27" name="Action Button: Custom 11">
            <a:hlinkClick r:id="" action="ppaction://noaction" highlightClick="1">
              <a:snd r:embed="rId9" name="camisa 2.wav"/>
            </a:hlinkClick>
            <a:extLst>
              <a:ext uri="{FF2B5EF4-FFF2-40B4-BE49-F238E27FC236}">
                <a16:creationId xmlns:a16="http://schemas.microsoft.com/office/drawing/2014/main" id="{0B368BC0-1DBB-47DD-85ED-6C8737D146AC}"/>
              </a:ext>
            </a:extLst>
          </p:cNvPr>
          <p:cNvSpPr/>
          <p:nvPr/>
        </p:nvSpPr>
        <p:spPr>
          <a:xfrm>
            <a:off x="1109285" y="4615638"/>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sp>
        <p:nvSpPr>
          <p:cNvPr id="28" name="Action Button: Custom 11">
            <a:hlinkClick r:id="" action="ppaction://noaction" highlightClick="1">
              <a:snd r:embed="rId10" name="familia.wav"/>
            </a:hlinkClick>
            <a:extLst>
              <a:ext uri="{FF2B5EF4-FFF2-40B4-BE49-F238E27FC236}">
                <a16:creationId xmlns:a16="http://schemas.microsoft.com/office/drawing/2014/main" id="{098B66D6-99B6-42B7-ACDD-F2A2C1FAE759}"/>
              </a:ext>
            </a:extLst>
          </p:cNvPr>
          <p:cNvSpPr/>
          <p:nvPr/>
        </p:nvSpPr>
        <p:spPr>
          <a:xfrm>
            <a:off x="1116758" y="5041222"/>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9</a:t>
            </a:r>
          </a:p>
        </p:txBody>
      </p:sp>
      <p:sp>
        <p:nvSpPr>
          <p:cNvPr id="30" name="Action Button: Custom 11">
            <a:hlinkClick r:id="" action="ppaction://noaction" highlightClick="1">
              <a:snd r:embed="rId11" name="activo.wav"/>
            </a:hlinkClick>
            <a:extLst>
              <a:ext uri="{FF2B5EF4-FFF2-40B4-BE49-F238E27FC236}">
                <a16:creationId xmlns:a16="http://schemas.microsoft.com/office/drawing/2014/main" id="{D1782DE9-7CED-4C2B-B530-DBCAD1951CC1}"/>
              </a:ext>
            </a:extLst>
          </p:cNvPr>
          <p:cNvSpPr/>
          <p:nvPr/>
        </p:nvSpPr>
        <p:spPr>
          <a:xfrm>
            <a:off x="1109284" y="5490987"/>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10</a:t>
            </a:r>
          </a:p>
        </p:txBody>
      </p:sp>
      <p:sp>
        <p:nvSpPr>
          <p:cNvPr id="32" name="Action Button: Custom 11">
            <a:hlinkClick r:id="" action="ppaction://noaction" highlightClick="1">
              <a:snd r:embed="rId12" name="mirar.wav"/>
            </a:hlinkClick>
            <a:extLst>
              <a:ext uri="{FF2B5EF4-FFF2-40B4-BE49-F238E27FC236}">
                <a16:creationId xmlns:a16="http://schemas.microsoft.com/office/drawing/2014/main" id="{88A4BEA2-E77F-4BFC-8D32-97C8D1789E9D}"/>
              </a:ext>
            </a:extLst>
          </p:cNvPr>
          <p:cNvSpPr/>
          <p:nvPr/>
        </p:nvSpPr>
        <p:spPr>
          <a:xfrm>
            <a:off x="1109286" y="4188228"/>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sp>
        <p:nvSpPr>
          <p:cNvPr id="14" name="ZoneTexte 13">
            <a:extLst>
              <a:ext uri="{FF2B5EF4-FFF2-40B4-BE49-F238E27FC236}">
                <a16:creationId xmlns:a16="http://schemas.microsoft.com/office/drawing/2014/main" id="{ED6E9AAB-B2C8-4B52-9E41-0616BE44E0B2}"/>
              </a:ext>
            </a:extLst>
          </p:cNvPr>
          <p:cNvSpPr txBox="1"/>
          <p:nvPr/>
        </p:nvSpPr>
        <p:spPr>
          <a:xfrm>
            <a:off x="1630213" y="1054249"/>
            <a:ext cx="113173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srgbClr val="44546A"/>
                </a:solidFill>
                <a:effectLst/>
                <a:uLnTx/>
                <a:uFillTx/>
                <a:latin typeface="Century Gothic" panose="020B0502020202020204" pitchFamily="34" charset="0"/>
                <a:ea typeface="+mn-ea"/>
                <a:cs typeface="+mn-cs"/>
              </a:rPr>
              <a:t>Letra</a:t>
            </a:r>
          </a:p>
        </p:txBody>
      </p:sp>
      <p:graphicFrame>
        <p:nvGraphicFramePr>
          <p:cNvPr id="18" name="Tableau 17">
            <a:extLst>
              <a:ext uri="{FF2B5EF4-FFF2-40B4-BE49-F238E27FC236}">
                <a16:creationId xmlns:a16="http://schemas.microsoft.com/office/drawing/2014/main" id="{DD7A1A2A-D6A0-47A3-81D3-372269573B3D}"/>
              </a:ext>
            </a:extLst>
          </p:cNvPr>
          <p:cNvGraphicFramePr>
            <a:graphicFrameLocks noGrp="1"/>
          </p:cNvGraphicFramePr>
          <p:nvPr/>
        </p:nvGraphicFramePr>
        <p:xfrm>
          <a:off x="3270517" y="1065007"/>
          <a:ext cx="2227924" cy="4996290"/>
        </p:xfrm>
        <a:graphic>
          <a:graphicData uri="http://schemas.openxmlformats.org/drawingml/2006/table">
            <a:tbl>
              <a:tblPr firstRow="1" bandRow="1">
                <a:tableStyleId>{8A107856-5554-42FB-B03E-39F5DBC370BA}</a:tableStyleId>
              </a:tblPr>
              <a:tblGrid>
                <a:gridCol w="668516">
                  <a:extLst>
                    <a:ext uri="{9D8B030D-6E8A-4147-A177-3AD203B41FA5}">
                      <a16:colId xmlns:a16="http://schemas.microsoft.com/office/drawing/2014/main" val="706128053"/>
                    </a:ext>
                  </a:extLst>
                </a:gridCol>
                <a:gridCol w="1559408">
                  <a:extLst>
                    <a:ext uri="{9D8B030D-6E8A-4147-A177-3AD203B41FA5}">
                      <a16:colId xmlns:a16="http://schemas.microsoft.com/office/drawing/2014/main" val="3352483878"/>
                    </a:ext>
                  </a:extLst>
                </a:gridCol>
              </a:tblGrid>
              <a:tr h="1207349">
                <a:tc>
                  <a:txBody>
                    <a:bodyPr/>
                    <a:lstStyle/>
                    <a:p>
                      <a:endParaRPr lang="en-CA" dirty="0"/>
                    </a:p>
                    <a:p>
                      <a:endParaRPr lang="en-CA" dirty="0"/>
                    </a:p>
                    <a:p>
                      <a:endParaRPr lang="en-CA" dirty="0"/>
                    </a:p>
                    <a:p>
                      <a:endParaRPr lang="en-CA" dirty="0"/>
                    </a:p>
                  </a:txBody>
                  <a:tcPr/>
                </a:tc>
                <a:tc>
                  <a:txBody>
                    <a:bodyPr/>
                    <a:lstStyle/>
                    <a:p>
                      <a:endParaRPr lang="en-CA" dirty="0"/>
                    </a:p>
                  </a:txBody>
                  <a:tcPr/>
                </a:tc>
                <a:extLst>
                  <a:ext uri="{0D108BD9-81ED-4DB2-BD59-A6C34878D82A}">
                    <a16:rowId xmlns:a16="http://schemas.microsoft.com/office/drawing/2014/main" val="994704535"/>
                  </a:ext>
                </a:extLst>
              </a:tr>
              <a:tr h="1207349">
                <a:tc>
                  <a:txBody>
                    <a:bodyPr/>
                    <a:lstStyle/>
                    <a:p>
                      <a:endParaRPr lang="en-CA" dirty="0"/>
                    </a:p>
                  </a:txBody>
                  <a:tcPr/>
                </a:tc>
                <a:tc>
                  <a:txBody>
                    <a:bodyPr/>
                    <a:lstStyle/>
                    <a:p>
                      <a:endParaRPr lang="en-CA" dirty="0"/>
                    </a:p>
                    <a:p>
                      <a:endParaRPr lang="en-CA" dirty="0"/>
                    </a:p>
                    <a:p>
                      <a:endParaRPr lang="en-CA" dirty="0"/>
                    </a:p>
                    <a:p>
                      <a:endParaRPr lang="en-CA" dirty="0"/>
                    </a:p>
                  </a:txBody>
                  <a:tcPr/>
                </a:tc>
                <a:extLst>
                  <a:ext uri="{0D108BD9-81ED-4DB2-BD59-A6C34878D82A}">
                    <a16:rowId xmlns:a16="http://schemas.microsoft.com/office/drawing/2014/main" val="1977951951"/>
                  </a:ext>
                </a:extLst>
              </a:tr>
              <a:tr h="650111">
                <a:tc>
                  <a:txBody>
                    <a:bodyPr/>
                    <a:lstStyle/>
                    <a:p>
                      <a:endParaRPr lang="en-CA"/>
                    </a:p>
                  </a:txBody>
                  <a:tcPr/>
                </a:tc>
                <a:tc>
                  <a:txBody>
                    <a:bodyPr/>
                    <a:lstStyle/>
                    <a:p>
                      <a:endParaRPr lang="en-CA" dirty="0"/>
                    </a:p>
                    <a:p>
                      <a:endParaRPr lang="en-CA" dirty="0"/>
                    </a:p>
                  </a:txBody>
                  <a:tcPr/>
                </a:tc>
                <a:extLst>
                  <a:ext uri="{0D108BD9-81ED-4DB2-BD59-A6C34878D82A}">
                    <a16:rowId xmlns:a16="http://schemas.microsoft.com/office/drawing/2014/main" val="1184670874"/>
                  </a:ext>
                </a:extLst>
              </a:tr>
              <a:tr h="1327538">
                <a:tc>
                  <a:txBody>
                    <a:bodyPr/>
                    <a:lstStyle/>
                    <a:p>
                      <a:endParaRPr lang="en-CA" dirty="0"/>
                    </a:p>
                  </a:txBody>
                  <a:tcPr/>
                </a:tc>
                <a:tc>
                  <a:txBody>
                    <a:bodyPr/>
                    <a:lstStyle/>
                    <a:p>
                      <a:endParaRPr lang="en-CA" dirty="0"/>
                    </a:p>
                    <a:p>
                      <a:endParaRPr lang="en-CA" dirty="0"/>
                    </a:p>
                  </a:txBody>
                  <a:tcPr/>
                </a:tc>
                <a:extLst>
                  <a:ext uri="{0D108BD9-81ED-4DB2-BD59-A6C34878D82A}">
                    <a16:rowId xmlns:a16="http://schemas.microsoft.com/office/drawing/2014/main" val="2494923533"/>
                  </a:ext>
                </a:extLst>
              </a:tr>
              <a:tr h="603943">
                <a:tc>
                  <a:txBody>
                    <a:bodyPr/>
                    <a:lstStyle/>
                    <a:p>
                      <a:endParaRPr lang="en-CA"/>
                    </a:p>
                  </a:txBody>
                  <a:tcPr/>
                </a:tc>
                <a:tc>
                  <a:txBody>
                    <a:bodyPr/>
                    <a:lstStyle/>
                    <a:p>
                      <a:endParaRPr lang="en-CA" dirty="0"/>
                    </a:p>
                  </a:txBody>
                  <a:tcPr/>
                </a:tc>
                <a:extLst>
                  <a:ext uri="{0D108BD9-81ED-4DB2-BD59-A6C34878D82A}">
                    <a16:rowId xmlns:a16="http://schemas.microsoft.com/office/drawing/2014/main" val="516363631"/>
                  </a:ext>
                </a:extLst>
              </a:tr>
            </a:tbl>
          </a:graphicData>
        </a:graphic>
      </p:graphicFrame>
      <p:pic>
        <p:nvPicPr>
          <p:cNvPr id="47" name="Graphique 46">
            <a:extLst>
              <a:ext uri="{FF2B5EF4-FFF2-40B4-BE49-F238E27FC236}">
                <a16:creationId xmlns:a16="http://schemas.microsoft.com/office/drawing/2014/main" id="{F584D65C-F46B-43E7-BCC6-5E16AB4C6F2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4151859" y="1209144"/>
            <a:ext cx="754218" cy="916825"/>
          </a:xfrm>
          <a:prstGeom prst="rect">
            <a:avLst/>
          </a:prstGeom>
        </p:spPr>
      </p:pic>
      <p:sp>
        <p:nvSpPr>
          <p:cNvPr id="48" name="ZoneTexte 47">
            <a:extLst>
              <a:ext uri="{FF2B5EF4-FFF2-40B4-BE49-F238E27FC236}">
                <a16:creationId xmlns:a16="http://schemas.microsoft.com/office/drawing/2014/main" id="{A147FA32-3507-4ACD-9F8E-531EA182C8C6}"/>
              </a:ext>
            </a:extLst>
          </p:cNvPr>
          <p:cNvSpPr txBox="1"/>
          <p:nvPr/>
        </p:nvSpPr>
        <p:spPr>
          <a:xfrm>
            <a:off x="3639042" y="3470063"/>
            <a:ext cx="210075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srgbClr val="44546A"/>
                </a:solidFill>
                <a:effectLst/>
                <a:uLnTx/>
                <a:uFillTx/>
                <a:latin typeface="Century Gothic" panose="020F0302020204030204"/>
                <a:ea typeface="+mn-ea"/>
                <a:cs typeface="+mn-cs"/>
              </a:rPr>
              <a:t>[</a:t>
            </a:r>
            <a:r>
              <a:rPr kumimoji="0" lang="en-CA" sz="2800" b="0" i="0" u="none" strike="noStrike" kern="1200" cap="none" spc="0" normalizeH="0" baseline="0" noProof="0" dirty="0">
                <a:ln>
                  <a:noFill/>
                </a:ln>
                <a:solidFill>
                  <a:srgbClr val="002060"/>
                </a:solidFill>
                <a:effectLst/>
                <a:uLnTx/>
                <a:uFillTx/>
                <a:latin typeface="Century Gothic" panose="020F0302020204030204"/>
                <a:ea typeface="+mn-ea"/>
                <a:cs typeface="+mn-cs"/>
              </a:rPr>
              <a:t>cousin</a:t>
            </a:r>
            <a:r>
              <a:rPr kumimoji="0" lang="en-CA" sz="3600" b="0" i="0" u="none" strike="noStrike" kern="1200" cap="none" spc="0" normalizeH="0" baseline="0" noProof="0" dirty="0">
                <a:ln>
                  <a:noFill/>
                </a:ln>
                <a:solidFill>
                  <a:srgbClr val="44546A"/>
                </a:solidFill>
                <a:effectLst/>
                <a:uLnTx/>
                <a:uFillTx/>
                <a:latin typeface="Century Gothic" panose="020F0302020204030204"/>
                <a:ea typeface="+mn-ea"/>
                <a:cs typeface="+mn-cs"/>
              </a:rPr>
              <a:t>]</a:t>
            </a:r>
          </a:p>
        </p:txBody>
      </p:sp>
      <p:pic>
        <p:nvPicPr>
          <p:cNvPr id="49" name="Image 48">
            <a:extLst>
              <a:ext uri="{FF2B5EF4-FFF2-40B4-BE49-F238E27FC236}">
                <a16:creationId xmlns:a16="http://schemas.microsoft.com/office/drawing/2014/main" id="{3F9066A9-3078-4782-87B5-58251859D8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4143974" y="2397380"/>
            <a:ext cx="754532" cy="1019061"/>
          </a:xfrm>
          <a:prstGeom prst="rect">
            <a:avLst/>
          </a:prstGeom>
        </p:spPr>
      </p:pic>
      <p:pic>
        <p:nvPicPr>
          <p:cNvPr id="50" name="Image 49">
            <a:extLst>
              <a:ext uri="{FF2B5EF4-FFF2-40B4-BE49-F238E27FC236}">
                <a16:creationId xmlns:a16="http://schemas.microsoft.com/office/drawing/2014/main" id="{1589C672-A694-4A1E-A605-DFAAC2015B7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992080" y="4148794"/>
            <a:ext cx="1218477" cy="1218477"/>
          </a:xfrm>
          <a:prstGeom prst="rect">
            <a:avLst/>
          </a:prstGeom>
        </p:spPr>
      </p:pic>
      <p:sp>
        <p:nvSpPr>
          <p:cNvPr id="52" name="ZoneTexte 51">
            <a:extLst>
              <a:ext uri="{FF2B5EF4-FFF2-40B4-BE49-F238E27FC236}">
                <a16:creationId xmlns:a16="http://schemas.microsoft.com/office/drawing/2014/main" id="{4A7E7AFE-AD81-49EC-99D4-A9063A9F3B3C}"/>
              </a:ext>
            </a:extLst>
          </p:cNvPr>
          <p:cNvSpPr txBox="1"/>
          <p:nvPr/>
        </p:nvSpPr>
        <p:spPr>
          <a:xfrm>
            <a:off x="3694080" y="5399671"/>
            <a:ext cx="19906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srgbClr val="44546A"/>
                </a:solidFill>
                <a:effectLst/>
                <a:uLnTx/>
                <a:uFillTx/>
                <a:latin typeface="Century Gothic" panose="020F0302020204030204"/>
                <a:ea typeface="+mn-ea"/>
                <a:cs typeface="+mn-cs"/>
              </a:rPr>
              <a:t>[</a:t>
            </a:r>
            <a:r>
              <a:rPr kumimoji="0" lang="en-CA" sz="2800" b="0" i="0" u="none" strike="noStrike" kern="1200" cap="none" spc="0" normalizeH="0" baseline="0" noProof="0" dirty="0">
                <a:ln>
                  <a:noFill/>
                </a:ln>
                <a:solidFill>
                  <a:srgbClr val="002060"/>
                </a:solidFill>
                <a:effectLst/>
                <a:uLnTx/>
                <a:uFillTx/>
                <a:latin typeface="Century Gothic" panose="020F0302020204030204"/>
                <a:ea typeface="+mn-ea"/>
                <a:cs typeface="+mn-cs"/>
              </a:rPr>
              <a:t>but</a:t>
            </a:r>
            <a:r>
              <a:rPr kumimoji="0" lang="en-CA" sz="3600" b="0" i="0" u="none" strike="noStrike" kern="1200" cap="none" spc="0" normalizeH="0" baseline="0" noProof="0" dirty="0">
                <a:ln>
                  <a:noFill/>
                </a:ln>
                <a:solidFill>
                  <a:srgbClr val="44546A"/>
                </a:solidFill>
                <a:effectLst/>
                <a:uLnTx/>
                <a:uFillTx/>
                <a:latin typeface="Century Gothic" panose="020F0302020204030204"/>
                <a:ea typeface="+mn-ea"/>
                <a:cs typeface="+mn-cs"/>
              </a:rPr>
              <a:t>]</a:t>
            </a:r>
          </a:p>
        </p:txBody>
      </p:sp>
      <p:graphicFrame>
        <p:nvGraphicFramePr>
          <p:cNvPr id="53" name="Tableau 52">
            <a:extLst>
              <a:ext uri="{FF2B5EF4-FFF2-40B4-BE49-F238E27FC236}">
                <a16:creationId xmlns:a16="http://schemas.microsoft.com/office/drawing/2014/main" id="{D9C2A857-4B80-437F-88A9-1599606C3A88}"/>
              </a:ext>
            </a:extLst>
          </p:cNvPr>
          <p:cNvGraphicFramePr>
            <a:graphicFrameLocks noGrp="1"/>
          </p:cNvGraphicFramePr>
          <p:nvPr/>
        </p:nvGraphicFramePr>
        <p:xfrm>
          <a:off x="6795618" y="1065007"/>
          <a:ext cx="2606566" cy="4996291"/>
        </p:xfrm>
        <a:graphic>
          <a:graphicData uri="http://schemas.openxmlformats.org/drawingml/2006/table">
            <a:tbl>
              <a:tblPr firstRow="1" bandRow="1">
                <a:tableStyleId>{8A107856-5554-42FB-B03E-39F5DBC370BA}</a:tableStyleId>
              </a:tblPr>
              <a:tblGrid>
                <a:gridCol w="526479">
                  <a:extLst>
                    <a:ext uri="{9D8B030D-6E8A-4147-A177-3AD203B41FA5}">
                      <a16:colId xmlns:a16="http://schemas.microsoft.com/office/drawing/2014/main" val="706128053"/>
                    </a:ext>
                  </a:extLst>
                </a:gridCol>
                <a:gridCol w="2080087">
                  <a:extLst>
                    <a:ext uri="{9D8B030D-6E8A-4147-A177-3AD203B41FA5}">
                      <a16:colId xmlns:a16="http://schemas.microsoft.com/office/drawing/2014/main" val="3352483878"/>
                    </a:ext>
                  </a:extLst>
                </a:gridCol>
              </a:tblGrid>
              <a:tr h="1363850">
                <a:tc>
                  <a:txBody>
                    <a:bodyPr/>
                    <a:lstStyle/>
                    <a:p>
                      <a:endParaRPr lang="en-CA" dirty="0"/>
                    </a:p>
                    <a:p>
                      <a:endParaRPr lang="en-CA" dirty="0"/>
                    </a:p>
                    <a:p>
                      <a:endParaRPr lang="en-CA" dirty="0"/>
                    </a:p>
                    <a:p>
                      <a:endParaRPr lang="en-CA" dirty="0"/>
                    </a:p>
                  </a:txBody>
                  <a:tcPr/>
                </a:tc>
                <a:tc>
                  <a:txBody>
                    <a:bodyPr/>
                    <a:lstStyle/>
                    <a:p>
                      <a:endParaRPr lang="en-CA" dirty="0"/>
                    </a:p>
                  </a:txBody>
                  <a:tcPr/>
                </a:tc>
                <a:extLst>
                  <a:ext uri="{0D108BD9-81ED-4DB2-BD59-A6C34878D82A}">
                    <a16:rowId xmlns:a16="http://schemas.microsoft.com/office/drawing/2014/main" val="994704535"/>
                  </a:ext>
                </a:extLst>
              </a:tr>
              <a:tr h="540283">
                <a:tc>
                  <a:txBody>
                    <a:bodyPr/>
                    <a:lstStyle/>
                    <a:p>
                      <a:endParaRPr lang="en-CA" dirty="0"/>
                    </a:p>
                  </a:txBody>
                  <a:tcPr/>
                </a:tc>
                <a:tc>
                  <a:txBody>
                    <a:bodyPr/>
                    <a:lstStyle/>
                    <a:p>
                      <a:endParaRPr lang="en-CA" dirty="0"/>
                    </a:p>
                    <a:p>
                      <a:endParaRPr lang="en-CA" dirty="0"/>
                    </a:p>
                  </a:txBody>
                  <a:tcPr/>
                </a:tc>
                <a:extLst>
                  <a:ext uri="{0D108BD9-81ED-4DB2-BD59-A6C34878D82A}">
                    <a16:rowId xmlns:a16="http://schemas.microsoft.com/office/drawing/2014/main" val="1977951951"/>
                  </a:ext>
                </a:extLst>
              </a:tr>
              <a:tr h="1212607">
                <a:tc>
                  <a:txBody>
                    <a:bodyPr/>
                    <a:lstStyle/>
                    <a:p>
                      <a:endParaRPr lang="en-CA" dirty="0"/>
                    </a:p>
                  </a:txBody>
                  <a:tcPr/>
                </a:tc>
                <a:tc>
                  <a:txBody>
                    <a:bodyPr/>
                    <a:lstStyle/>
                    <a:p>
                      <a:endParaRPr lang="en-CA" dirty="0"/>
                    </a:p>
                    <a:p>
                      <a:endParaRPr lang="en-CA" dirty="0"/>
                    </a:p>
                    <a:p>
                      <a:endParaRPr lang="en-CA" dirty="0"/>
                    </a:p>
                    <a:p>
                      <a:endParaRPr lang="en-CA" dirty="0"/>
                    </a:p>
                  </a:txBody>
                  <a:tcPr/>
                </a:tc>
                <a:extLst>
                  <a:ext uri="{0D108BD9-81ED-4DB2-BD59-A6C34878D82A}">
                    <a16:rowId xmlns:a16="http://schemas.microsoft.com/office/drawing/2014/main" val="1184670874"/>
                  </a:ext>
                </a:extLst>
              </a:tr>
              <a:tr h="591034">
                <a:tc>
                  <a:txBody>
                    <a:bodyPr/>
                    <a:lstStyle/>
                    <a:p>
                      <a:endParaRPr lang="en-CA" dirty="0">
                        <a:solidFill>
                          <a:schemeClr val="accent2"/>
                        </a:solidFill>
                      </a:endParaRPr>
                    </a:p>
                  </a:txBody>
                  <a:tcPr/>
                </a:tc>
                <a:tc>
                  <a:txBody>
                    <a:bodyPr/>
                    <a:lstStyle/>
                    <a:p>
                      <a:endParaRPr lang="en-CA" dirty="0"/>
                    </a:p>
                  </a:txBody>
                  <a:tcPr/>
                </a:tc>
                <a:extLst>
                  <a:ext uri="{0D108BD9-81ED-4DB2-BD59-A6C34878D82A}">
                    <a16:rowId xmlns:a16="http://schemas.microsoft.com/office/drawing/2014/main" val="2494923533"/>
                  </a:ext>
                </a:extLst>
              </a:tr>
              <a:tr h="682228">
                <a:tc>
                  <a:txBody>
                    <a:bodyPr/>
                    <a:lstStyle/>
                    <a:p>
                      <a:endParaRPr lang="en-CA"/>
                    </a:p>
                  </a:txBody>
                  <a:tcPr/>
                </a:tc>
                <a:tc>
                  <a:txBody>
                    <a:bodyPr/>
                    <a:lstStyle/>
                    <a:p>
                      <a:endParaRPr lang="en-CA" dirty="0"/>
                    </a:p>
                    <a:p>
                      <a:endParaRPr lang="en-CA" dirty="0"/>
                    </a:p>
                    <a:p>
                      <a:endParaRPr lang="en-CA" dirty="0"/>
                    </a:p>
                    <a:p>
                      <a:endParaRPr lang="en-CA" dirty="0"/>
                    </a:p>
                  </a:txBody>
                  <a:tcPr/>
                </a:tc>
                <a:extLst>
                  <a:ext uri="{0D108BD9-81ED-4DB2-BD59-A6C34878D82A}">
                    <a16:rowId xmlns:a16="http://schemas.microsoft.com/office/drawing/2014/main" val="516363631"/>
                  </a:ext>
                </a:extLst>
              </a:tr>
            </a:tbl>
          </a:graphicData>
        </a:graphic>
      </p:graphicFrame>
      <p:pic>
        <p:nvPicPr>
          <p:cNvPr id="55" name="Image 54">
            <a:extLst>
              <a:ext uri="{FF2B5EF4-FFF2-40B4-BE49-F238E27FC236}">
                <a16:creationId xmlns:a16="http://schemas.microsoft.com/office/drawing/2014/main" id="{DB7BFB0F-C13A-4967-B8E6-99CCEFF8E2EF}"/>
              </a:ext>
            </a:extLst>
          </p:cNvPr>
          <p:cNvPicPr>
            <a:picLocks noChangeAspect="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82497" y="1179947"/>
            <a:ext cx="1635704" cy="943287"/>
          </a:xfrm>
          <a:prstGeom prst="rect">
            <a:avLst/>
          </a:prstGeom>
        </p:spPr>
      </p:pic>
      <p:sp>
        <p:nvSpPr>
          <p:cNvPr id="68" name="ZoneTexte 67">
            <a:extLst>
              <a:ext uri="{FF2B5EF4-FFF2-40B4-BE49-F238E27FC236}">
                <a16:creationId xmlns:a16="http://schemas.microsoft.com/office/drawing/2014/main" id="{30F94D6C-D03A-4611-A195-4C2A1B452D51}"/>
              </a:ext>
            </a:extLst>
          </p:cNvPr>
          <p:cNvSpPr txBox="1"/>
          <p:nvPr/>
        </p:nvSpPr>
        <p:spPr>
          <a:xfrm>
            <a:off x="7315842" y="2384981"/>
            <a:ext cx="20110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002060"/>
                </a:solidFill>
                <a:effectLst/>
                <a:uLnTx/>
                <a:uFillTx/>
                <a:latin typeface="Century Gothic" panose="020F0302020204030204"/>
                <a:ea typeface="+mn-ea"/>
                <a:cs typeface="+mn-cs"/>
              </a:rPr>
              <a:t>[between]</a:t>
            </a:r>
          </a:p>
        </p:txBody>
      </p:sp>
      <p:pic>
        <p:nvPicPr>
          <p:cNvPr id="69" name="Image 68">
            <a:extLst>
              <a:ext uri="{FF2B5EF4-FFF2-40B4-BE49-F238E27FC236}">
                <a16:creationId xmlns:a16="http://schemas.microsoft.com/office/drawing/2014/main" id="{6D1E5F83-6EA7-49C7-8F38-73E49294C10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760576" y="3112920"/>
            <a:ext cx="1079545" cy="1079545"/>
          </a:xfrm>
          <a:prstGeom prst="rect">
            <a:avLst/>
          </a:prstGeom>
        </p:spPr>
      </p:pic>
      <p:sp>
        <p:nvSpPr>
          <p:cNvPr id="70" name="ZoneTexte 69">
            <a:extLst>
              <a:ext uri="{FF2B5EF4-FFF2-40B4-BE49-F238E27FC236}">
                <a16:creationId xmlns:a16="http://schemas.microsoft.com/office/drawing/2014/main" id="{99C14343-A8F2-46B9-9343-7D7F2F74A65C}"/>
              </a:ext>
            </a:extLst>
          </p:cNvPr>
          <p:cNvSpPr txBox="1"/>
          <p:nvPr/>
        </p:nvSpPr>
        <p:spPr>
          <a:xfrm>
            <a:off x="7553517" y="4188228"/>
            <a:ext cx="21831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srgbClr val="44546A"/>
                </a:solidFill>
                <a:effectLst/>
                <a:uLnTx/>
                <a:uFillTx/>
                <a:latin typeface="Century Gothic" panose="020F0302020204030204"/>
                <a:ea typeface="+mn-ea"/>
                <a:cs typeface="+mn-cs"/>
              </a:rPr>
              <a:t>[</a:t>
            </a:r>
            <a:r>
              <a:rPr kumimoji="0" lang="en-CA" sz="2800" b="0" i="0" u="none" strike="noStrike" kern="1200" cap="none" spc="0" normalizeH="0" baseline="0" noProof="0" dirty="0">
                <a:ln>
                  <a:noFill/>
                </a:ln>
                <a:solidFill>
                  <a:srgbClr val="002060"/>
                </a:solidFill>
                <a:effectLst/>
                <a:uLnTx/>
                <a:uFillTx/>
                <a:latin typeface="Century Gothic" panose="020F0302020204030204"/>
                <a:ea typeface="+mn-ea"/>
                <a:cs typeface="+mn-cs"/>
              </a:rPr>
              <a:t>active</a:t>
            </a:r>
            <a:r>
              <a:rPr kumimoji="0" lang="en-CA" sz="3600" b="0" i="0" u="none" strike="noStrike" kern="1200" cap="none" spc="0" normalizeH="0" baseline="0" noProof="0" dirty="0">
                <a:ln>
                  <a:noFill/>
                </a:ln>
                <a:solidFill>
                  <a:srgbClr val="44546A"/>
                </a:solidFill>
                <a:effectLst/>
                <a:uLnTx/>
                <a:uFillTx/>
                <a:latin typeface="Century Gothic" panose="020F0302020204030204"/>
                <a:ea typeface="+mn-ea"/>
                <a:cs typeface="+mn-cs"/>
              </a:rPr>
              <a:t>]</a:t>
            </a:r>
          </a:p>
        </p:txBody>
      </p:sp>
      <p:pic>
        <p:nvPicPr>
          <p:cNvPr id="71" name="Image 70">
            <a:extLst>
              <a:ext uri="{FF2B5EF4-FFF2-40B4-BE49-F238E27FC236}">
                <a16:creationId xmlns:a16="http://schemas.microsoft.com/office/drawing/2014/main" id="{256A0A2D-546D-4FE7-B0B1-F1D46BEFCFD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849681" y="4957559"/>
            <a:ext cx="795410" cy="980738"/>
          </a:xfrm>
          <a:prstGeom prst="rect">
            <a:avLst/>
          </a:prstGeom>
        </p:spPr>
      </p:pic>
      <p:sp>
        <p:nvSpPr>
          <p:cNvPr id="20" name="ZoneTexte 19">
            <a:extLst>
              <a:ext uri="{FF2B5EF4-FFF2-40B4-BE49-F238E27FC236}">
                <a16:creationId xmlns:a16="http://schemas.microsoft.com/office/drawing/2014/main" id="{BB0FE259-C181-44F6-BDB6-C3B527B58189}"/>
              </a:ext>
            </a:extLst>
          </p:cNvPr>
          <p:cNvSpPr txBox="1"/>
          <p:nvPr/>
        </p:nvSpPr>
        <p:spPr>
          <a:xfrm>
            <a:off x="3365795" y="1416432"/>
            <a:ext cx="419227"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5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p>
        </p:txBody>
      </p:sp>
      <p:sp>
        <p:nvSpPr>
          <p:cNvPr id="72" name="ZoneTexte 71">
            <a:extLst>
              <a:ext uri="{FF2B5EF4-FFF2-40B4-BE49-F238E27FC236}">
                <a16:creationId xmlns:a16="http://schemas.microsoft.com/office/drawing/2014/main" id="{1BC501D2-5C5A-4FC1-8322-DF9A307984D7}"/>
              </a:ext>
            </a:extLst>
          </p:cNvPr>
          <p:cNvSpPr txBox="1"/>
          <p:nvPr/>
        </p:nvSpPr>
        <p:spPr>
          <a:xfrm>
            <a:off x="3365794" y="2603478"/>
            <a:ext cx="419227"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5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a:t>
            </a:r>
          </a:p>
        </p:txBody>
      </p:sp>
      <p:sp>
        <p:nvSpPr>
          <p:cNvPr id="73" name="ZoneTexte 72">
            <a:extLst>
              <a:ext uri="{FF2B5EF4-FFF2-40B4-BE49-F238E27FC236}">
                <a16:creationId xmlns:a16="http://schemas.microsoft.com/office/drawing/2014/main" id="{CC25A6F2-698F-4969-8963-87BE88DB4DB9}"/>
              </a:ext>
            </a:extLst>
          </p:cNvPr>
          <p:cNvSpPr txBox="1"/>
          <p:nvPr/>
        </p:nvSpPr>
        <p:spPr>
          <a:xfrm>
            <a:off x="3365794" y="3624247"/>
            <a:ext cx="419227"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5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t>
            </a:r>
          </a:p>
        </p:txBody>
      </p:sp>
      <p:sp>
        <p:nvSpPr>
          <p:cNvPr id="74" name="ZoneTexte 73">
            <a:extLst>
              <a:ext uri="{FF2B5EF4-FFF2-40B4-BE49-F238E27FC236}">
                <a16:creationId xmlns:a16="http://schemas.microsoft.com/office/drawing/2014/main" id="{CECB0B44-D9EC-4B60-8832-04050130D6B3}"/>
              </a:ext>
            </a:extLst>
          </p:cNvPr>
          <p:cNvSpPr txBox="1"/>
          <p:nvPr/>
        </p:nvSpPr>
        <p:spPr>
          <a:xfrm>
            <a:off x="3365794" y="4488447"/>
            <a:ext cx="419227"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5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t>
            </a:r>
          </a:p>
        </p:txBody>
      </p:sp>
      <p:sp>
        <p:nvSpPr>
          <p:cNvPr id="75" name="ZoneTexte 74">
            <a:extLst>
              <a:ext uri="{FF2B5EF4-FFF2-40B4-BE49-F238E27FC236}">
                <a16:creationId xmlns:a16="http://schemas.microsoft.com/office/drawing/2014/main" id="{D1E1EE3A-E228-4507-AD2E-F9E4F6EC4E6A}"/>
              </a:ext>
            </a:extLst>
          </p:cNvPr>
          <p:cNvSpPr txBox="1"/>
          <p:nvPr/>
        </p:nvSpPr>
        <p:spPr>
          <a:xfrm>
            <a:off x="3427944" y="5498421"/>
            <a:ext cx="419227"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5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p>
        </p:txBody>
      </p:sp>
      <p:sp>
        <p:nvSpPr>
          <p:cNvPr id="76" name="ZoneTexte 75">
            <a:extLst>
              <a:ext uri="{FF2B5EF4-FFF2-40B4-BE49-F238E27FC236}">
                <a16:creationId xmlns:a16="http://schemas.microsoft.com/office/drawing/2014/main" id="{CB389613-7A2C-4B50-852A-88484E334227}"/>
              </a:ext>
            </a:extLst>
          </p:cNvPr>
          <p:cNvSpPr txBox="1"/>
          <p:nvPr/>
        </p:nvSpPr>
        <p:spPr>
          <a:xfrm>
            <a:off x="6879912" y="1416432"/>
            <a:ext cx="419227"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5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a:t>
            </a:r>
          </a:p>
        </p:txBody>
      </p:sp>
      <p:sp>
        <p:nvSpPr>
          <p:cNvPr id="77" name="ZoneTexte 76">
            <a:extLst>
              <a:ext uri="{FF2B5EF4-FFF2-40B4-BE49-F238E27FC236}">
                <a16:creationId xmlns:a16="http://schemas.microsoft.com/office/drawing/2014/main" id="{D1CEFD30-0EDF-4E08-BB5E-276D5F03E95F}"/>
              </a:ext>
            </a:extLst>
          </p:cNvPr>
          <p:cNvSpPr txBox="1"/>
          <p:nvPr/>
        </p:nvSpPr>
        <p:spPr>
          <a:xfrm>
            <a:off x="6821311" y="2480611"/>
            <a:ext cx="419227"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5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a:t>
            </a:r>
          </a:p>
        </p:txBody>
      </p:sp>
      <p:sp>
        <p:nvSpPr>
          <p:cNvPr id="78" name="ZoneTexte 77">
            <a:extLst>
              <a:ext uri="{FF2B5EF4-FFF2-40B4-BE49-F238E27FC236}">
                <a16:creationId xmlns:a16="http://schemas.microsoft.com/office/drawing/2014/main" id="{E208A449-AD48-486A-B786-80CF7FE4AF48}"/>
              </a:ext>
            </a:extLst>
          </p:cNvPr>
          <p:cNvSpPr txBox="1"/>
          <p:nvPr/>
        </p:nvSpPr>
        <p:spPr>
          <a:xfrm>
            <a:off x="6858632" y="3429000"/>
            <a:ext cx="419227"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5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t>
            </a:r>
          </a:p>
        </p:txBody>
      </p:sp>
      <p:sp>
        <p:nvSpPr>
          <p:cNvPr id="79" name="ZoneTexte 78">
            <a:extLst>
              <a:ext uri="{FF2B5EF4-FFF2-40B4-BE49-F238E27FC236}">
                <a16:creationId xmlns:a16="http://schemas.microsoft.com/office/drawing/2014/main" id="{92ACB286-9354-4010-905A-062C173F23EB}"/>
              </a:ext>
            </a:extLst>
          </p:cNvPr>
          <p:cNvSpPr txBox="1"/>
          <p:nvPr/>
        </p:nvSpPr>
        <p:spPr>
          <a:xfrm>
            <a:off x="6917917" y="4298709"/>
            <a:ext cx="343216"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5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80" name="ZoneTexte 79">
            <a:extLst>
              <a:ext uri="{FF2B5EF4-FFF2-40B4-BE49-F238E27FC236}">
                <a16:creationId xmlns:a16="http://schemas.microsoft.com/office/drawing/2014/main" id="{30C483AE-C7B6-426B-B36E-DDC7197B931C}"/>
              </a:ext>
            </a:extLst>
          </p:cNvPr>
          <p:cNvSpPr txBox="1"/>
          <p:nvPr/>
        </p:nvSpPr>
        <p:spPr>
          <a:xfrm>
            <a:off x="6858631" y="5180003"/>
            <a:ext cx="419227"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5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J</a:t>
            </a:r>
          </a:p>
        </p:txBody>
      </p:sp>
      <p:sp>
        <p:nvSpPr>
          <p:cNvPr id="21" name="ZoneTexte 20">
            <a:extLst>
              <a:ext uri="{FF2B5EF4-FFF2-40B4-BE49-F238E27FC236}">
                <a16:creationId xmlns:a16="http://schemas.microsoft.com/office/drawing/2014/main" id="{375BC723-89FC-4DE9-90CF-E315E391EDA4}"/>
              </a:ext>
            </a:extLst>
          </p:cNvPr>
          <p:cNvSpPr txBox="1"/>
          <p:nvPr/>
        </p:nvSpPr>
        <p:spPr>
          <a:xfrm>
            <a:off x="1838598" y="1512993"/>
            <a:ext cx="35239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t>
            </a:r>
          </a:p>
        </p:txBody>
      </p:sp>
      <p:sp>
        <p:nvSpPr>
          <p:cNvPr id="82" name="ZoneTexte 81">
            <a:extLst>
              <a:ext uri="{FF2B5EF4-FFF2-40B4-BE49-F238E27FC236}">
                <a16:creationId xmlns:a16="http://schemas.microsoft.com/office/drawing/2014/main" id="{A5245B9D-0676-4CE7-8DDC-C70E64F77219}"/>
              </a:ext>
            </a:extLst>
          </p:cNvPr>
          <p:cNvSpPr txBox="1"/>
          <p:nvPr/>
        </p:nvSpPr>
        <p:spPr>
          <a:xfrm>
            <a:off x="1839671" y="1943880"/>
            <a:ext cx="35239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t>
            </a:r>
          </a:p>
        </p:txBody>
      </p:sp>
      <p:sp>
        <p:nvSpPr>
          <p:cNvPr id="83" name="ZoneTexte 82">
            <a:extLst>
              <a:ext uri="{FF2B5EF4-FFF2-40B4-BE49-F238E27FC236}">
                <a16:creationId xmlns:a16="http://schemas.microsoft.com/office/drawing/2014/main" id="{606AB45C-2DA9-4F66-86FD-84546E1C88ED}"/>
              </a:ext>
            </a:extLst>
          </p:cNvPr>
          <p:cNvSpPr txBox="1"/>
          <p:nvPr/>
        </p:nvSpPr>
        <p:spPr>
          <a:xfrm>
            <a:off x="1838598" y="2397380"/>
            <a:ext cx="35239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p>
        </p:txBody>
      </p:sp>
      <p:sp>
        <p:nvSpPr>
          <p:cNvPr id="84" name="ZoneTexte 83">
            <a:extLst>
              <a:ext uri="{FF2B5EF4-FFF2-40B4-BE49-F238E27FC236}">
                <a16:creationId xmlns:a16="http://schemas.microsoft.com/office/drawing/2014/main" id="{E62BA402-B94A-4051-A687-93E389BA42B2}"/>
              </a:ext>
            </a:extLst>
          </p:cNvPr>
          <p:cNvSpPr txBox="1"/>
          <p:nvPr/>
        </p:nvSpPr>
        <p:spPr>
          <a:xfrm>
            <a:off x="1840514" y="2825728"/>
            <a:ext cx="35239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J</a:t>
            </a:r>
          </a:p>
        </p:txBody>
      </p:sp>
      <p:sp>
        <p:nvSpPr>
          <p:cNvPr id="85" name="ZoneTexte 84">
            <a:extLst>
              <a:ext uri="{FF2B5EF4-FFF2-40B4-BE49-F238E27FC236}">
                <a16:creationId xmlns:a16="http://schemas.microsoft.com/office/drawing/2014/main" id="{389201F7-FF6A-4133-99DE-BFA71C577258}"/>
              </a:ext>
            </a:extLst>
          </p:cNvPr>
          <p:cNvSpPr txBox="1"/>
          <p:nvPr/>
        </p:nvSpPr>
        <p:spPr>
          <a:xfrm>
            <a:off x="1787904" y="3275365"/>
            <a:ext cx="35239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a:t>
            </a:r>
          </a:p>
        </p:txBody>
      </p:sp>
      <p:sp>
        <p:nvSpPr>
          <p:cNvPr id="86" name="ZoneTexte 85">
            <a:extLst>
              <a:ext uri="{FF2B5EF4-FFF2-40B4-BE49-F238E27FC236}">
                <a16:creationId xmlns:a16="http://schemas.microsoft.com/office/drawing/2014/main" id="{6E444770-ABCC-4F42-8059-C1EA74E0421C}"/>
              </a:ext>
            </a:extLst>
          </p:cNvPr>
          <p:cNvSpPr txBox="1"/>
          <p:nvPr/>
        </p:nvSpPr>
        <p:spPr>
          <a:xfrm>
            <a:off x="1838598" y="3671065"/>
            <a:ext cx="35239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a:t>
            </a:r>
          </a:p>
        </p:txBody>
      </p:sp>
      <p:sp>
        <p:nvSpPr>
          <p:cNvPr id="87" name="ZoneTexte 86">
            <a:extLst>
              <a:ext uri="{FF2B5EF4-FFF2-40B4-BE49-F238E27FC236}">
                <a16:creationId xmlns:a16="http://schemas.microsoft.com/office/drawing/2014/main" id="{B885B0B0-268A-444D-AC54-E7E938162DF9}"/>
              </a:ext>
            </a:extLst>
          </p:cNvPr>
          <p:cNvSpPr txBox="1"/>
          <p:nvPr/>
        </p:nvSpPr>
        <p:spPr>
          <a:xfrm>
            <a:off x="1840514" y="4149107"/>
            <a:ext cx="35239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t>
            </a:r>
          </a:p>
        </p:txBody>
      </p:sp>
      <p:sp>
        <p:nvSpPr>
          <p:cNvPr id="88" name="ZoneTexte 87">
            <a:extLst>
              <a:ext uri="{FF2B5EF4-FFF2-40B4-BE49-F238E27FC236}">
                <a16:creationId xmlns:a16="http://schemas.microsoft.com/office/drawing/2014/main" id="{87753AC8-B22C-4EF0-A05F-A1B3A2D67F74}"/>
              </a:ext>
            </a:extLst>
          </p:cNvPr>
          <p:cNvSpPr txBox="1"/>
          <p:nvPr/>
        </p:nvSpPr>
        <p:spPr>
          <a:xfrm>
            <a:off x="1838598" y="4560319"/>
            <a:ext cx="35239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p>
        </p:txBody>
      </p:sp>
      <p:sp>
        <p:nvSpPr>
          <p:cNvPr id="89" name="ZoneTexte 88">
            <a:extLst>
              <a:ext uri="{FF2B5EF4-FFF2-40B4-BE49-F238E27FC236}">
                <a16:creationId xmlns:a16="http://schemas.microsoft.com/office/drawing/2014/main" id="{BE65A3A9-2D18-4CF0-BA01-D2E4C66F7500}"/>
              </a:ext>
            </a:extLst>
          </p:cNvPr>
          <p:cNvSpPr txBox="1"/>
          <p:nvPr/>
        </p:nvSpPr>
        <p:spPr>
          <a:xfrm>
            <a:off x="1842027" y="5007027"/>
            <a:ext cx="35239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a:t>
            </a:r>
          </a:p>
        </p:txBody>
      </p:sp>
      <p:sp>
        <p:nvSpPr>
          <p:cNvPr id="90" name="ZoneTexte 89">
            <a:extLst>
              <a:ext uri="{FF2B5EF4-FFF2-40B4-BE49-F238E27FC236}">
                <a16:creationId xmlns:a16="http://schemas.microsoft.com/office/drawing/2014/main" id="{542BF519-B3A5-43ED-8ED6-4B8C2EB7C383}"/>
              </a:ext>
            </a:extLst>
          </p:cNvPr>
          <p:cNvSpPr txBox="1"/>
          <p:nvPr/>
        </p:nvSpPr>
        <p:spPr>
          <a:xfrm>
            <a:off x="1860393" y="5442518"/>
            <a:ext cx="35239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2" name="Title 1"/>
          <p:cNvSpPr>
            <a:spLocks noGrp="1"/>
          </p:cNvSpPr>
          <p:nvPr>
            <p:ph type="title"/>
          </p:nvPr>
        </p:nvSpPr>
        <p:spPr>
          <a:xfrm>
            <a:off x="5024324" y="3151"/>
            <a:ext cx="2006600" cy="689803"/>
          </a:xfrm>
        </p:spPr>
        <p:txBody>
          <a:bodyPr>
            <a:normAutofit fontScale="90000"/>
          </a:bodyPr>
          <a:lstStyle/>
          <a:p>
            <a:r>
              <a:rPr lang="en-GB" b="1" dirty="0">
                <a:solidFill>
                  <a:srgbClr val="ED7D31"/>
                </a:solidFill>
              </a:rPr>
              <a:t>¿E o I</a:t>
            </a:r>
            <a:r>
              <a:rPr lang="en-GB" b="1" dirty="0" smtClean="0">
                <a:solidFill>
                  <a:srgbClr val="ED7D31"/>
                </a:solidFill>
              </a:rPr>
              <a:t>?</a:t>
            </a:r>
            <a:endParaRPr lang="en-GB" dirty="0"/>
          </a:p>
        </p:txBody>
      </p:sp>
    </p:spTree>
    <p:extLst>
      <p:ext uri="{BB962C8B-B14F-4D97-AF65-F5344CB8AC3E}">
        <p14:creationId xmlns:p14="http://schemas.microsoft.com/office/powerpoint/2010/main" val="80736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fade">
                                      <p:cBhvr>
                                        <p:cTn id="21" dur="500"/>
                                        <p:tgtEl>
                                          <p:spTgt spid="8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fade">
                                      <p:cBhvr>
                                        <p:cTn id="26" dur="500"/>
                                        <p:tgtEl>
                                          <p:spTgt spid="8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500"/>
                                        <p:tgtEl>
                                          <p:spTgt spid="8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5"/>
                                        </p:tgtEl>
                                        <p:attrNameLst>
                                          <p:attrName>style.visibility</p:attrName>
                                        </p:attrNameLst>
                                      </p:cBhvr>
                                      <p:to>
                                        <p:strVal val="visible"/>
                                      </p:to>
                                    </p:set>
                                    <p:animEffect transition="in" filter="fade">
                                      <p:cBhvr>
                                        <p:cTn id="36" dur="500"/>
                                        <p:tgtEl>
                                          <p:spTgt spid="8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fade">
                                      <p:cBhvr>
                                        <p:cTn id="41" dur="500"/>
                                        <p:tgtEl>
                                          <p:spTgt spid="8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7"/>
                                        </p:tgtEl>
                                        <p:attrNameLst>
                                          <p:attrName>style.visibility</p:attrName>
                                        </p:attrNameLst>
                                      </p:cBhvr>
                                      <p:to>
                                        <p:strVal val="visible"/>
                                      </p:to>
                                    </p:set>
                                    <p:animEffect transition="in" filter="fade">
                                      <p:cBhvr>
                                        <p:cTn id="46" dur="500"/>
                                        <p:tgtEl>
                                          <p:spTgt spid="8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fade">
                                      <p:cBhvr>
                                        <p:cTn id="51" dur="500"/>
                                        <p:tgtEl>
                                          <p:spTgt spid="8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9"/>
                                        </p:tgtEl>
                                        <p:attrNameLst>
                                          <p:attrName>style.visibility</p:attrName>
                                        </p:attrNameLst>
                                      </p:cBhvr>
                                      <p:to>
                                        <p:strVal val="visible"/>
                                      </p:to>
                                    </p:set>
                                    <p:animEffect transition="in" filter="fade">
                                      <p:cBhvr>
                                        <p:cTn id="56" dur="500"/>
                                        <p:tgtEl>
                                          <p:spTgt spid="8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fade">
                                      <p:cBhvr>
                                        <p:cTn id="61"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1" grpId="0"/>
      <p:bldP spid="82" grpId="0"/>
      <p:bldP spid="83" grpId="0"/>
      <p:bldP spid="84" grpId="0"/>
      <p:bldP spid="85" grpId="0"/>
      <p:bldP spid="86" grpId="0"/>
      <p:bldP spid="87" grpId="0"/>
      <p:bldP spid="88" grpId="0"/>
      <p:bldP spid="89" grpId="0"/>
      <p:bldP spid="9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Custom 6">
            <a:hlinkClick r:id="" action="ppaction://noaction" highlightClick="1">
              <a:snd r:embed="rId3" name="la senora compra una bolsa barata.wav"/>
            </a:hlinkClick>
            <a:extLst>
              <a:ext uri="{FF2B5EF4-FFF2-40B4-BE49-F238E27FC236}">
                <a16:creationId xmlns:a16="http://schemas.microsoft.com/office/drawing/2014/main" id="{5DA97625-1F95-43A6-8F64-A4AC06ECF3BA}"/>
              </a:ext>
            </a:extLst>
          </p:cNvPr>
          <p:cNvSpPr/>
          <p:nvPr/>
        </p:nvSpPr>
        <p:spPr>
          <a:xfrm>
            <a:off x="2117558" y="1231804"/>
            <a:ext cx="528445" cy="477054"/>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4" name="ZoneTexte 3">
            <a:extLst>
              <a:ext uri="{FF2B5EF4-FFF2-40B4-BE49-F238E27FC236}">
                <a16:creationId xmlns:a16="http://schemas.microsoft.com/office/drawing/2014/main" id="{3CE4B944-BB1B-4115-A686-CAAB5FC46D28}"/>
              </a:ext>
            </a:extLst>
          </p:cNvPr>
          <p:cNvSpPr txBox="1"/>
          <p:nvPr/>
        </p:nvSpPr>
        <p:spPr>
          <a:xfrm>
            <a:off x="3103202" y="1193332"/>
            <a:ext cx="113899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p>
        </p:txBody>
      </p:sp>
      <p:sp>
        <p:nvSpPr>
          <p:cNvPr id="6" name="ZoneTexte 5">
            <a:extLst>
              <a:ext uri="{FF2B5EF4-FFF2-40B4-BE49-F238E27FC236}">
                <a16:creationId xmlns:a16="http://schemas.microsoft.com/office/drawing/2014/main" id="{53736AAD-CFC5-4D56-86FB-C60802C7DD08}"/>
              </a:ext>
            </a:extLst>
          </p:cNvPr>
          <p:cNvSpPr txBox="1"/>
          <p:nvPr/>
        </p:nvSpPr>
        <p:spPr>
          <a:xfrm>
            <a:off x="2069431" y="2382560"/>
            <a:ext cx="9288380" cy="10464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s</a:t>
            </a:r>
            <a:r>
              <a:rPr kumimoji="0" lang="en-CA" sz="4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e</a:t>
            </a:r>
            <a:r>
              <a:rPr kumimoji="0" lang="es-ES" sz="4000" b="1" i="0" u="none" strike="noStrike" kern="1200" cap="none" spc="0" normalizeH="0" baseline="0" noProof="0" dirty="0">
                <a:ln>
                  <a:noFill/>
                </a:ln>
                <a:solidFill>
                  <a:srgbClr val="00206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ñora</a:t>
            </a:r>
            <a:r>
              <a:rPr kumimoji="0" lang="en-CA"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ES"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compra una bolsa barata</a:t>
            </a:r>
            <a:r>
              <a:rPr kumimoji="0" lang="en-CA"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8" name="ZoneTexte 7">
            <a:extLst>
              <a:ext uri="{FF2B5EF4-FFF2-40B4-BE49-F238E27FC236}">
                <a16:creationId xmlns:a16="http://schemas.microsoft.com/office/drawing/2014/main" id="{00370F35-345F-406F-A9BA-DF09A2D4C9DA}"/>
              </a:ext>
            </a:extLst>
          </p:cNvPr>
          <p:cNvSpPr txBox="1"/>
          <p:nvPr/>
        </p:nvSpPr>
        <p:spPr>
          <a:xfrm>
            <a:off x="2117558" y="3787231"/>
            <a:ext cx="619225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lady buys a cheap bag.</a:t>
            </a:r>
          </a:p>
        </p:txBody>
      </p:sp>
      <p:sp>
        <p:nvSpPr>
          <p:cNvPr id="9" name="Rounded Rectangle 8">
            <a:extLst>
              <a:ext uri="{FF2B5EF4-FFF2-40B4-BE49-F238E27FC236}">
                <a16:creationId xmlns:a16="http://schemas.microsoft.com/office/drawing/2014/main" id="{B1F7571A-1366-488C-B6C0-F6DFA771F75E}"/>
              </a:ext>
            </a:extLst>
          </p:cNvPr>
          <p:cNvSpPr/>
          <p:nvPr/>
        </p:nvSpPr>
        <p:spPr>
          <a:xfrm>
            <a:off x="10580914" y="0"/>
            <a:ext cx="1611086"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s-E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extBox 6"/>
          <p:cNvSpPr txBox="1"/>
          <p:nvPr/>
        </p:nvSpPr>
        <p:spPr>
          <a:xfrm>
            <a:off x="1952935" y="235125"/>
            <a:ext cx="908232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1" i="1" u="none" strike="noStrike" kern="1200" cap="none" spc="0" normalizeH="0" baseline="0" noProof="0" dirty="0">
                <a:ln>
                  <a:noFill/>
                </a:ln>
                <a:solidFill>
                  <a:srgbClr val="002060"/>
                </a:solidFill>
                <a:effectLst/>
                <a:uLnTx/>
                <a:uFillTx/>
                <a:latin typeface="Century Gothic" panose="020F0302020204030204"/>
                <a:ea typeface="+mn-ea"/>
                <a:cs typeface="+mn-cs"/>
              </a:rPr>
              <a:t>¿Qué escuchas? </a:t>
            </a:r>
            <a:r>
              <a:rPr kumimoji="0" lang="en-GB" sz="4000" b="1" i="1" u="none" strike="noStrike" kern="1200" cap="none" spc="0" normalizeH="0" baseline="0" noProof="0" dirty="0">
                <a:ln>
                  <a:noFill/>
                </a:ln>
                <a:solidFill>
                  <a:srgbClr val="002060"/>
                </a:solidFill>
                <a:effectLst/>
                <a:uLnTx/>
                <a:uFillTx/>
                <a:latin typeface="Century Gothic" panose="020F0302020204030204"/>
                <a:ea typeface="+mn-ea"/>
                <a:cs typeface="+mn-cs"/>
              </a:rPr>
              <a:t>‘E’, ‘I’ o ‘E’ y ‘I’?</a:t>
            </a:r>
            <a:endParaRPr kumimoji="0" lang="en-GB" sz="4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 name="Title 4"/>
          <p:cNvSpPr>
            <a:spLocks noGrp="1"/>
          </p:cNvSpPr>
          <p:nvPr>
            <p:ph type="title"/>
          </p:nvPr>
        </p:nvSpPr>
        <p:spPr>
          <a:xfrm>
            <a:off x="10766362" y="0"/>
            <a:ext cx="2238438" cy="462323"/>
          </a:xfrm>
        </p:spPr>
        <p:txBody>
          <a:bodyPr>
            <a:normAutofit/>
          </a:bodyPr>
          <a:lstStyle/>
          <a:p>
            <a:r>
              <a:rPr lang="en-GB" sz="2000" b="1" dirty="0" err="1" smtClean="0">
                <a:solidFill>
                  <a:schemeClr val="bg1"/>
                </a:solidFill>
              </a:rPr>
              <a:t>escuchar</a:t>
            </a:r>
            <a:endParaRPr lang="en-GB" sz="2000" dirty="0">
              <a:solidFill>
                <a:schemeClr val="bg1"/>
              </a:solidFill>
            </a:endParaRPr>
          </a:p>
        </p:txBody>
      </p:sp>
    </p:spTree>
    <p:extLst>
      <p:ext uri="{BB962C8B-B14F-4D97-AF65-F5344CB8AC3E}">
        <p14:creationId xmlns:p14="http://schemas.microsoft.com/office/powerpoint/2010/main" val="229593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84746BA-8F9B-4284-84E0-0ED3D65860C6}"/>
              </a:ext>
            </a:extLst>
          </p:cNvPr>
          <p:cNvSpPr txBox="1"/>
          <p:nvPr/>
        </p:nvSpPr>
        <p:spPr>
          <a:xfrm>
            <a:off x="1852863" y="2382560"/>
            <a:ext cx="9288380" cy="10464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s</a:t>
            </a:r>
            <a:r>
              <a:rPr kumimoji="0" lang="en-CA"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a:t>
            </a:r>
            <a:r>
              <a:rPr kumimoji="0" lang="es-ES" sz="4000" b="1" i="0" u="none" strike="noStrike" kern="1200" cap="none" spc="0" normalizeH="0" baseline="0" noProof="0" dirty="0">
                <a:ln>
                  <a:noFill/>
                </a:ln>
                <a:solidFill>
                  <a:srgbClr val="00206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ñora</a:t>
            </a:r>
            <a:r>
              <a:rPr kumimoji="0" lang="en-CA"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ES"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compra una bolsa barata</a:t>
            </a:r>
            <a:r>
              <a:rPr kumimoji="0" lang="en-CA"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4" name="ZoneTexte 3">
            <a:extLst>
              <a:ext uri="{FF2B5EF4-FFF2-40B4-BE49-F238E27FC236}">
                <a16:creationId xmlns:a16="http://schemas.microsoft.com/office/drawing/2014/main" id="{99A9F642-FE4B-4129-A99A-BBC101630612}"/>
              </a:ext>
            </a:extLst>
          </p:cNvPr>
          <p:cNvSpPr txBox="1"/>
          <p:nvPr/>
        </p:nvSpPr>
        <p:spPr>
          <a:xfrm flipH="1">
            <a:off x="2794864" y="2711116"/>
            <a:ext cx="721894" cy="717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e</a:t>
            </a:r>
            <a:endParaRPr kumimoji="0" lang="en-CA"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5" name="Rounded Rectangle 4">
            <a:extLst>
              <a:ext uri="{FF2B5EF4-FFF2-40B4-BE49-F238E27FC236}">
                <a16:creationId xmlns:a16="http://schemas.microsoft.com/office/drawing/2014/main" id="{B1F7571A-1366-488C-B6C0-F6DFA771F75E}"/>
              </a:ext>
            </a:extLst>
          </p:cNvPr>
          <p:cNvSpPr/>
          <p:nvPr/>
        </p:nvSpPr>
        <p:spPr>
          <a:xfrm>
            <a:off x="10580914" y="0"/>
            <a:ext cx="1611086"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s-E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itle 1"/>
          <p:cNvSpPr>
            <a:spLocks noGrp="1"/>
          </p:cNvSpPr>
          <p:nvPr>
            <p:ph type="title"/>
          </p:nvPr>
        </p:nvSpPr>
        <p:spPr>
          <a:xfrm>
            <a:off x="10707914" y="-462323"/>
            <a:ext cx="10515600" cy="1325563"/>
          </a:xfrm>
        </p:spPr>
        <p:txBody>
          <a:bodyPr>
            <a:normAutofit/>
          </a:bodyPr>
          <a:lstStyle/>
          <a:p>
            <a:r>
              <a:rPr lang="en-GB" sz="2000" b="1" dirty="0" err="1" smtClean="0">
                <a:solidFill>
                  <a:schemeClr val="bg1"/>
                </a:solidFill>
              </a:rPr>
              <a:t>escuchar</a:t>
            </a:r>
            <a:endParaRPr lang="en-GB" sz="2000" b="1" dirty="0">
              <a:solidFill>
                <a:schemeClr val="bg1"/>
              </a:solidFill>
            </a:endParaRPr>
          </a:p>
        </p:txBody>
      </p:sp>
    </p:spTree>
    <p:extLst>
      <p:ext uri="{BB962C8B-B14F-4D97-AF65-F5344CB8AC3E}">
        <p14:creationId xmlns:p14="http://schemas.microsoft.com/office/powerpoint/2010/main" val="281889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C3B4CF-7FCB-4307-98D0-A1893A0B8F65}"/>
              </a:ext>
            </a:extLst>
          </p:cNvPr>
          <p:cNvSpPr/>
          <p:nvPr/>
        </p:nvSpPr>
        <p:spPr>
          <a:xfrm>
            <a:off x="1836821" y="356753"/>
            <a:ext cx="8518358"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¿Qué escuchas? </a:t>
            </a:r>
            <a:r>
              <a:rPr kumimoji="0" lang="en-GB" sz="40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 ‘I’ o ‘E’ y ‘I’?</a:t>
            </a:r>
          </a:p>
        </p:txBody>
      </p:sp>
      <p:sp>
        <p:nvSpPr>
          <p:cNvPr id="3" name="Action Button: Custom 6">
            <a:hlinkClick r:id="" action="ppaction://noaction" highlightClick="1">
              <a:snd r:embed="rId3" name="hay un regalo para la prima.wav"/>
            </a:hlinkClick>
            <a:extLst>
              <a:ext uri="{FF2B5EF4-FFF2-40B4-BE49-F238E27FC236}">
                <a16:creationId xmlns:a16="http://schemas.microsoft.com/office/drawing/2014/main" id="{5DA97625-1F95-43A6-8F64-A4AC06ECF3BA}"/>
              </a:ext>
            </a:extLst>
          </p:cNvPr>
          <p:cNvSpPr/>
          <p:nvPr/>
        </p:nvSpPr>
        <p:spPr>
          <a:xfrm>
            <a:off x="2117558" y="1231804"/>
            <a:ext cx="528445" cy="477054"/>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4" name="ZoneTexte 3">
            <a:extLst>
              <a:ext uri="{FF2B5EF4-FFF2-40B4-BE49-F238E27FC236}">
                <a16:creationId xmlns:a16="http://schemas.microsoft.com/office/drawing/2014/main" id="{3CE4B944-BB1B-4115-A686-CAAB5FC46D28}"/>
              </a:ext>
            </a:extLst>
          </p:cNvPr>
          <p:cNvSpPr txBox="1"/>
          <p:nvPr/>
        </p:nvSpPr>
        <p:spPr>
          <a:xfrm>
            <a:off x="3103202" y="1193332"/>
            <a:ext cx="113899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 y I</a:t>
            </a:r>
          </a:p>
        </p:txBody>
      </p:sp>
      <p:sp>
        <p:nvSpPr>
          <p:cNvPr id="6" name="ZoneTexte 5">
            <a:extLst>
              <a:ext uri="{FF2B5EF4-FFF2-40B4-BE49-F238E27FC236}">
                <a16:creationId xmlns:a16="http://schemas.microsoft.com/office/drawing/2014/main" id="{DCB38C2D-9C02-4348-BD32-592C577DA9FE}"/>
              </a:ext>
            </a:extLst>
          </p:cNvPr>
          <p:cNvSpPr txBox="1"/>
          <p:nvPr/>
        </p:nvSpPr>
        <p:spPr>
          <a:xfrm>
            <a:off x="2117558" y="2406316"/>
            <a:ext cx="874294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Hay un r</a:t>
            </a:r>
            <a:r>
              <a:rPr kumimoji="0" lang="es-ES" sz="4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e</a:t>
            </a:r>
            <a:r>
              <a:rPr kumimoji="0" lang="es-ES"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galo para la pr</a:t>
            </a:r>
            <a:r>
              <a:rPr kumimoji="0" lang="es-ES" sz="4000" b="1" i="0" u="none" strike="noStrike" kern="1200" cap="none" spc="0" normalizeH="0" baseline="0" noProof="0" dirty="0">
                <a:ln>
                  <a:noFill/>
                </a:ln>
                <a:solidFill>
                  <a:srgbClr val="F66400"/>
                </a:solidFill>
                <a:effectLst/>
                <a:uLnTx/>
                <a:uFillTx/>
                <a:latin typeface="Century Gothic" panose="020B0502020202020204" pitchFamily="34" charset="0"/>
                <a:ea typeface="+mn-ea"/>
                <a:cs typeface="+mn-cs"/>
              </a:rPr>
              <a:t>i</a:t>
            </a:r>
            <a:r>
              <a:rPr kumimoji="0" lang="es-ES"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     </a:t>
            </a:r>
            <a:endParaRPr kumimoji="0" lang="en-CA"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ZoneTexte 6">
            <a:extLst>
              <a:ext uri="{FF2B5EF4-FFF2-40B4-BE49-F238E27FC236}">
                <a16:creationId xmlns:a16="http://schemas.microsoft.com/office/drawing/2014/main" id="{3A119619-EA3F-4BC8-8F21-DCB039EAC4F5}"/>
              </a:ext>
            </a:extLst>
          </p:cNvPr>
          <p:cNvSpPr txBox="1"/>
          <p:nvPr/>
        </p:nvSpPr>
        <p:spPr>
          <a:xfrm>
            <a:off x="2117558" y="3496189"/>
            <a:ext cx="709061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There is a gift for the </a:t>
            </a:r>
            <a:r>
              <a:rPr kumimoji="0" lang="en-US" sz="3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(female) cousin.</a:t>
            </a:r>
            <a:endParaRPr kumimoji="0" lang="en-CA" sz="3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Rounded Rectangle 7">
            <a:extLst>
              <a:ext uri="{FF2B5EF4-FFF2-40B4-BE49-F238E27FC236}">
                <a16:creationId xmlns:a16="http://schemas.microsoft.com/office/drawing/2014/main" id="{B1F7571A-1366-488C-B6C0-F6DFA771F75E}"/>
              </a:ext>
            </a:extLst>
          </p:cNvPr>
          <p:cNvSpPr/>
          <p:nvPr/>
        </p:nvSpPr>
        <p:spPr>
          <a:xfrm>
            <a:off x="10580914" y="0"/>
            <a:ext cx="1611086"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s-E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itle 4"/>
          <p:cNvSpPr>
            <a:spLocks noGrp="1"/>
          </p:cNvSpPr>
          <p:nvPr>
            <p:ph type="title"/>
          </p:nvPr>
        </p:nvSpPr>
        <p:spPr>
          <a:xfrm>
            <a:off x="10724720" y="-462323"/>
            <a:ext cx="10515600" cy="1325563"/>
          </a:xfrm>
        </p:spPr>
        <p:txBody>
          <a:bodyPr>
            <a:normAutofit/>
          </a:bodyPr>
          <a:lstStyle/>
          <a:p>
            <a:r>
              <a:rPr lang="en-GB" sz="2000" b="1" dirty="0" err="1" smtClean="0">
                <a:solidFill>
                  <a:schemeClr val="bg1"/>
                </a:solidFill>
              </a:rPr>
              <a:t>escuchar</a:t>
            </a:r>
            <a:endParaRPr lang="en-GB" sz="2000" b="1" dirty="0">
              <a:solidFill>
                <a:schemeClr val="bg1"/>
              </a:solidFill>
            </a:endParaRPr>
          </a:p>
        </p:txBody>
      </p:sp>
    </p:spTree>
    <p:extLst>
      <p:ext uri="{BB962C8B-B14F-4D97-AF65-F5344CB8AC3E}">
        <p14:creationId xmlns:p14="http://schemas.microsoft.com/office/powerpoint/2010/main" val="356423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DCB38C2D-9C02-4348-BD32-592C577DA9FE}"/>
              </a:ext>
            </a:extLst>
          </p:cNvPr>
          <p:cNvSpPr txBox="1"/>
          <p:nvPr/>
        </p:nvSpPr>
        <p:spPr>
          <a:xfrm>
            <a:off x="2117558" y="2406316"/>
            <a:ext cx="874294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Hay un r</a:t>
            </a:r>
            <a:r>
              <a:rPr kumimoji="0" lang="es-ES"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a:t>
            </a:r>
            <a:r>
              <a:rPr kumimoji="0" lang="es-ES"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galo para la </a:t>
            </a:r>
            <a:r>
              <a:rPr kumimoji="0" lang="es-ES" sz="4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a:t>
            </a:r>
            <a:r>
              <a:rPr kumimoji="0" lang="es-ES"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s-ES" sz="4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ma.     </a:t>
            </a:r>
            <a:endParaRPr kumimoji="0" lang="en-CA"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ZoneTexte 6">
            <a:extLst>
              <a:ext uri="{FF2B5EF4-FFF2-40B4-BE49-F238E27FC236}">
                <a16:creationId xmlns:a16="http://schemas.microsoft.com/office/drawing/2014/main" id="{33F47BDD-F60B-41D5-B865-8879D665720A}"/>
              </a:ext>
            </a:extLst>
          </p:cNvPr>
          <p:cNvSpPr txBox="1"/>
          <p:nvPr/>
        </p:nvSpPr>
        <p:spPr>
          <a:xfrm flipH="1">
            <a:off x="4154904" y="2420351"/>
            <a:ext cx="101065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e</a:t>
            </a:r>
            <a:endParaRPr kumimoji="0" lang="en-CA"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5" name="ZoneTexte 4">
            <a:extLst>
              <a:ext uri="{FF2B5EF4-FFF2-40B4-BE49-F238E27FC236}">
                <a16:creationId xmlns:a16="http://schemas.microsoft.com/office/drawing/2014/main" id="{F3BA68A7-654F-4576-BB11-E047A5E7A65A}"/>
              </a:ext>
            </a:extLst>
          </p:cNvPr>
          <p:cNvSpPr txBox="1"/>
          <p:nvPr/>
        </p:nvSpPr>
        <p:spPr>
          <a:xfrm>
            <a:off x="8169078" y="2406316"/>
            <a:ext cx="288758" cy="7359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i</a:t>
            </a:r>
            <a:endParaRPr kumimoji="0" lang="en-CA"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8" name="Rounded Rectangle 7">
            <a:extLst>
              <a:ext uri="{FF2B5EF4-FFF2-40B4-BE49-F238E27FC236}">
                <a16:creationId xmlns:a16="http://schemas.microsoft.com/office/drawing/2014/main" id="{B1F7571A-1366-488C-B6C0-F6DFA771F75E}"/>
              </a:ext>
            </a:extLst>
          </p:cNvPr>
          <p:cNvSpPr/>
          <p:nvPr/>
        </p:nvSpPr>
        <p:spPr>
          <a:xfrm>
            <a:off x="10580914" y="0"/>
            <a:ext cx="1611086"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s-E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itle 1"/>
          <p:cNvSpPr>
            <a:spLocks noGrp="1"/>
          </p:cNvSpPr>
          <p:nvPr>
            <p:ph type="title"/>
          </p:nvPr>
        </p:nvSpPr>
        <p:spPr>
          <a:xfrm>
            <a:off x="10726057" y="-462323"/>
            <a:ext cx="10515600" cy="1325563"/>
          </a:xfrm>
        </p:spPr>
        <p:txBody>
          <a:bodyPr>
            <a:normAutofit/>
          </a:bodyPr>
          <a:lstStyle/>
          <a:p>
            <a:r>
              <a:rPr lang="en-GB" sz="2000" b="1" dirty="0" err="1" smtClean="0">
                <a:solidFill>
                  <a:schemeClr val="bg1"/>
                </a:solidFill>
              </a:rPr>
              <a:t>escuchar</a:t>
            </a:r>
            <a:endParaRPr lang="en-GB" sz="2000" b="1" dirty="0">
              <a:solidFill>
                <a:schemeClr val="bg1"/>
              </a:solidFill>
            </a:endParaRPr>
          </a:p>
        </p:txBody>
      </p:sp>
    </p:spTree>
    <p:extLst>
      <p:ext uri="{BB962C8B-B14F-4D97-AF65-F5344CB8AC3E}">
        <p14:creationId xmlns:p14="http://schemas.microsoft.com/office/powerpoint/2010/main" val="63877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C3B4CF-7FCB-4307-98D0-A1893A0B8F65}"/>
              </a:ext>
            </a:extLst>
          </p:cNvPr>
          <p:cNvSpPr/>
          <p:nvPr/>
        </p:nvSpPr>
        <p:spPr>
          <a:xfrm>
            <a:off x="1836821" y="356753"/>
            <a:ext cx="8518358"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0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¿Qué escuchas? </a:t>
            </a:r>
            <a:r>
              <a:rPr kumimoji="0" lang="en-GB" sz="30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 ‘I’ o ‘E’ y ‘I’?</a:t>
            </a:r>
          </a:p>
        </p:txBody>
      </p:sp>
      <p:sp>
        <p:nvSpPr>
          <p:cNvPr id="3" name="Action Button: Custom 6">
            <a:hlinkClick r:id="" action="ppaction://noaction" highlightClick="1">
              <a:snd r:embed="rId2" name="cuando escuchas musica.wav"/>
            </a:hlinkClick>
            <a:extLst>
              <a:ext uri="{FF2B5EF4-FFF2-40B4-BE49-F238E27FC236}">
                <a16:creationId xmlns:a16="http://schemas.microsoft.com/office/drawing/2014/main" id="{5DA97625-1F95-43A6-8F64-A4AC06ECF3BA}"/>
              </a:ext>
            </a:extLst>
          </p:cNvPr>
          <p:cNvSpPr/>
          <p:nvPr/>
        </p:nvSpPr>
        <p:spPr>
          <a:xfrm>
            <a:off x="2117558" y="1231804"/>
            <a:ext cx="528445" cy="477054"/>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4" name="ZoneTexte 3">
            <a:extLst>
              <a:ext uri="{FF2B5EF4-FFF2-40B4-BE49-F238E27FC236}">
                <a16:creationId xmlns:a16="http://schemas.microsoft.com/office/drawing/2014/main" id="{3CE4B944-BB1B-4115-A686-CAAB5FC46D28}"/>
              </a:ext>
            </a:extLst>
          </p:cNvPr>
          <p:cNvSpPr txBox="1"/>
          <p:nvPr/>
        </p:nvSpPr>
        <p:spPr>
          <a:xfrm>
            <a:off x="3103202" y="1193332"/>
            <a:ext cx="113899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 y I </a:t>
            </a:r>
          </a:p>
        </p:txBody>
      </p:sp>
      <p:sp>
        <p:nvSpPr>
          <p:cNvPr id="6" name="ZoneTexte 5">
            <a:extLst>
              <a:ext uri="{FF2B5EF4-FFF2-40B4-BE49-F238E27FC236}">
                <a16:creationId xmlns:a16="http://schemas.microsoft.com/office/drawing/2014/main" id="{678B1279-DBD6-4B5C-81CE-2F45DBC33A81}"/>
              </a:ext>
            </a:extLst>
          </p:cNvPr>
          <p:cNvSpPr txBox="1"/>
          <p:nvPr/>
        </p:nvSpPr>
        <p:spPr>
          <a:xfrm>
            <a:off x="2117557" y="2470484"/>
            <a:ext cx="98666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s-ES" sz="40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¿Cuándo </a:t>
            </a:r>
            <a:r>
              <a:rPr kumimoji="0" lang="es-ES" sz="4000" b="1" i="1"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e</a:t>
            </a:r>
            <a:r>
              <a:rPr kumimoji="0" lang="es-ES" sz="40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scuchas mús</a:t>
            </a:r>
            <a:r>
              <a:rPr kumimoji="0" lang="es-ES" sz="4000" b="1" i="1" u="none" strike="noStrike" kern="1200" cap="none" spc="0" normalizeH="0" baseline="0" noProof="0" dirty="0">
                <a:ln>
                  <a:noFill/>
                </a:ln>
                <a:solidFill>
                  <a:srgbClr val="F66400"/>
                </a:solidFill>
                <a:effectLst/>
                <a:uLnTx/>
                <a:uFillTx/>
                <a:latin typeface="Century Gothic" panose="020B0502020202020204" pitchFamily="34" charset="0"/>
                <a:ea typeface="+mn-ea"/>
                <a:cs typeface="+mn-cs"/>
              </a:rPr>
              <a:t>i</a:t>
            </a:r>
            <a:r>
              <a:rPr kumimoji="0" lang="es-ES" sz="40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 </a:t>
            </a:r>
            <a:endParaRPr kumimoji="0" lang="en-CA" sz="4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 name="ZoneTexte 6">
            <a:extLst>
              <a:ext uri="{FF2B5EF4-FFF2-40B4-BE49-F238E27FC236}">
                <a16:creationId xmlns:a16="http://schemas.microsoft.com/office/drawing/2014/main" id="{7FE875A3-404C-4022-A7EA-7629005ECFDB}"/>
              </a:ext>
            </a:extLst>
          </p:cNvPr>
          <p:cNvSpPr txBox="1"/>
          <p:nvPr/>
        </p:nvSpPr>
        <p:spPr>
          <a:xfrm>
            <a:off x="2646003" y="3624525"/>
            <a:ext cx="749614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When do you listen to music</a:t>
            </a:r>
            <a:r>
              <a:rPr kumimoji="0" lang="es-ES" sz="3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US" sz="3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Rounded Rectangle 8">
            <a:extLst>
              <a:ext uri="{FF2B5EF4-FFF2-40B4-BE49-F238E27FC236}">
                <a16:creationId xmlns:a16="http://schemas.microsoft.com/office/drawing/2014/main" id="{B1F7571A-1366-488C-B6C0-F6DFA771F75E}"/>
              </a:ext>
            </a:extLst>
          </p:cNvPr>
          <p:cNvSpPr/>
          <p:nvPr/>
        </p:nvSpPr>
        <p:spPr>
          <a:xfrm>
            <a:off x="10580914" y="0"/>
            <a:ext cx="1611086"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s-E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itle 4"/>
          <p:cNvSpPr>
            <a:spLocks noGrp="1"/>
          </p:cNvSpPr>
          <p:nvPr>
            <p:ph type="title"/>
          </p:nvPr>
        </p:nvSpPr>
        <p:spPr>
          <a:xfrm>
            <a:off x="10705050" y="-462323"/>
            <a:ext cx="10515600" cy="1325563"/>
          </a:xfrm>
        </p:spPr>
        <p:txBody>
          <a:bodyPr>
            <a:normAutofit/>
          </a:bodyPr>
          <a:lstStyle/>
          <a:p>
            <a:r>
              <a:rPr lang="en-GB" sz="2000" b="1" dirty="0" err="1" smtClean="0">
                <a:solidFill>
                  <a:schemeClr val="bg1"/>
                </a:solidFill>
              </a:rPr>
              <a:t>escuchar</a:t>
            </a:r>
            <a:endParaRPr lang="en-GB" sz="2000" b="1" dirty="0">
              <a:solidFill>
                <a:schemeClr val="bg1"/>
              </a:solidFill>
            </a:endParaRPr>
          </a:p>
        </p:txBody>
      </p:sp>
    </p:spTree>
    <p:extLst>
      <p:ext uri="{BB962C8B-B14F-4D97-AF65-F5344CB8AC3E}">
        <p14:creationId xmlns:p14="http://schemas.microsoft.com/office/powerpoint/2010/main" val="147898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678B1279-DBD6-4B5C-81CE-2F45DBC33A81}"/>
              </a:ext>
            </a:extLst>
          </p:cNvPr>
          <p:cNvSpPr txBox="1"/>
          <p:nvPr/>
        </p:nvSpPr>
        <p:spPr>
          <a:xfrm>
            <a:off x="2117558" y="2470484"/>
            <a:ext cx="976964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s-ES" sz="40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¿Cuándo </a:t>
            </a:r>
            <a:r>
              <a:rPr kumimoji="0" lang="es-ES" sz="4000" b="1"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a:t>
            </a:r>
            <a:r>
              <a:rPr kumimoji="0" lang="es-ES" sz="40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scuchas </a:t>
            </a:r>
            <a:r>
              <a:rPr kumimoji="0" lang="es-ES" sz="4000" b="1" i="1"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mús</a:t>
            </a:r>
            <a:r>
              <a:rPr kumimoji="0" lang="es-ES" sz="40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ca? </a:t>
            </a:r>
            <a:endParaRPr kumimoji="0" lang="en-CA" sz="4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5" name="Image 4">
            <a:extLst>
              <a:ext uri="{FF2B5EF4-FFF2-40B4-BE49-F238E27FC236}">
                <a16:creationId xmlns:a16="http://schemas.microsoft.com/office/drawing/2014/main" id="{00A28EFA-9063-4330-84FB-AF4021A7CC57}"/>
              </a:ext>
            </a:extLst>
          </p:cNvPr>
          <p:cNvPicPr>
            <a:picLocks noChangeAspect="1"/>
          </p:cNvPicPr>
          <p:nvPr/>
        </p:nvPicPr>
        <p:blipFill>
          <a:blip r:embed="rId2"/>
          <a:stretch>
            <a:fillRect/>
          </a:stretch>
        </p:blipFill>
        <p:spPr>
          <a:xfrm>
            <a:off x="4486848" y="2356011"/>
            <a:ext cx="938865" cy="1072989"/>
          </a:xfrm>
          <a:prstGeom prst="rect">
            <a:avLst/>
          </a:prstGeom>
        </p:spPr>
      </p:pic>
      <p:sp>
        <p:nvSpPr>
          <p:cNvPr id="4" name="ZoneTexte 3">
            <a:extLst>
              <a:ext uri="{FF2B5EF4-FFF2-40B4-BE49-F238E27FC236}">
                <a16:creationId xmlns:a16="http://schemas.microsoft.com/office/drawing/2014/main" id="{4CC6E8F5-910A-4DD0-B1F7-372CD227D3F1}"/>
              </a:ext>
            </a:extLst>
          </p:cNvPr>
          <p:cNvSpPr txBox="1"/>
          <p:nvPr/>
        </p:nvSpPr>
        <p:spPr>
          <a:xfrm>
            <a:off x="8211402" y="2470484"/>
            <a:ext cx="23204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i</a:t>
            </a:r>
            <a:endParaRPr kumimoji="0" lang="en-CA"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7" name="Rounded Rectangle 6">
            <a:extLst>
              <a:ext uri="{FF2B5EF4-FFF2-40B4-BE49-F238E27FC236}">
                <a16:creationId xmlns:a16="http://schemas.microsoft.com/office/drawing/2014/main" id="{B1F7571A-1366-488C-B6C0-F6DFA771F75E}"/>
              </a:ext>
            </a:extLst>
          </p:cNvPr>
          <p:cNvSpPr/>
          <p:nvPr/>
        </p:nvSpPr>
        <p:spPr>
          <a:xfrm>
            <a:off x="10580914" y="0"/>
            <a:ext cx="1611086"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s-E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itle 1"/>
          <p:cNvSpPr>
            <a:spLocks noGrp="1"/>
          </p:cNvSpPr>
          <p:nvPr>
            <p:ph type="title"/>
          </p:nvPr>
        </p:nvSpPr>
        <p:spPr>
          <a:xfrm>
            <a:off x="10666472" y="-462323"/>
            <a:ext cx="10515600" cy="1325563"/>
          </a:xfrm>
        </p:spPr>
        <p:txBody>
          <a:bodyPr>
            <a:normAutofit/>
          </a:bodyPr>
          <a:lstStyle/>
          <a:p>
            <a:r>
              <a:rPr lang="en-GB" sz="2000" b="1" dirty="0" err="1" smtClean="0">
                <a:solidFill>
                  <a:schemeClr val="bg1"/>
                </a:solidFill>
              </a:rPr>
              <a:t>escuchar</a:t>
            </a:r>
            <a:endParaRPr lang="en-GB" sz="2000" b="1" dirty="0">
              <a:solidFill>
                <a:schemeClr val="bg1"/>
              </a:solidFill>
            </a:endParaRPr>
          </a:p>
        </p:txBody>
      </p:sp>
    </p:spTree>
    <p:extLst>
      <p:ext uri="{BB962C8B-B14F-4D97-AF65-F5344CB8AC3E}">
        <p14:creationId xmlns:p14="http://schemas.microsoft.com/office/powerpoint/2010/main" val="116746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040" y="-663630"/>
            <a:ext cx="2524991"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t>
            </a:r>
          </a:p>
        </p:txBody>
      </p:sp>
      <p:sp>
        <p:nvSpPr>
          <p:cNvPr id="6" name="TextBox 5"/>
          <p:cNvSpPr txBox="1"/>
          <p:nvPr/>
        </p:nvSpPr>
        <p:spPr>
          <a:xfrm>
            <a:off x="3009115" y="4215752"/>
            <a:ext cx="661861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0" b="0" i="0" u="none" strike="noStrike" kern="1200" cap="none" spc="0" normalizeH="0" baseline="0" noProof="0" dirty="0" smtClean="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prof</a:t>
            </a:r>
            <a:r>
              <a:rPr kumimoji="0" lang="es-ES" sz="120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Calibri" panose="020F0502020204030204" pitchFamily="34" charset="0"/>
              </a:rPr>
              <a:t>e</a:t>
            </a:r>
            <a:r>
              <a:rPr kumimoji="0" lang="es-ES" sz="12000" b="0" i="0" u="none" strike="noStrike" kern="1200" cap="none" spc="0" normalizeH="0" baseline="0" noProof="0" dirty="0" smtClean="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sor</a:t>
            </a:r>
            <a:endParaRPr kumimoji="0" lang="es-ES" sz="1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endParaRPr>
          </a:p>
        </p:txBody>
      </p:sp>
      <p:pic>
        <p:nvPicPr>
          <p:cNvPr id="8" name="Picture 7"/>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9" name="TextBox 8"/>
          <p:cNvSpPr txBox="1"/>
          <p:nvPr/>
        </p:nvSpPr>
        <p:spPr>
          <a:xfrm>
            <a:off x="11125399" y="12006"/>
            <a:ext cx="8324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e</a:t>
            </a:r>
          </a:p>
        </p:txBody>
      </p:sp>
      <p:pic>
        <p:nvPicPr>
          <p:cNvPr id="3" name="Image 2">
            <a:extLst>
              <a:ext uri="{FF2B5EF4-FFF2-40B4-BE49-F238E27FC236}">
                <a16:creationId xmlns:a16="http://schemas.microsoft.com/office/drawing/2014/main" id="{64F81FBD-368F-4D11-8462-3DABD6E77B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2578" y="144065"/>
            <a:ext cx="4071687" cy="4071687"/>
          </a:xfrm>
          <a:prstGeom prst="rect">
            <a:avLst/>
          </a:prstGeom>
        </p:spPr>
      </p:pic>
      <p:sp>
        <p:nvSpPr>
          <p:cNvPr id="2" name="Title 1"/>
          <p:cNvSpPr>
            <a:spLocks noGrp="1"/>
          </p:cNvSpPr>
          <p:nvPr>
            <p:ph type="ctrTitle"/>
          </p:nvPr>
        </p:nvSpPr>
        <p:spPr>
          <a:xfrm>
            <a:off x="-192502" y="0"/>
            <a:ext cx="2976074" cy="471248"/>
          </a:xfrm>
        </p:spPr>
        <p:txBody>
          <a:bodyPr>
            <a:noAutofit/>
          </a:bodyPr>
          <a:lstStyle/>
          <a:p>
            <a:r>
              <a:rPr lang="en-GB" sz="2800" b="1" dirty="0">
                <a:solidFill>
                  <a:schemeClr val="accent1">
                    <a:lumMod val="50000"/>
                  </a:schemeClr>
                </a:solidFill>
              </a:rPr>
              <a:t>¡A </a:t>
            </a:r>
            <a:r>
              <a:rPr lang="en-GB" sz="2800" b="1" dirty="0" err="1">
                <a:solidFill>
                  <a:schemeClr val="accent1">
                    <a:lumMod val="50000"/>
                  </a:schemeClr>
                </a:solidFill>
              </a:rPr>
              <a:t>pronunciar</a:t>
            </a:r>
            <a:r>
              <a:rPr lang="en-GB" sz="2800" b="1" dirty="0" smtClean="0">
                <a:solidFill>
                  <a:schemeClr val="accent1">
                    <a:lumMod val="50000"/>
                  </a:schemeClr>
                </a:solidFill>
              </a:rPr>
              <a:t>!</a:t>
            </a:r>
            <a:endParaRPr lang="en-GB" sz="2800" dirty="0">
              <a:solidFill>
                <a:schemeClr val="accent1">
                  <a:lumMod val="50000"/>
                </a:schemeClr>
              </a:solidFill>
            </a:endParaRPr>
          </a:p>
        </p:txBody>
      </p:sp>
    </p:spTree>
    <p:extLst>
      <p:ext uri="{BB962C8B-B14F-4D97-AF65-F5344CB8AC3E}">
        <p14:creationId xmlns:p14="http://schemas.microsoft.com/office/powerpoint/2010/main" val="268173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profesor.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4" name="profes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C3B4CF-7FCB-4307-98D0-A1893A0B8F65}"/>
              </a:ext>
            </a:extLst>
          </p:cNvPr>
          <p:cNvSpPr/>
          <p:nvPr/>
        </p:nvSpPr>
        <p:spPr>
          <a:xfrm>
            <a:off x="1836821" y="356753"/>
            <a:ext cx="8518358"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0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¿Qué escuchas? </a:t>
            </a:r>
            <a:r>
              <a:rPr kumimoji="0" lang="en-GB" sz="30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 ‘I’ o ‘E’ y ‘I’?</a:t>
            </a:r>
          </a:p>
        </p:txBody>
      </p:sp>
      <p:sp>
        <p:nvSpPr>
          <p:cNvPr id="3" name="Action Button: Custom 6">
            <a:hlinkClick r:id="" action="ppaction://noaction" highlightClick="1">
              <a:snd r:embed="rId2" name="la autora lleva una camisa.wav"/>
            </a:hlinkClick>
            <a:extLst>
              <a:ext uri="{FF2B5EF4-FFF2-40B4-BE49-F238E27FC236}">
                <a16:creationId xmlns:a16="http://schemas.microsoft.com/office/drawing/2014/main" id="{5DA97625-1F95-43A6-8F64-A4AC06ECF3BA}"/>
              </a:ext>
            </a:extLst>
          </p:cNvPr>
          <p:cNvSpPr/>
          <p:nvPr/>
        </p:nvSpPr>
        <p:spPr>
          <a:xfrm>
            <a:off x="2117558" y="1231804"/>
            <a:ext cx="528445" cy="477054"/>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4" name="ZoneTexte 3">
            <a:extLst>
              <a:ext uri="{FF2B5EF4-FFF2-40B4-BE49-F238E27FC236}">
                <a16:creationId xmlns:a16="http://schemas.microsoft.com/office/drawing/2014/main" id="{3CE4B944-BB1B-4115-A686-CAAB5FC46D28}"/>
              </a:ext>
            </a:extLst>
          </p:cNvPr>
          <p:cNvSpPr txBox="1"/>
          <p:nvPr/>
        </p:nvSpPr>
        <p:spPr>
          <a:xfrm>
            <a:off x="3103202" y="1193332"/>
            <a:ext cx="113899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 y I</a:t>
            </a:r>
          </a:p>
        </p:txBody>
      </p:sp>
      <p:sp>
        <p:nvSpPr>
          <p:cNvPr id="7" name="ZoneTexte 6">
            <a:extLst>
              <a:ext uri="{FF2B5EF4-FFF2-40B4-BE49-F238E27FC236}">
                <a16:creationId xmlns:a16="http://schemas.microsoft.com/office/drawing/2014/main" id="{A9EF7EFB-0A07-4A86-BA73-4067B304A49B}"/>
              </a:ext>
            </a:extLst>
          </p:cNvPr>
          <p:cNvSpPr txBox="1"/>
          <p:nvPr/>
        </p:nvSpPr>
        <p:spPr>
          <a:xfrm>
            <a:off x="2117558" y="2486526"/>
            <a:ext cx="83083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autora ll</a:t>
            </a:r>
            <a:r>
              <a:rPr kumimoji="0" lang="es-ES" sz="4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e</a:t>
            </a:r>
            <a:r>
              <a:rPr kumimoji="0" lang="es-ES"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va una </a:t>
            </a:r>
            <a:r>
              <a:rPr kumimoji="0" lang="es-ES" sz="4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cam</a:t>
            </a:r>
            <a:r>
              <a:rPr kumimoji="0" lang="es-ES" sz="40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i</a:t>
            </a:r>
            <a:r>
              <a:rPr kumimoji="0" lang="es-ES" sz="4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sa.</a:t>
            </a:r>
            <a:endParaRPr kumimoji="0" lang="en-CA"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ZoneTexte 7">
            <a:extLst>
              <a:ext uri="{FF2B5EF4-FFF2-40B4-BE49-F238E27FC236}">
                <a16:creationId xmlns:a16="http://schemas.microsoft.com/office/drawing/2014/main" id="{FF2939B9-B817-4E7E-915C-688E9848C290}"/>
              </a:ext>
            </a:extLst>
          </p:cNvPr>
          <p:cNvSpPr txBox="1"/>
          <p:nvPr/>
        </p:nvSpPr>
        <p:spPr>
          <a:xfrm>
            <a:off x="2117558" y="3418082"/>
            <a:ext cx="794084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a:t>
            </a:r>
            <a:r>
              <a:rPr kumimoji="0" lang="en-CA" sz="3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(female) author wears </a:t>
            </a:r>
            <a:r>
              <a:rPr kumimoji="0" lang="en-CA" sz="3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a:t>
            </a:r>
            <a:r>
              <a:rPr kumimoji="0" lang="en-CA" sz="3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shirt</a:t>
            </a:r>
            <a:r>
              <a:rPr kumimoji="0" lang="en-CA" sz="3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9" name="Rounded Rectangle 8">
            <a:extLst>
              <a:ext uri="{FF2B5EF4-FFF2-40B4-BE49-F238E27FC236}">
                <a16:creationId xmlns:a16="http://schemas.microsoft.com/office/drawing/2014/main" id="{B1F7571A-1366-488C-B6C0-F6DFA771F75E}"/>
              </a:ext>
            </a:extLst>
          </p:cNvPr>
          <p:cNvSpPr/>
          <p:nvPr/>
        </p:nvSpPr>
        <p:spPr>
          <a:xfrm>
            <a:off x="10580914" y="0"/>
            <a:ext cx="1611086"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s-E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itle 4"/>
          <p:cNvSpPr>
            <a:spLocks noGrp="1"/>
          </p:cNvSpPr>
          <p:nvPr>
            <p:ph type="title"/>
          </p:nvPr>
        </p:nvSpPr>
        <p:spPr>
          <a:xfrm>
            <a:off x="10743437" y="-462323"/>
            <a:ext cx="10515600" cy="1325563"/>
          </a:xfrm>
        </p:spPr>
        <p:txBody>
          <a:bodyPr>
            <a:normAutofit/>
          </a:bodyPr>
          <a:lstStyle/>
          <a:p>
            <a:r>
              <a:rPr lang="en-GB" sz="2000" b="1" dirty="0" err="1" smtClean="0">
                <a:solidFill>
                  <a:schemeClr val="bg1"/>
                </a:solidFill>
              </a:rPr>
              <a:t>escuchar</a:t>
            </a:r>
            <a:endParaRPr lang="en-GB" sz="2000" b="1" dirty="0">
              <a:solidFill>
                <a:schemeClr val="bg1"/>
              </a:solidFill>
            </a:endParaRPr>
          </a:p>
        </p:txBody>
      </p:sp>
    </p:spTree>
    <p:extLst>
      <p:ext uri="{BB962C8B-B14F-4D97-AF65-F5344CB8AC3E}">
        <p14:creationId xmlns:p14="http://schemas.microsoft.com/office/powerpoint/2010/main" val="171387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A9EF7EFB-0A07-4A86-BA73-4067B304A49B}"/>
              </a:ext>
            </a:extLst>
          </p:cNvPr>
          <p:cNvSpPr txBox="1"/>
          <p:nvPr/>
        </p:nvSpPr>
        <p:spPr>
          <a:xfrm>
            <a:off x="2117558" y="2486526"/>
            <a:ext cx="82143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autora ll</a:t>
            </a:r>
            <a:r>
              <a:rPr kumimoji="0" lang="es-ES"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a:t>
            </a:r>
            <a:r>
              <a:rPr kumimoji="0" lang="es-ES"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va una </a:t>
            </a:r>
            <a:r>
              <a:rPr kumimoji="0" lang="es-ES" sz="4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cam</a:t>
            </a:r>
            <a:r>
              <a:rPr kumimoji="0" lang="es-ES" sz="40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i</a:t>
            </a:r>
            <a:r>
              <a:rPr kumimoji="0" lang="es-ES" sz="4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sa.</a:t>
            </a:r>
            <a:endParaRPr kumimoji="0" lang="en-CA"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5" name="Image 4">
            <a:extLst>
              <a:ext uri="{FF2B5EF4-FFF2-40B4-BE49-F238E27FC236}">
                <a16:creationId xmlns:a16="http://schemas.microsoft.com/office/drawing/2014/main" id="{C65FA76B-0178-448F-99BC-BB37CCD3A246}"/>
              </a:ext>
            </a:extLst>
          </p:cNvPr>
          <p:cNvPicPr>
            <a:picLocks noChangeAspect="1"/>
          </p:cNvPicPr>
          <p:nvPr/>
        </p:nvPicPr>
        <p:blipFill>
          <a:blip r:embed="rId2"/>
          <a:stretch>
            <a:fillRect/>
          </a:stretch>
        </p:blipFill>
        <p:spPr>
          <a:xfrm>
            <a:off x="4599873" y="2356011"/>
            <a:ext cx="982780" cy="1123178"/>
          </a:xfrm>
          <a:prstGeom prst="rect">
            <a:avLst/>
          </a:prstGeom>
        </p:spPr>
      </p:pic>
      <p:pic>
        <p:nvPicPr>
          <p:cNvPr id="6" name="Image 5">
            <a:extLst>
              <a:ext uri="{FF2B5EF4-FFF2-40B4-BE49-F238E27FC236}">
                <a16:creationId xmlns:a16="http://schemas.microsoft.com/office/drawing/2014/main" id="{D5858A97-9F36-4B64-99FC-AF51B345BED4}"/>
              </a:ext>
            </a:extLst>
          </p:cNvPr>
          <p:cNvPicPr>
            <a:picLocks noChangeAspect="1"/>
          </p:cNvPicPr>
          <p:nvPr/>
        </p:nvPicPr>
        <p:blipFill>
          <a:blip r:embed="rId3"/>
          <a:stretch>
            <a:fillRect/>
          </a:stretch>
        </p:blipFill>
        <p:spPr>
          <a:xfrm>
            <a:off x="7902288" y="2356011"/>
            <a:ext cx="753851" cy="1096510"/>
          </a:xfrm>
          <a:prstGeom prst="rect">
            <a:avLst/>
          </a:prstGeom>
        </p:spPr>
      </p:pic>
      <p:sp>
        <p:nvSpPr>
          <p:cNvPr id="8" name="Rounded Rectangle 7">
            <a:extLst>
              <a:ext uri="{FF2B5EF4-FFF2-40B4-BE49-F238E27FC236}">
                <a16:creationId xmlns:a16="http://schemas.microsoft.com/office/drawing/2014/main" id="{B1F7571A-1366-488C-B6C0-F6DFA771F75E}"/>
              </a:ext>
            </a:extLst>
          </p:cNvPr>
          <p:cNvSpPr/>
          <p:nvPr/>
        </p:nvSpPr>
        <p:spPr>
          <a:xfrm>
            <a:off x="10580914" y="0"/>
            <a:ext cx="1611086"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s-E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itle 1"/>
          <p:cNvSpPr>
            <a:spLocks noGrp="1"/>
          </p:cNvSpPr>
          <p:nvPr>
            <p:ph type="title"/>
          </p:nvPr>
        </p:nvSpPr>
        <p:spPr>
          <a:xfrm>
            <a:off x="10707914" y="-462323"/>
            <a:ext cx="10515600" cy="1325563"/>
          </a:xfrm>
        </p:spPr>
        <p:txBody>
          <a:bodyPr>
            <a:normAutofit/>
          </a:bodyPr>
          <a:lstStyle/>
          <a:p>
            <a:r>
              <a:rPr lang="en-GB" sz="2000" b="1" dirty="0" err="1" smtClean="0">
                <a:solidFill>
                  <a:schemeClr val="bg1"/>
                </a:solidFill>
              </a:rPr>
              <a:t>escuchar</a:t>
            </a:r>
            <a:endParaRPr lang="en-GB" sz="2000" b="1" dirty="0">
              <a:solidFill>
                <a:schemeClr val="bg1"/>
              </a:solidFill>
            </a:endParaRPr>
          </a:p>
        </p:txBody>
      </p:sp>
    </p:spTree>
    <p:extLst>
      <p:ext uri="{BB962C8B-B14F-4D97-AF65-F5344CB8AC3E}">
        <p14:creationId xmlns:p14="http://schemas.microsoft.com/office/powerpoint/2010/main" val="102494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C3B4CF-7FCB-4307-98D0-A1893A0B8F65}"/>
              </a:ext>
            </a:extLst>
          </p:cNvPr>
          <p:cNvSpPr/>
          <p:nvPr/>
        </p:nvSpPr>
        <p:spPr>
          <a:xfrm>
            <a:off x="1836821" y="356753"/>
            <a:ext cx="8518358"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0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¿Qué escuchas? </a:t>
            </a:r>
            <a:r>
              <a:rPr kumimoji="0" lang="en-GB" sz="30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 ‘I’ o ‘E’ y ‘I’?</a:t>
            </a:r>
          </a:p>
        </p:txBody>
      </p:sp>
      <p:sp>
        <p:nvSpPr>
          <p:cNvPr id="3" name="Action Button: Custom 6">
            <a:hlinkClick r:id="" action="ppaction://noaction" highlightClick="1">
              <a:snd r:embed="rId2" name="doy comida a los caballos.wav"/>
            </a:hlinkClick>
            <a:extLst>
              <a:ext uri="{FF2B5EF4-FFF2-40B4-BE49-F238E27FC236}">
                <a16:creationId xmlns:a16="http://schemas.microsoft.com/office/drawing/2014/main" id="{5DA97625-1F95-43A6-8F64-A4AC06ECF3BA}"/>
              </a:ext>
            </a:extLst>
          </p:cNvPr>
          <p:cNvSpPr/>
          <p:nvPr/>
        </p:nvSpPr>
        <p:spPr>
          <a:xfrm>
            <a:off x="2117558" y="1231804"/>
            <a:ext cx="528445" cy="477054"/>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4" name="ZoneTexte 3">
            <a:extLst>
              <a:ext uri="{FF2B5EF4-FFF2-40B4-BE49-F238E27FC236}">
                <a16:creationId xmlns:a16="http://schemas.microsoft.com/office/drawing/2014/main" id="{3CE4B944-BB1B-4115-A686-CAAB5FC46D28}"/>
              </a:ext>
            </a:extLst>
          </p:cNvPr>
          <p:cNvSpPr txBox="1"/>
          <p:nvPr/>
        </p:nvSpPr>
        <p:spPr>
          <a:xfrm>
            <a:off x="3103202" y="1193332"/>
            <a:ext cx="113899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a:t>
            </a:r>
          </a:p>
        </p:txBody>
      </p:sp>
      <p:sp>
        <p:nvSpPr>
          <p:cNvPr id="5" name="ZoneTexte 4">
            <a:extLst>
              <a:ext uri="{FF2B5EF4-FFF2-40B4-BE49-F238E27FC236}">
                <a16:creationId xmlns:a16="http://schemas.microsoft.com/office/drawing/2014/main" id="{DEA46D0A-94AD-43B0-A2C9-00E9C8E3E6C8}"/>
              </a:ext>
            </a:extLst>
          </p:cNvPr>
          <p:cNvSpPr txBox="1"/>
          <p:nvPr/>
        </p:nvSpPr>
        <p:spPr>
          <a:xfrm>
            <a:off x="2117558" y="2518610"/>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entury Gothic" panose="020F0302020204030204"/>
                <a:ea typeface="+mn-ea"/>
                <a:cs typeface="+mn-cs"/>
              </a:rPr>
              <a:t> </a:t>
            </a:r>
            <a:endParaRPr kumimoji="0" lang="en-CA"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7" name="ZoneTexte 6">
            <a:extLst>
              <a:ext uri="{FF2B5EF4-FFF2-40B4-BE49-F238E27FC236}">
                <a16:creationId xmlns:a16="http://schemas.microsoft.com/office/drawing/2014/main" id="{31569ECA-D17A-4B61-B2C4-9B2DAD4DD265}"/>
              </a:ext>
            </a:extLst>
          </p:cNvPr>
          <p:cNvSpPr txBox="1"/>
          <p:nvPr/>
        </p:nvSpPr>
        <p:spPr>
          <a:xfrm>
            <a:off x="2117558" y="2518610"/>
            <a:ext cx="9304421"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Doy com</a:t>
            </a:r>
            <a:r>
              <a:rPr kumimoji="0" lang="es-ES" sz="4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i</a:t>
            </a:r>
            <a:r>
              <a:rPr kumimoji="0" lang="es-ES"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 a los </a:t>
            </a:r>
            <a:r>
              <a:rPr kumimoji="0" lang="es-ES" sz="4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caballos.</a:t>
            </a:r>
            <a:endParaRPr kumimoji="0" lang="en-CA"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8" name="ZoneTexte 7">
            <a:extLst>
              <a:ext uri="{FF2B5EF4-FFF2-40B4-BE49-F238E27FC236}">
                <a16:creationId xmlns:a16="http://schemas.microsoft.com/office/drawing/2014/main" id="{617C73CC-976C-4F59-A2BD-94CB1162CFD4}"/>
              </a:ext>
            </a:extLst>
          </p:cNvPr>
          <p:cNvSpPr txBox="1"/>
          <p:nvPr/>
        </p:nvSpPr>
        <p:spPr>
          <a:xfrm>
            <a:off x="2381780" y="3759249"/>
            <a:ext cx="470033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give food to the horses</a:t>
            </a:r>
            <a:r>
              <a:rPr kumimoji="0" lang="en-CA" sz="1800" b="0" i="0" u="none" strike="noStrike" kern="1200" cap="none" spc="0" normalizeH="0" baseline="0" noProof="0" dirty="0">
                <a:ln>
                  <a:noFill/>
                </a:ln>
                <a:solidFill>
                  <a:prstClr val="black"/>
                </a:solidFill>
                <a:effectLst/>
                <a:uLnTx/>
                <a:uFillTx/>
                <a:latin typeface="Century Gothic" panose="020F0302020204030204"/>
                <a:ea typeface="+mn-ea"/>
                <a:cs typeface="+mn-cs"/>
              </a:rPr>
              <a:t>.</a:t>
            </a:r>
          </a:p>
        </p:txBody>
      </p:sp>
      <p:sp>
        <p:nvSpPr>
          <p:cNvPr id="9" name="Rounded Rectangle 8">
            <a:extLst>
              <a:ext uri="{FF2B5EF4-FFF2-40B4-BE49-F238E27FC236}">
                <a16:creationId xmlns:a16="http://schemas.microsoft.com/office/drawing/2014/main" id="{B1F7571A-1366-488C-B6C0-F6DFA771F75E}"/>
              </a:ext>
            </a:extLst>
          </p:cNvPr>
          <p:cNvSpPr/>
          <p:nvPr/>
        </p:nvSpPr>
        <p:spPr>
          <a:xfrm>
            <a:off x="10580914" y="0"/>
            <a:ext cx="1611086"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s-E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Title 5"/>
          <p:cNvSpPr>
            <a:spLocks noGrp="1"/>
          </p:cNvSpPr>
          <p:nvPr>
            <p:ph type="title"/>
          </p:nvPr>
        </p:nvSpPr>
        <p:spPr>
          <a:xfrm>
            <a:off x="10760342" y="-462323"/>
            <a:ext cx="10515600" cy="1325563"/>
          </a:xfrm>
        </p:spPr>
        <p:txBody>
          <a:bodyPr>
            <a:normAutofit/>
          </a:bodyPr>
          <a:lstStyle/>
          <a:p>
            <a:r>
              <a:rPr lang="en-GB" sz="2000" b="1" dirty="0" err="1" smtClean="0">
                <a:solidFill>
                  <a:schemeClr val="bg1"/>
                </a:solidFill>
              </a:rPr>
              <a:t>escuchar</a:t>
            </a:r>
            <a:endParaRPr lang="en-GB" sz="2000" b="1" dirty="0">
              <a:solidFill>
                <a:schemeClr val="bg1"/>
              </a:solidFill>
            </a:endParaRPr>
          </a:p>
        </p:txBody>
      </p:sp>
    </p:spTree>
    <p:extLst>
      <p:ext uri="{BB962C8B-B14F-4D97-AF65-F5344CB8AC3E}">
        <p14:creationId xmlns:p14="http://schemas.microsoft.com/office/powerpoint/2010/main" val="142350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EA46D0A-94AD-43B0-A2C9-00E9C8E3E6C8}"/>
              </a:ext>
            </a:extLst>
          </p:cNvPr>
          <p:cNvSpPr txBox="1"/>
          <p:nvPr/>
        </p:nvSpPr>
        <p:spPr>
          <a:xfrm>
            <a:off x="2117558" y="2518610"/>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entury Gothic" panose="020F0302020204030204"/>
                <a:ea typeface="+mn-ea"/>
                <a:cs typeface="+mn-cs"/>
              </a:rPr>
              <a:t> </a:t>
            </a:r>
            <a:endParaRPr kumimoji="0" lang="en-CA"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7" name="ZoneTexte 6">
            <a:extLst>
              <a:ext uri="{FF2B5EF4-FFF2-40B4-BE49-F238E27FC236}">
                <a16:creationId xmlns:a16="http://schemas.microsoft.com/office/drawing/2014/main" id="{31569ECA-D17A-4B61-B2C4-9B2DAD4DD265}"/>
              </a:ext>
            </a:extLst>
          </p:cNvPr>
          <p:cNvSpPr txBox="1"/>
          <p:nvPr/>
        </p:nvSpPr>
        <p:spPr>
          <a:xfrm>
            <a:off x="2117558" y="2518610"/>
            <a:ext cx="9304421"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s-ES"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Doy com</a:t>
            </a:r>
            <a:r>
              <a:rPr kumimoji="0" lang="es-ES"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a:t>
            </a:r>
            <a:r>
              <a:rPr kumimoji="0" lang="es-ES"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 a los </a:t>
            </a:r>
            <a:r>
              <a:rPr kumimoji="0" lang="es-ES" sz="4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caballos.</a:t>
            </a:r>
            <a:endParaRPr kumimoji="0" lang="en-CA"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pic>
        <p:nvPicPr>
          <p:cNvPr id="6" name="Image 5">
            <a:extLst>
              <a:ext uri="{FF2B5EF4-FFF2-40B4-BE49-F238E27FC236}">
                <a16:creationId xmlns:a16="http://schemas.microsoft.com/office/drawing/2014/main" id="{D6341D2F-1262-4836-9686-EE8167CFFEF1}"/>
              </a:ext>
            </a:extLst>
          </p:cNvPr>
          <p:cNvPicPr>
            <a:picLocks noChangeAspect="1"/>
          </p:cNvPicPr>
          <p:nvPr/>
        </p:nvPicPr>
        <p:blipFill>
          <a:blip r:embed="rId3"/>
          <a:stretch>
            <a:fillRect/>
          </a:stretch>
        </p:blipFill>
        <p:spPr>
          <a:xfrm>
            <a:off x="4267329" y="2679032"/>
            <a:ext cx="754348" cy="1097233"/>
          </a:xfrm>
          <a:prstGeom prst="rect">
            <a:avLst/>
          </a:prstGeom>
        </p:spPr>
      </p:pic>
      <p:sp>
        <p:nvSpPr>
          <p:cNvPr id="8" name="Rounded Rectangle 7">
            <a:extLst>
              <a:ext uri="{FF2B5EF4-FFF2-40B4-BE49-F238E27FC236}">
                <a16:creationId xmlns:a16="http://schemas.microsoft.com/office/drawing/2014/main" id="{B1F7571A-1366-488C-B6C0-F6DFA771F75E}"/>
              </a:ext>
            </a:extLst>
          </p:cNvPr>
          <p:cNvSpPr/>
          <p:nvPr/>
        </p:nvSpPr>
        <p:spPr>
          <a:xfrm>
            <a:off x="10580914" y="0"/>
            <a:ext cx="1611086"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s-E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itle 1"/>
          <p:cNvSpPr>
            <a:spLocks noGrp="1"/>
          </p:cNvSpPr>
          <p:nvPr>
            <p:ph type="title"/>
          </p:nvPr>
        </p:nvSpPr>
        <p:spPr>
          <a:xfrm>
            <a:off x="10787742" y="-462323"/>
            <a:ext cx="10515600" cy="1325563"/>
          </a:xfrm>
        </p:spPr>
        <p:txBody>
          <a:bodyPr>
            <a:normAutofit/>
          </a:bodyPr>
          <a:lstStyle/>
          <a:p>
            <a:r>
              <a:rPr lang="en-GB" sz="2000" b="1" dirty="0" err="1" smtClean="0">
                <a:solidFill>
                  <a:schemeClr val="bg1"/>
                </a:solidFill>
              </a:rPr>
              <a:t>escuchar</a:t>
            </a:r>
            <a:endParaRPr lang="en-GB" sz="2000" b="1" dirty="0">
              <a:solidFill>
                <a:schemeClr val="bg1"/>
              </a:solidFill>
            </a:endParaRPr>
          </a:p>
        </p:txBody>
      </p:sp>
      <p:sp>
        <p:nvSpPr>
          <p:cNvPr id="10" name="Rounded Rectangle 9"/>
          <p:cNvSpPr/>
          <p:nvPr/>
        </p:nvSpPr>
        <p:spPr>
          <a:xfrm>
            <a:off x="2261479" y="4852872"/>
            <a:ext cx="5261539" cy="577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Los </a:t>
            </a:r>
            <a:r>
              <a:rPr kumimoji="0" lang="en-GB" sz="24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caballos</a:t>
            </a:r>
            <a:r>
              <a:rPr kumimoji="0" lang="en-GB" sz="24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son </a:t>
            </a:r>
            <a:r>
              <a:rPr kumimoji="0" lang="en-GB" sz="24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hermosos</a:t>
            </a:r>
            <a:r>
              <a:rPr kumimoji="0" lang="en-GB" sz="24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 name="TextBox 3"/>
          <p:cNvSpPr txBox="1"/>
          <p:nvPr/>
        </p:nvSpPr>
        <p:spPr>
          <a:xfrm>
            <a:off x="2257704" y="3981842"/>
            <a:ext cx="96156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a:t>
            </a:r>
            <a:r>
              <a:rPr kumimoji="0" lang="en-GB" sz="2800" b="1"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Cómo</a:t>
            </a:r>
            <a:r>
              <a:rPr kumimoji="0" lang="en-GB" sz="28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se dice ‘the horses are beautiful’ </a:t>
            </a:r>
            <a:r>
              <a:rPr kumimoji="0" lang="en-GB" sz="2800" b="1"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en</a:t>
            </a:r>
            <a:r>
              <a:rPr kumimoji="0" lang="en-GB" sz="28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 </a:t>
            </a:r>
            <a:r>
              <a:rPr kumimoji="0" lang="en-GB" sz="2800" b="1" i="0" u="none" strike="noStrike" kern="1200" cap="none" spc="0" normalizeH="0" baseline="0" noProof="0" dirty="0" err="1" smtClean="0">
                <a:ln>
                  <a:noFill/>
                </a:ln>
                <a:solidFill>
                  <a:srgbClr val="4472C4">
                    <a:lumMod val="50000"/>
                  </a:srgbClr>
                </a:solidFill>
                <a:effectLst/>
                <a:uLnTx/>
                <a:uFillTx/>
                <a:latin typeface="Century Gothic" panose="020F0302020204030204"/>
                <a:ea typeface="+mn-ea"/>
                <a:cs typeface="+mn-cs"/>
              </a:rPr>
              <a:t>español</a:t>
            </a:r>
            <a:r>
              <a:rPr kumimoji="0" lang="en-GB" sz="28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a:t>
            </a:r>
            <a:endParaRPr kumimoji="0" lang="en-GB" sz="28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pic>
        <p:nvPicPr>
          <p:cNvPr id="1026" name="Picture 2" descr="selective focus photography of hors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3985" y="4500362"/>
            <a:ext cx="2613757" cy="174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99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63630"/>
            <a:ext cx="2524991"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t>
            </a:r>
          </a:p>
        </p:txBody>
      </p:sp>
      <p:sp>
        <p:nvSpPr>
          <p:cNvPr id="6" name="TextBox 5"/>
          <p:cNvSpPr txBox="1"/>
          <p:nvPr/>
        </p:nvSpPr>
        <p:spPr>
          <a:xfrm>
            <a:off x="2786693" y="1921366"/>
            <a:ext cx="661861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0" b="0" i="0" u="none" strike="noStrike" kern="1200" cap="none" spc="0" normalizeH="0" baseline="0" noProof="0" dirty="0" smtClean="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prof</a:t>
            </a:r>
            <a:r>
              <a:rPr kumimoji="0" lang="es-ES" sz="120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Calibri" panose="020F0502020204030204" pitchFamily="34" charset="0"/>
              </a:rPr>
              <a:t>e</a:t>
            </a:r>
            <a:r>
              <a:rPr kumimoji="0" lang="es-ES" sz="12000" b="0" i="0" u="none" strike="noStrike" kern="1200" cap="none" spc="0" normalizeH="0" baseline="0" noProof="0" dirty="0" smtClean="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sor</a:t>
            </a:r>
            <a:endParaRPr kumimoji="0" lang="es-ES" sz="1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endParaRPr>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8" name="TextBox 7"/>
          <p:cNvSpPr txBox="1"/>
          <p:nvPr/>
        </p:nvSpPr>
        <p:spPr>
          <a:xfrm>
            <a:off x="11125399" y="0"/>
            <a:ext cx="8324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e</a:t>
            </a:r>
          </a:p>
        </p:txBody>
      </p:sp>
      <p:sp>
        <p:nvSpPr>
          <p:cNvPr id="11" name="Title 10"/>
          <p:cNvSpPr>
            <a:spLocks noGrp="1"/>
          </p:cNvSpPr>
          <p:nvPr>
            <p:ph type="title"/>
          </p:nvPr>
        </p:nvSpPr>
        <p:spPr>
          <a:xfrm>
            <a:off x="0" y="-445927"/>
            <a:ext cx="10515600" cy="1325563"/>
          </a:xfrm>
        </p:spPr>
        <p:txBody>
          <a:bodyPr>
            <a:normAutofit/>
          </a:bodyPr>
          <a:lstStyle/>
          <a:p>
            <a:r>
              <a:rPr lang="en-GB" sz="2800" b="1" dirty="0" smtClean="0"/>
              <a:t>¡A </a:t>
            </a:r>
            <a:r>
              <a:rPr lang="en-GB" sz="2800" b="1" dirty="0" err="1" smtClean="0"/>
              <a:t>pronunciar</a:t>
            </a:r>
            <a:r>
              <a:rPr lang="en-GB" sz="2800" b="1" dirty="0" smtClean="0"/>
              <a:t>!</a:t>
            </a:r>
            <a:endParaRPr lang="en-GB" sz="2800" b="1" dirty="0"/>
          </a:p>
        </p:txBody>
      </p:sp>
    </p:spTree>
    <p:extLst>
      <p:ext uri="{BB962C8B-B14F-4D97-AF65-F5344CB8AC3E}">
        <p14:creationId xmlns:p14="http://schemas.microsoft.com/office/powerpoint/2010/main" val="86369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385856" y="1876455"/>
            <a:ext cx="3631095" cy="2677302"/>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TextBox 6"/>
          <p:cNvSpPr txBox="1"/>
          <p:nvPr/>
        </p:nvSpPr>
        <p:spPr>
          <a:xfrm>
            <a:off x="4569755" y="3474396"/>
            <a:ext cx="361591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prof</a:t>
            </a:r>
            <a:r>
              <a:rPr kumimoji="0" lang="es-ES"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sor</a:t>
            </a:r>
          </a:p>
        </p:txBody>
      </p:sp>
      <p:sp>
        <p:nvSpPr>
          <p:cNvPr id="8" name="TextBox 7"/>
          <p:cNvSpPr txBox="1"/>
          <p:nvPr/>
        </p:nvSpPr>
        <p:spPr>
          <a:xfrm>
            <a:off x="8016951" y="3472145"/>
            <a:ext cx="4036891"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natural</a:t>
            </a:r>
            <a:r>
              <a:rPr kumimoji="0" lang="es-ES" sz="55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e</a:t>
            </a:r>
            <a:r>
              <a:rPr kumimoji="0" lang="es-ES" sz="5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za</a:t>
            </a:r>
          </a:p>
        </p:txBody>
      </p:sp>
      <p:sp>
        <p:nvSpPr>
          <p:cNvPr id="9" name="TextBox 8"/>
          <p:cNvSpPr txBox="1"/>
          <p:nvPr/>
        </p:nvSpPr>
        <p:spPr>
          <a:xfrm>
            <a:off x="8779453" y="1088537"/>
            <a:ext cx="347687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e</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ntr</a:t>
            </a:r>
            <a:r>
              <a:rPr kumimoji="0" lang="es-ES"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e</a:t>
            </a:r>
          </a:p>
        </p:txBody>
      </p:sp>
      <p:sp>
        <p:nvSpPr>
          <p:cNvPr id="10" name="TextBox 9"/>
          <p:cNvSpPr txBox="1"/>
          <p:nvPr/>
        </p:nvSpPr>
        <p:spPr>
          <a:xfrm>
            <a:off x="5267805" y="4712148"/>
            <a:ext cx="221981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p</a:t>
            </a:r>
            <a:r>
              <a:rPr kumimoji="0" lang="en-GB" sz="60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ro</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
        <p:nvSpPr>
          <p:cNvPr id="11" name="TextBox 10"/>
          <p:cNvSpPr txBox="1"/>
          <p:nvPr/>
        </p:nvSpPr>
        <p:spPr>
          <a:xfrm>
            <a:off x="1043512" y="506827"/>
            <a:ext cx="274335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ll</a:t>
            </a:r>
            <a:r>
              <a:rPr kumimoji="0" lang="es-ES"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e</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var</a:t>
            </a:r>
          </a:p>
        </p:txBody>
      </p:sp>
      <p:sp>
        <p:nvSpPr>
          <p:cNvPr id="12" name="TextBox 11"/>
          <p:cNvSpPr txBox="1"/>
          <p:nvPr/>
        </p:nvSpPr>
        <p:spPr>
          <a:xfrm>
            <a:off x="482306" y="4010129"/>
            <a:ext cx="363987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qu</a:t>
            </a:r>
            <a:r>
              <a:rPr kumimoji="0" lang="es-ES"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r</a:t>
            </a:r>
            <a:r>
              <a:rPr kumimoji="0" lang="es-ES"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r</a:t>
            </a:r>
          </a:p>
        </p:txBody>
      </p:sp>
      <p:sp>
        <p:nvSpPr>
          <p:cNvPr id="20" name="TextBox 19"/>
          <p:cNvSpPr txBox="1"/>
          <p:nvPr/>
        </p:nvSpPr>
        <p:spPr>
          <a:xfrm>
            <a:off x="5427454" y="-190802"/>
            <a:ext cx="134006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t>
            </a:r>
          </a:p>
        </p:txBody>
      </p:sp>
      <p:pic>
        <p:nvPicPr>
          <p:cNvPr id="21" name="Picture 20"/>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22" name="TextBox 21"/>
          <p:cNvSpPr txBox="1"/>
          <p:nvPr/>
        </p:nvSpPr>
        <p:spPr>
          <a:xfrm>
            <a:off x="11125399" y="12006"/>
            <a:ext cx="8324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e</a:t>
            </a:r>
          </a:p>
        </p:txBody>
      </p:sp>
      <p:pic>
        <p:nvPicPr>
          <p:cNvPr id="6" name="Image 5">
            <a:extLst>
              <a:ext uri="{FF2B5EF4-FFF2-40B4-BE49-F238E27FC236}">
                <a16:creationId xmlns:a16="http://schemas.microsoft.com/office/drawing/2014/main" id="{C10A1781-4EBA-431C-AF5D-57B77E792CB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27454" y="2030115"/>
            <a:ext cx="1638544" cy="1638544"/>
          </a:xfrm>
          <a:prstGeom prst="rect">
            <a:avLst/>
          </a:prstGeom>
        </p:spPr>
      </p:pic>
      <p:pic>
        <p:nvPicPr>
          <p:cNvPr id="25" name="Image 24">
            <a:extLst>
              <a:ext uri="{FF2B5EF4-FFF2-40B4-BE49-F238E27FC236}">
                <a16:creationId xmlns:a16="http://schemas.microsoft.com/office/drawing/2014/main" id="{F0174D7F-DD11-48B4-B674-5EF56BB7C9B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364512" y="4341689"/>
            <a:ext cx="1664865" cy="1664865"/>
          </a:xfrm>
          <a:prstGeom prst="rect">
            <a:avLst/>
          </a:prstGeom>
        </p:spPr>
      </p:pic>
      <p:sp>
        <p:nvSpPr>
          <p:cNvPr id="28" name="ZoneTexte 27">
            <a:extLst>
              <a:ext uri="{FF2B5EF4-FFF2-40B4-BE49-F238E27FC236}">
                <a16:creationId xmlns:a16="http://schemas.microsoft.com/office/drawing/2014/main" id="{359D01BE-F8F1-4959-9610-C72185E9AB4C}"/>
              </a:ext>
            </a:extLst>
          </p:cNvPr>
          <p:cNvSpPr txBox="1"/>
          <p:nvPr/>
        </p:nvSpPr>
        <p:spPr>
          <a:xfrm>
            <a:off x="-34035" y="4850955"/>
            <a:ext cx="363987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srgbClr val="002060"/>
                </a:solidFill>
                <a:effectLst/>
                <a:uLnTx/>
                <a:uFillTx/>
                <a:latin typeface="Century Gothic" panose="020F0302020204030204"/>
                <a:ea typeface="+mn-ea"/>
                <a:cs typeface="+mn-cs"/>
              </a:rPr>
              <a:t>[to want, wanting]</a:t>
            </a:r>
          </a:p>
        </p:txBody>
      </p:sp>
      <p:sp>
        <p:nvSpPr>
          <p:cNvPr id="29" name="ZoneTexte 28">
            <a:extLst>
              <a:ext uri="{FF2B5EF4-FFF2-40B4-BE49-F238E27FC236}">
                <a16:creationId xmlns:a16="http://schemas.microsoft.com/office/drawing/2014/main" id="{DB727390-1F42-47D3-9D7E-688D99B6EF0D}"/>
              </a:ext>
            </a:extLst>
          </p:cNvPr>
          <p:cNvSpPr txBox="1"/>
          <p:nvPr/>
        </p:nvSpPr>
        <p:spPr>
          <a:xfrm>
            <a:off x="5206062" y="5484313"/>
            <a:ext cx="19906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srgbClr val="002060"/>
                </a:solidFill>
                <a:effectLst/>
                <a:uLnTx/>
                <a:uFillTx/>
                <a:latin typeface="Century Gothic" panose="020F0302020204030204"/>
                <a:ea typeface="+mn-ea"/>
                <a:cs typeface="+mn-cs"/>
              </a:rPr>
              <a:t>[but]</a:t>
            </a:r>
          </a:p>
        </p:txBody>
      </p:sp>
      <p:pic>
        <p:nvPicPr>
          <p:cNvPr id="31" name="Image 30">
            <a:extLst>
              <a:ext uri="{FF2B5EF4-FFF2-40B4-BE49-F238E27FC236}">
                <a16:creationId xmlns:a16="http://schemas.microsoft.com/office/drawing/2014/main" id="{BE07DAD0-CF27-4BA9-A4AC-AD7A8B1694C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85901" y="1477123"/>
            <a:ext cx="1314488" cy="2098941"/>
          </a:xfrm>
          <a:prstGeom prst="rect">
            <a:avLst/>
          </a:prstGeom>
        </p:spPr>
      </p:pic>
      <p:sp>
        <p:nvSpPr>
          <p:cNvPr id="2" name="ZoneTexte 1">
            <a:extLst>
              <a:ext uri="{FF2B5EF4-FFF2-40B4-BE49-F238E27FC236}">
                <a16:creationId xmlns:a16="http://schemas.microsoft.com/office/drawing/2014/main" id="{302133FF-4FA3-4984-A190-69152E3790CD}"/>
              </a:ext>
            </a:extLst>
          </p:cNvPr>
          <p:cNvSpPr txBox="1"/>
          <p:nvPr/>
        </p:nvSpPr>
        <p:spPr>
          <a:xfrm>
            <a:off x="8843427" y="2096878"/>
            <a:ext cx="25528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srgbClr val="002060"/>
                </a:solidFill>
                <a:effectLst/>
                <a:uLnTx/>
                <a:uFillTx/>
                <a:latin typeface="Century Gothic" panose="020F0302020204030204"/>
                <a:ea typeface="+mn-ea"/>
                <a:cs typeface="+mn-cs"/>
              </a:rPr>
              <a:t>[between]</a:t>
            </a:r>
          </a:p>
        </p:txBody>
      </p:sp>
      <p:sp>
        <p:nvSpPr>
          <p:cNvPr id="3" name="Title 2"/>
          <p:cNvSpPr>
            <a:spLocks noGrp="1"/>
          </p:cNvSpPr>
          <p:nvPr>
            <p:ph type="title"/>
          </p:nvPr>
        </p:nvSpPr>
        <p:spPr>
          <a:xfrm>
            <a:off x="-34035" y="-79610"/>
            <a:ext cx="2701035" cy="586437"/>
          </a:xfrm>
        </p:spPr>
        <p:txBody>
          <a:bodyPr>
            <a:normAutofit/>
          </a:bodyPr>
          <a:lstStyle/>
          <a:p>
            <a:r>
              <a:rPr lang="en-GB" sz="2800" b="1" dirty="0" smtClean="0"/>
              <a:t>¡A </a:t>
            </a:r>
            <a:r>
              <a:rPr lang="en-GB" sz="2800" b="1" dirty="0" err="1" smtClean="0"/>
              <a:t>pronunciar</a:t>
            </a:r>
            <a:r>
              <a:rPr lang="en-GB" sz="2800" b="1" dirty="0" smtClean="0"/>
              <a:t>!</a:t>
            </a:r>
            <a:endParaRPr lang="en-GB" sz="2800" b="1" dirty="0"/>
          </a:p>
        </p:txBody>
      </p:sp>
    </p:spTree>
    <p:extLst>
      <p:ext uri="{BB962C8B-B14F-4D97-AF65-F5344CB8AC3E}">
        <p14:creationId xmlns:p14="http://schemas.microsoft.com/office/powerpoint/2010/main" val="131233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3" name="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4" name="profesor.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subTnLst>
                                    <p:audio>
                                      <p:cMediaNode>
                                        <p:cTn display="0" masterRel="sameClick">
                                          <p:stCondLst>
                                            <p:cond evt="begin" delay="0">
                                              <p:tn val="18"/>
                                            </p:cond>
                                          </p:stCondLst>
                                          <p:endCondLst>
                                            <p:cond evt="onStopAudio" delay="0">
                                              <p:tgtEl>
                                                <p:sldTgt/>
                                              </p:tgtEl>
                                            </p:cond>
                                          </p:endCondLst>
                                        </p:cTn>
                                        <p:tgtEl>
                                          <p:sndTgt r:embed="rId4" name="profesor.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subTnLst>
                                    <p:audio>
                                      <p:cMediaNode>
                                        <p:cTn display="0" masterRel="sameClick">
                                          <p:stCondLst>
                                            <p:cond evt="begin" delay="0">
                                              <p:tn val="23"/>
                                            </p:cond>
                                          </p:stCondLst>
                                          <p:endCondLst>
                                            <p:cond evt="onStopAudio" delay="0">
                                              <p:tgtEl>
                                                <p:sldTgt/>
                                              </p:tgtEl>
                                            </p:cond>
                                          </p:endCondLst>
                                        </p:cTn>
                                        <p:tgtEl>
                                          <p:sndTgt r:embed="rId5" name="llevar.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subTnLst>
                                    <p:audio>
                                      <p:cMediaNode>
                                        <p:cTn display="0" masterRel="sameClick">
                                          <p:stCondLst>
                                            <p:cond evt="begin" delay="0">
                                              <p:tn val="28"/>
                                            </p:cond>
                                          </p:stCondLst>
                                          <p:endCondLst>
                                            <p:cond evt="onStopAudio" delay="0">
                                              <p:tgtEl>
                                                <p:sldTgt/>
                                              </p:tgtEl>
                                            </p:cond>
                                          </p:endCondLst>
                                        </p:cTn>
                                        <p:tgtEl>
                                          <p:sndTgt r:embed="rId5" name="llevar.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subTnLst>
                                    <p:audio>
                                      <p:cMediaNode>
                                        <p:cTn display="0" masterRel="sameClick">
                                          <p:stCondLst>
                                            <p:cond evt="begin" delay="0">
                                              <p:tn val="33"/>
                                            </p:cond>
                                          </p:stCondLst>
                                          <p:endCondLst>
                                            <p:cond evt="onStopAudio" delay="0">
                                              <p:tgtEl>
                                                <p:sldTgt/>
                                              </p:tgtEl>
                                            </p:cond>
                                          </p:endCondLst>
                                        </p:cTn>
                                        <p:tgtEl>
                                          <p:sndTgt r:embed="rId6" name="entre 2.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subTnLst>
                                    <p:audio>
                                      <p:cMediaNode>
                                        <p:cTn display="0" masterRel="sameClick">
                                          <p:stCondLst>
                                            <p:cond evt="begin" delay="0">
                                              <p:tn val="38"/>
                                            </p:cond>
                                          </p:stCondLst>
                                          <p:endCondLst>
                                            <p:cond evt="onStopAudio" delay="0">
                                              <p:tgtEl>
                                                <p:sldTgt/>
                                              </p:tgtEl>
                                            </p:cond>
                                          </p:endCondLst>
                                        </p:cTn>
                                        <p:tgtEl>
                                          <p:sndTgt r:embed="rId6" name="entre 2.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subTnLst>
                                    <p:audio>
                                      <p:cMediaNode>
                                        <p:cTn display="0" masterRel="sameClick">
                                          <p:stCondLst>
                                            <p:cond evt="begin" delay="0">
                                              <p:tn val="43"/>
                                            </p:cond>
                                          </p:stCondLst>
                                          <p:endCondLst>
                                            <p:cond evt="onStopAudio" delay="0">
                                              <p:tgtEl>
                                                <p:sldTgt/>
                                              </p:tgtEl>
                                            </p:cond>
                                          </p:endCondLst>
                                        </p:cTn>
                                        <p:tgtEl>
                                          <p:sndTgt r:embed="rId7" name="querer.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subTnLst>
                                    <p:audio>
                                      <p:cMediaNode>
                                        <p:cTn display="0" masterRel="sameClick">
                                          <p:stCondLst>
                                            <p:cond evt="begin" delay="0">
                                              <p:tn val="48"/>
                                            </p:cond>
                                          </p:stCondLst>
                                          <p:endCondLst>
                                            <p:cond evt="onStopAudio" delay="0">
                                              <p:tgtEl>
                                                <p:sldTgt/>
                                              </p:tgtEl>
                                            </p:cond>
                                          </p:endCondLst>
                                        </p:cTn>
                                        <p:tgtEl>
                                          <p:sndTgt r:embed="rId7" name="querer.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subTnLst>
                                    <p:audio>
                                      <p:cMediaNode>
                                        <p:cTn display="0" masterRel="sameClick">
                                          <p:stCondLst>
                                            <p:cond evt="begin" delay="0">
                                              <p:tn val="53"/>
                                            </p:cond>
                                          </p:stCondLst>
                                          <p:endCondLst>
                                            <p:cond evt="onStopAudio" delay="0">
                                              <p:tgtEl>
                                                <p:sldTgt/>
                                              </p:tgtEl>
                                            </p:cond>
                                          </p:endCondLst>
                                        </p:cTn>
                                        <p:tgtEl>
                                          <p:sndTgt r:embed="rId8" name="pero.wav"/>
                                        </p:tgtEl>
                                      </p:cMediaNode>
                                    </p:audio>
                                  </p:sub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subTnLst>
                                    <p:audio>
                                      <p:cMediaNode>
                                        <p:cTn display="0" masterRel="sameClick">
                                          <p:stCondLst>
                                            <p:cond evt="begin" delay="0">
                                              <p:tn val="58"/>
                                            </p:cond>
                                          </p:stCondLst>
                                          <p:endCondLst>
                                            <p:cond evt="onStopAudio" delay="0">
                                              <p:tgtEl>
                                                <p:sldTgt/>
                                              </p:tgtEl>
                                            </p:cond>
                                          </p:endCondLst>
                                        </p:cTn>
                                        <p:tgtEl>
                                          <p:sndTgt r:embed="rId8" name="pero.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subTnLst>
                                    <p:audio>
                                      <p:cMediaNode>
                                        <p:cTn display="0" masterRel="sameClick">
                                          <p:stCondLst>
                                            <p:cond evt="begin" delay="0">
                                              <p:tn val="63"/>
                                            </p:cond>
                                          </p:stCondLst>
                                          <p:endCondLst>
                                            <p:cond evt="onStopAudio" delay="0">
                                              <p:tgtEl>
                                                <p:sldTgt/>
                                              </p:tgtEl>
                                            </p:cond>
                                          </p:endCondLst>
                                        </p:cTn>
                                        <p:tgtEl>
                                          <p:sndTgt r:embed="rId9" name="naturaleza.wav"/>
                                        </p:tgtEl>
                                      </p:cMediaNode>
                                    </p:audio>
                                  </p:sub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subTnLst>
                                    <p:audio>
                                      <p:cMediaNode>
                                        <p:cTn display="0" masterRel="sameClick">
                                          <p:stCondLst>
                                            <p:cond evt="begin" delay="0">
                                              <p:tn val="68"/>
                                            </p:cond>
                                          </p:stCondLst>
                                          <p:endCondLst>
                                            <p:cond evt="onStopAudio" delay="0">
                                              <p:tgtEl>
                                                <p:sldTgt/>
                                              </p:tgtEl>
                                            </p:cond>
                                          </p:endCondLst>
                                        </p:cTn>
                                        <p:tgtEl>
                                          <p:sndTgt r:embed="rId9" name="naturalez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1" grpId="0"/>
      <p:bldP spid="12" grpId="0"/>
      <p:bldP spid="20" grpId="0"/>
      <p:bldP spid="28" grpId="0"/>
      <p:bldP spid="29"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385856" y="1876455"/>
            <a:ext cx="3631095" cy="2677302"/>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TextBox 6"/>
          <p:cNvSpPr txBox="1"/>
          <p:nvPr/>
        </p:nvSpPr>
        <p:spPr>
          <a:xfrm>
            <a:off x="4569755" y="3474396"/>
            <a:ext cx="361591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prof</a:t>
            </a:r>
            <a:r>
              <a:rPr kumimoji="0" lang="es-ES"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sor</a:t>
            </a:r>
          </a:p>
        </p:txBody>
      </p:sp>
      <p:sp>
        <p:nvSpPr>
          <p:cNvPr id="8" name="TextBox 7"/>
          <p:cNvSpPr txBox="1"/>
          <p:nvPr/>
        </p:nvSpPr>
        <p:spPr>
          <a:xfrm>
            <a:off x="8016951" y="3472145"/>
            <a:ext cx="4036891"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natural</a:t>
            </a:r>
            <a:r>
              <a:rPr kumimoji="0" lang="es-ES" sz="55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e</a:t>
            </a:r>
            <a:r>
              <a:rPr kumimoji="0" lang="es-ES" sz="5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za</a:t>
            </a:r>
          </a:p>
        </p:txBody>
      </p:sp>
      <p:sp>
        <p:nvSpPr>
          <p:cNvPr id="9" name="TextBox 8"/>
          <p:cNvSpPr txBox="1"/>
          <p:nvPr/>
        </p:nvSpPr>
        <p:spPr>
          <a:xfrm>
            <a:off x="8779453" y="1088537"/>
            <a:ext cx="347687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e</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ntr</a:t>
            </a:r>
            <a:r>
              <a:rPr kumimoji="0" lang="es-ES"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e</a:t>
            </a:r>
          </a:p>
        </p:txBody>
      </p:sp>
      <p:sp>
        <p:nvSpPr>
          <p:cNvPr id="10" name="TextBox 9"/>
          <p:cNvSpPr txBox="1"/>
          <p:nvPr/>
        </p:nvSpPr>
        <p:spPr>
          <a:xfrm>
            <a:off x="5267805" y="4712148"/>
            <a:ext cx="221981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p</a:t>
            </a:r>
            <a:r>
              <a:rPr kumimoji="0" lang="en-GB" sz="60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ro</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
        <p:nvSpPr>
          <p:cNvPr id="11" name="TextBox 10"/>
          <p:cNvSpPr txBox="1"/>
          <p:nvPr/>
        </p:nvSpPr>
        <p:spPr>
          <a:xfrm>
            <a:off x="1043512" y="506827"/>
            <a:ext cx="274335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ll</a:t>
            </a:r>
            <a:r>
              <a:rPr kumimoji="0" lang="es-ES" sz="6000" b="0" i="0" u="none" strike="noStrike" kern="1200" cap="none" spc="0" normalizeH="0" baseline="0" noProof="0" dirty="0">
                <a:ln>
                  <a:noFill/>
                </a:ln>
                <a:solidFill>
                  <a:srgbClr val="F66400"/>
                </a:solidFill>
                <a:effectLst/>
                <a:uLnTx/>
                <a:uFillTx/>
                <a:latin typeface="Century Gothic" panose="020B0502020202020204" pitchFamily="34" charset="0"/>
                <a:ea typeface="+mn-ea"/>
                <a:cs typeface="Calibri" panose="020F0502020204030204" pitchFamily="34" charset="0"/>
              </a:rPr>
              <a:t>e</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var</a:t>
            </a:r>
          </a:p>
        </p:txBody>
      </p:sp>
      <p:sp>
        <p:nvSpPr>
          <p:cNvPr id="12" name="TextBox 11"/>
          <p:cNvSpPr txBox="1"/>
          <p:nvPr/>
        </p:nvSpPr>
        <p:spPr>
          <a:xfrm>
            <a:off x="482306" y="4010129"/>
            <a:ext cx="363987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qu</a:t>
            </a:r>
            <a:r>
              <a:rPr kumimoji="0" lang="es-ES" sz="6000" b="0" i="0" u="none" strike="noStrike" kern="1200" cap="none" spc="0" normalizeH="0" baseline="0" noProof="0" dirty="0">
                <a:ln>
                  <a:noFill/>
                </a:ln>
                <a:solidFill>
                  <a:srgbClr val="F66400"/>
                </a:solidFill>
                <a:effectLst/>
                <a:uLnTx/>
                <a:uFillTx/>
                <a:latin typeface="Century Gothic" panose="020B0502020202020204" pitchFamily="34" charset="0"/>
                <a:ea typeface="+mn-ea"/>
                <a:cs typeface="Calibri" panose="020F0502020204030204" pitchFamily="34" charset="0"/>
              </a:rPr>
              <a:t>e</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r</a:t>
            </a:r>
            <a:r>
              <a:rPr kumimoji="0" lang="es-ES" sz="6000" b="0" i="0" u="none" strike="noStrike" kern="1200" cap="none" spc="0" normalizeH="0" baseline="0" noProof="0" dirty="0">
                <a:ln>
                  <a:noFill/>
                </a:ln>
                <a:solidFill>
                  <a:srgbClr val="F66400"/>
                </a:solidFill>
                <a:effectLst/>
                <a:uLnTx/>
                <a:uFillTx/>
                <a:latin typeface="Century Gothic" panose="020B0502020202020204" pitchFamily="34" charset="0"/>
                <a:ea typeface="+mn-ea"/>
                <a:cs typeface="Calibri" panose="020F0502020204030204" pitchFamily="34" charset="0"/>
              </a:rPr>
              <a:t>e</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r</a:t>
            </a:r>
          </a:p>
        </p:txBody>
      </p:sp>
      <p:sp>
        <p:nvSpPr>
          <p:cNvPr id="20" name="TextBox 19"/>
          <p:cNvSpPr txBox="1"/>
          <p:nvPr/>
        </p:nvSpPr>
        <p:spPr>
          <a:xfrm>
            <a:off x="5427454" y="-190802"/>
            <a:ext cx="134006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t>
            </a:r>
          </a:p>
        </p:txBody>
      </p:sp>
      <p:pic>
        <p:nvPicPr>
          <p:cNvPr id="21" name="Picture 20"/>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22" name="TextBox 21"/>
          <p:cNvSpPr txBox="1"/>
          <p:nvPr/>
        </p:nvSpPr>
        <p:spPr>
          <a:xfrm>
            <a:off x="11125399" y="12006"/>
            <a:ext cx="8324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e</a:t>
            </a:r>
          </a:p>
        </p:txBody>
      </p:sp>
      <p:sp>
        <p:nvSpPr>
          <p:cNvPr id="13" name="Title 2"/>
          <p:cNvSpPr>
            <a:spLocks noGrp="1"/>
          </p:cNvSpPr>
          <p:nvPr>
            <p:ph type="title"/>
          </p:nvPr>
        </p:nvSpPr>
        <p:spPr>
          <a:xfrm>
            <a:off x="-34035" y="-79610"/>
            <a:ext cx="2701035" cy="586437"/>
          </a:xfrm>
        </p:spPr>
        <p:txBody>
          <a:bodyPr>
            <a:normAutofit/>
          </a:bodyPr>
          <a:lstStyle/>
          <a:p>
            <a:r>
              <a:rPr lang="en-GB" sz="2800" b="1" dirty="0" smtClean="0"/>
              <a:t>¡A </a:t>
            </a:r>
            <a:r>
              <a:rPr lang="en-GB" sz="2800" b="1" dirty="0" err="1" smtClean="0"/>
              <a:t>pronunciar</a:t>
            </a:r>
            <a:r>
              <a:rPr lang="en-GB" sz="2800" b="1" dirty="0" smtClean="0"/>
              <a:t>!</a:t>
            </a:r>
            <a:endParaRPr lang="en-GB" sz="2800" b="1" dirty="0"/>
          </a:p>
        </p:txBody>
      </p:sp>
    </p:spTree>
    <p:extLst>
      <p:ext uri="{BB962C8B-B14F-4D97-AF65-F5344CB8AC3E}">
        <p14:creationId xmlns:p14="http://schemas.microsoft.com/office/powerpoint/2010/main" val="81960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3" name="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4" name="profesor.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subTnLst>
                                    <p:audio>
                                      <p:cMediaNode>
                                        <p:cTn display="0" masterRel="sameClick">
                                          <p:stCondLst>
                                            <p:cond evt="begin" delay="0">
                                              <p:tn val="18"/>
                                            </p:cond>
                                          </p:stCondLst>
                                          <p:endCondLst>
                                            <p:cond evt="onStopAudio" delay="0">
                                              <p:tgtEl>
                                                <p:sldTgt/>
                                              </p:tgtEl>
                                            </p:cond>
                                          </p:endCondLst>
                                        </p:cTn>
                                        <p:tgtEl>
                                          <p:sndTgt r:embed="rId5" name="llevar.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6" name="entre 2.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subTnLst>
                                    <p:audio>
                                      <p:cMediaNode>
                                        <p:cTn display="0" masterRel="sameClick">
                                          <p:stCondLst>
                                            <p:cond evt="begin" delay="0">
                                              <p:tn val="28"/>
                                            </p:cond>
                                          </p:stCondLst>
                                          <p:endCondLst>
                                            <p:cond evt="onStopAudio" delay="0">
                                              <p:tgtEl>
                                                <p:sldTgt/>
                                              </p:tgtEl>
                                            </p:cond>
                                          </p:endCondLst>
                                        </p:cTn>
                                        <p:tgtEl>
                                          <p:sndTgt r:embed="rId7" name="querer.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subTnLst>
                                    <p:audio>
                                      <p:cMediaNode>
                                        <p:cTn display="0" masterRel="sameClick">
                                          <p:stCondLst>
                                            <p:cond evt="begin" delay="0">
                                              <p:tn val="33"/>
                                            </p:cond>
                                          </p:stCondLst>
                                          <p:endCondLst>
                                            <p:cond evt="onStopAudio" delay="0">
                                              <p:tgtEl>
                                                <p:sldTgt/>
                                              </p:tgtEl>
                                            </p:cond>
                                          </p:endCondLst>
                                        </p:cTn>
                                        <p:tgtEl>
                                          <p:sndTgt r:embed="rId8" name="pero.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subTnLst>
                                    <p:audio>
                                      <p:cMediaNode>
                                        <p:cTn display="0" masterRel="sameClick">
                                          <p:stCondLst>
                                            <p:cond evt="begin" delay="0">
                                              <p:tn val="38"/>
                                            </p:cond>
                                          </p:stCondLst>
                                          <p:endCondLst>
                                            <p:cond evt="onStopAudio" delay="0">
                                              <p:tgtEl>
                                                <p:sldTgt/>
                                              </p:tgtEl>
                                            </p:cond>
                                          </p:endCondLst>
                                        </p:cTn>
                                        <p:tgtEl>
                                          <p:sndTgt r:embed="rId9" name="naturalez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1" grpId="0"/>
      <p:bldP spid="12"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385856" y="1876455"/>
            <a:ext cx="3631095" cy="2677302"/>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TextBox 6"/>
          <p:cNvSpPr txBox="1"/>
          <p:nvPr/>
        </p:nvSpPr>
        <p:spPr>
          <a:xfrm>
            <a:off x="4569755" y="3474396"/>
            <a:ext cx="361591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prof</a:t>
            </a:r>
            <a:r>
              <a:rPr kumimoji="0" lang="es-ES"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sor</a:t>
            </a:r>
          </a:p>
        </p:txBody>
      </p:sp>
      <p:sp>
        <p:nvSpPr>
          <p:cNvPr id="8" name="TextBox 7"/>
          <p:cNvSpPr txBox="1"/>
          <p:nvPr/>
        </p:nvSpPr>
        <p:spPr>
          <a:xfrm>
            <a:off x="8016951" y="3472145"/>
            <a:ext cx="4036891"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natural</a:t>
            </a:r>
            <a:r>
              <a:rPr kumimoji="0" lang="es-ES" sz="55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e</a:t>
            </a:r>
            <a:r>
              <a:rPr kumimoji="0" lang="es-ES" sz="5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za</a:t>
            </a:r>
          </a:p>
        </p:txBody>
      </p:sp>
      <p:sp>
        <p:nvSpPr>
          <p:cNvPr id="9" name="TextBox 8"/>
          <p:cNvSpPr txBox="1"/>
          <p:nvPr/>
        </p:nvSpPr>
        <p:spPr>
          <a:xfrm>
            <a:off x="8779453" y="1088537"/>
            <a:ext cx="347687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e</a:t>
            </a:r>
            <a:r>
              <a:rPr kumimoji="0" lang="es-ES"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ntr</a:t>
            </a:r>
            <a:r>
              <a:rPr kumimoji="0" lang="es-ES"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e</a:t>
            </a:r>
          </a:p>
        </p:txBody>
      </p:sp>
      <p:sp>
        <p:nvSpPr>
          <p:cNvPr id="10" name="TextBox 9"/>
          <p:cNvSpPr txBox="1"/>
          <p:nvPr/>
        </p:nvSpPr>
        <p:spPr>
          <a:xfrm>
            <a:off x="5267805" y="4712148"/>
            <a:ext cx="221981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p</a:t>
            </a:r>
            <a:r>
              <a:rPr kumimoji="0" lang="en-GB" sz="60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ro</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
        <p:nvSpPr>
          <p:cNvPr id="11" name="TextBox 10"/>
          <p:cNvSpPr txBox="1"/>
          <p:nvPr/>
        </p:nvSpPr>
        <p:spPr>
          <a:xfrm>
            <a:off x="1043512" y="506827"/>
            <a:ext cx="274335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ll</a:t>
            </a:r>
            <a:r>
              <a:rPr kumimoji="0" lang="es-ES"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e</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var</a:t>
            </a:r>
          </a:p>
        </p:txBody>
      </p:sp>
      <p:sp>
        <p:nvSpPr>
          <p:cNvPr id="12" name="TextBox 11"/>
          <p:cNvSpPr txBox="1"/>
          <p:nvPr/>
        </p:nvSpPr>
        <p:spPr>
          <a:xfrm>
            <a:off x="482306" y="4010129"/>
            <a:ext cx="363987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qu</a:t>
            </a:r>
            <a:r>
              <a:rPr kumimoji="0" lang="es-ES"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r</a:t>
            </a:r>
            <a:r>
              <a:rPr kumimoji="0" lang="es-ES"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r</a:t>
            </a:r>
          </a:p>
        </p:txBody>
      </p:sp>
      <p:sp>
        <p:nvSpPr>
          <p:cNvPr id="20" name="TextBox 19"/>
          <p:cNvSpPr txBox="1"/>
          <p:nvPr/>
        </p:nvSpPr>
        <p:spPr>
          <a:xfrm>
            <a:off x="5427454" y="-190802"/>
            <a:ext cx="134006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t>
            </a:r>
          </a:p>
        </p:txBody>
      </p:sp>
      <p:pic>
        <p:nvPicPr>
          <p:cNvPr id="21" name="Picture 2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22" name="TextBox 21"/>
          <p:cNvSpPr txBox="1"/>
          <p:nvPr/>
        </p:nvSpPr>
        <p:spPr>
          <a:xfrm>
            <a:off x="11125399" y="12006"/>
            <a:ext cx="8324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e</a:t>
            </a:r>
          </a:p>
        </p:txBody>
      </p:sp>
      <p:sp>
        <p:nvSpPr>
          <p:cNvPr id="13" name="Title 2"/>
          <p:cNvSpPr>
            <a:spLocks noGrp="1"/>
          </p:cNvSpPr>
          <p:nvPr>
            <p:ph type="title"/>
          </p:nvPr>
        </p:nvSpPr>
        <p:spPr>
          <a:xfrm>
            <a:off x="-34035" y="-79610"/>
            <a:ext cx="2701035" cy="586437"/>
          </a:xfrm>
        </p:spPr>
        <p:txBody>
          <a:bodyPr>
            <a:normAutofit/>
          </a:bodyPr>
          <a:lstStyle/>
          <a:p>
            <a:r>
              <a:rPr lang="en-GB" sz="2800" b="1" dirty="0" smtClean="0"/>
              <a:t>¡A </a:t>
            </a:r>
            <a:r>
              <a:rPr lang="en-GB" sz="2800" b="1" dirty="0" err="1" smtClean="0"/>
              <a:t>pronunciar</a:t>
            </a:r>
            <a:r>
              <a:rPr lang="en-GB" sz="2800" b="1" dirty="0" smtClean="0"/>
              <a:t>!</a:t>
            </a:r>
            <a:endParaRPr lang="en-GB" sz="2800" b="1" dirty="0"/>
          </a:p>
        </p:txBody>
      </p:sp>
    </p:spTree>
    <p:extLst>
      <p:ext uri="{BB962C8B-B14F-4D97-AF65-F5344CB8AC3E}">
        <p14:creationId xmlns:p14="http://schemas.microsoft.com/office/powerpoint/2010/main" val="163042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1" grpId="0"/>
      <p:bldP spid="12"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557" y="273616"/>
            <a:ext cx="2524991"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a:t>
            </a:r>
          </a:p>
        </p:txBody>
      </p:sp>
      <p:sp>
        <p:nvSpPr>
          <p:cNvPr id="7" name="TextBox 6"/>
          <p:cNvSpPr txBox="1"/>
          <p:nvPr/>
        </p:nvSpPr>
        <p:spPr>
          <a:xfrm>
            <a:off x="2850776" y="4309383"/>
            <a:ext cx="774550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cam</a:t>
            </a:r>
            <a:r>
              <a:rPr kumimoji="0" lang="en-GB" sz="120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Calibri" panose="020F0502020204030204" pitchFamily="34" charset="0"/>
              </a:rPr>
              <a:t>i</a:t>
            </a:r>
            <a:r>
              <a:rPr kumimoji="0" lang="en-GB" sz="1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sa</a:t>
            </a:r>
          </a:p>
        </p:txBody>
      </p:sp>
      <p:pic>
        <p:nvPicPr>
          <p:cNvPr id="12" name="Picture 11"/>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13" name="TextBox 12"/>
          <p:cNvSpPr txBox="1"/>
          <p:nvPr/>
        </p:nvSpPr>
        <p:spPr>
          <a:xfrm>
            <a:off x="11015330" y="18401"/>
            <a:ext cx="83242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i</a:t>
            </a:r>
          </a:p>
        </p:txBody>
      </p:sp>
      <p:pic>
        <p:nvPicPr>
          <p:cNvPr id="8" name="Graphique 7">
            <a:extLst>
              <a:ext uri="{FF2B5EF4-FFF2-40B4-BE49-F238E27FC236}">
                <a16:creationId xmlns:a16="http://schemas.microsoft.com/office/drawing/2014/main" id="{7AA1B3B4-33CB-4A64-B98B-CC3EA6146BF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221061" y="855789"/>
            <a:ext cx="3073854" cy="3736566"/>
          </a:xfrm>
          <a:prstGeom prst="rect">
            <a:avLst/>
          </a:prstGeom>
        </p:spPr>
      </p:pic>
      <p:sp>
        <p:nvSpPr>
          <p:cNvPr id="3" name="Title 2"/>
          <p:cNvSpPr>
            <a:spLocks noGrp="1"/>
          </p:cNvSpPr>
          <p:nvPr>
            <p:ph type="title"/>
          </p:nvPr>
        </p:nvSpPr>
        <p:spPr>
          <a:xfrm>
            <a:off x="0" y="18401"/>
            <a:ext cx="4102100" cy="469774"/>
          </a:xfrm>
        </p:spPr>
        <p:txBody>
          <a:bodyPr>
            <a:noAutofit/>
          </a:bodyPr>
          <a:lstStyle/>
          <a:p>
            <a:r>
              <a:rPr lang="en-GB" sz="2800" b="1" dirty="0"/>
              <a:t>¡A </a:t>
            </a:r>
            <a:r>
              <a:rPr lang="en-GB" sz="2800" b="1" dirty="0" err="1"/>
              <a:t>pronunciar</a:t>
            </a:r>
            <a:r>
              <a:rPr lang="en-GB" sz="2800" b="1" dirty="0"/>
              <a:t>!</a:t>
            </a:r>
            <a:endParaRPr lang="en-GB" sz="2800" dirty="0"/>
          </a:p>
        </p:txBody>
      </p:sp>
    </p:spTree>
    <p:extLst>
      <p:ext uri="{BB962C8B-B14F-4D97-AF65-F5344CB8AC3E}">
        <p14:creationId xmlns:p14="http://schemas.microsoft.com/office/powerpoint/2010/main" val="300197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4" name="camisa 2.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4" name="camisa 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1851" y="81390"/>
            <a:ext cx="2524991"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a:t>
            </a:r>
          </a:p>
        </p:txBody>
      </p:sp>
      <p:sp>
        <p:nvSpPr>
          <p:cNvPr id="7" name="TextBox 6"/>
          <p:cNvSpPr txBox="1"/>
          <p:nvPr/>
        </p:nvSpPr>
        <p:spPr>
          <a:xfrm>
            <a:off x="2789189" y="2197555"/>
            <a:ext cx="758414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cam</a:t>
            </a:r>
            <a:r>
              <a:rPr kumimoji="0" lang="en-GB" sz="120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Calibri" panose="020F0502020204030204" pitchFamily="34" charset="0"/>
              </a:rPr>
              <a:t>i</a:t>
            </a:r>
            <a:r>
              <a:rPr kumimoji="0" lang="en-GB" sz="1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sa</a:t>
            </a:r>
          </a:p>
        </p:txBody>
      </p:sp>
      <p:pic>
        <p:nvPicPr>
          <p:cNvPr id="6" name="Picture 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9" name="TextBox 8"/>
          <p:cNvSpPr txBox="1"/>
          <p:nvPr/>
        </p:nvSpPr>
        <p:spPr>
          <a:xfrm>
            <a:off x="11015330" y="18401"/>
            <a:ext cx="83242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i</a:t>
            </a:r>
          </a:p>
        </p:txBody>
      </p:sp>
      <p:sp>
        <p:nvSpPr>
          <p:cNvPr id="8" name="Title 2"/>
          <p:cNvSpPr>
            <a:spLocks noGrp="1"/>
          </p:cNvSpPr>
          <p:nvPr>
            <p:ph type="title"/>
          </p:nvPr>
        </p:nvSpPr>
        <p:spPr>
          <a:xfrm>
            <a:off x="-34035" y="-79610"/>
            <a:ext cx="2701035" cy="586437"/>
          </a:xfrm>
        </p:spPr>
        <p:txBody>
          <a:bodyPr>
            <a:normAutofit/>
          </a:bodyPr>
          <a:lstStyle/>
          <a:p>
            <a:r>
              <a:rPr lang="en-GB" sz="2800" b="1" dirty="0" smtClean="0"/>
              <a:t>¡A </a:t>
            </a:r>
            <a:r>
              <a:rPr lang="en-GB" sz="2800" b="1" dirty="0" err="1" smtClean="0"/>
              <a:t>pronunciar</a:t>
            </a:r>
            <a:r>
              <a:rPr lang="en-GB" sz="2800" b="1" dirty="0" smtClean="0"/>
              <a:t>!</a:t>
            </a:r>
            <a:endParaRPr lang="en-GB" sz="2800" b="1" dirty="0"/>
          </a:p>
        </p:txBody>
      </p:sp>
    </p:spTree>
    <p:extLst>
      <p:ext uri="{BB962C8B-B14F-4D97-AF65-F5344CB8AC3E}">
        <p14:creationId xmlns:p14="http://schemas.microsoft.com/office/powerpoint/2010/main" val="229040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53801" y="1589804"/>
            <a:ext cx="3401305" cy="250429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 name="TextBox 4"/>
          <p:cNvSpPr txBox="1"/>
          <p:nvPr/>
        </p:nvSpPr>
        <p:spPr>
          <a:xfrm>
            <a:off x="4775500" y="3082751"/>
            <a:ext cx="314544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cam</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i</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sa</a:t>
            </a:r>
          </a:p>
        </p:txBody>
      </p:sp>
      <p:sp>
        <p:nvSpPr>
          <p:cNvPr id="6" name="TextBox 5"/>
          <p:cNvSpPr txBox="1"/>
          <p:nvPr/>
        </p:nvSpPr>
        <p:spPr>
          <a:xfrm>
            <a:off x="7920944" y="390490"/>
            <a:ext cx="288829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fam</a:t>
            </a:r>
            <a:r>
              <a:rPr kumimoji="0" lang="es-ES"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i</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lia</a:t>
            </a:r>
          </a:p>
        </p:txBody>
      </p:sp>
      <p:sp>
        <p:nvSpPr>
          <p:cNvPr id="7" name="TextBox 6"/>
          <p:cNvSpPr txBox="1"/>
          <p:nvPr/>
        </p:nvSpPr>
        <p:spPr>
          <a:xfrm>
            <a:off x="9110645" y="4186429"/>
            <a:ext cx="232089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pr</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i</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mo</a:t>
            </a:r>
          </a:p>
        </p:txBody>
      </p:sp>
      <p:sp>
        <p:nvSpPr>
          <p:cNvPr id="8" name="TextBox 7"/>
          <p:cNvSpPr txBox="1"/>
          <p:nvPr/>
        </p:nvSpPr>
        <p:spPr>
          <a:xfrm>
            <a:off x="1394358" y="3516869"/>
            <a:ext cx="232089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m</a:t>
            </a:r>
            <a:r>
              <a:rPr kumimoji="0" lang="es-ES" sz="54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i</a:t>
            </a:r>
            <a:r>
              <a:rPr kumimoji="0" lang="es-ES"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rar</a:t>
            </a:r>
          </a:p>
        </p:txBody>
      </p:sp>
      <p:sp>
        <p:nvSpPr>
          <p:cNvPr id="9" name="TextBox 8">
            <a:hlinkClick r:id="" action="ppaction://noaction">
              <a:snd r:embed="rId5" name="rico 3.wav"/>
            </a:hlinkClick>
          </p:cNvPr>
          <p:cNvSpPr txBox="1"/>
          <p:nvPr/>
        </p:nvSpPr>
        <p:spPr>
          <a:xfrm>
            <a:off x="1171966" y="368156"/>
            <a:ext cx="211693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r</a:t>
            </a:r>
            <a:r>
              <a:rPr kumimoji="0" lang="es-ES"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i</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co</a:t>
            </a:r>
          </a:p>
        </p:txBody>
      </p:sp>
      <p:sp>
        <p:nvSpPr>
          <p:cNvPr id="10" name="TextBox 9"/>
          <p:cNvSpPr txBox="1"/>
          <p:nvPr/>
        </p:nvSpPr>
        <p:spPr>
          <a:xfrm>
            <a:off x="4828359" y="4352330"/>
            <a:ext cx="303972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act</a:t>
            </a:r>
            <a:r>
              <a:rPr kumimoji="0" lang="es-ES"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i</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vo</a:t>
            </a:r>
          </a:p>
        </p:txBody>
      </p:sp>
      <p:sp>
        <p:nvSpPr>
          <p:cNvPr id="24" name="TextBox 23"/>
          <p:cNvSpPr txBox="1"/>
          <p:nvPr/>
        </p:nvSpPr>
        <p:spPr>
          <a:xfrm>
            <a:off x="5425965" y="-170747"/>
            <a:ext cx="134006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a:t>
            </a:r>
          </a:p>
        </p:txBody>
      </p:sp>
      <p:pic>
        <p:nvPicPr>
          <p:cNvPr id="28" name="Picture 27"/>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30" name="TextBox 29"/>
          <p:cNvSpPr txBox="1"/>
          <p:nvPr/>
        </p:nvSpPr>
        <p:spPr>
          <a:xfrm>
            <a:off x="11015330" y="18401"/>
            <a:ext cx="83242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i</a:t>
            </a:r>
          </a:p>
        </p:txBody>
      </p:sp>
      <p:sp>
        <p:nvSpPr>
          <p:cNvPr id="3" name="ZoneTexte 2">
            <a:extLst>
              <a:ext uri="{FF2B5EF4-FFF2-40B4-BE49-F238E27FC236}">
                <a16:creationId xmlns:a16="http://schemas.microsoft.com/office/drawing/2014/main" id="{818CC108-6DF6-4247-A3A9-7C640CDB16B6}"/>
              </a:ext>
            </a:extLst>
          </p:cNvPr>
          <p:cNvSpPr txBox="1"/>
          <p:nvPr/>
        </p:nvSpPr>
        <p:spPr>
          <a:xfrm>
            <a:off x="8726311" y="5062338"/>
            <a:ext cx="322862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smtClean="0">
                <a:ln>
                  <a:noFill/>
                </a:ln>
                <a:solidFill>
                  <a:srgbClr val="002060"/>
                </a:solidFill>
                <a:effectLst/>
                <a:uLnTx/>
                <a:uFillTx/>
                <a:latin typeface="Century Gothic" panose="020F0302020204030204"/>
                <a:ea typeface="+mn-ea"/>
                <a:cs typeface="+mn-cs"/>
              </a:rPr>
              <a:t>[male cousin</a:t>
            </a:r>
            <a:r>
              <a:rPr kumimoji="0" lang="en-CA" sz="3600" b="0" i="0" u="none" strike="noStrike" kern="1200" cap="none" spc="0" normalizeH="0" baseline="0" noProof="0" dirty="0">
                <a:ln>
                  <a:noFill/>
                </a:ln>
                <a:solidFill>
                  <a:srgbClr val="002060"/>
                </a:solidFill>
                <a:effectLst/>
                <a:uLnTx/>
                <a:uFillTx/>
                <a:latin typeface="Century Gothic" panose="020F0302020204030204"/>
                <a:ea typeface="+mn-ea"/>
                <a:cs typeface="+mn-cs"/>
              </a:rPr>
              <a:t>]</a:t>
            </a:r>
          </a:p>
        </p:txBody>
      </p:sp>
      <p:pic>
        <p:nvPicPr>
          <p:cNvPr id="21" name="Image 20">
            <a:extLst>
              <a:ext uri="{FF2B5EF4-FFF2-40B4-BE49-F238E27FC236}">
                <a16:creationId xmlns:a16="http://schemas.microsoft.com/office/drawing/2014/main" id="{2877AD48-CC93-46A4-98E5-80B6501CB12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10522" y="4398496"/>
            <a:ext cx="1698664" cy="1698664"/>
          </a:xfrm>
          <a:prstGeom prst="rect">
            <a:avLst/>
          </a:prstGeom>
        </p:spPr>
      </p:pic>
      <p:sp>
        <p:nvSpPr>
          <p:cNvPr id="22" name="ZoneTexte 21">
            <a:extLst>
              <a:ext uri="{FF2B5EF4-FFF2-40B4-BE49-F238E27FC236}">
                <a16:creationId xmlns:a16="http://schemas.microsoft.com/office/drawing/2014/main" id="{73747C21-8F86-4905-A79F-DC970F4B6752}"/>
              </a:ext>
            </a:extLst>
          </p:cNvPr>
          <p:cNvSpPr txBox="1"/>
          <p:nvPr/>
        </p:nvSpPr>
        <p:spPr>
          <a:xfrm>
            <a:off x="5256645" y="5208317"/>
            <a:ext cx="21831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srgbClr val="002060"/>
                </a:solidFill>
                <a:effectLst/>
                <a:uLnTx/>
                <a:uFillTx/>
                <a:latin typeface="Century Gothic" panose="020F0302020204030204"/>
                <a:ea typeface="+mn-ea"/>
                <a:cs typeface="+mn-cs"/>
              </a:rPr>
              <a:t>[active]</a:t>
            </a:r>
          </a:p>
        </p:txBody>
      </p:sp>
      <p:pic>
        <p:nvPicPr>
          <p:cNvPr id="26" name="Graphique 25">
            <a:extLst>
              <a:ext uri="{FF2B5EF4-FFF2-40B4-BE49-F238E27FC236}">
                <a16:creationId xmlns:a16="http://schemas.microsoft.com/office/drawing/2014/main" id="{2CDC4FB0-1A01-4FFC-A2B8-D626C0323DA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5635823" y="1742459"/>
            <a:ext cx="1240280" cy="1507680"/>
          </a:xfrm>
          <a:prstGeom prst="rect">
            <a:avLst/>
          </a:prstGeom>
        </p:spPr>
      </p:pic>
      <p:pic>
        <p:nvPicPr>
          <p:cNvPr id="32" name="Image 31">
            <a:hlinkClick r:id="" action="ppaction://noaction">
              <a:snd r:embed="rId5" name="rico 3.wav"/>
            </a:hlinkClick>
            <a:extLst>
              <a:ext uri="{FF2B5EF4-FFF2-40B4-BE49-F238E27FC236}">
                <a16:creationId xmlns:a16="http://schemas.microsoft.com/office/drawing/2014/main" id="{B95DEDB9-5A0E-46DA-A9D6-01B59CD1BE8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78212" y="1407711"/>
            <a:ext cx="1504443" cy="1933421"/>
          </a:xfrm>
          <a:prstGeom prst="rect">
            <a:avLst/>
          </a:prstGeom>
        </p:spPr>
      </p:pic>
      <p:pic>
        <p:nvPicPr>
          <p:cNvPr id="11" name="Image 10">
            <a:extLst>
              <a:ext uri="{FF2B5EF4-FFF2-40B4-BE49-F238E27FC236}">
                <a16:creationId xmlns:a16="http://schemas.microsoft.com/office/drawing/2014/main" id="{F15AE7DC-C31F-4766-8FD0-C6755287234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359413" y="1472496"/>
            <a:ext cx="2449827" cy="2067584"/>
          </a:xfrm>
          <a:prstGeom prst="rect">
            <a:avLst/>
          </a:prstGeom>
        </p:spPr>
      </p:pic>
      <p:sp>
        <p:nvSpPr>
          <p:cNvPr id="2" name="Title 1"/>
          <p:cNvSpPr>
            <a:spLocks noGrp="1"/>
          </p:cNvSpPr>
          <p:nvPr>
            <p:ph type="title"/>
          </p:nvPr>
        </p:nvSpPr>
        <p:spPr>
          <a:xfrm>
            <a:off x="0" y="10380"/>
            <a:ext cx="2489200" cy="432305"/>
          </a:xfrm>
        </p:spPr>
        <p:txBody>
          <a:bodyPr>
            <a:normAutofit fontScale="90000"/>
          </a:bodyPr>
          <a:lstStyle/>
          <a:p>
            <a:r>
              <a:rPr lang="en-GB" sz="2800" b="1" dirty="0"/>
              <a:t>¡A </a:t>
            </a:r>
            <a:r>
              <a:rPr lang="en-GB" sz="2800" b="1" dirty="0" err="1"/>
              <a:t>pronunciar</a:t>
            </a:r>
            <a:r>
              <a:rPr lang="en-GB" sz="2800" b="1" dirty="0"/>
              <a:t>!</a:t>
            </a:r>
            <a:endParaRPr lang="en-GB" sz="2800" dirty="0"/>
          </a:p>
        </p:txBody>
      </p:sp>
    </p:spTree>
    <p:extLst>
      <p:ext uri="{BB962C8B-B14F-4D97-AF65-F5344CB8AC3E}">
        <p14:creationId xmlns:p14="http://schemas.microsoft.com/office/powerpoint/2010/main" val="171937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subTnLst>
                                    <p:audio>
                                      <p:cMediaNode>
                                        <p:cTn display="0" masterRel="sameClick">
                                          <p:stCondLst>
                                            <p:cond evt="begin" delay="0">
                                              <p:tn val="5"/>
                                            </p:cond>
                                          </p:stCondLst>
                                          <p:endCondLst>
                                            <p:cond evt="onStopAudio" delay="0">
                                              <p:tgtEl>
                                                <p:sldTgt/>
                                              </p:tgtEl>
                                            </p:cond>
                                          </p:endCondLst>
                                        </p:cTn>
                                        <p:tgtEl>
                                          <p:sndTgt r:embed="rId3" name="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camisa 2.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subTnLst>
                                    <p:audio>
                                      <p:cMediaNode>
                                        <p:cTn display="0" masterRel="sameClick">
                                          <p:stCondLst>
                                            <p:cond evt="begin" delay="0">
                                              <p:tn val="18"/>
                                            </p:cond>
                                          </p:stCondLst>
                                          <p:endCondLst>
                                            <p:cond evt="onStopAudio" delay="0">
                                              <p:tgtEl>
                                                <p:sldTgt/>
                                              </p:tgtEl>
                                            </p:cond>
                                          </p:endCondLst>
                                        </p:cTn>
                                        <p:tgtEl>
                                          <p:sndTgt r:embed="rId4" name="camisa 2.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5" name="rico 3.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subTnLst>
                                    <p:audio>
                                      <p:cMediaNode>
                                        <p:cTn display="0" masterRel="sameClick">
                                          <p:stCondLst>
                                            <p:cond evt="begin" delay="0">
                                              <p:tn val="28"/>
                                            </p:cond>
                                          </p:stCondLst>
                                          <p:endCondLst>
                                            <p:cond evt="onStopAudio" delay="0">
                                              <p:tgtEl>
                                                <p:sldTgt/>
                                              </p:tgtEl>
                                            </p:cond>
                                          </p:endCondLst>
                                        </p:cTn>
                                        <p:tgtEl>
                                          <p:sndTgt r:embed="rId5" name="rico 3.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subTnLst>
                                    <p:audio>
                                      <p:cMediaNode>
                                        <p:cTn display="0" masterRel="sameClick">
                                          <p:stCondLst>
                                            <p:cond evt="begin" delay="0">
                                              <p:tn val="33"/>
                                            </p:cond>
                                          </p:stCondLst>
                                          <p:endCondLst>
                                            <p:cond evt="onStopAudio" delay="0">
                                              <p:tgtEl>
                                                <p:sldTgt/>
                                              </p:tgtEl>
                                            </p:cond>
                                          </p:endCondLst>
                                        </p:cTn>
                                        <p:tgtEl>
                                          <p:sndTgt r:embed="rId6" name="familia.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subTnLst>
                                    <p:audio>
                                      <p:cMediaNode>
                                        <p:cTn display="0" masterRel="sameClick">
                                          <p:stCondLst>
                                            <p:cond evt="begin" delay="0">
                                              <p:tn val="38"/>
                                            </p:cond>
                                          </p:stCondLst>
                                          <p:endCondLst>
                                            <p:cond evt="onStopAudio" delay="0">
                                              <p:tgtEl>
                                                <p:sldTgt/>
                                              </p:tgtEl>
                                            </p:cond>
                                          </p:endCondLst>
                                        </p:cTn>
                                        <p:tgtEl>
                                          <p:sndTgt r:embed="rId6" name="familia.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subTnLst>
                                    <p:audio>
                                      <p:cMediaNode>
                                        <p:cTn display="0" masterRel="sameClick">
                                          <p:stCondLst>
                                            <p:cond evt="begin" delay="0">
                                              <p:tn val="43"/>
                                            </p:cond>
                                          </p:stCondLst>
                                          <p:endCondLst>
                                            <p:cond evt="onStopAudio" delay="0">
                                              <p:tgtEl>
                                                <p:sldTgt/>
                                              </p:tgtEl>
                                            </p:cond>
                                          </p:endCondLst>
                                        </p:cTn>
                                        <p:tgtEl>
                                          <p:sndTgt r:embed="rId7" name="mirar.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subTnLst>
                                    <p:audio>
                                      <p:cMediaNode>
                                        <p:cTn display="0" masterRel="sameClick">
                                          <p:stCondLst>
                                            <p:cond evt="begin" delay="0">
                                              <p:tn val="48"/>
                                            </p:cond>
                                          </p:stCondLst>
                                          <p:endCondLst>
                                            <p:cond evt="onStopAudio" delay="0">
                                              <p:tgtEl>
                                                <p:sldTgt/>
                                              </p:tgtEl>
                                            </p:cond>
                                          </p:endCondLst>
                                        </p:cTn>
                                        <p:tgtEl>
                                          <p:sndTgt r:embed="rId7" name="mirar.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subTnLst>
                                    <p:audio>
                                      <p:cMediaNode>
                                        <p:cTn display="0" masterRel="sameClick">
                                          <p:stCondLst>
                                            <p:cond evt="begin" delay="0">
                                              <p:tn val="53"/>
                                            </p:cond>
                                          </p:stCondLst>
                                          <p:endCondLst>
                                            <p:cond evt="onStopAudio" delay="0">
                                              <p:tgtEl>
                                                <p:sldTgt/>
                                              </p:tgtEl>
                                            </p:cond>
                                          </p:endCondLst>
                                        </p:cTn>
                                        <p:tgtEl>
                                          <p:sndTgt r:embed="rId8" name="activo.wav"/>
                                        </p:tgtEl>
                                      </p:cMediaNode>
                                    </p:audio>
                                  </p:sub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subTnLst>
                                    <p:audio>
                                      <p:cMediaNode>
                                        <p:cTn display="0" masterRel="sameClick">
                                          <p:stCondLst>
                                            <p:cond evt="begin" delay="0">
                                              <p:tn val="58"/>
                                            </p:cond>
                                          </p:stCondLst>
                                          <p:endCondLst>
                                            <p:cond evt="onStopAudio" delay="0">
                                              <p:tgtEl>
                                                <p:sldTgt/>
                                              </p:tgtEl>
                                            </p:cond>
                                          </p:endCondLst>
                                        </p:cTn>
                                        <p:tgtEl>
                                          <p:sndTgt r:embed="rId8" name="activo.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subTnLst>
                                    <p:audio>
                                      <p:cMediaNode>
                                        <p:cTn display="0" masterRel="sameClick">
                                          <p:stCondLst>
                                            <p:cond evt="begin" delay="0">
                                              <p:tn val="63"/>
                                            </p:cond>
                                          </p:stCondLst>
                                          <p:endCondLst>
                                            <p:cond evt="onStopAudio" delay="0">
                                              <p:tgtEl>
                                                <p:sldTgt/>
                                              </p:tgtEl>
                                            </p:cond>
                                          </p:endCondLst>
                                        </p:cTn>
                                        <p:tgtEl>
                                          <p:sndTgt r:embed="rId9" name="primo.wav"/>
                                        </p:tgtEl>
                                      </p:cMediaNode>
                                    </p:audio>
                                  </p:sub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500"/>
                                        <p:tgtEl>
                                          <p:spTgt spid="3"/>
                                        </p:tgtEl>
                                      </p:cBhvr>
                                    </p:animEffect>
                                  </p:childTnLst>
                                  <p:subTnLst>
                                    <p:audio>
                                      <p:cMediaNode>
                                        <p:cTn display="0" masterRel="sameClick">
                                          <p:stCondLst>
                                            <p:cond evt="begin" delay="0">
                                              <p:tn val="68"/>
                                            </p:cond>
                                          </p:stCondLst>
                                          <p:endCondLst>
                                            <p:cond evt="onStopAudio" delay="0">
                                              <p:tgtEl>
                                                <p:sldTgt/>
                                              </p:tgtEl>
                                            </p:cond>
                                          </p:endCondLst>
                                        </p:cTn>
                                        <p:tgtEl>
                                          <p:sndTgt r:embed="rId9" name="prim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24" grpId="0"/>
      <p:bldP spid="3" grpId="0"/>
      <p:bldP spid="22"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1" id="{E39AC979-EDA1-49DA-99D4-95A74E22A10C}" vid="{61683DBD-0424-47F3-AB63-E89A4B368B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1580</Words>
  <Application>Microsoft Office PowerPoint</Application>
  <PresentationFormat>Widescreen</PresentationFormat>
  <Paragraphs>288</Paragraphs>
  <Slides>23</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Century Gothic</vt:lpstr>
      <vt:lpstr>Tw Cen MT</vt:lpstr>
      <vt:lpstr>1_Office Theme</vt:lpstr>
      <vt:lpstr>Phonics: SSC [e], [i] revisited</vt:lpstr>
      <vt:lpstr>¡A pronunciar!</vt:lpstr>
      <vt:lpstr>¡A pronunciar!</vt:lpstr>
      <vt:lpstr>¡A pronunciar!</vt:lpstr>
      <vt:lpstr>¡A pronunciar!</vt:lpstr>
      <vt:lpstr>¡A pronunciar!</vt:lpstr>
      <vt:lpstr>¡A pronunciar!</vt:lpstr>
      <vt:lpstr>¡A pronunciar!</vt:lpstr>
      <vt:lpstr>¡A pronunciar!</vt:lpstr>
      <vt:lpstr>¡A pronunciar!</vt:lpstr>
      <vt:lpstr>¡A pronunciar!</vt:lpstr>
      <vt:lpstr>escuchar / escribir</vt:lpstr>
      <vt:lpstr>¿E o I?</vt:lpstr>
      <vt:lpstr>escuchar</vt:lpstr>
      <vt:lpstr>escuchar</vt:lpstr>
      <vt:lpstr>escuchar</vt:lpstr>
      <vt:lpstr>escuchar</vt:lpstr>
      <vt:lpstr>escuchar</vt:lpstr>
      <vt:lpstr>escuchar</vt:lpstr>
      <vt:lpstr>escuchar</vt:lpstr>
      <vt:lpstr>escuchar</vt:lpstr>
      <vt:lpstr>escuchar</vt:lpstr>
      <vt:lpstr>escuchar</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SSC [e], [i] revisited</dc:title>
  <dc:creator>Nicholas Avery</dc:creator>
  <cp:lastModifiedBy>Nicholas Avery</cp:lastModifiedBy>
  <cp:revision>3</cp:revision>
  <dcterms:created xsi:type="dcterms:W3CDTF">2020-04-19T16:46:52Z</dcterms:created>
  <dcterms:modified xsi:type="dcterms:W3CDTF">2020-04-19T16:56:10Z</dcterms:modified>
</cp:coreProperties>
</file>