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70541" autoAdjust="0"/>
  </p:normalViewPr>
  <p:slideViewPr>
    <p:cSldViewPr snapToGrid="0">
      <p:cViewPr varScale="1">
        <p:scale>
          <a:sx n="78" d="100"/>
          <a:sy n="78" d="100"/>
        </p:scale>
        <p:origin x="24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9B03-6093-49E6-9E13-474973CA9CAC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87A1B-B660-4BEE-A55B-920771E1B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3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1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3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3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3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3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8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Vocabulary frequency rankings (1 is the most common word in French): comment (237); </a:t>
            </a:r>
            <a:r>
              <a:rPr lang="en-GB" baseline="0" dirty="0" err="1" smtClean="0"/>
              <a:t>o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(48);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(119);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(14)’ que (9);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(146);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(800).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7A1B-B660-4BEE-A55B-920771E1BDF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7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30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16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85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reativecommons.org/licenses/by-nc-sa/4.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430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-61459"/>
            <a:ext cx="1220892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814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16438" y="6572244"/>
            <a:ext cx="63259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825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825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825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5"/>
              </a:rPr>
              <a:t>CC BY-NC-SA 4.0</a:t>
            </a:r>
            <a:r>
              <a:rPr lang="en-GB" sz="825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825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8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2"/>
            <a:ext cx="6325985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788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6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13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Instructions </a:t>
            </a:r>
            <a:r>
              <a:rPr lang="en-GB" dirty="0"/>
              <a:t>for 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Before printing, go to File - Export - Create pdf/</a:t>
            </a:r>
            <a:r>
              <a:rPr lang="en-GB" dirty="0" err="1"/>
              <a:t>xps</a:t>
            </a:r>
            <a:r>
              <a:rPr lang="en-GB" dirty="0"/>
              <a:t> Document and save it </a:t>
            </a:r>
            <a:r>
              <a:rPr lang="en-GB" dirty="0" smtClean="0"/>
              <a:t>as </a:t>
            </a:r>
            <a:r>
              <a:rPr lang="en-GB" dirty="0"/>
              <a:t>a pdf.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dirty="0"/>
              <a:t>open the PDF in chrome and print from there.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This </a:t>
            </a:r>
            <a:r>
              <a:rPr lang="en-GB" dirty="0"/>
              <a:t>way you will get a small and uniform border around the slide.</a:t>
            </a:r>
          </a:p>
        </p:txBody>
      </p:sp>
    </p:spTree>
    <p:extLst>
      <p:ext uri="{BB962C8B-B14F-4D97-AF65-F5344CB8AC3E}">
        <p14:creationId xmlns:p14="http://schemas.microsoft.com/office/powerpoint/2010/main" val="30498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4573889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</a:t>
            </a:r>
            <a:r>
              <a:rPr lang="en-GB" sz="10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/</a:t>
            </a:r>
            <a:r>
              <a:rPr lang="en-GB" sz="10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</a:t>
            </a:r>
            <a:r>
              <a:rPr lang="en-GB" sz="10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10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879051" y="5997882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[146]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50" y="292685"/>
            <a:ext cx="5243044" cy="4815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79235" y="5971395"/>
            <a:ext cx="1069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quels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/</a:t>
            </a:r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quelles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4837964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combien</a:t>
            </a:r>
            <a:r>
              <a:rPr lang="en-GB" sz="10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0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10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prstClr val="white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879052" y="5997882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[800]</a:t>
            </a:r>
            <a:endParaRPr lang="en-GB" sz="28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5124"/>
            <a:ext cx="4465450" cy="3321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0" y="1843105"/>
            <a:ext cx="4413745" cy="29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84545"/>
              </p:ext>
            </p:extLst>
          </p:nvPr>
        </p:nvGraphicFramePr>
        <p:xfrm>
          <a:off x="0" y="-1"/>
          <a:ext cx="9144000" cy="652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7385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385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385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48" y="2240505"/>
            <a:ext cx="2182792" cy="2083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" y="-336452"/>
            <a:ext cx="2849056" cy="2985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58" y="4499296"/>
            <a:ext cx="2453992" cy="18252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5" y="4534456"/>
            <a:ext cx="2872907" cy="1933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54" y="161664"/>
            <a:ext cx="1976096" cy="2040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" y="2390926"/>
            <a:ext cx="2651364" cy="1897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46" y="-44267"/>
            <a:ext cx="1715974" cy="21252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42" y="2202533"/>
            <a:ext cx="2517277" cy="21678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5" y="4503268"/>
            <a:ext cx="1968498" cy="1808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84545"/>
              </p:ext>
            </p:extLst>
          </p:nvPr>
        </p:nvGraphicFramePr>
        <p:xfrm>
          <a:off x="0" y="-1"/>
          <a:ext cx="9144000" cy="652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7385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385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385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55" y="2204020"/>
            <a:ext cx="1862546" cy="1777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04" y="-246904"/>
            <a:ext cx="2383965" cy="2498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7" y="4383568"/>
            <a:ext cx="2192655" cy="16308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85" y="4421153"/>
            <a:ext cx="2551760" cy="17169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72" y="70320"/>
            <a:ext cx="1704450" cy="1760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7" y="2317455"/>
            <a:ext cx="2367873" cy="1694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69" y="-19103"/>
            <a:ext cx="1430552" cy="1771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16" y="2202533"/>
            <a:ext cx="2039825" cy="17567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3" y="4289059"/>
            <a:ext cx="1968498" cy="1808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4860890" y="2088429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237]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1923095" y="-50497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[48]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1790432" y="2114210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[119]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4963284" y="-58063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14]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8110853" y="-79166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[9]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37480" y="2091884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[193]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1806730" y="4262934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</a:t>
            </a:r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146]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02927" y="4262934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[800]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503" y="3756854"/>
            <a:ext cx="309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comment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7334" y="1560777"/>
            <a:ext cx="309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337" y="1632248"/>
            <a:ext cx="309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où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5022" y="1577516"/>
            <a:ext cx="309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204" y="3778654"/>
            <a:ext cx="305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quand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00553" y="3746875"/>
            <a:ext cx="309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89336" y="5925060"/>
            <a:ext cx="353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/</a:t>
            </a:r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quelle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1346" y="5910953"/>
            <a:ext cx="309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combien</a:t>
            </a:r>
            <a:r>
              <a:rPr lang="en-GB" sz="3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3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82" y="-188289"/>
            <a:ext cx="5214896" cy="5464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90262" y="5973307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[48]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0304" y="4128422"/>
            <a:ext cx="62069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où</a:t>
            </a:r>
            <a:r>
              <a:rPr lang="en-GB" sz="16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16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90262" y="5973307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[14]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0304" y="3943067"/>
            <a:ext cx="62069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 ?</a:t>
            </a:r>
            <a:endParaRPr lang="en-GB" sz="16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20" y="15868"/>
            <a:ext cx="3657025" cy="45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90262" y="5973307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[9]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0304" y="3943067"/>
            <a:ext cx="62069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 ?</a:t>
            </a:r>
            <a:endParaRPr lang="en-GB" sz="16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3" y="133133"/>
            <a:ext cx="4388272" cy="45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151280" y="3874448"/>
            <a:ext cx="94465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quand</a:t>
            </a:r>
            <a:r>
              <a:rPr lang="en-GB" sz="16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16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16120" y="5973307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[119]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6" y="228258"/>
            <a:ext cx="6277851" cy="44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302560" y="4732516"/>
            <a:ext cx="9446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comment 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864649" y="5997882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[237]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7" y="342235"/>
            <a:ext cx="5053746" cy="48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470780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pourquoi</a:t>
            </a:r>
            <a:r>
              <a:rPr lang="en-GB" sz="115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?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9962B-2EDC-5C4B-9C30-239655E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1549"/>
            <a:ext cx="9144000" cy="3364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46B5B83-7FCE-B44D-9871-EF1607FC58AF}"/>
              </a:ext>
            </a:extLst>
          </p:cNvPr>
          <p:cNvSpPr/>
          <p:nvPr/>
        </p:nvSpPr>
        <p:spPr>
          <a:xfrm>
            <a:off x="2359152" y="66675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Source: A Frequency Dictionary of French (</a:t>
            </a:r>
            <a:r>
              <a:rPr lang="en-GB" sz="8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Londsale</a:t>
            </a:r>
            <a:r>
              <a:rPr lang="en-GB" sz="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&amp; Le Bras, 2009), published by Routledge.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152" y="6521102"/>
            <a:ext cx="339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Images: Steve Clarke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403766-56BE-6047-9011-F16633A40FB6}"/>
              </a:ext>
            </a:extLst>
          </p:cNvPr>
          <p:cNvSpPr txBox="1"/>
          <p:nvPr/>
        </p:nvSpPr>
        <p:spPr>
          <a:xfrm>
            <a:off x="7903765" y="5997882"/>
            <a:ext cx="15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[193]</a:t>
            </a:r>
            <a:endParaRPr lang="en-GB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1" y="387796"/>
            <a:ext cx="5294887" cy="45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5B54841-CAC3-49EF-81A1-D1975F3EDEEA}" vid="{36775014-7200-4D7B-9D7A-3A4D9428A4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729</Words>
  <Application>Microsoft Office PowerPoint</Application>
  <PresentationFormat>On-screen Show (4:3)</PresentationFormat>
  <Paragraphs>72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1_Office Theme</vt:lpstr>
      <vt:lpstr>Instructions for printing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30</cp:revision>
  <dcterms:created xsi:type="dcterms:W3CDTF">2019-03-27T07:17:20Z</dcterms:created>
  <dcterms:modified xsi:type="dcterms:W3CDTF">2019-05-17T05:29:22Z</dcterms:modified>
</cp:coreProperties>
</file>