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10" r:id="rId2"/>
    <p:sldMasterId id="2147483722" r:id="rId3"/>
  </p:sldMasterIdLst>
  <p:notesMasterIdLst>
    <p:notesMasterId r:id="rId71"/>
  </p:notesMasterIdLst>
  <p:sldIdLst>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2" autoAdjust="0"/>
    <p:restoredTop sz="71243" autoAdjust="0"/>
  </p:normalViewPr>
  <p:slideViewPr>
    <p:cSldViewPr snapToGrid="0">
      <p:cViewPr varScale="1">
        <p:scale>
          <a:sx n="76" d="100"/>
          <a:sy n="76" d="100"/>
        </p:scale>
        <p:origin x="162"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3F76B9-8E90-4022-A654-2F7F8EF7AC1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4DC3E0B5-0DDF-4552-91FE-1CA6FCB3D13E}" type="asst">
      <dgm:prSet phldrT="[Text]" custT="1"/>
      <dgm:spPr>
        <a:solidFill>
          <a:srgbClr val="E3EAFD"/>
        </a:solidFill>
        <a:ln>
          <a:noFill/>
        </a:ln>
      </dgm:spPr>
      <dgm:t>
        <a:bodyPr/>
        <a:lstStyle/>
        <a:p>
          <a:pPr algn="ctr"/>
          <a:r>
            <a:rPr lang="en-GB" sz="2400" b="1" dirty="0">
              <a:solidFill>
                <a:srgbClr val="115076"/>
              </a:solidFill>
            </a:rPr>
            <a:t>Les </a:t>
          </a:r>
          <a:r>
            <a:rPr lang="en-GB" sz="2400" b="1" dirty="0" err="1">
              <a:solidFill>
                <a:srgbClr val="115076"/>
              </a:solidFill>
            </a:rPr>
            <a:t>Nationalités</a:t>
          </a:r>
          <a:endParaRPr lang="en-GB" sz="2400" b="1" dirty="0">
            <a:solidFill>
              <a:srgbClr val="115076"/>
            </a:solidFill>
          </a:endParaRPr>
        </a:p>
      </dgm:t>
    </dgm:pt>
    <dgm:pt modelId="{F6757C38-9A44-4F59-8026-D72AA5C885E6}" type="parTrans" cxnId="{AAFAABD6-B504-4827-8433-2C7F4431DA7A}">
      <dgm:prSet/>
      <dgm:spPr/>
      <dgm:t>
        <a:bodyPr/>
        <a:lstStyle/>
        <a:p>
          <a:endParaRPr lang="en-GB" sz="2000" b="1"/>
        </a:p>
      </dgm:t>
    </dgm:pt>
    <dgm:pt modelId="{7775A318-24C1-447C-868C-607FE2DD48FE}" type="sibTrans" cxnId="{AAFAABD6-B504-4827-8433-2C7F4431DA7A}">
      <dgm:prSet/>
      <dgm:spPr/>
      <dgm:t>
        <a:bodyPr/>
        <a:lstStyle/>
        <a:p>
          <a:endParaRPr lang="en-GB" sz="2000" b="1"/>
        </a:p>
      </dgm:t>
    </dgm:pt>
    <dgm:pt modelId="{1699B07F-A74D-475E-8715-DF9456CCB01B}">
      <dgm:prSet phldrT="[Text]" custT="1"/>
      <dgm:spPr>
        <a:solidFill>
          <a:srgbClr val="E3EAFD"/>
        </a:solidFill>
        <a:ln>
          <a:noFill/>
        </a:ln>
      </dgm:spPr>
      <dgm:t>
        <a:bodyPr/>
        <a:lstStyle/>
        <a:p>
          <a:pPr algn="ctr"/>
          <a:r>
            <a:rPr lang="en-GB" sz="2000" b="1" dirty="0" err="1">
              <a:solidFill>
                <a:srgbClr val="115076"/>
              </a:solidFill>
            </a:rPr>
            <a:t>algérien</a:t>
          </a:r>
          <a:endParaRPr lang="en-GB" sz="2000" b="1" dirty="0">
            <a:solidFill>
              <a:srgbClr val="115076"/>
            </a:solidFill>
          </a:endParaRPr>
        </a:p>
      </dgm:t>
    </dgm:pt>
    <dgm:pt modelId="{742237F8-33F3-4E20-AE29-A0F91AC3C4F4}" type="parTrans" cxnId="{E2982420-1406-4C41-A3B2-0B70CCBDA8B6}">
      <dgm:prSet/>
      <dgm:spPr/>
      <dgm:t>
        <a:bodyPr/>
        <a:lstStyle/>
        <a:p>
          <a:endParaRPr lang="en-GB" sz="2000" b="1"/>
        </a:p>
      </dgm:t>
    </dgm:pt>
    <dgm:pt modelId="{8FBB4A2A-FF2B-4A32-BD67-C4569258B7BA}" type="sibTrans" cxnId="{E2982420-1406-4C41-A3B2-0B70CCBDA8B6}">
      <dgm:prSet/>
      <dgm:spPr/>
      <dgm:t>
        <a:bodyPr/>
        <a:lstStyle/>
        <a:p>
          <a:endParaRPr lang="en-GB" sz="2000" b="1"/>
        </a:p>
      </dgm:t>
    </dgm:pt>
    <dgm:pt modelId="{7721BAE5-82B4-4602-BDEE-D10F5DA2014E}">
      <dgm:prSet phldrT="[Text]" custT="1"/>
      <dgm:spPr>
        <a:solidFill>
          <a:srgbClr val="E3EAFD"/>
        </a:solidFill>
        <a:ln>
          <a:noFill/>
        </a:ln>
      </dgm:spPr>
      <dgm:t>
        <a:bodyPr/>
        <a:lstStyle/>
        <a:p>
          <a:pPr algn="ctr"/>
          <a:r>
            <a:rPr lang="en-GB" sz="2000" b="1" dirty="0" err="1">
              <a:solidFill>
                <a:srgbClr val="115076"/>
              </a:solidFill>
            </a:rPr>
            <a:t>algérienne</a:t>
          </a:r>
          <a:endParaRPr lang="en-GB" sz="2000" b="1" dirty="0">
            <a:solidFill>
              <a:srgbClr val="115076"/>
            </a:solidFill>
          </a:endParaRPr>
        </a:p>
      </dgm:t>
    </dgm:pt>
    <dgm:pt modelId="{682179D5-5D61-4C86-A8A8-C67850D6C694}" type="parTrans" cxnId="{35570F08-E342-4594-889E-DC157D1F2A01}">
      <dgm:prSet/>
      <dgm:spPr/>
      <dgm:t>
        <a:bodyPr/>
        <a:lstStyle/>
        <a:p>
          <a:endParaRPr lang="en-GB" sz="2000" b="1"/>
        </a:p>
      </dgm:t>
    </dgm:pt>
    <dgm:pt modelId="{CCE96176-A1E0-4F45-B2A6-9B31FAA5C987}" type="sibTrans" cxnId="{35570F08-E342-4594-889E-DC157D1F2A01}">
      <dgm:prSet/>
      <dgm:spPr/>
      <dgm:t>
        <a:bodyPr/>
        <a:lstStyle/>
        <a:p>
          <a:endParaRPr lang="en-GB" sz="2000" b="1"/>
        </a:p>
      </dgm:t>
    </dgm:pt>
    <dgm:pt modelId="{43A41220-50AE-45E8-8C4F-2F0DEADFBC1A}">
      <dgm:prSet phldrT="[Text]" custT="1"/>
      <dgm:spPr>
        <a:solidFill>
          <a:srgbClr val="E3EAFD"/>
        </a:solidFill>
        <a:ln>
          <a:noFill/>
        </a:ln>
      </dgm:spPr>
      <dgm:t>
        <a:bodyPr/>
        <a:lstStyle/>
        <a:p>
          <a:pPr algn="ctr"/>
          <a:r>
            <a:rPr lang="en-GB" sz="2000" b="1" dirty="0" err="1">
              <a:solidFill>
                <a:srgbClr val="115076"/>
              </a:solidFill>
            </a:rPr>
            <a:t>tunisienne</a:t>
          </a:r>
          <a:endParaRPr lang="en-GB" sz="2000" b="1" dirty="0">
            <a:solidFill>
              <a:srgbClr val="115076"/>
            </a:solidFill>
          </a:endParaRPr>
        </a:p>
      </dgm:t>
    </dgm:pt>
    <dgm:pt modelId="{5A58B6E0-F358-4CA4-9E85-9C2D3587AA83}" type="parTrans" cxnId="{4A87AAAE-22AB-40C0-A7EF-AC2BF56063E8}">
      <dgm:prSet/>
      <dgm:spPr/>
      <dgm:t>
        <a:bodyPr/>
        <a:lstStyle/>
        <a:p>
          <a:endParaRPr lang="en-GB" sz="2000" b="1"/>
        </a:p>
      </dgm:t>
    </dgm:pt>
    <dgm:pt modelId="{CEE206D9-12AC-4C67-BC24-15CF731C2CE5}" type="sibTrans" cxnId="{4A87AAAE-22AB-40C0-A7EF-AC2BF56063E8}">
      <dgm:prSet/>
      <dgm:spPr/>
      <dgm:t>
        <a:bodyPr/>
        <a:lstStyle/>
        <a:p>
          <a:endParaRPr lang="en-GB" sz="2000" b="1"/>
        </a:p>
      </dgm:t>
    </dgm:pt>
    <dgm:pt modelId="{74FDBC98-BA7F-4E62-B2AA-D2675E4D3C1F}">
      <dgm:prSet phldrT="[Text]" custT="1"/>
      <dgm:spPr>
        <a:solidFill>
          <a:srgbClr val="E3EAFD"/>
        </a:solidFill>
        <a:ln>
          <a:noFill/>
        </a:ln>
      </dgm:spPr>
      <dgm:t>
        <a:bodyPr/>
        <a:lstStyle/>
        <a:p>
          <a:pPr algn="ctr"/>
          <a:r>
            <a:rPr lang="en-GB" sz="2000" b="1" dirty="0" err="1">
              <a:solidFill>
                <a:srgbClr val="115076"/>
              </a:solidFill>
            </a:rPr>
            <a:t>tunisien</a:t>
          </a:r>
          <a:endParaRPr lang="en-GB" sz="2000" b="1" dirty="0">
            <a:solidFill>
              <a:srgbClr val="115076"/>
            </a:solidFill>
          </a:endParaRPr>
        </a:p>
      </dgm:t>
    </dgm:pt>
    <dgm:pt modelId="{7A868F9E-9288-4790-ABC0-7B026B966CCD}" type="parTrans" cxnId="{AE91C64A-9E2E-4679-8F38-1D6E8B0CC664}">
      <dgm:prSet/>
      <dgm:spPr/>
      <dgm:t>
        <a:bodyPr/>
        <a:lstStyle/>
        <a:p>
          <a:endParaRPr lang="en-GB" sz="2000" b="1"/>
        </a:p>
      </dgm:t>
    </dgm:pt>
    <dgm:pt modelId="{3B830458-DB3C-4599-B015-23AB65425BED}" type="sibTrans" cxnId="{AE91C64A-9E2E-4679-8F38-1D6E8B0CC664}">
      <dgm:prSet/>
      <dgm:spPr/>
      <dgm:t>
        <a:bodyPr/>
        <a:lstStyle/>
        <a:p>
          <a:endParaRPr lang="en-GB" sz="2000" b="1"/>
        </a:p>
      </dgm:t>
    </dgm:pt>
    <dgm:pt modelId="{0611F6DB-CBBC-4DBF-9798-786F8E829744}">
      <dgm:prSet phldrT="[Text]" custT="1"/>
      <dgm:spPr>
        <a:solidFill>
          <a:srgbClr val="E3EAFD"/>
        </a:solidFill>
        <a:ln>
          <a:noFill/>
        </a:ln>
      </dgm:spPr>
      <dgm:t>
        <a:bodyPr/>
        <a:lstStyle/>
        <a:p>
          <a:pPr algn="ctr"/>
          <a:r>
            <a:rPr lang="en-GB" sz="2000" b="1" dirty="0" err="1">
              <a:solidFill>
                <a:srgbClr val="115076"/>
              </a:solidFill>
            </a:rPr>
            <a:t>tunisien</a:t>
          </a:r>
          <a:endParaRPr lang="en-GB" sz="2000" b="1" dirty="0">
            <a:solidFill>
              <a:srgbClr val="115076"/>
            </a:solidFill>
          </a:endParaRPr>
        </a:p>
      </dgm:t>
    </dgm:pt>
    <dgm:pt modelId="{6319CEA8-95BE-400B-905E-DE10B404DFFD}" type="parTrans" cxnId="{57F729EA-ACD9-4725-9466-0CDF2098AE98}">
      <dgm:prSet/>
      <dgm:spPr/>
      <dgm:t>
        <a:bodyPr/>
        <a:lstStyle/>
        <a:p>
          <a:endParaRPr lang="en-GB" sz="2000" b="1"/>
        </a:p>
      </dgm:t>
    </dgm:pt>
    <dgm:pt modelId="{8E1737EE-33AC-4E92-B974-7B6D24538E7C}" type="sibTrans" cxnId="{57F729EA-ACD9-4725-9466-0CDF2098AE98}">
      <dgm:prSet/>
      <dgm:spPr/>
      <dgm:t>
        <a:bodyPr/>
        <a:lstStyle/>
        <a:p>
          <a:endParaRPr lang="en-GB" sz="2000" b="1"/>
        </a:p>
      </dgm:t>
    </dgm:pt>
    <dgm:pt modelId="{43546DA4-DC9C-401E-9DC9-56F6F10932F8}">
      <dgm:prSet phldrT="[Text]" custT="1"/>
      <dgm:spPr>
        <a:solidFill>
          <a:srgbClr val="E3EAFD"/>
        </a:solidFill>
        <a:ln>
          <a:noFill/>
        </a:ln>
      </dgm:spPr>
      <dgm:t>
        <a:bodyPr/>
        <a:lstStyle/>
        <a:p>
          <a:pPr algn="ctr"/>
          <a:r>
            <a:rPr lang="en-GB" sz="2000" b="1" dirty="0" err="1">
              <a:solidFill>
                <a:srgbClr val="115076"/>
              </a:solidFill>
            </a:rPr>
            <a:t>tunisienne</a:t>
          </a:r>
          <a:endParaRPr lang="en-GB" sz="2000" b="1" dirty="0">
            <a:solidFill>
              <a:srgbClr val="115076"/>
            </a:solidFill>
          </a:endParaRPr>
        </a:p>
      </dgm:t>
    </dgm:pt>
    <dgm:pt modelId="{EDFE87AB-7538-4963-BC8B-54CB50C8A538}" type="parTrans" cxnId="{0FE531BA-A995-4616-AF3D-9A5F369D4D18}">
      <dgm:prSet/>
      <dgm:spPr/>
      <dgm:t>
        <a:bodyPr/>
        <a:lstStyle/>
        <a:p>
          <a:endParaRPr lang="en-GB" sz="2000" b="1"/>
        </a:p>
      </dgm:t>
    </dgm:pt>
    <dgm:pt modelId="{64E0EE42-FFB6-48AC-AEA1-65C6D18C191F}" type="sibTrans" cxnId="{0FE531BA-A995-4616-AF3D-9A5F369D4D18}">
      <dgm:prSet/>
      <dgm:spPr/>
      <dgm:t>
        <a:bodyPr/>
        <a:lstStyle/>
        <a:p>
          <a:endParaRPr lang="en-GB" sz="2000" b="1"/>
        </a:p>
      </dgm:t>
    </dgm:pt>
    <dgm:pt modelId="{FF7329EF-4BA9-4854-A177-5EDAADA6A348}">
      <dgm:prSet phldrT="[Text]" custT="1"/>
      <dgm:spPr>
        <a:solidFill>
          <a:srgbClr val="E3EAFD"/>
        </a:solidFill>
        <a:ln>
          <a:noFill/>
        </a:ln>
      </dgm:spPr>
      <dgm:t>
        <a:bodyPr/>
        <a:lstStyle/>
        <a:p>
          <a:pPr algn="ctr"/>
          <a:r>
            <a:rPr lang="en-GB" sz="2000" b="1" dirty="0" err="1">
              <a:solidFill>
                <a:srgbClr val="115076"/>
              </a:solidFill>
            </a:rPr>
            <a:t>nigérien</a:t>
          </a:r>
          <a:endParaRPr lang="en-GB" sz="2000" b="1" dirty="0">
            <a:solidFill>
              <a:srgbClr val="115076"/>
            </a:solidFill>
          </a:endParaRPr>
        </a:p>
      </dgm:t>
    </dgm:pt>
    <dgm:pt modelId="{3AE9F1BE-2F13-4941-B950-62F1A06F12AE}" type="parTrans" cxnId="{1D67C2A8-9491-46F0-B600-F8541778DDB6}">
      <dgm:prSet/>
      <dgm:spPr/>
      <dgm:t>
        <a:bodyPr/>
        <a:lstStyle/>
        <a:p>
          <a:endParaRPr lang="en-GB" sz="2000" b="1"/>
        </a:p>
      </dgm:t>
    </dgm:pt>
    <dgm:pt modelId="{872B7185-0DFF-4D09-BDA4-83B653D6A799}" type="sibTrans" cxnId="{1D67C2A8-9491-46F0-B600-F8541778DDB6}">
      <dgm:prSet/>
      <dgm:spPr/>
      <dgm:t>
        <a:bodyPr/>
        <a:lstStyle/>
        <a:p>
          <a:endParaRPr lang="en-GB" sz="2000" b="1"/>
        </a:p>
      </dgm:t>
    </dgm:pt>
    <dgm:pt modelId="{A90A9719-FED5-4197-A972-995329EAF79D}">
      <dgm:prSet phldrT="[Text]" custT="1"/>
      <dgm:spPr>
        <a:solidFill>
          <a:srgbClr val="E3EAFD"/>
        </a:solidFill>
        <a:ln>
          <a:noFill/>
        </a:ln>
      </dgm:spPr>
      <dgm:t>
        <a:bodyPr/>
        <a:lstStyle/>
        <a:p>
          <a:pPr algn="ctr"/>
          <a:r>
            <a:rPr lang="en-GB" sz="2000" b="1" dirty="0" err="1">
              <a:solidFill>
                <a:srgbClr val="115076"/>
              </a:solidFill>
            </a:rPr>
            <a:t>nigérienne</a:t>
          </a:r>
          <a:endParaRPr lang="en-GB" sz="2000" b="1" dirty="0">
            <a:solidFill>
              <a:srgbClr val="115076"/>
            </a:solidFill>
          </a:endParaRPr>
        </a:p>
      </dgm:t>
    </dgm:pt>
    <dgm:pt modelId="{05CC4A11-3C04-40D0-85EC-EA78242579CC}" type="parTrans" cxnId="{9991CCFA-DEEA-48E2-B46E-063D457AF288}">
      <dgm:prSet/>
      <dgm:spPr/>
      <dgm:t>
        <a:bodyPr/>
        <a:lstStyle/>
        <a:p>
          <a:endParaRPr lang="en-GB" sz="2000" b="1"/>
        </a:p>
      </dgm:t>
    </dgm:pt>
    <dgm:pt modelId="{CCB04080-B472-4653-92CF-90B3A64D1C0A}" type="sibTrans" cxnId="{9991CCFA-DEEA-48E2-B46E-063D457AF288}">
      <dgm:prSet/>
      <dgm:spPr/>
      <dgm:t>
        <a:bodyPr/>
        <a:lstStyle/>
        <a:p>
          <a:endParaRPr lang="en-GB" sz="2000" b="1"/>
        </a:p>
      </dgm:t>
    </dgm:pt>
    <dgm:pt modelId="{F7E39EB6-D3A2-49CF-B7C6-A0798827306F}">
      <dgm:prSet phldrT="[Text]" custT="1"/>
      <dgm:spPr>
        <a:solidFill>
          <a:srgbClr val="E3EAFD"/>
        </a:solidFill>
        <a:ln>
          <a:noFill/>
        </a:ln>
      </dgm:spPr>
      <dgm:t>
        <a:bodyPr/>
        <a:lstStyle/>
        <a:p>
          <a:pPr algn="ctr"/>
          <a:r>
            <a:rPr lang="en-GB" sz="2000" b="1" dirty="0" err="1">
              <a:solidFill>
                <a:srgbClr val="115076"/>
              </a:solidFill>
            </a:rPr>
            <a:t>malien</a:t>
          </a:r>
          <a:endParaRPr lang="en-GB" sz="2000" b="1" dirty="0">
            <a:solidFill>
              <a:srgbClr val="115076"/>
            </a:solidFill>
          </a:endParaRPr>
        </a:p>
      </dgm:t>
    </dgm:pt>
    <dgm:pt modelId="{9AFAE261-8776-4D9F-8617-667E263706D8}" type="parTrans" cxnId="{065898A8-CB2A-4B15-8001-4395D48323ED}">
      <dgm:prSet/>
      <dgm:spPr/>
      <dgm:t>
        <a:bodyPr/>
        <a:lstStyle/>
        <a:p>
          <a:endParaRPr lang="en-GB" sz="2000" b="1"/>
        </a:p>
      </dgm:t>
    </dgm:pt>
    <dgm:pt modelId="{39DD1B29-DF4D-4413-AF0F-62AD18C6A593}" type="sibTrans" cxnId="{065898A8-CB2A-4B15-8001-4395D48323ED}">
      <dgm:prSet/>
      <dgm:spPr/>
      <dgm:t>
        <a:bodyPr/>
        <a:lstStyle/>
        <a:p>
          <a:endParaRPr lang="en-GB" sz="2000" b="1"/>
        </a:p>
      </dgm:t>
    </dgm:pt>
    <dgm:pt modelId="{166C34F5-77DA-4ED4-A6E0-DDCC91ED1D32}">
      <dgm:prSet phldrT="[Text]" custT="1"/>
      <dgm:spPr>
        <a:solidFill>
          <a:srgbClr val="E3EAFD"/>
        </a:solidFill>
        <a:ln>
          <a:noFill/>
        </a:ln>
      </dgm:spPr>
      <dgm:t>
        <a:bodyPr/>
        <a:lstStyle/>
        <a:p>
          <a:pPr algn="ctr"/>
          <a:r>
            <a:rPr lang="en-GB" sz="2000" b="1" dirty="0" err="1">
              <a:solidFill>
                <a:srgbClr val="115076"/>
              </a:solidFill>
            </a:rPr>
            <a:t>nigérienne</a:t>
          </a:r>
          <a:endParaRPr lang="en-GB" sz="2000" b="1" dirty="0">
            <a:solidFill>
              <a:srgbClr val="115076"/>
            </a:solidFill>
          </a:endParaRPr>
        </a:p>
      </dgm:t>
    </dgm:pt>
    <dgm:pt modelId="{02FB3AD0-3359-424A-B6B6-ACB1D1465BED}" type="parTrans" cxnId="{C6BB381B-64C7-45EE-B2DF-A217AF5FD755}">
      <dgm:prSet/>
      <dgm:spPr/>
      <dgm:t>
        <a:bodyPr/>
        <a:lstStyle/>
        <a:p>
          <a:endParaRPr lang="en-GB" sz="2000" b="1"/>
        </a:p>
      </dgm:t>
    </dgm:pt>
    <dgm:pt modelId="{33F4A052-70B7-4083-9602-EF7E064E2CBA}" type="sibTrans" cxnId="{C6BB381B-64C7-45EE-B2DF-A217AF5FD755}">
      <dgm:prSet/>
      <dgm:spPr/>
      <dgm:t>
        <a:bodyPr/>
        <a:lstStyle/>
        <a:p>
          <a:endParaRPr lang="en-GB" sz="2000" b="1"/>
        </a:p>
      </dgm:t>
    </dgm:pt>
    <dgm:pt modelId="{FBD1434A-BD0F-4605-A09A-0983859A84F2}">
      <dgm:prSet phldrT="[Text]" custT="1"/>
      <dgm:spPr>
        <a:solidFill>
          <a:srgbClr val="E3EAFD"/>
        </a:solidFill>
        <a:ln>
          <a:noFill/>
        </a:ln>
      </dgm:spPr>
      <dgm:t>
        <a:bodyPr/>
        <a:lstStyle/>
        <a:p>
          <a:pPr algn="ctr"/>
          <a:r>
            <a:rPr lang="en-GB" sz="2000" b="1" dirty="0" err="1">
              <a:solidFill>
                <a:srgbClr val="115076"/>
              </a:solidFill>
            </a:rPr>
            <a:t>nigérien</a:t>
          </a:r>
          <a:endParaRPr lang="en-GB" sz="2000" b="1" dirty="0">
            <a:solidFill>
              <a:srgbClr val="115076"/>
            </a:solidFill>
          </a:endParaRPr>
        </a:p>
      </dgm:t>
    </dgm:pt>
    <dgm:pt modelId="{6E3F4111-27D9-4EBE-9AA8-1FB86095E899}" type="parTrans" cxnId="{D1C63FC1-46E5-404D-8A3B-56D398017E6A}">
      <dgm:prSet/>
      <dgm:spPr/>
      <dgm:t>
        <a:bodyPr/>
        <a:lstStyle/>
        <a:p>
          <a:endParaRPr lang="en-GB" sz="2000" b="1"/>
        </a:p>
      </dgm:t>
    </dgm:pt>
    <dgm:pt modelId="{2FBDB094-D062-46AA-B4A2-E9E84AE0583C}" type="sibTrans" cxnId="{D1C63FC1-46E5-404D-8A3B-56D398017E6A}">
      <dgm:prSet/>
      <dgm:spPr/>
      <dgm:t>
        <a:bodyPr/>
        <a:lstStyle/>
        <a:p>
          <a:endParaRPr lang="en-GB" sz="2000" b="1"/>
        </a:p>
      </dgm:t>
    </dgm:pt>
    <dgm:pt modelId="{9DDA1B40-92E7-4C73-9420-50458A25D324}">
      <dgm:prSet phldrT="[Text]" custT="1"/>
      <dgm:spPr>
        <a:solidFill>
          <a:srgbClr val="E3EAFD"/>
        </a:solidFill>
        <a:ln>
          <a:noFill/>
        </a:ln>
      </dgm:spPr>
      <dgm:t>
        <a:bodyPr/>
        <a:lstStyle/>
        <a:p>
          <a:pPr algn="ctr"/>
          <a:r>
            <a:rPr lang="en-GB" sz="2000" b="1" dirty="0" err="1">
              <a:solidFill>
                <a:srgbClr val="115076"/>
              </a:solidFill>
            </a:rPr>
            <a:t>nigérienne</a:t>
          </a:r>
          <a:endParaRPr lang="en-GB" sz="2000" b="1" dirty="0">
            <a:solidFill>
              <a:srgbClr val="115076"/>
            </a:solidFill>
          </a:endParaRPr>
        </a:p>
      </dgm:t>
    </dgm:pt>
    <dgm:pt modelId="{5BC00989-B8AF-46D5-9687-B672C70FB622}" type="parTrans" cxnId="{527D5EFD-4BE0-4A80-B1FD-5D8F6FE6EAD4}">
      <dgm:prSet/>
      <dgm:spPr/>
      <dgm:t>
        <a:bodyPr/>
        <a:lstStyle/>
        <a:p>
          <a:endParaRPr lang="en-GB" sz="2000" b="1"/>
        </a:p>
      </dgm:t>
    </dgm:pt>
    <dgm:pt modelId="{DDA3A13C-ADC1-4DFF-A96B-A08FF40B8178}" type="sibTrans" cxnId="{527D5EFD-4BE0-4A80-B1FD-5D8F6FE6EAD4}">
      <dgm:prSet/>
      <dgm:spPr/>
      <dgm:t>
        <a:bodyPr/>
        <a:lstStyle/>
        <a:p>
          <a:endParaRPr lang="en-GB" sz="2000" b="1"/>
        </a:p>
      </dgm:t>
    </dgm:pt>
    <dgm:pt modelId="{1D82DE21-5A0B-4F18-999E-3FA9F5C17097}">
      <dgm:prSet phldrT="[Text]" custT="1"/>
      <dgm:spPr>
        <a:solidFill>
          <a:srgbClr val="E3EAFD"/>
        </a:solidFill>
        <a:ln>
          <a:noFill/>
        </a:ln>
      </dgm:spPr>
      <dgm:t>
        <a:bodyPr/>
        <a:lstStyle/>
        <a:p>
          <a:pPr algn="ctr"/>
          <a:r>
            <a:rPr lang="en-GB" sz="2000" b="1" dirty="0" err="1">
              <a:solidFill>
                <a:srgbClr val="115076"/>
              </a:solidFill>
            </a:rPr>
            <a:t>nigerien</a:t>
          </a:r>
          <a:endParaRPr lang="en-GB" sz="2000" b="1" dirty="0">
            <a:solidFill>
              <a:srgbClr val="115076"/>
            </a:solidFill>
          </a:endParaRPr>
        </a:p>
      </dgm:t>
    </dgm:pt>
    <dgm:pt modelId="{EA0CBC63-8FB1-4B81-8635-5E19295A1B6D}" type="parTrans" cxnId="{76410A5C-2F0E-429E-89AA-5F718D5F4823}">
      <dgm:prSet/>
      <dgm:spPr/>
      <dgm:t>
        <a:bodyPr/>
        <a:lstStyle/>
        <a:p>
          <a:endParaRPr lang="en-GB" sz="2000" b="1"/>
        </a:p>
      </dgm:t>
    </dgm:pt>
    <dgm:pt modelId="{381A95B8-CD1E-488E-BF1B-770306BEFB89}" type="sibTrans" cxnId="{76410A5C-2F0E-429E-89AA-5F718D5F4823}">
      <dgm:prSet/>
      <dgm:spPr/>
      <dgm:t>
        <a:bodyPr/>
        <a:lstStyle/>
        <a:p>
          <a:endParaRPr lang="en-GB" sz="2000" b="1"/>
        </a:p>
      </dgm:t>
    </dgm:pt>
    <dgm:pt modelId="{23DCD906-DB4C-415A-A9C9-A7E0B06A4F44}">
      <dgm:prSet phldrT="[Text]" custT="1"/>
      <dgm:spPr>
        <a:solidFill>
          <a:srgbClr val="E3EAFD"/>
        </a:solidFill>
        <a:ln>
          <a:noFill/>
        </a:ln>
      </dgm:spPr>
      <dgm:t>
        <a:bodyPr/>
        <a:lstStyle/>
        <a:p>
          <a:pPr algn="ctr"/>
          <a:r>
            <a:rPr lang="en-GB" sz="2000" b="1" dirty="0" err="1">
              <a:solidFill>
                <a:srgbClr val="115076"/>
              </a:solidFill>
            </a:rPr>
            <a:t>nigérienne</a:t>
          </a:r>
          <a:endParaRPr lang="en-GB" sz="2000" b="1" dirty="0">
            <a:solidFill>
              <a:srgbClr val="115076"/>
            </a:solidFill>
          </a:endParaRPr>
        </a:p>
      </dgm:t>
    </dgm:pt>
    <dgm:pt modelId="{E95ADC33-DF1A-48E1-93AA-5C22B797E65D}" type="parTrans" cxnId="{A083C1BF-7C3A-463E-9F76-AFEDED00F7B8}">
      <dgm:prSet/>
      <dgm:spPr/>
      <dgm:t>
        <a:bodyPr/>
        <a:lstStyle/>
        <a:p>
          <a:endParaRPr lang="en-GB" sz="2000" b="1"/>
        </a:p>
      </dgm:t>
    </dgm:pt>
    <dgm:pt modelId="{C1D72CB6-B50B-4865-A4CE-57F515A6610D}" type="sibTrans" cxnId="{A083C1BF-7C3A-463E-9F76-AFEDED00F7B8}">
      <dgm:prSet/>
      <dgm:spPr/>
      <dgm:t>
        <a:bodyPr/>
        <a:lstStyle/>
        <a:p>
          <a:endParaRPr lang="en-GB" sz="2000" b="1"/>
        </a:p>
      </dgm:t>
    </dgm:pt>
    <dgm:pt modelId="{E5E4DF14-131F-4482-8CB3-2C6A7E190F6A}">
      <dgm:prSet phldrT="[Text]" custT="1"/>
      <dgm:spPr>
        <a:solidFill>
          <a:srgbClr val="E3EAFD"/>
        </a:solidFill>
        <a:ln>
          <a:noFill/>
        </a:ln>
      </dgm:spPr>
      <dgm:t>
        <a:bodyPr/>
        <a:lstStyle/>
        <a:p>
          <a:pPr algn="ctr"/>
          <a:r>
            <a:rPr lang="en-GB" sz="2000" b="1" dirty="0" err="1">
              <a:solidFill>
                <a:srgbClr val="115076"/>
              </a:solidFill>
            </a:rPr>
            <a:t>malien</a:t>
          </a:r>
          <a:endParaRPr lang="en-GB" sz="2000" b="1" dirty="0">
            <a:solidFill>
              <a:srgbClr val="115076"/>
            </a:solidFill>
          </a:endParaRPr>
        </a:p>
      </dgm:t>
    </dgm:pt>
    <dgm:pt modelId="{CD3B5D0D-6F5E-48AF-9476-3BA9BC938EA9}" type="parTrans" cxnId="{18C6AEC6-A076-4522-9C59-5E558471A619}">
      <dgm:prSet/>
      <dgm:spPr/>
      <dgm:t>
        <a:bodyPr/>
        <a:lstStyle/>
        <a:p>
          <a:endParaRPr lang="en-GB" sz="2000" b="1"/>
        </a:p>
      </dgm:t>
    </dgm:pt>
    <dgm:pt modelId="{130FD1EF-469D-4E49-905C-667FF48BA8EE}" type="sibTrans" cxnId="{18C6AEC6-A076-4522-9C59-5E558471A619}">
      <dgm:prSet/>
      <dgm:spPr/>
      <dgm:t>
        <a:bodyPr/>
        <a:lstStyle/>
        <a:p>
          <a:endParaRPr lang="en-GB" sz="2000" b="1"/>
        </a:p>
      </dgm:t>
    </dgm:pt>
    <dgm:pt modelId="{F50B822F-F512-4A32-BF5E-92AA8B5F5A73}">
      <dgm:prSet phldrT="[Text]" custT="1"/>
      <dgm:spPr>
        <a:solidFill>
          <a:srgbClr val="E3EAFD"/>
        </a:solidFill>
        <a:ln>
          <a:noFill/>
        </a:ln>
      </dgm:spPr>
      <dgm:t>
        <a:bodyPr/>
        <a:lstStyle/>
        <a:p>
          <a:pPr algn="ctr"/>
          <a:r>
            <a:rPr lang="en-GB" sz="2000" b="1" dirty="0" err="1">
              <a:solidFill>
                <a:srgbClr val="115076"/>
              </a:solidFill>
            </a:rPr>
            <a:t>malien</a:t>
          </a:r>
          <a:endParaRPr lang="en-GB" sz="2000" b="1" dirty="0">
            <a:solidFill>
              <a:srgbClr val="115076"/>
            </a:solidFill>
          </a:endParaRPr>
        </a:p>
      </dgm:t>
    </dgm:pt>
    <dgm:pt modelId="{6D8418F2-8A23-4B36-9749-B8383E7474AA}" type="parTrans" cxnId="{922AAA70-3024-457E-A47F-751F80240236}">
      <dgm:prSet/>
      <dgm:spPr/>
      <dgm:t>
        <a:bodyPr/>
        <a:lstStyle/>
        <a:p>
          <a:endParaRPr lang="en-GB" sz="2000" b="1"/>
        </a:p>
      </dgm:t>
    </dgm:pt>
    <dgm:pt modelId="{D9AEC9B4-5464-4178-8FC3-6A2FE3B2F60A}" type="sibTrans" cxnId="{922AAA70-3024-457E-A47F-751F80240236}">
      <dgm:prSet/>
      <dgm:spPr/>
      <dgm:t>
        <a:bodyPr/>
        <a:lstStyle/>
        <a:p>
          <a:endParaRPr lang="en-GB" sz="2000" b="1"/>
        </a:p>
      </dgm:t>
    </dgm:pt>
    <dgm:pt modelId="{6DA31A2B-43CE-4440-B25B-9B622E396FC0}">
      <dgm:prSet phldrT="[Text]" custT="1"/>
      <dgm:spPr>
        <a:solidFill>
          <a:srgbClr val="E3EAFD"/>
        </a:solidFill>
        <a:ln>
          <a:noFill/>
        </a:ln>
      </dgm:spPr>
      <dgm:t>
        <a:bodyPr/>
        <a:lstStyle/>
        <a:p>
          <a:pPr algn="ctr"/>
          <a:r>
            <a:rPr lang="en-GB" sz="2000" b="1" dirty="0" err="1">
              <a:solidFill>
                <a:srgbClr val="115076"/>
              </a:solidFill>
            </a:rPr>
            <a:t>malienne</a:t>
          </a:r>
          <a:endParaRPr lang="en-GB" sz="2000" b="1" dirty="0">
            <a:solidFill>
              <a:srgbClr val="115076"/>
            </a:solidFill>
          </a:endParaRPr>
        </a:p>
      </dgm:t>
    </dgm:pt>
    <dgm:pt modelId="{ED1DCF3E-28F4-4782-B2DA-FC4C33052079}" type="parTrans" cxnId="{B81C260F-51FF-4B59-AA9A-F5791E60B723}">
      <dgm:prSet/>
      <dgm:spPr/>
      <dgm:t>
        <a:bodyPr/>
        <a:lstStyle/>
        <a:p>
          <a:endParaRPr lang="en-GB" sz="2000" b="1"/>
        </a:p>
      </dgm:t>
    </dgm:pt>
    <dgm:pt modelId="{57FCF451-BDBF-4E6A-AD30-4BFAEFED9BC3}" type="sibTrans" cxnId="{B81C260F-51FF-4B59-AA9A-F5791E60B723}">
      <dgm:prSet/>
      <dgm:spPr/>
      <dgm:t>
        <a:bodyPr/>
        <a:lstStyle/>
        <a:p>
          <a:endParaRPr lang="en-GB" sz="2000" b="1"/>
        </a:p>
      </dgm:t>
    </dgm:pt>
    <dgm:pt modelId="{B03BFC92-C946-48DF-B7B5-C295633B3BD6}">
      <dgm:prSet phldrT="[Text]" custT="1"/>
      <dgm:spPr>
        <a:solidFill>
          <a:srgbClr val="E3EAFD"/>
        </a:solidFill>
        <a:ln>
          <a:noFill/>
        </a:ln>
      </dgm:spPr>
      <dgm:t>
        <a:bodyPr/>
        <a:lstStyle/>
        <a:p>
          <a:pPr algn="ctr"/>
          <a:r>
            <a:rPr lang="en-GB" sz="2000" b="1" dirty="0" err="1">
              <a:solidFill>
                <a:srgbClr val="115076"/>
              </a:solidFill>
            </a:rPr>
            <a:t>malien</a:t>
          </a:r>
          <a:endParaRPr lang="en-GB" sz="2000" b="1" dirty="0">
            <a:solidFill>
              <a:srgbClr val="115076"/>
            </a:solidFill>
          </a:endParaRPr>
        </a:p>
      </dgm:t>
    </dgm:pt>
    <dgm:pt modelId="{C50C8D51-92A4-4636-BBEA-209F16B455F8}" type="parTrans" cxnId="{E81BA0BA-AE20-43B6-A5B2-031B9721E6BD}">
      <dgm:prSet/>
      <dgm:spPr/>
      <dgm:t>
        <a:bodyPr/>
        <a:lstStyle/>
        <a:p>
          <a:endParaRPr lang="en-GB" sz="2000" b="1"/>
        </a:p>
      </dgm:t>
    </dgm:pt>
    <dgm:pt modelId="{4CA0F031-3FF6-46EB-837B-1A22FEBF17B8}" type="sibTrans" cxnId="{E81BA0BA-AE20-43B6-A5B2-031B9721E6BD}">
      <dgm:prSet/>
      <dgm:spPr/>
      <dgm:t>
        <a:bodyPr/>
        <a:lstStyle/>
        <a:p>
          <a:endParaRPr lang="en-GB" sz="2000" b="1"/>
        </a:p>
      </dgm:t>
    </dgm:pt>
    <dgm:pt modelId="{3E385F74-7DE8-4FB3-8689-2E11019815DC}">
      <dgm:prSet phldrT="[Text]" custT="1"/>
      <dgm:spPr>
        <a:solidFill>
          <a:srgbClr val="E3EAFD"/>
        </a:solidFill>
        <a:ln>
          <a:noFill/>
        </a:ln>
      </dgm:spPr>
      <dgm:t>
        <a:bodyPr/>
        <a:lstStyle/>
        <a:p>
          <a:pPr algn="ctr"/>
          <a:r>
            <a:rPr lang="en-GB" sz="2000" b="1" dirty="0" err="1">
              <a:solidFill>
                <a:srgbClr val="115076"/>
              </a:solidFill>
            </a:rPr>
            <a:t>malien</a:t>
          </a:r>
          <a:endParaRPr lang="en-GB" sz="2000" b="1" dirty="0">
            <a:solidFill>
              <a:srgbClr val="115076"/>
            </a:solidFill>
          </a:endParaRPr>
        </a:p>
      </dgm:t>
    </dgm:pt>
    <dgm:pt modelId="{F79F282D-1301-4B1F-80DF-5CB085D21EFC}" type="parTrans" cxnId="{1BF9E45B-6C6C-49DE-9EFA-16EF9FB2CC41}">
      <dgm:prSet/>
      <dgm:spPr/>
      <dgm:t>
        <a:bodyPr/>
        <a:lstStyle/>
        <a:p>
          <a:endParaRPr lang="en-GB" sz="2000" b="1"/>
        </a:p>
      </dgm:t>
    </dgm:pt>
    <dgm:pt modelId="{EA193328-2175-4489-82F0-91289372DCF5}" type="sibTrans" cxnId="{1BF9E45B-6C6C-49DE-9EFA-16EF9FB2CC41}">
      <dgm:prSet/>
      <dgm:spPr/>
      <dgm:t>
        <a:bodyPr/>
        <a:lstStyle/>
        <a:p>
          <a:endParaRPr lang="en-GB" sz="2000" b="1"/>
        </a:p>
      </dgm:t>
    </dgm:pt>
    <dgm:pt modelId="{43C506C2-C5C4-464B-A7B3-7DB651840A71}">
      <dgm:prSet phldrT="[Text]" custT="1"/>
      <dgm:spPr>
        <a:solidFill>
          <a:srgbClr val="E3EAFD"/>
        </a:solidFill>
        <a:ln>
          <a:noFill/>
        </a:ln>
      </dgm:spPr>
      <dgm:t>
        <a:bodyPr/>
        <a:lstStyle/>
        <a:p>
          <a:pPr algn="ctr"/>
          <a:r>
            <a:rPr lang="en-GB" sz="2000" b="1" dirty="0" err="1">
              <a:solidFill>
                <a:srgbClr val="115076"/>
              </a:solidFill>
            </a:rPr>
            <a:t>malien</a:t>
          </a:r>
          <a:endParaRPr lang="en-GB" sz="2000" b="1" dirty="0">
            <a:solidFill>
              <a:srgbClr val="115076"/>
            </a:solidFill>
          </a:endParaRPr>
        </a:p>
      </dgm:t>
    </dgm:pt>
    <dgm:pt modelId="{FF89D414-FDAC-4A99-8C8B-2735BC5009E6}" type="parTrans" cxnId="{29E71FAD-8FC8-49B2-89DB-AA521330C00F}">
      <dgm:prSet/>
      <dgm:spPr/>
      <dgm:t>
        <a:bodyPr/>
        <a:lstStyle/>
        <a:p>
          <a:endParaRPr lang="en-GB" sz="2000" b="1"/>
        </a:p>
      </dgm:t>
    </dgm:pt>
    <dgm:pt modelId="{0651938D-8216-41ED-8E50-40B304C30053}" type="sibTrans" cxnId="{29E71FAD-8FC8-49B2-89DB-AA521330C00F}">
      <dgm:prSet/>
      <dgm:spPr/>
      <dgm:t>
        <a:bodyPr/>
        <a:lstStyle/>
        <a:p>
          <a:endParaRPr lang="en-GB" sz="2000" b="1"/>
        </a:p>
      </dgm:t>
    </dgm:pt>
    <dgm:pt modelId="{F83F8F27-2C48-4A8A-9118-283C759011F4}">
      <dgm:prSet phldrT="[Text]" custT="1"/>
      <dgm:spPr>
        <a:solidFill>
          <a:srgbClr val="E3EAFD"/>
        </a:solidFill>
        <a:ln>
          <a:noFill/>
        </a:ln>
      </dgm:spPr>
      <dgm:t>
        <a:bodyPr/>
        <a:lstStyle/>
        <a:p>
          <a:pPr algn="ctr"/>
          <a:r>
            <a:rPr lang="en-GB" sz="2000" b="1" dirty="0" err="1">
              <a:solidFill>
                <a:srgbClr val="115076"/>
              </a:solidFill>
            </a:rPr>
            <a:t>malien</a:t>
          </a:r>
          <a:endParaRPr lang="en-GB" sz="2000" b="1" dirty="0">
            <a:solidFill>
              <a:srgbClr val="115076"/>
            </a:solidFill>
          </a:endParaRPr>
        </a:p>
      </dgm:t>
    </dgm:pt>
    <dgm:pt modelId="{CB26892C-1FCE-46DF-9CDB-7165306C08FB}" type="parTrans" cxnId="{0A53AEFC-8A66-460E-8252-116B43B4FB90}">
      <dgm:prSet/>
      <dgm:spPr/>
      <dgm:t>
        <a:bodyPr/>
        <a:lstStyle/>
        <a:p>
          <a:endParaRPr lang="en-GB" sz="2000" b="1"/>
        </a:p>
      </dgm:t>
    </dgm:pt>
    <dgm:pt modelId="{461C2E9E-91C6-4E2A-8284-C1CF040C2AA1}" type="sibTrans" cxnId="{0A53AEFC-8A66-460E-8252-116B43B4FB90}">
      <dgm:prSet/>
      <dgm:spPr/>
      <dgm:t>
        <a:bodyPr/>
        <a:lstStyle/>
        <a:p>
          <a:endParaRPr lang="en-GB" sz="2000" b="1"/>
        </a:p>
      </dgm:t>
    </dgm:pt>
    <dgm:pt modelId="{6EF0102B-7215-4B27-A468-CE01F1237C08}">
      <dgm:prSet phldrT="[Text]" custT="1"/>
      <dgm:spPr>
        <a:solidFill>
          <a:srgbClr val="E3EAFD"/>
        </a:solidFill>
        <a:ln>
          <a:noFill/>
        </a:ln>
      </dgm:spPr>
      <dgm:t>
        <a:bodyPr/>
        <a:lstStyle/>
        <a:p>
          <a:pPr algn="ctr"/>
          <a:r>
            <a:rPr lang="en-GB" sz="2000" b="1" dirty="0" err="1">
              <a:solidFill>
                <a:srgbClr val="115076"/>
              </a:solidFill>
            </a:rPr>
            <a:t>malien</a:t>
          </a:r>
          <a:endParaRPr lang="en-GB" sz="2000" b="1" dirty="0">
            <a:solidFill>
              <a:srgbClr val="115076"/>
            </a:solidFill>
          </a:endParaRPr>
        </a:p>
      </dgm:t>
    </dgm:pt>
    <dgm:pt modelId="{E8151B19-0B53-4BD7-8788-7F11B8E740A3}" type="parTrans" cxnId="{CF79E2C6-ECA6-48C0-A027-F9C4CA140209}">
      <dgm:prSet/>
      <dgm:spPr/>
      <dgm:t>
        <a:bodyPr/>
        <a:lstStyle/>
        <a:p>
          <a:endParaRPr lang="en-GB" sz="2000" b="1"/>
        </a:p>
      </dgm:t>
    </dgm:pt>
    <dgm:pt modelId="{73B5BFAE-1211-4D54-8C0A-88C1A006C79F}" type="sibTrans" cxnId="{CF79E2C6-ECA6-48C0-A027-F9C4CA140209}">
      <dgm:prSet/>
      <dgm:spPr/>
      <dgm:t>
        <a:bodyPr/>
        <a:lstStyle/>
        <a:p>
          <a:endParaRPr lang="en-GB" sz="2000" b="1"/>
        </a:p>
      </dgm:t>
    </dgm:pt>
    <dgm:pt modelId="{D60D124F-2481-4936-BF26-D5A280BDBF18}">
      <dgm:prSet custT="1"/>
      <dgm:spPr>
        <a:solidFill>
          <a:srgbClr val="E3EAFD"/>
        </a:solidFill>
        <a:ln>
          <a:noFill/>
        </a:ln>
      </dgm:spPr>
      <dgm:t>
        <a:bodyPr/>
        <a:lstStyle/>
        <a:p>
          <a:pPr algn="ctr"/>
          <a:r>
            <a:rPr lang="en-GB" sz="2000" b="1" dirty="0" err="1">
              <a:solidFill>
                <a:srgbClr val="115076"/>
              </a:solidFill>
            </a:rPr>
            <a:t>malienne</a:t>
          </a:r>
          <a:endParaRPr lang="en-GB" sz="2000" b="1" dirty="0">
            <a:solidFill>
              <a:srgbClr val="115076"/>
            </a:solidFill>
          </a:endParaRPr>
        </a:p>
      </dgm:t>
    </dgm:pt>
    <dgm:pt modelId="{2DF2B674-1AF4-4CC4-A930-1692AC6122DD}" type="parTrans" cxnId="{FF858319-F538-40C2-898F-FACFA56135E7}">
      <dgm:prSet/>
      <dgm:spPr/>
      <dgm:t>
        <a:bodyPr/>
        <a:lstStyle/>
        <a:p>
          <a:endParaRPr lang="en-GB" sz="2000" b="1"/>
        </a:p>
      </dgm:t>
    </dgm:pt>
    <dgm:pt modelId="{1BA6F1C2-76F9-4E99-BADB-715C8C945E58}" type="sibTrans" cxnId="{FF858319-F538-40C2-898F-FACFA56135E7}">
      <dgm:prSet/>
      <dgm:spPr/>
      <dgm:t>
        <a:bodyPr/>
        <a:lstStyle/>
        <a:p>
          <a:endParaRPr lang="en-GB" sz="2000" b="1"/>
        </a:p>
      </dgm:t>
    </dgm:pt>
    <dgm:pt modelId="{99EAFC08-8895-4036-8814-3CF5C2AF2784}">
      <dgm:prSet custT="1"/>
      <dgm:spPr>
        <a:solidFill>
          <a:srgbClr val="E3EAFD"/>
        </a:solidFill>
        <a:ln>
          <a:noFill/>
        </a:ln>
      </dgm:spPr>
      <dgm:t>
        <a:bodyPr/>
        <a:lstStyle/>
        <a:p>
          <a:pPr algn="ctr"/>
          <a:r>
            <a:rPr lang="en-GB" sz="2000" b="1" dirty="0" err="1">
              <a:solidFill>
                <a:srgbClr val="115076"/>
              </a:solidFill>
            </a:rPr>
            <a:t>malienne</a:t>
          </a:r>
          <a:endParaRPr lang="en-GB" sz="2000" b="1" dirty="0">
            <a:solidFill>
              <a:srgbClr val="115076"/>
            </a:solidFill>
          </a:endParaRPr>
        </a:p>
      </dgm:t>
    </dgm:pt>
    <dgm:pt modelId="{E8C4B818-002C-46BE-963F-C263AFB00452}" type="parTrans" cxnId="{E5A91E61-D888-482A-9DC4-54A7B805076F}">
      <dgm:prSet/>
      <dgm:spPr/>
      <dgm:t>
        <a:bodyPr/>
        <a:lstStyle/>
        <a:p>
          <a:endParaRPr lang="en-GB" sz="2000" b="1"/>
        </a:p>
      </dgm:t>
    </dgm:pt>
    <dgm:pt modelId="{AA9DFAA0-BFBA-4CF5-AFD4-C57D234444F4}" type="sibTrans" cxnId="{E5A91E61-D888-482A-9DC4-54A7B805076F}">
      <dgm:prSet/>
      <dgm:spPr/>
      <dgm:t>
        <a:bodyPr/>
        <a:lstStyle/>
        <a:p>
          <a:endParaRPr lang="en-GB" sz="2000" b="1"/>
        </a:p>
      </dgm:t>
    </dgm:pt>
    <dgm:pt modelId="{D255A21D-8DC2-48E2-92F6-D7E9632AA7F9}">
      <dgm:prSet phldrT="[Text]" custT="1"/>
      <dgm:spPr>
        <a:solidFill>
          <a:srgbClr val="E3EAFD"/>
        </a:solidFill>
        <a:ln>
          <a:noFill/>
        </a:ln>
      </dgm:spPr>
      <dgm:t>
        <a:bodyPr/>
        <a:lstStyle/>
        <a:p>
          <a:pPr algn="ctr"/>
          <a:r>
            <a:rPr lang="en-GB" sz="2000" b="1" dirty="0" err="1">
              <a:solidFill>
                <a:srgbClr val="115076"/>
              </a:solidFill>
            </a:rPr>
            <a:t>nigérien</a:t>
          </a:r>
          <a:endParaRPr lang="en-GB" sz="2000" b="1" dirty="0">
            <a:solidFill>
              <a:srgbClr val="115076"/>
            </a:solidFill>
          </a:endParaRPr>
        </a:p>
      </dgm:t>
    </dgm:pt>
    <dgm:pt modelId="{1D4CDF1E-B37A-4AFC-833C-29992B049CF3}" type="parTrans" cxnId="{765F42A7-4585-492D-A6CF-05AC49DC5BB9}">
      <dgm:prSet/>
      <dgm:spPr/>
      <dgm:t>
        <a:bodyPr/>
        <a:lstStyle/>
        <a:p>
          <a:endParaRPr lang="en-GB" sz="2000" b="1"/>
        </a:p>
      </dgm:t>
    </dgm:pt>
    <dgm:pt modelId="{00363839-9DAC-4B3C-9B0B-7DD70C5CEFB6}" type="sibTrans" cxnId="{765F42A7-4585-492D-A6CF-05AC49DC5BB9}">
      <dgm:prSet/>
      <dgm:spPr/>
      <dgm:t>
        <a:bodyPr/>
        <a:lstStyle/>
        <a:p>
          <a:endParaRPr lang="en-GB" sz="2000" b="1"/>
        </a:p>
      </dgm:t>
    </dgm:pt>
    <dgm:pt modelId="{D08BBDEF-7A67-465E-9978-06528842ABAD}">
      <dgm:prSet custT="1"/>
      <dgm:spPr>
        <a:solidFill>
          <a:srgbClr val="E3EAFD"/>
        </a:solidFill>
        <a:ln>
          <a:noFill/>
        </a:ln>
      </dgm:spPr>
      <dgm:t>
        <a:bodyPr/>
        <a:lstStyle/>
        <a:p>
          <a:pPr algn="ctr"/>
          <a:r>
            <a:rPr lang="en-GB" sz="2000" b="1" dirty="0" err="1">
              <a:solidFill>
                <a:srgbClr val="115076"/>
              </a:solidFill>
            </a:rPr>
            <a:t>malienne</a:t>
          </a:r>
          <a:endParaRPr lang="en-GB" sz="2000" b="1" dirty="0">
            <a:solidFill>
              <a:srgbClr val="115076"/>
            </a:solidFill>
          </a:endParaRPr>
        </a:p>
      </dgm:t>
    </dgm:pt>
    <dgm:pt modelId="{433DEE40-3BF2-4850-A035-7B548A917423}" type="parTrans" cxnId="{2F297160-4687-472B-A470-6FB4826F6F67}">
      <dgm:prSet/>
      <dgm:spPr/>
      <dgm:t>
        <a:bodyPr/>
        <a:lstStyle/>
        <a:p>
          <a:endParaRPr lang="en-GB" sz="2000" b="1"/>
        </a:p>
      </dgm:t>
    </dgm:pt>
    <dgm:pt modelId="{A8A50927-8AF9-4FCC-B023-2F5ECEE3FFAE}" type="sibTrans" cxnId="{2F297160-4687-472B-A470-6FB4826F6F67}">
      <dgm:prSet/>
      <dgm:spPr/>
      <dgm:t>
        <a:bodyPr/>
        <a:lstStyle/>
        <a:p>
          <a:endParaRPr lang="en-GB" sz="2000" b="1"/>
        </a:p>
      </dgm:t>
    </dgm:pt>
    <dgm:pt modelId="{49B2F5EC-E955-4E09-AC7C-CCA1BEB2D9AF}">
      <dgm:prSet custT="1"/>
      <dgm:spPr>
        <a:solidFill>
          <a:srgbClr val="E3EAFD"/>
        </a:solidFill>
        <a:ln>
          <a:noFill/>
        </a:ln>
      </dgm:spPr>
      <dgm:t>
        <a:bodyPr/>
        <a:lstStyle/>
        <a:p>
          <a:pPr algn="ctr"/>
          <a:r>
            <a:rPr lang="en-GB" sz="2000" b="1" dirty="0" err="1">
              <a:solidFill>
                <a:srgbClr val="115076"/>
              </a:solidFill>
            </a:rPr>
            <a:t>malienne</a:t>
          </a:r>
          <a:endParaRPr lang="en-GB" sz="2000" b="1" dirty="0">
            <a:solidFill>
              <a:srgbClr val="115076"/>
            </a:solidFill>
          </a:endParaRPr>
        </a:p>
      </dgm:t>
    </dgm:pt>
    <dgm:pt modelId="{79C33C30-06C2-4A6A-9142-A5AB65DF8A9C}" type="parTrans" cxnId="{18C3F68F-8B01-45A3-B03F-E04CBC158DFF}">
      <dgm:prSet/>
      <dgm:spPr/>
      <dgm:t>
        <a:bodyPr/>
        <a:lstStyle/>
        <a:p>
          <a:endParaRPr lang="en-GB" sz="2000" b="1"/>
        </a:p>
      </dgm:t>
    </dgm:pt>
    <dgm:pt modelId="{00C7049F-564C-4642-BC5F-3B99086AE12D}" type="sibTrans" cxnId="{18C3F68F-8B01-45A3-B03F-E04CBC158DFF}">
      <dgm:prSet/>
      <dgm:spPr/>
      <dgm:t>
        <a:bodyPr/>
        <a:lstStyle/>
        <a:p>
          <a:endParaRPr lang="en-GB" sz="2000" b="1"/>
        </a:p>
      </dgm:t>
    </dgm:pt>
    <dgm:pt modelId="{8973003A-3FBF-4DDE-9901-10809D479DA4}">
      <dgm:prSet custT="1"/>
      <dgm:spPr>
        <a:solidFill>
          <a:srgbClr val="E3EAFD"/>
        </a:solidFill>
        <a:ln>
          <a:noFill/>
        </a:ln>
      </dgm:spPr>
      <dgm:t>
        <a:bodyPr/>
        <a:lstStyle/>
        <a:p>
          <a:pPr algn="ctr"/>
          <a:r>
            <a:rPr lang="en-GB" sz="2000" b="1" dirty="0" err="1">
              <a:solidFill>
                <a:srgbClr val="115076"/>
              </a:solidFill>
            </a:rPr>
            <a:t>malienne</a:t>
          </a:r>
          <a:endParaRPr lang="en-GB" sz="2000" b="1" dirty="0">
            <a:solidFill>
              <a:srgbClr val="115076"/>
            </a:solidFill>
          </a:endParaRPr>
        </a:p>
      </dgm:t>
    </dgm:pt>
    <dgm:pt modelId="{C4E0632C-C7F8-4947-85F8-0E0755B6EA79}" type="parTrans" cxnId="{ECF89344-472B-490A-A333-992936E54118}">
      <dgm:prSet/>
      <dgm:spPr/>
      <dgm:t>
        <a:bodyPr/>
        <a:lstStyle/>
        <a:p>
          <a:endParaRPr lang="en-GB" sz="2000" b="1"/>
        </a:p>
      </dgm:t>
    </dgm:pt>
    <dgm:pt modelId="{BEE376CE-ECB4-4014-89EC-1F7E789EE340}" type="sibTrans" cxnId="{ECF89344-472B-490A-A333-992936E54118}">
      <dgm:prSet/>
      <dgm:spPr/>
      <dgm:t>
        <a:bodyPr/>
        <a:lstStyle/>
        <a:p>
          <a:endParaRPr lang="en-GB" sz="2000" b="1"/>
        </a:p>
      </dgm:t>
    </dgm:pt>
    <dgm:pt modelId="{DD6BD76B-0952-415C-99A6-261B27108785}">
      <dgm:prSet custT="1"/>
      <dgm:spPr>
        <a:solidFill>
          <a:srgbClr val="E3EAFD"/>
        </a:solidFill>
        <a:ln>
          <a:noFill/>
        </a:ln>
      </dgm:spPr>
      <dgm:t>
        <a:bodyPr/>
        <a:lstStyle/>
        <a:p>
          <a:pPr algn="ctr"/>
          <a:r>
            <a:rPr lang="en-GB" sz="2000" b="1" dirty="0" err="1">
              <a:solidFill>
                <a:srgbClr val="115076"/>
              </a:solidFill>
            </a:rPr>
            <a:t>malienne</a:t>
          </a:r>
          <a:endParaRPr lang="en-GB" sz="2000" b="1" dirty="0">
            <a:solidFill>
              <a:srgbClr val="115076"/>
            </a:solidFill>
          </a:endParaRPr>
        </a:p>
      </dgm:t>
    </dgm:pt>
    <dgm:pt modelId="{6CB6DAF9-79C2-463A-A087-F929FD72B95B}" type="parTrans" cxnId="{3A0FE3C3-3D7F-43E2-8870-136358A0CDFB}">
      <dgm:prSet/>
      <dgm:spPr/>
      <dgm:t>
        <a:bodyPr/>
        <a:lstStyle/>
        <a:p>
          <a:endParaRPr lang="en-GB" sz="2000" b="1"/>
        </a:p>
      </dgm:t>
    </dgm:pt>
    <dgm:pt modelId="{013FE221-3B8A-40BF-9F1E-B7CE49CCF986}" type="sibTrans" cxnId="{3A0FE3C3-3D7F-43E2-8870-136358A0CDFB}">
      <dgm:prSet/>
      <dgm:spPr/>
      <dgm:t>
        <a:bodyPr/>
        <a:lstStyle/>
        <a:p>
          <a:endParaRPr lang="en-GB" sz="2000" b="1"/>
        </a:p>
      </dgm:t>
    </dgm:pt>
    <dgm:pt modelId="{9343EC55-7969-4A22-965F-9D2BA49D6D65}">
      <dgm:prSet custT="1"/>
      <dgm:spPr>
        <a:solidFill>
          <a:srgbClr val="E3EAFD"/>
        </a:solidFill>
        <a:ln>
          <a:noFill/>
        </a:ln>
      </dgm:spPr>
      <dgm:t>
        <a:bodyPr/>
        <a:lstStyle/>
        <a:p>
          <a:pPr algn="ctr"/>
          <a:r>
            <a:rPr lang="en-GB" sz="2000" b="1" dirty="0" err="1">
              <a:solidFill>
                <a:srgbClr val="115076"/>
              </a:solidFill>
            </a:rPr>
            <a:t>malienne</a:t>
          </a:r>
          <a:endParaRPr lang="en-GB" sz="2000" b="1" dirty="0">
            <a:solidFill>
              <a:srgbClr val="115076"/>
            </a:solidFill>
          </a:endParaRPr>
        </a:p>
      </dgm:t>
    </dgm:pt>
    <dgm:pt modelId="{A69611C3-7FC6-4940-8FD0-D21BCF500699}" type="parTrans" cxnId="{E76FFDF2-A245-4F27-8E19-6D7D956BBCB4}">
      <dgm:prSet/>
      <dgm:spPr/>
      <dgm:t>
        <a:bodyPr/>
        <a:lstStyle/>
        <a:p>
          <a:endParaRPr lang="en-GB" sz="2000" b="1"/>
        </a:p>
      </dgm:t>
    </dgm:pt>
    <dgm:pt modelId="{4F6AED3F-17FC-488E-9ED8-83865F2DD213}" type="sibTrans" cxnId="{E76FFDF2-A245-4F27-8E19-6D7D956BBCB4}">
      <dgm:prSet/>
      <dgm:spPr/>
      <dgm:t>
        <a:bodyPr/>
        <a:lstStyle/>
        <a:p>
          <a:endParaRPr lang="en-GB" sz="2000" b="1"/>
        </a:p>
      </dgm:t>
    </dgm:pt>
    <dgm:pt modelId="{7A1EF551-45DC-4D0D-A1B5-47E0AC7E9430}" type="pres">
      <dgm:prSet presAssocID="{003F76B9-8E90-4022-A654-2F7F8EF7AC11}" presName="hierChild1" presStyleCnt="0">
        <dgm:presLayoutVars>
          <dgm:orgChart val="1"/>
          <dgm:chPref val="1"/>
          <dgm:dir/>
          <dgm:animOne val="branch"/>
          <dgm:animLvl val="lvl"/>
          <dgm:resizeHandles/>
        </dgm:presLayoutVars>
      </dgm:prSet>
      <dgm:spPr/>
    </dgm:pt>
    <dgm:pt modelId="{D6FE2033-D71B-49B1-B572-8C96AB7CCC21}" type="pres">
      <dgm:prSet presAssocID="{4DC3E0B5-0DDF-4552-91FE-1CA6FCB3D13E}" presName="hierRoot1" presStyleCnt="0">
        <dgm:presLayoutVars>
          <dgm:hierBranch val="init"/>
        </dgm:presLayoutVars>
      </dgm:prSet>
      <dgm:spPr/>
    </dgm:pt>
    <dgm:pt modelId="{F21958F4-F916-40DD-B399-0FDC506126BE}" type="pres">
      <dgm:prSet presAssocID="{4DC3E0B5-0DDF-4552-91FE-1CA6FCB3D13E}" presName="rootComposite1" presStyleCnt="0"/>
      <dgm:spPr/>
    </dgm:pt>
    <dgm:pt modelId="{45905D5F-C6D1-4FC7-8499-098EF32D35C4}" type="pres">
      <dgm:prSet presAssocID="{4DC3E0B5-0DDF-4552-91FE-1CA6FCB3D13E}" presName="rootText1" presStyleLbl="node0" presStyleIdx="0" presStyleCnt="1" custScaleX="200035" custScaleY="133357">
        <dgm:presLayoutVars>
          <dgm:chPref val="3"/>
        </dgm:presLayoutVars>
      </dgm:prSet>
      <dgm:spPr/>
    </dgm:pt>
    <dgm:pt modelId="{62D33D6B-AF6E-4252-8071-4D92A98A7A6F}" type="pres">
      <dgm:prSet presAssocID="{4DC3E0B5-0DDF-4552-91FE-1CA6FCB3D13E}" presName="rootConnector1" presStyleLbl="asst0" presStyleIdx="0" presStyleCnt="0"/>
      <dgm:spPr/>
    </dgm:pt>
    <dgm:pt modelId="{EA83A875-D359-42EB-B641-A52D768D862F}" type="pres">
      <dgm:prSet presAssocID="{4DC3E0B5-0DDF-4552-91FE-1CA6FCB3D13E}" presName="hierChild2" presStyleCnt="0"/>
      <dgm:spPr/>
    </dgm:pt>
    <dgm:pt modelId="{DD42EF08-9B8C-44D8-AD3B-8D2B01252853}" type="pres">
      <dgm:prSet presAssocID="{742237F8-33F3-4E20-AE29-A0F91AC3C4F4}" presName="Name37" presStyleLbl="parChTrans1D2" presStyleIdx="0" presStyleCnt="2"/>
      <dgm:spPr/>
    </dgm:pt>
    <dgm:pt modelId="{0713C95C-72F1-42F5-A7F1-A9F5AB2AF97A}" type="pres">
      <dgm:prSet presAssocID="{1699B07F-A74D-475E-8715-DF9456CCB01B}" presName="hierRoot2" presStyleCnt="0">
        <dgm:presLayoutVars>
          <dgm:hierBranch val="init"/>
        </dgm:presLayoutVars>
      </dgm:prSet>
      <dgm:spPr/>
    </dgm:pt>
    <dgm:pt modelId="{8D9951CB-0616-4D4D-866E-F86FE2AEFF7F}" type="pres">
      <dgm:prSet presAssocID="{1699B07F-A74D-475E-8715-DF9456CCB01B}" presName="rootComposite" presStyleCnt="0"/>
      <dgm:spPr/>
    </dgm:pt>
    <dgm:pt modelId="{43824362-E8D0-4D9E-8245-B59E563C4582}" type="pres">
      <dgm:prSet presAssocID="{1699B07F-A74D-475E-8715-DF9456CCB01B}" presName="rootText" presStyleLbl="node2" presStyleIdx="0" presStyleCnt="2" custScaleX="148147">
        <dgm:presLayoutVars>
          <dgm:chPref val="3"/>
        </dgm:presLayoutVars>
      </dgm:prSet>
      <dgm:spPr/>
    </dgm:pt>
    <dgm:pt modelId="{79641E16-3809-41EE-AAE0-9190115B3008}" type="pres">
      <dgm:prSet presAssocID="{1699B07F-A74D-475E-8715-DF9456CCB01B}" presName="rootConnector" presStyleLbl="node2" presStyleIdx="0" presStyleCnt="2"/>
      <dgm:spPr/>
    </dgm:pt>
    <dgm:pt modelId="{DA0FA6E1-CDA0-4B47-9975-CFDDB7C60EF5}" type="pres">
      <dgm:prSet presAssocID="{1699B07F-A74D-475E-8715-DF9456CCB01B}" presName="hierChild4" presStyleCnt="0"/>
      <dgm:spPr/>
    </dgm:pt>
    <dgm:pt modelId="{1ACB96CC-602E-4485-9A84-32E56D704EC2}" type="pres">
      <dgm:prSet presAssocID="{6319CEA8-95BE-400B-905E-DE10B404DFFD}" presName="Name37" presStyleLbl="parChTrans1D3" presStyleIdx="0" presStyleCnt="4"/>
      <dgm:spPr/>
    </dgm:pt>
    <dgm:pt modelId="{6FABF172-0471-4F2D-B5DD-3E7565B35483}" type="pres">
      <dgm:prSet presAssocID="{0611F6DB-CBBC-4DBF-9798-786F8E829744}" presName="hierRoot2" presStyleCnt="0">
        <dgm:presLayoutVars>
          <dgm:hierBranch val="init"/>
        </dgm:presLayoutVars>
      </dgm:prSet>
      <dgm:spPr/>
    </dgm:pt>
    <dgm:pt modelId="{C659E04D-33BA-43EB-B4B0-61782D93D611}" type="pres">
      <dgm:prSet presAssocID="{0611F6DB-CBBC-4DBF-9798-786F8E829744}" presName="rootComposite" presStyleCnt="0"/>
      <dgm:spPr/>
    </dgm:pt>
    <dgm:pt modelId="{B5017BE6-F21B-48FE-962A-ED0FDC6C0F5A}" type="pres">
      <dgm:prSet presAssocID="{0611F6DB-CBBC-4DBF-9798-786F8E829744}" presName="rootText" presStyleLbl="node3" presStyleIdx="0" presStyleCnt="4" custScaleX="118517">
        <dgm:presLayoutVars>
          <dgm:chPref val="3"/>
        </dgm:presLayoutVars>
      </dgm:prSet>
      <dgm:spPr/>
    </dgm:pt>
    <dgm:pt modelId="{F02FF441-5263-4D61-8F68-D89D15245305}" type="pres">
      <dgm:prSet presAssocID="{0611F6DB-CBBC-4DBF-9798-786F8E829744}" presName="rootConnector" presStyleLbl="node3" presStyleIdx="0" presStyleCnt="4"/>
      <dgm:spPr/>
    </dgm:pt>
    <dgm:pt modelId="{86EE25D4-3B47-49AD-A102-D02CB8B5DB19}" type="pres">
      <dgm:prSet presAssocID="{0611F6DB-CBBC-4DBF-9798-786F8E829744}" presName="hierChild4" presStyleCnt="0"/>
      <dgm:spPr/>
    </dgm:pt>
    <dgm:pt modelId="{AD4103E8-F8AF-4E44-A0FC-6ABB479C2A13}" type="pres">
      <dgm:prSet presAssocID="{3AE9F1BE-2F13-4941-B950-62F1A06F12AE}" presName="Name37" presStyleLbl="parChTrans1D4" presStyleIdx="0" presStyleCnt="24"/>
      <dgm:spPr/>
    </dgm:pt>
    <dgm:pt modelId="{13AC74AE-8C64-4C8A-A45D-A5BF0B3F57F2}" type="pres">
      <dgm:prSet presAssocID="{FF7329EF-4BA9-4854-A177-5EDAADA6A348}" presName="hierRoot2" presStyleCnt="0">
        <dgm:presLayoutVars>
          <dgm:hierBranch val="r"/>
        </dgm:presLayoutVars>
      </dgm:prSet>
      <dgm:spPr/>
    </dgm:pt>
    <dgm:pt modelId="{7A98FF31-4878-41F6-9374-D21CF25A30C9}" type="pres">
      <dgm:prSet presAssocID="{FF7329EF-4BA9-4854-A177-5EDAADA6A348}" presName="rootComposite" presStyleCnt="0"/>
      <dgm:spPr/>
    </dgm:pt>
    <dgm:pt modelId="{B41A9D12-711E-4CEE-B9C7-934DF193A848}" type="pres">
      <dgm:prSet presAssocID="{FF7329EF-4BA9-4854-A177-5EDAADA6A348}" presName="rootText" presStyleLbl="node4" presStyleIdx="0" presStyleCnt="24">
        <dgm:presLayoutVars>
          <dgm:chPref val="3"/>
        </dgm:presLayoutVars>
      </dgm:prSet>
      <dgm:spPr/>
    </dgm:pt>
    <dgm:pt modelId="{038D1B5C-36BA-4AAC-B001-2682A5C008AF}" type="pres">
      <dgm:prSet presAssocID="{FF7329EF-4BA9-4854-A177-5EDAADA6A348}" presName="rootConnector" presStyleLbl="node4" presStyleIdx="0" presStyleCnt="24"/>
      <dgm:spPr/>
    </dgm:pt>
    <dgm:pt modelId="{B45CF5A2-89EC-426B-B3AC-675B7C2DF5A4}" type="pres">
      <dgm:prSet presAssocID="{FF7329EF-4BA9-4854-A177-5EDAADA6A348}" presName="hierChild4" presStyleCnt="0"/>
      <dgm:spPr/>
    </dgm:pt>
    <dgm:pt modelId="{8F5E848D-6A6E-4F43-B3D6-F94FA944E72F}" type="pres">
      <dgm:prSet presAssocID="{CD3B5D0D-6F5E-48AF-9476-3BA9BC938EA9}" presName="Name50" presStyleLbl="parChTrans1D4" presStyleIdx="1" presStyleCnt="24"/>
      <dgm:spPr/>
    </dgm:pt>
    <dgm:pt modelId="{50D09328-8181-4E1D-A824-8BA4A688D291}" type="pres">
      <dgm:prSet presAssocID="{E5E4DF14-131F-4482-8CB3-2C6A7E190F6A}" presName="hierRoot2" presStyleCnt="0">
        <dgm:presLayoutVars>
          <dgm:hierBranch val="init"/>
        </dgm:presLayoutVars>
      </dgm:prSet>
      <dgm:spPr/>
    </dgm:pt>
    <dgm:pt modelId="{F635C45E-4D25-451D-B66F-64D4DBFB2880}" type="pres">
      <dgm:prSet presAssocID="{E5E4DF14-131F-4482-8CB3-2C6A7E190F6A}" presName="rootComposite" presStyleCnt="0"/>
      <dgm:spPr/>
    </dgm:pt>
    <dgm:pt modelId="{06CDFDAB-4204-4DBB-8D27-C9FF2881B2C8}" type="pres">
      <dgm:prSet presAssocID="{E5E4DF14-131F-4482-8CB3-2C6A7E190F6A}" presName="rootText" presStyleLbl="node4" presStyleIdx="1" presStyleCnt="24" custScaleX="110245">
        <dgm:presLayoutVars>
          <dgm:chPref val="3"/>
        </dgm:presLayoutVars>
      </dgm:prSet>
      <dgm:spPr/>
    </dgm:pt>
    <dgm:pt modelId="{9D1CB341-A60D-4E59-B344-35FEF97E45FB}" type="pres">
      <dgm:prSet presAssocID="{E5E4DF14-131F-4482-8CB3-2C6A7E190F6A}" presName="rootConnector" presStyleLbl="node4" presStyleIdx="1" presStyleCnt="24"/>
      <dgm:spPr/>
    </dgm:pt>
    <dgm:pt modelId="{F64C1BC2-7D71-4C48-82D4-29B1DBC29E97}" type="pres">
      <dgm:prSet presAssocID="{E5E4DF14-131F-4482-8CB3-2C6A7E190F6A}" presName="hierChild4" presStyleCnt="0"/>
      <dgm:spPr/>
    </dgm:pt>
    <dgm:pt modelId="{C7A540C9-8F89-4B66-AE87-E210EDB4109A}" type="pres">
      <dgm:prSet presAssocID="{E5E4DF14-131F-4482-8CB3-2C6A7E190F6A}" presName="hierChild5" presStyleCnt="0"/>
      <dgm:spPr/>
    </dgm:pt>
    <dgm:pt modelId="{F34322D1-3200-4247-A14A-6DC039C5176C}" type="pres">
      <dgm:prSet presAssocID="{2DF2B674-1AF4-4CC4-A930-1692AC6122DD}" presName="Name50" presStyleLbl="parChTrans1D4" presStyleIdx="2" presStyleCnt="24"/>
      <dgm:spPr/>
    </dgm:pt>
    <dgm:pt modelId="{1B6E2E2E-3862-4BC5-A40F-8147FC34CF45}" type="pres">
      <dgm:prSet presAssocID="{D60D124F-2481-4936-BF26-D5A280BDBF18}" presName="hierRoot2" presStyleCnt="0">
        <dgm:presLayoutVars>
          <dgm:hierBranch/>
        </dgm:presLayoutVars>
      </dgm:prSet>
      <dgm:spPr/>
    </dgm:pt>
    <dgm:pt modelId="{B8B19AF8-FEAB-43EB-83EC-DB9998CA89C7}" type="pres">
      <dgm:prSet presAssocID="{D60D124F-2481-4936-BF26-D5A280BDBF18}" presName="rootComposite" presStyleCnt="0"/>
      <dgm:spPr/>
    </dgm:pt>
    <dgm:pt modelId="{B18B52B3-6E56-44CC-987A-A157420118B2}" type="pres">
      <dgm:prSet presAssocID="{D60D124F-2481-4936-BF26-D5A280BDBF18}" presName="rootText" presStyleLbl="node4" presStyleIdx="2" presStyleCnt="24" custScaleX="110245">
        <dgm:presLayoutVars>
          <dgm:chPref val="3"/>
        </dgm:presLayoutVars>
      </dgm:prSet>
      <dgm:spPr/>
    </dgm:pt>
    <dgm:pt modelId="{504BDC87-0756-4A23-9FD3-02B37E0BDBF0}" type="pres">
      <dgm:prSet presAssocID="{D60D124F-2481-4936-BF26-D5A280BDBF18}" presName="rootConnector" presStyleLbl="node4" presStyleIdx="2" presStyleCnt="24"/>
      <dgm:spPr/>
    </dgm:pt>
    <dgm:pt modelId="{62197724-8D7F-476D-B1A0-32CA7487DBDB}" type="pres">
      <dgm:prSet presAssocID="{D60D124F-2481-4936-BF26-D5A280BDBF18}" presName="hierChild4" presStyleCnt="0"/>
      <dgm:spPr/>
    </dgm:pt>
    <dgm:pt modelId="{F64C1CC2-D233-4BD4-B726-71E5A0FED94C}" type="pres">
      <dgm:prSet presAssocID="{D60D124F-2481-4936-BF26-D5A280BDBF18}" presName="hierChild5" presStyleCnt="0"/>
      <dgm:spPr/>
    </dgm:pt>
    <dgm:pt modelId="{45888DEB-6D7A-4834-B601-9BC58F1D4556}" type="pres">
      <dgm:prSet presAssocID="{FF7329EF-4BA9-4854-A177-5EDAADA6A348}" presName="hierChild5" presStyleCnt="0"/>
      <dgm:spPr/>
    </dgm:pt>
    <dgm:pt modelId="{AF2622A5-F4ED-416B-B33E-76E52598B697}" type="pres">
      <dgm:prSet presAssocID="{05CC4A11-3C04-40D0-85EC-EA78242579CC}" presName="Name37" presStyleLbl="parChTrans1D4" presStyleIdx="3" presStyleCnt="24"/>
      <dgm:spPr/>
    </dgm:pt>
    <dgm:pt modelId="{C8F0872E-73B9-49D5-B09F-5236137E6588}" type="pres">
      <dgm:prSet presAssocID="{A90A9719-FED5-4197-A972-995329EAF79D}" presName="hierRoot2" presStyleCnt="0">
        <dgm:presLayoutVars>
          <dgm:hierBranch val="r"/>
        </dgm:presLayoutVars>
      </dgm:prSet>
      <dgm:spPr/>
    </dgm:pt>
    <dgm:pt modelId="{43F9846F-38EF-4ACB-A35B-46E02C8B0868}" type="pres">
      <dgm:prSet presAssocID="{A90A9719-FED5-4197-A972-995329EAF79D}" presName="rootComposite" presStyleCnt="0"/>
      <dgm:spPr/>
    </dgm:pt>
    <dgm:pt modelId="{AB04DC5A-BFD6-4725-8530-EBE210DEEA89}" type="pres">
      <dgm:prSet presAssocID="{A90A9719-FED5-4197-A972-995329EAF79D}" presName="rootText" presStyleLbl="node4" presStyleIdx="3" presStyleCnt="24" custScaleX="130897">
        <dgm:presLayoutVars>
          <dgm:chPref val="3"/>
        </dgm:presLayoutVars>
      </dgm:prSet>
      <dgm:spPr/>
    </dgm:pt>
    <dgm:pt modelId="{2F376E12-ACA4-4E25-8E35-298165A8EDE6}" type="pres">
      <dgm:prSet presAssocID="{A90A9719-FED5-4197-A972-995329EAF79D}" presName="rootConnector" presStyleLbl="node4" presStyleIdx="3" presStyleCnt="24"/>
      <dgm:spPr/>
    </dgm:pt>
    <dgm:pt modelId="{1FD645CE-A69B-462D-83BF-B7175D82C1E2}" type="pres">
      <dgm:prSet presAssocID="{A90A9719-FED5-4197-A972-995329EAF79D}" presName="hierChild4" presStyleCnt="0"/>
      <dgm:spPr/>
    </dgm:pt>
    <dgm:pt modelId="{702298DD-2EEE-4ABC-9DD4-A9FC27314482}" type="pres">
      <dgm:prSet presAssocID="{6D8418F2-8A23-4B36-9749-B8383E7474AA}" presName="Name50" presStyleLbl="parChTrans1D4" presStyleIdx="4" presStyleCnt="24"/>
      <dgm:spPr/>
    </dgm:pt>
    <dgm:pt modelId="{575A83F6-3AE1-4A87-AD0B-C44D5BCB45A2}" type="pres">
      <dgm:prSet presAssocID="{F50B822F-F512-4A32-BF5E-92AA8B5F5A73}" presName="hierRoot2" presStyleCnt="0">
        <dgm:presLayoutVars>
          <dgm:hierBranch val="init"/>
        </dgm:presLayoutVars>
      </dgm:prSet>
      <dgm:spPr/>
    </dgm:pt>
    <dgm:pt modelId="{15653DA5-C45E-44BE-B765-06F25A2B3CB8}" type="pres">
      <dgm:prSet presAssocID="{F50B822F-F512-4A32-BF5E-92AA8B5F5A73}" presName="rootComposite" presStyleCnt="0"/>
      <dgm:spPr/>
    </dgm:pt>
    <dgm:pt modelId="{7B2A4DAE-B83D-4AEF-828B-2DC0CBEDB813}" type="pres">
      <dgm:prSet presAssocID="{F50B822F-F512-4A32-BF5E-92AA8B5F5A73}" presName="rootText" presStyleLbl="node4" presStyleIdx="4" presStyleCnt="24" custScaleX="110245">
        <dgm:presLayoutVars>
          <dgm:chPref val="3"/>
        </dgm:presLayoutVars>
      </dgm:prSet>
      <dgm:spPr/>
    </dgm:pt>
    <dgm:pt modelId="{43C3304C-8D17-4FEE-BF8D-9F8DC21C3A01}" type="pres">
      <dgm:prSet presAssocID="{F50B822F-F512-4A32-BF5E-92AA8B5F5A73}" presName="rootConnector" presStyleLbl="node4" presStyleIdx="4" presStyleCnt="24"/>
      <dgm:spPr/>
    </dgm:pt>
    <dgm:pt modelId="{ABD44C2D-46E6-4907-A057-FC8243A88153}" type="pres">
      <dgm:prSet presAssocID="{F50B822F-F512-4A32-BF5E-92AA8B5F5A73}" presName="hierChild4" presStyleCnt="0"/>
      <dgm:spPr/>
    </dgm:pt>
    <dgm:pt modelId="{D6041325-9A94-4174-A1D6-DF3F959EBE2F}" type="pres">
      <dgm:prSet presAssocID="{F50B822F-F512-4A32-BF5E-92AA8B5F5A73}" presName="hierChild5" presStyleCnt="0"/>
      <dgm:spPr/>
    </dgm:pt>
    <dgm:pt modelId="{AEED91CD-2C19-47D4-8162-5E28ED61F2CA}" type="pres">
      <dgm:prSet presAssocID="{E8C4B818-002C-46BE-963F-C263AFB00452}" presName="Name50" presStyleLbl="parChTrans1D4" presStyleIdx="5" presStyleCnt="24"/>
      <dgm:spPr/>
    </dgm:pt>
    <dgm:pt modelId="{9E53B173-6919-4DA1-BED0-6838A9F44E77}" type="pres">
      <dgm:prSet presAssocID="{99EAFC08-8895-4036-8814-3CF5C2AF2784}" presName="hierRoot2" presStyleCnt="0">
        <dgm:presLayoutVars>
          <dgm:hierBranch val="hang"/>
        </dgm:presLayoutVars>
      </dgm:prSet>
      <dgm:spPr/>
    </dgm:pt>
    <dgm:pt modelId="{FB63039E-C8EC-4987-AC42-C55794F3EFBE}" type="pres">
      <dgm:prSet presAssocID="{99EAFC08-8895-4036-8814-3CF5C2AF2784}" presName="rootComposite" presStyleCnt="0"/>
      <dgm:spPr/>
    </dgm:pt>
    <dgm:pt modelId="{22FA665B-775A-42C4-AB33-0364117B0CBD}" type="pres">
      <dgm:prSet presAssocID="{99EAFC08-8895-4036-8814-3CF5C2AF2784}" presName="rootText" presStyleLbl="node4" presStyleIdx="5" presStyleCnt="24" custScaleX="110245">
        <dgm:presLayoutVars>
          <dgm:chPref val="3"/>
        </dgm:presLayoutVars>
      </dgm:prSet>
      <dgm:spPr/>
    </dgm:pt>
    <dgm:pt modelId="{E082CCA4-A90B-45F9-A526-895AF07BD47C}" type="pres">
      <dgm:prSet presAssocID="{99EAFC08-8895-4036-8814-3CF5C2AF2784}" presName="rootConnector" presStyleLbl="node4" presStyleIdx="5" presStyleCnt="24"/>
      <dgm:spPr/>
    </dgm:pt>
    <dgm:pt modelId="{1BF3B32F-3BCC-4887-A9E5-EF53BC73AC60}" type="pres">
      <dgm:prSet presAssocID="{99EAFC08-8895-4036-8814-3CF5C2AF2784}" presName="hierChild4" presStyleCnt="0"/>
      <dgm:spPr/>
    </dgm:pt>
    <dgm:pt modelId="{3ECD36B9-D5CE-43F7-B8B5-3D27DF228F14}" type="pres">
      <dgm:prSet presAssocID="{99EAFC08-8895-4036-8814-3CF5C2AF2784}" presName="hierChild5" presStyleCnt="0"/>
      <dgm:spPr/>
    </dgm:pt>
    <dgm:pt modelId="{02A4B06F-D551-453B-8D9C-54FD114C30BC}" type="pres">
      <dgm:prSet presAssocID="{A90A9719-FED5-4197-A972-995329EAF79D}" presName="hierChild5" presStyleCnt="0"/>
      <dgm:spPr/>
    </dgm:pt>
    <dgm:pt modelId="{EBA808F4-D2A8-4DEA-A240-66185085F009}" type="pres">
      <dgm:prSet presAssocID="{0611F6DB-CBBC-4DBF-9798-786F8E829744}" presName="hierChild5" presStyleCnt="0"/>
      <dgm:spPr/>
    </dgm:pt>
    <dgm:pt modelId="{9FC29ADB-BDAB-41CD-92DC-A99925FB3DA7}" type="pres">
      <dgm:prSet presAssocID="{EDFE87AB-7538-4963-BC8B-54CB50C8A538}" presName="Name37" presStyleLbl="parChTrans1D3" presStyleIdx="1" presStyleCnt="4"/>
      <dgm:spPr/>
    </dgm:pt>
    <dgm:pt modelId="{FA0AAD8F-3EC4-462E-90D1-EA89804B4EF5}" type="pres">
      <dgm:prSet presAssocID="{43546DA4-DC9C-401E-9DC9-56F6F10932F8}" presName="hierRoot2" presStyleCnt="0">
        <dgm:presLayoutVars>
          <dgm:hierBranch val="init"/>
        </dgm:presLayoutVars>
      </dgm:prSet>
      <dgm:spPr/>
    </dgm:pt>
    <dgm:pt modelId="{64CDEC4D-B37C-478D-A320-EA54D589D3DA}" type="pres">
      <dgm:prSet presAssocID="{43546DA4-DC9C-401E-9DC9-56F6F10932F8}" presName="rootComposite" presStyleCnt="0"/>
      <dgm:spPr/>
    </dgm:pt>
    <dgm:pt modelId="{9A701A41-6262-4D86-A9A5-B2499DE701C9}" type="pres">
      <dgm:prSet presAssocID="{43546DA4-DC9C-401E-9DC9-56F6F10932F8}" presName="rootText" presStyleLbl="node3" presStyleIdx="1" presStyleCnt="4" custScaleX="118517">
        <dgm:presLayoutVars>
          <dgm:chPref val="3"/>
        </dgm:presLayoutVars>
      </dgm:prSet>
      <dgm:spPr/>
    </dgm:pt>
    <dgm:pt modelId="{976BE8E6-5725-4079-895B-DB7214A63C2B}" type="pres">
      <dgm:prSet presAssocID="{43546DA4-DC9C-401E-9DC9-56F6F10932F8}" presName="rootConnector" presStyleLbl="node3" presStyleIdx="1" presStyleCnt="4"/>
      <dgm:spPr/>
    </dgm:pt>
    <dgm:pt modelId="{6E5FFA54-D45C-4A5F-9398-263C934689E7}" type="pres">
      <dgm:prSet presAssocID="{43546DA4-DC9C-401E-9DC9-56F6F10932F8}" presName="hierChild4" presStyleCnt="0"/>
      <dgm:spPr/>
    </dgm:pt>
    <dgm:pt modelId="{C1195AC1-75FA-438D-ADFE-55359EB1DA02}" type="pres">
      <dgm:prSet presAssocID="{1D4CDF1E-B37A-4AFC-833C-29992B049CF3}" presName="Name37" presStyleLbl="parChTrans1D4" presStyleIdx="6" presStyleCnt="24"/>
      <dgm:spPr/>
    </dgm:pt>
    <dgm:pt modelId="{0245B34E-68E4-4027-80F8-BBE62A168009}" type="pres">
      <dgm:prSet presAssocID="{D255A21D-8DC2-48E2-92F6-D7E9632AA7F9}" presName="hierRoot2" presStyleCnt="0">
        <dgm:presLayoutVars>
          <dgm:hierBranch val="r"/>
        </dgm:presLayoutVars>
      </dgm:prSet>
      <dgm:spPr/>
    </dgm:pt>
    <dgm:pt modelId="{2E83271A-C391-4941-9002-0513B0F8B009}" type="pres">
      <dgm:prSet presAssocID="{D255A21D-8DC2-48E2-92F6-D7E9632AA7F9}" presName="rootComposite" presStyleCnt="0"/>
      <dgm:spPr/>
    </dgm:pt>
    <dgm:pt modelId="{82154542-73CE-4984-B6E5-D5D7122AD261}" type="pres">
      <dgm:prSet presAssocID="{D255A21D-8DC2-48E2-92F6-D7E9632AA7F9}" presName="rootText" presStyleLbl="node4" presStyleIdx="6" presStyleCnt="24">
        <dgm:presLayoutVars>
          <dgm:chPref val="3"/>
        </dgm:presLayoutVars>
      </dgm:prSet>
      <dgm:spPr/>
    </dgm:pt>
    <dgm:pt modelId="{FAC0F7BA-FCD7-4210-8178-6B577635F48E}" type="pres">
      <dgm:prSet presAssocID="{D255A21D-8DC2-48E2-92F6-D7E9632AA7F9}" presName="rootConnector" presStyleLbl="node4" presStyleIdx="6" presStyleCnt="24"/>
      <dgm:spPr/>
    </dgm:pt>
    <dgm:pt modelId="{A79E44D6-D438-479A-ACAB-81B8E5300032}" type="pres">
      <dgm:prSet presAssocID="{D255A21D-8DC2-48E2-92F6-D7E9632AA7F9}" presName="hierChild4" presStyleCnt="0"/>
      <dgm:spPr/>
    </dgm:pt>
    <dgm:pt modelId="{0756D7C1-7A58-4A87-B66A-F4957C998DFB}" type="pres">
      <dgm:prSet presAssocID="{9AFAE261-8776-4D9F-8617-667E263706D8}" presName="Name50" presStyleLbl="parChTrans1D4" presStyleIdx="7" presStyleCnt="24"/>
      <dgm:spPr/>
    </dgm:pt>
    <dgm:pt modelId="{F3BF3061-B0EB-4CA6-9F34-8ABD4520E5E4}" type="pres">
      <dgm:prSet presAssocID="{F7E39EB6-D3A2-49CF-B7C6-A0798827306F}" presName="hierRoot2" presStyleCnt="0">
        <dgm:presLayoutVars>
          <dgm:hierBranch val="hang"/>
        </dgm:presLayoutVars>
      </dgm:prSet>
      <dgm:spPr/>
    </dgm:pt>
    <dgm:pt modelId="{5BD7222E-639E-4D65-BFBF-6665553F86EB}" type="pres">
      <dgm:prSet presAssocID="{F7E39EB6-D3A2-49CF-B7C6-A0798827306F}" presName="rootComposite" presStyleCnt="0"/>
      <dgm:spPr/>
    </dgm:pt>
    <dgm:pt modelId="{833C478F-7BA1-4D86-89E1-82C46B6F3075}" type="pres">
      <dgm:prSet presAssocID="{F7E39EB6-D3A2-49CF-B7C6-A0798827306F}" presName="rootText" presStyleLbl="node4" presStyleIdx="7" presStyleCnt="24" custScaleX="110245">
        <dgm:presLayoutVars>
          <dgm:chPref val="3"/>
        </dgm:presLayoutVars>
      </dgm:prSet>
      <dgm:spPr/>
    </dgm:pt>
    <dgm:pt modelId="{965D6430-B168-443D-85DE-F69FE37E7DB2}" type="pres">
      <dgm:prSet presAssocID="{F7E39EB6-D3A2-49CF-B7C6-A0798827306F}" presName="rootConnector" presStyleLbl="node4" presStyleIdx="7" presStyleCnt="24"/>
      <dgm:spPr/>
    </dgm:pt>
    <dgm:pt modelId="{A16BFF50-9069-42BD-B8C2-F66CAAE7E36A}" type="pres">
      <dgm:prSet presAssocID="{F7E39EB6-D3A2-49CF-B7C6-A0798827306F}" presName="hierChild4" presStyleCnt="0"/>
      <dgm:spPr/>
    </dgm:pt>
    <dgm:pt modelId="{3D14575C-0782-49EB-BB44-3D892CEAD527}" type="pres">
      <dgm:prSet presAssocID="{F7E39EB6-D3A2-49CF-B7C6-A0798827306F}" presName="hierChild5" presStyleCnt="0"/>
      <dgm:spPr/>
    </dgm:pt>
    <dgm:pt modelId="{6922B04E-5466-45E0-966A-55292610EF56}" type="pres">
      <dgm:prSet presAssocID="{ED1DCF3E-28F4-4782-B2DA-FC4C33052079}" presName="Name50" presStyleLbl="parChTrans1D4" presStyleIdx="8" presStyleCnt="24"/>
      <dgm:spPr/>
    </dgm:pt>
    <dgm:pt modelId="{DB79B86B-E3C7-4336-825C-D4654542A4E8}" type="pres">
      <dgm:prSet presAssocID="{6DA31A2B-43CE-4440-B25B-9B622E396FC0}" presName="hierRoot2" presStyleCnt="0">
        <dgm:presLayoutVars>
          <dgm:hierBranch val="init"/>
        </dgm:presLayoutVars>
      </dgm:prSet>
      <dgm:spPr/>
    </dgm:pt>
    <dgm:pt modelId="{E346162E-66AF-4D25-B236-BA592C2AE96A}" type="pres">
      <dgm:prSet presAssocID="{6DA31A2B-43CE-4440-B25B-9B622E396FC0}" presName="rootComposite" presStyleCnt="0"/>
      <dgm:spPr/>
    </dgm:pt>
    <dgm:pt modelId="{59B902DA-9962-47E6-9196-E1E999594581}" type="pres">
      <dgm:prSet presAssocID="{6DA31A2B-43CE-4440-B25B-9B622E396FC0}" presName="rootText" presStyleLbl="node4" presStyleIdx="8" presStyleCnt="24" custScaleX="110245">
        <dgm:presLayoutVars>
          <dgm:chPref val="3"/>
        </dgm:presLayoutVars>
      </dgm:prSet>
      <dgm:spPr/>
    </dgm:pt>
    <dgm:pt modelId="{10031C96-A49B-4066-A5BB-11A126B4F393}" type="pres">
      <dgm:prSet presAssocID="{6DA31A2B-43CE-4440-B25B-9B622E396FC0}" presName="rootConnector" presStyleLbl="node4" presStyleIdx="8" presStyleCnt="24"/>
      <dgm:spPr/>
    </dgm:pt>
    <dgm:pt modelId="{C21F39DF-76AE-4A52-BAA5-E326253F48B3}" type="pres">
      <dgm:prSet presAssocID="{6DA31A2B-43CE-4440-B25B-9B622E396FC0}" presName="hierChild4" presStyleCnt="0"/>
      <dgm:spPr/>
    </dgm:pt>
    <dgm:pt modelId="{EDF3833D-98EA-4B10-8A7B-73DBD9DB9EB5}" type="pres">
      <dgm:prSet presAssocID="{6DA31A2B-43CE-4440-B25B-9B622E396FC0}" presName="hierChild5" presStyleCnt="0"/>
      <dgm:spPr/>
    </dgm:pt>
    <dgm:pt modelId="{25AD43A6-9BF1-4D38-92F0-EA5DC0CF5BC0}" type="pres">
      <dgm:prSet presAssocID="{D255A21D-8DC2-48E2-92F6-D7E9632AA7F9}" presName="hierChild5" presStyleCnt="0"/>
      <dgm:spPr/>
    </dgm:pt>
    <dgm:pt modelId="{48491A05-8DB0-449F-A5E6-A2F41826C176}" type="pres">
      <dgm:prSet presAssocID="{02FB3AD0-3359-424A-B6B6-ACB1D1465BED}" presName="Name37" presStyleLbl="parChTrans1D4" presStyleIdx="9" presStyleCnt="24"/>
      <dgm:spPr/>
    </dgm:pt>
    <dgm:pt modelId="{F5D675B1-04FF-4CA7-A846-B127F2BE717A}" type="pres">
      <dgm:prSet presAssocID="{166C34F5-77DA-4ED4-A6E0-DDCC91ED1D32}" presName="hierRoot2" presStyleCnt="0">
        <dgm:presLayoutVars>
          <dgm:hierBranch val="r"/>
        </dgm:presLayoutVars>
      </dgm:prSet>
      <dgm:spPr/>
    </dgm:pt>
    <dgm:pt modelId="{E0B9A813-62D6-42BA-8849-779320E36DD6}" type="pres">
      <dgm:prSet presAssocID="{166C34F5-77DA-4ED4-A6E0-DDCC91ED1D32}" presName="rootComposite" presStyleCnt="0"/>
      <dgm:spPr/>
    </dgm:pt>
    <dgm:pt modelId="{B545041C-54EE-4E1A-89BE-11EE2D9A64E0}" type="pres">
      <dgm:prSet presAssocID="{166C34F5-77DA-4ED4-A6E0-DDCC91ED1D32}" presName="rootText" presStyleLbl="node4" presStyleIdx="9" presStyleCnt="24" custScaleX="130897">
        <dgm:presLayoutVars>
          <dgm:chPref val="3"/>
        </dgm:presLayoutVars>
      </dgm:prSet>
      <dgm:spPr/>
    </dgm:pt>
    <dgm:pt modelId="{9D02D067-367A-4EFD-8569-AD82AEC1A751}" type="pres">
      <dgm:prSet presAssocID="{166C34F5-77DA-4ED4-A6E0-DDCC91ED1D32}" presName="rootConnector" presStyleLbl="node4" presStyleIdx="9" presStyleCnt="24"/>
      <dgm:spPr/>
    </dgm:pt>
    <dgm:pt modelId="{7FE5AF47-BE7B-4203-95A6-8AD13E4FEAC3}" type="pres">
      <dgm:prSet presAssocID="{166C34F5-77DA-4ED4-A6E0-DDCC91ED1D32}" presName="hierChild4" presStyleCnt="0"/>
      <dgm:spPr/>
    </dgm:pt>
    <dgm:pt modelId="{6EBDF31E-FDB6-4FBF-A01D-CE349E9E7AB8}" type="pres">
      <dgm:prSet presAssocID="{C50C8D51-92A4-4636-BBEA-209F16B455F8}" presName="Name50" presStyleLbl="parChTrans1D4" presStyleIdx="10" presStyleCnt="24"/>
      <dgm:spPr/>
    </dgm:pt>
    <dgm:pt modelId="{9582521B-C494-496B-9766-1B57FF94E0F7}" type="pres">
      <dgm:prSet presAssocID="{B03BFC92-C946-48DF-B7B5-C295633B3BD6}" presName="hierRoot2" presStyleCnt="0">
        <dgm:presLayoutVars>
          <dgm:hierBranch val="init"/>
        </dgm:presLayoutVars>
      </dgm:prSet>
      <dgm:spPr/>
    </dgm:pt>
    <dgm:pt modelId="{B0CD2166-CBF5-4518-999A-524CDBCBDDA1}" type="pres">
      <dgm:prSet presAssocID="{B03BFC92-C946-48DF-B7B5-C295633B3BD6}" presName="rootComposite" presStyleCnt="0"/>
      <dgm:spPr/>
    </dgm:pt>
    <dgm:pt modelId="{AC0D8BDE-BEB6-40CA-B22B-02501EB7270E}" type="pres">
      <dgm:prSet presAssocID="{B03BFC92-C946-48DF-B7B5-C295633B3BD6}" presName="rootText" presStyleLbl="node4" presStyleIdx="10" presStyleCnt="24" custScaleX="110245">
        <dgm:presLayoutVars>
          <dgm:chPref val="3"/>
        </dgm:presLayoutVars>
      </dgm:prSet>
      <dgm:spPr/>
    </dgm:pt>
    <dgm:pt modelId="{F8342C23-EEAA-486D-AAF7-2485EB7B9D92}" type="pres">
      <dgm:prSet presAssocID="{B03BFC92-C946-48DF-B7B5-C295633B3BD6}" presName="rootConnector" presStyleLbl="node4" presStyleIdx="10" presStyleCnt="24"/>
      <dgm:spPr/>
    </dgm:pt>
    <dgm:pt modelId="{BC4C4517-2708-4038-A47F-FAE1D4603D31}" type="pres">
      <dgm:prSet presAssocID="{B03BFC92-C946-48DF-B7B5-C295633B3BD6}" presName="hierChild4" presStyleCnt="0"/>
      <dgm:spPr/>
    </dgm:pt>
    <dgm:pt modelId="{A4E73A4A-C7C1-4505-BE86-AA314C51F70C}" type="pres">
      <dgm:prSet presAssocID="{B03BFC92-C946-48DF-B7B5-C295633B3BD6}" presName="hierChild5" presStyleCnt="0"/>
      <dgm:spPr/>
    </dgm:pt>
    <dgm:pt modelId="{D3BDBC9A-FFE2-42BA-8A5E-CC51F2F2616F}" type="pres">
      <dgm:prSet presAssocID="{433DEE40-3BF2-4850-A035-7B548A917423}" presName="Name50" presStyleLbl="parChTrans1D4" presStyleIdx="11" presStyleCnt="24"/>
      <dgm:spPr/>
    </dgm:pt>
    <dgm:pt modelId="{38B406A2-3F76-4243-9A07-E076E0A7C737}" type="pres">
      <dgm:prSet presAssocID="{D08BBDEF-7A67-465E-9978-06528842ABAD}" presName="hierRoot2" presStyleCnt="0">
        <dgm:presLayoutVars>
          <dgm:hierBranch val="init"/>
        </dgm:presLayoutVars>
      </dgm:prSet>
      <dgm:spPr/>
    </dgm:pt>
    <dgm:pt modelId="{5B782C82-4E2F-434E-8536-C93116E6A943}" type="pres">
      <dgm:prSet presAssocID="{D08BBDEF-7A67-465E-9978-06528842ABAD}" presName="rootComposite" presStyleCnt="0"/>
      <dgm:spPr/>
    </dgm:pt>
    <dgm:pt modelId="{3264E26C-8F29-4EAF-8E9F-139E02EA7F87}" type="pres">
      <dgm:prSet presAssocID="{D08BBDEF-7A67-465E-9978-06528842ABAD}" presName="rootText" presStyleLbl="node4" presStyleIdx="11" presStyleCnt="24" custScaleX="110245">
        <dgm:presLayoutVars>
          <dgm:chPref val="3"/>
        </dgm:presLayoutVars>
      </dgm:prSet>
      <dgm:spPr/>
    </dgm:pt>
    <dgm:pt modelId="{44F5DA9A-4843-4909-9077-FFA2B11EE0A5}" type="pres">
      <dgm:prSet presAssocID="{D08BBDEF-7A67-465E-9978-06528842ABAD}" presName="rootConnector" presStyleLbl="node4" presStyleIdx="11" presStyleCnt="24"/>
      <dgm:spPr/>
    </dgm:pt>
    <dgm:pt modelId="{410693A7-1F51-498A-9677-B65EA54A6870}" type="pres">
      <dgm:prSet presAssocID="{D08BBDEF-7A67-465E-9978-06528842ABAD}" presName="hierChild4" presStyleCnt="0"/>
      <dgm:spPr/>
    </dgm:pt>
    <dgm:pt modelId="{526F466C-EA33-4AF9-8438-F65A255CBA2F}" type="pres">
      <dgm:prSet presAssocID="{D08BBDEF-7A67-465E-9978-06528842ABAD}" presName="hierChild5" presStyleCnt="0"/>
      <dgm:spPr/>
    </dgm:pt>
    <dgm:pt modelId="{9FCD2050-CFBB-4F13-91AE-2FB64F1057C4}" type="pres">
      <dgm:prSet presAssocID="{166C34F5-77DA-4ED4-A6E0-DDCC91ED1D32}" presName="hierChild5" presStyleCnt="0"/>
      <dgm:spPr/>
    </dgm:pt>
    <dgm:pt modelId="{2EDFC171-21DA-4123-A063-B599E309B241}" type="pres">
      <dgm:prSet presAssocID="{43546DA4-DC9C-401E-9DC9-56F6F10932F8}" presName="hierChild5" presStyleCnt="0"/>
      <dgm:spPr/>
    </dgm:pt>
    <dgm:pt modelId="{20ABEE80-2D94-4920-984E-E93568F6265B}" type="pres">
      <dgm:prSet presAssocID="{1699B07F-A74D-475E-8715-DF9456CCB01B}" presName="hierChild5" presStyleCnt="0"/>
      <dgm:spPr/>
    </dgm:pt>
    <dgm:pt modelId="{363F133D-95F9-4D60-839F-73237918FAA0}" type="pres">
      <dgm:prSet presAssocID="{682179D5-5D61-4C86-A8A8-C67850D6C694}" presName="Name37" presStyleLbl="parChTrans1D2" presStyleIdx="1" presStyleCnt="2"/>
      <dgm:spPr/>
    </dgm:pt>
    <dgm:pt modelId="{7A255568-0E6A-4608-894E-ABE6C247437C}" type="pres">
      <dgm:prSet presAssocID="{7721BAE5-82B4-4602-BDEE-D10F5DA2014E}" presName="hierRoot2" presStyleCnt="0">
        <dgm:presLayoutVars>
          <dgm:hierBranch val="init"/>
        </dgm:presLayoutVars>
      </dgm:prSet>
      <dgm:spPr/>
    </dgm:pt>
    <dgm:pt modelId="{B23DCB6F-D85B-4FFE-8907-6BC64562896A}" type="pres">
      <dgm:prSet presAssocID="{7721BAE5-82B4-4602-BDEE-D10F5DA2014E}" presName="rootComposite" presStyleCnt="0"/>
      <dgm:spPr/>
    </dgm:pt>
    <dgm:pt modelId="{D6AD1CF2-5FEE-421A-8E33-501D8BBA68D4}" type="pres">
      <dgm:prSet presAssocID="{7721BAE5-82B4-4602-BDEE-D10F5DA2014E}" presName="rootText" presStyleLbl="node2" presStyleIdx="1" presStyleCnt="2" custScaleX="148147">
        <dgm:presLayoutVars>
          <dgm:chPref val="3"/>
        </dgm:presLayoutVars>
      </dgm:prSet>
      <dgm:spPr/>
    </dgm:pt>
    <dgm:pt modelId="{5C7A2C60-D4C3-4DE2-83F3-4F0490A8C172}" type="pres">
      <dgm:prSet presAssocID="{7721BAE5-82B4-4602-BDEE-D10F5DA2014E}" presName="rootConnector" presStyleLbl="node2" presStyleIdx="1" presStyleCnt="2"/>
      <dgm:spPr/>
    </dgm:pt>
    <dgm:pt modelId="{B9688FFC-574A-4D70-97F7-14E9377AFF6A}" type="pres">
      <dgm:prSet presAssocID="{7721BAE5-82B4-4602-BDEE-D10F5DA2014E}" presName="hierChild4" presStyleCnt="0"/>
      <dgm:spPr/>
    </dgm:pt>
    <dgm:pt modelId="{F1727B2B-8E2F-4B6C-A6D1-1910FD72638A}" type="pres">
      <dgm:prSet presAssocID="{7A868F9E-9288-4790-ABC0-7B026B966CCD}" presName="Name37" presStyleLbl="parChTrans1D3" presStyleIdx="2" presStyleCnt="4"/>
      <dgm:spPr/>
    </dgm:pt>
    <dgm:pt modelId="{0BC7B11E-E29B-405D-8B30-F0328AB5492F}" type="pres">
      <dgm:prSet presAssocID="{74FDBC98-BA7F-4E62-B2AA-D2675E4D3C1F}" presName="hierRoot2" presStyleCnt="0">
        <dgm:presLayoutVars>
          <dgm:hierBranch val="init"/>
        </dgm:presLayoutVars>
      </dgm:prSet>
      <dgm:spPr/>
    </dgm:pt>
    <dgm:pt modelId="{CFB14337-721D-4570-AE6A-7D98F2F166DF}" type="pres">
      <dgm:prSet presAssocID="{74FDBC98-BA7F-4E62-B2AA-D2675E4D3C1F}" presName="rootComposite" presStyleCnt="0"/>
      <dgm:spPr/>
    </dgm:pt>
    <dgm:pt modelId="{7F5453DB-62F8-4E99-994E-B8447DBD845E}" type="pres">
      <dgm:prSet presAssocID="{74FDBC98-BA7F-4E62-B2AA-D2675E4D3C1F}" presName="rootText" presStyleLbl="node3" presStyleIdx="2" presStyleCnt="4" custScaleX="118517">
        <dgm:presLayoutVars>
          <dgm:chPref val="3"/>
        </dgm:presLayoutVars>
      </dgm:prSet>
      <dgm:spPr/>
    </dgm:pt>
    <dgm:pt modelId="{52156536-4535-404B-831C-818D87FC2B48}" type="pres">
      <dgm:prSet presAssocID="{74FDBC98-BA7F-4E62-B2AA-D2675E4D3C1F}" presName="rootConnector" presStyleLbl="node3" presStyleIdx="2" presStyleCnt="4"/>
      <dgm:spPr/>
    </dgm:pt>
    <dgm:pt modelId="{D479D466-70A5-4FD1-A68F-FD57AD977C5A}" type="pres">
      <dgm:prSet presAssocID="{74FDBC98-BA7F-4E62-B2AA-D2675E4D3C1F}" presName="hierChild4" presStyleCnt="0"/>
      <dgm:spPr/>
    </dgm:pt>
    <dgm:pt modelId="{2D9E1A87-4C69-4DEC-AFCB-16228AE1649E}" type="pres">
      <dgm:prSet presAssocID="{6E3F4111-27D9-4EBE-9AA8-1FB86095E899}" presName="Name37" presStyleLbl="parChTrans1D4" presStyleIdx="12" presStyleCnt="24"/>
      <dgm:spPr/>
    </dgm:pt>
    <dgm:pt modelId="{E5FE3EDD-A489-4C11-AFC5-B0062DB54421}" type="pres">
      <dgm:prSet presAssocID="{FBD1434A-BD0F-4605-A09A-0983859A84F2}" presName="hierRoot2" presStyleCnt="0">
        <dgm:presLayoutVars>
          <dgm:hierBranch val="r"/>
        </dgm:presLayoutVars>
      </dgm:prSet>
      <dgm:spPr/>
    </dgm:pt>
    <dgm:pt modelId="{4F916516-9EC6-49D5-9360-0724439BE9A4}" type="pres">
      <dgm:prSet presAssocID="{FBD1434A-BD0F-4605-A09A-0983859A84F2}" presName="rootComposite" presStyleCnt="0"/>
      <dgm:spPr/>
    </dgm:pt>
    <dgm:pt modelId="{5BCCE54C-E313-47AF-B028-003AEABD7E7C}" type="pres">
      <dgm:prSet presAssocID="{FBD1434A-BD0F-4605-A09A-0983859A84F2}" presName="rootText" presStyleLbl="node4" presStyleIdx="12" presStyleCnt="24">
        <dgm:presLayoutVars>
          <dgm:chPref val="3"/>
        </dgm:presLayoutVars>
      </dgm:prSet>
      <dgm:spPr/>
    </dgm:pt>
    <dgm:pt modelId="{DB147158-E790-480B-A815-E731053152F0}" type="pres">
      <dgm:prSet presAssocID="{FBD1434A-BD0F-4605-A09A-0983859A84F2}" presName="rootConnector" presStyleLbl="node4" presStyleIdx="12" presStyleCnt="24"/>
      <dgm:spPr/>
    </dgm:pt>
    <dgm:pt modelId="{21F6B7EC-DAE7-4CEB-8ADC-A81C6BF7B42E}" type="pres">
      <dgm:prSet presAssocID="{FBD1434A-BD0F-4605-A09A-0983859A84F2}" presName="hierChild4" presStyleCnt="0"/>
      <dgm:spPr/>
    </dgm:pt>
    <dgm:pt modelId="{8A4B55A1-F5CE-43EC-8AE2-016A68F4CF71}" type="pres">
      <dgm:prSet presAssocID="{F79F282D-1301-4B1F-80DF-5CB085D21EFC}" presName="Name50" presStyleLbl="parChTrans1D4" presStyleIdx="13" presStyleCnt="24"/>
      <dgm:spPr/>
    </dgm:pt>
    <dgm:pt modelId="{A4213A8D-8B20-414E-B132-AD4BE65C7282}" type="pres">
      <dgm:prSet presAssocID="{3E385F74-7DE8-4FB3-8689-2E11019815DC}" presName="hierRoot2" presStyleCnt="0">
        <dgm:presLayoutVars>
          <dgm:hierBranch val="init"/>
        </dgm:presLayoutVars>
      </dgm:prSet>
      <dgm:spPr/>
    </dgm:pt>
    <dgm:pt modelId="{24919958-9D09-4433-A4B5-968E64D89A3F}" type="pres">
      <dgm:prSet presAssocID="{3E385F74-7DE8-4FB3-8689-2E11019815DC}" presName="rootComposite" presStyleCnt="0"/>
      <dgm:spPr/>
    </dgm:pt>
    <dgm:pt modelId="{C812E61F-5E22-4ED4-872F-FCF5B226DFDD}" type="pres">
      <dgm:prSet presAssocID="{3E385F74-7DE8-4FB3-8689-2E11019815DC}" presName="rootText" presStyleLbl="node4" presStyleIdx="13" presStyleCnt="24" custScaleX="110245">
        <dgm:presLayoutVars>
          <dgm:chPref val="3"/>
        </dgm:presLayoutVars>
      </dgm:prSet>
      <dgm:spPr/>
    </dgm:pt>
    <dgm:pt modelId="{92602D4E-FEB5-4793-8F8F-1B4243FE5C5F}" type="pres">
      <dgm:prSet presAssocID="{3E385F74-7DE8-4FB3-8689-2E11019815DC}" presName="rootConnector" presStyleLbl="node4" presStyleIdx="13" presStyleCnt="24"/>
      <dgm:spPr/>
    </dgm:pt>
    <dgm:pt modelId="{AAFB2D4C-45E2-426C-A50E-2737392B305C}" type="pres">
      <dgm:prSet presAssocID="{3E385F74-7DE8-4FB3-8689-2E11019815DC}" presName="hierChild4" presStyleCnt="0"/>
      <dgm:spPr/>
    </dgm:pt>
    <dgm:pt modelId="{A15124EC-343D-4ACF-8B24-FA3D5E5D7CFD}" type="pres">
      <dgm:prSet presAssocID="{3E385F74-7DE8-4FB3-8689-2E11019815DC}" presName="hierChild5" presStyleCnt="0"/>
      <dgm:spPr/>
    </dgm:pt>
    <dgm:pt modelId="{CE2B3607-56AA-4493-8A0B-D10C4217C51D}" type="pres">
      <dgm:prSet presAssocID="{79C33C30-06C2-4A6A-9142-A5AB65DF8A9C}" presName="Name50" presStyleLbl="parChTrans1D4" presStyleIdx="14" presStyleCnt="24"/>
      <dgm:spPr/>
    </dgm:pt>
    <dgm:pt modelId="{9B0D065E-30BB-48F4-ADB4-6A673D060C83}" type="pres">
      <dgm:prSet presAssocID="{49B2F5EC-E955-4E09-AC7C-CCA1BEB2D9AF}" presName="hierRoot2" presStyleCnt="0">
        <dgm:presLayoutVars>
          <dgm:hierBranch val="init"/>
        </dgm:presLayoutVars>
      </dgm:prSet>
      <dgm:spPr/>
    </dgm:pt>
    <dgm:pt modelId="{BCF3BC3D-941E-4742-885A-6232B8461FA4}" type="pres">
      <dgm:prSet presAssocID="{49B2F5EC-E955-4E09-AC7C-CCA1BEB2D9AF}" presName="rootComposite" presStyleCnt="0"/>
      <dgm:spPr/>
    </dgm:pt>
    <dgm:pt modelId="{010A1A3D-2541-460F-BB17-E3E54322633E}" type="pres">
      <dgm:prSet presAssocID="{49B2F5EC-E955-4E09-AC7C-CCA1BEB2D9AF}" presName="rootText" presStyleLbl="node4" presStyleIdx="14" presStyleCnt="24" custScaleX="110245">
        <dgm:presLayoutVars>
          <dgm:chPref val="3"/>
        </dgm:presLayoutVars>
      </dgm:prSet>
      <dgm:spPr/>
    </dgm:pt>
    <dgm:pt modelId="{04A21FED-223E-4985-B5C4-C16334129010}" type="pres">
      <dgm:prSet presAssocID="{49B2F5EC-E955-4E09-AC7C-CCA1BEB2D9AF}" presName="rootConnector" presStyleLbl="node4" presStyleIdx="14" presStyleCnt="24"/>
      <dgm:spPr/>
    </dgm:pt>
    <dgm:pt modelId="{89C02873-A2EC-4D76-8DD2-5968696D79B5}" type="pres">
      <dgm:prSet presAssocID="{49B2F5EC-E955-4E09-AC7C-CCA1BEB2D9AF}" presName="hierChild4" presStyleCnt="0"/>
      <dgm:spPr/>
    </dgm:pt>
    <dgm:pt modelId="{9AC03474-BD45-4EF3-BEFF-6A44702E3D5B}" type="pres">
      <dgm:prSet presAssocID="{49B2F5EC-E955-4E09-AC7C-CCA1BEB2D9AF}" presName="hierChild5" presStyleCnt="0"/>
      <dgm:spPr/>
    </dgm:pt>
    <dgm:pt modelId="{C4BA2559-81CC-46FB-8B7B-46086D3268B8}" type="pres">
      <dgm:prSet presAssocID="{FBD1434A-BD0F-4605-A09A-0983859A84F2}" presName="hierChild5" presStyleCnt="0"/>
      <dgm:spPr/>
    </dgm:pt>
    <dgm:pt modelId="{D2005FED-D2A2-49C6-BED5-212A0D9E57B5}" type="pres">
      <dgm:prSet presAssocID="{5BC00989-B8AF-46D5-9687-B672C70FB622}" presName="Name37" presStyleLbl="parChTrans1D4" presStyleIdx="15" presStyleCnt="24"/>
      <dgm:spPr/>
    </dgm:pt>
    <dgm:pt modelId="{9D955D93-C888-472C-9219-BB2F28A9995D}" type="pres">
      <dgm:prSet presAssocID="{9DDA1B40-92E7-4C73-9420-50458A25D324}" presName="hierRoot2" presStyleCnt="0">
        <dgm:presLayoutVars>
          <dgm:hierBranch val="r"/>
        </dgm:presLayoutVars>
      </dgm:prSet>
      <dgm:spPr/>
    </dgm:pt>
    <dgm:pt modelId="{EC94B884-B752-4D2F-93F1-92988C213611}" type="pres">
      <dgm:prSet presAssocID="{9DDA1B40-92E7-4C73-9420-50458A25D324}" presName="rootComposite" presStyleCnt="0"/>
      <dgm:spPr/>
    </dgm:pt>
    <dgm:pt modelId="{CD1BF779-74AF-44BB-A2B9-AF4641BD6F97}" type="pres">
      <dgm:prSet presAssocID="{9DDA1B40-92E7-4C73-9420-50458A25D324}" presName="rootText" presStyleLbl="node4" presStyleIdx="15" presStyleCnt="24" custScaleX="130897">
        <dgm:presLayoutVars>
          <dgm:chPref val="3"/>
        </dgm:presLayoutVars>
      </dgm:prSet>
      <dgm:spPr/>
    </dgm:pt>
    <dgm:pt modelId="{84E6260B-CAC4-4D73-8A23-7B38A1107010}" type="pres">
      <dgm:prSet presAssocID="{9DDA1B40-92E7-4C73-9420-50458A25D324}" presName="rootConnector" presStyleLbl="node4" presStyleIdx="15" presStyleCnt="24"/>
      <dgm:spPr/>
    </dgm:pt>
    <dgm:pt modelId="{32EC5272-BE60-450F-BAC4-49D7172A284F}" type="pres">
      <dgm:prSet presAssocID="{9DDA1B40-92E7-4C73-9420-50458A25D324}" presName="hierChild4" presStyleCnt="0"/>
      <dgm:spPr/>
    </dgm:pt>
    <dgm:pt modelId="{0806120D-16FD-456D-8EE4-8F61ADE95F0C}" type="pres">
      <dgm:prSet presAssocID="{FF89D414-FDAC-4A99-8C8B-2735BC5009E6}" presName="Name50" presStyleLbl="parChTrans1D4" presStyleIdx="16" presStyleCnt="24"/>
      <dgm:spPr/>
    </dgm:pt>
    <dgm:pt modelId="{8E37CBE8-1312-458E-8296-0E40462EC7F0}" type="pres">
      <dgm:prSet presAssocID="{43C506C2-C5C4-464B-A7B3-7DB651840A71}" presName="hierRoot2" presStyleCnt="0">
        <dgm:presLayoutVars>
          <dgm:hierBranch val="init"/>
        </dgm:presLayoutVars>
      </dgm:prSet>
      <dgm:spPr/>
    </dgm:pt>
    <dgm:pt modelId="{601F35EC-C664-4C81-9B90-942E581CEEFF}" type="pres">
      <dgm:prSet presAssocID="{43C506C2-C5C4-464B-A7B3-7DB651840A71}" presName="rootComposite" presStyleCnt="0"/>
      <dgm:spPr/>
    </dgm:pt>
    <dgm:pt modelId="{B8EF61EB-4EBE-40A7-AB76-32757FAE3FAE}" type="pres">
      <dgm:prSet presAssocID="{43C506C2-C5C4-464B-A7B3-7DB651840A71}" presName="rootText" presStyleLbl="node4" presStyleIdx="16" presStyleCnt="24" custScaleX="110245">
        <dgm:presLayoutVars>
          <dgm:chPref val="3"/>
        </dgm:presLayoutVars>
      </dgm:prSet>
      <dgm:spPr/>
    </dgm:pt>
    <dgm:pt modelId="{9929451E-D2D9-4543-8949-2BE1E06BBF7F}" type="pres">
      <dgm:prSet presAssocID="{43C506C2-C5C4-464B-A7B3-7DB651840A71}" presName="rootConnector" presStyleLbl="node4" presStyleIdx="16" presStyleCnt="24"/>
      <dgm:spPr/>
    </dgm:pt>
    <dgm:pt modelId="{38982A9D-011D-44D4-B796-B516BE9039E1}" type="pres">
      <dgm:prSet presAssocID="{43C506C2-C5C4-464B-A7B3-7DB651840A71}" presName="hierChild4" presStyleCnt="0"/>
      <dgm:spPr/>
    </dgm:pt>
    <dgm:pt modelId="{52921C5F-631E-4D71-BA75-FCAFF3462A81}" type="pres">
      <dgm:prSet presAssocID="{43C506C2-C5C4-464B-A7B3-7DB651840A71}" presName="hierChild5" presStyleCnt="0"/>
      <dgm:spPr/>
    </dgm:pt>
    <dgm:pt modelId="{3992C940-9556-44E1-9604-227F3EBD1785}" type="pres">
      <dgm:prSet presAssocID="{C4E0632C-C7F8-4947-85F8-0E0755B6EA79}" presName="Name50" presStyleLbl="parChTrans1D4" presStyleIdx="17" presStyleCnt="24"/>
      <dgm:spPr/>
    </dgm:pt>
    <dgm:pt modelId="{41FBC245-DD19-4D6B-B1E1-5EA5944FB58B}" type="pres">
      <dgm:prSet presAssocID="{8973003A-3FBF-4DDE-9901-10809D479DA4}" presName="hierRoot2" presStyleCnt="0">
        <dgm:presLayoutVars>
          <dgm:hierBranch val="init"/>
        </dgm:presLayoutVars>
      </dgm:prSet>
      <dgm:spPr/>
    </dgm:pt>
    <dgm:pt modelId="{60034D32-0520-47D2-AF6A-86F88571A282}" type="pres">
      <dgm:prSet presAssocID="{8973003A-3FBF-4DDE-9901-10809D479DA4}" presName="rootComposite" presStyleCnt="0"/>
      <dgm:spPr/>
    </dgm:pt>
    <dgm:pt modelId="{37F93D0B-CEA4-4032-A299-0912A212B114}" type="pres">
      <dgm:prSet presAssocID="{8973003A-3FBF-4DDE-9901-10809D479DA4}" presName="rootText" presStyleLbl="node4" presStyleIdx="17" presStyleCnt="24" custScaleX="110245">
        <dgm:presLayoutVars>
          <dgm:chPref val="3"/>
        </dgm:presLayoutVars>
      </dgm:prSet>
      <dgm:spPr/>
    </dgm:pt>
    <dgm:pt modelId="{2AA92AD1-7408-4D60-BD4B-9A4D7FBDA4C4}" type="pres">
      <dgm:prSet presAssocID="{8973003A-3FBF-4DDE-9901-10809D479DA4}" presName="rootConnector" presStyleLbl="node4" presStyleIdx="17" presStyleCnt="24"/>
      <dgm:spPr/>
    </dgm:pt>
    <dgm:pt modelId="{92491298-FD20-40A0-AE96-6B878CBBBA86}" type="pres">
      <dgm:prSet presAssocID="{8973003A-3FBF-4DDE-9901-10809D479DA4}" presName="hierChild4" presStyleCnt="0"/>
      <dgm:spPr/>
    </dgm:pt>
    <dgm:pt modelId="{07E4D5A5-D8E6-43F1-AAD6-E893B4E5BCF6}" type="pres">
      <dgm:prSet presAssocID="{8973003A-3FBF-4DDE-9901-10809D479DA4}" presName="hierChild5" presStyleCnt="0"/>
      <dgm:spPr/>
    </dgm:pt>
    <dgm:pt modelId="{C9DB0BBE-383E-45E7-8789-7FD1F9E7CB39}" type="pres">
      <dgm:prSet presAssocID="{9DDA1B40-92E7-4C73-9420-50458A25D324}" presName="hierChild5" presStyleCnt="0"/>
      <dgm:spPr/>
    </dgm:pt>
    <dgm:pt modelId="{1F141038-0D8C-403C-BF90-16ADAC9270E7}" type="pres">
      <dgm:prSet presAssocID="{74FDBC98-BA7F-4E62-B2AA-D2675E4D3C1F}" presName="hierChild5" presStyleCnt="0"/>
      <dgm:spPr/>
    </dgm:pt>
    <dgm:pt modelId="{7E1D063F-09EC-47B1-B888-CFD5FEC4B039}" type="pres">
      <dgm:prSet presAssocID="{5A58B6E0-F358-4CA4-9E85-9C2D3587AA83}" presName="Name37" presStyleLbl="parChTrans1D3" presStyleIdx="3" presStyleCnt="4"/>
      <dgm:spPr/>
    </dgm:pt>
    <dgm:pt modelId="{53523C50-11FB-493C-9EB0-16F5EF304484}" type="pres">
      <dgm:prSet presAssocID="{43A41220-50AE-45E8-8C4F-2F0DEADFBC1A}" presName="hierRoot2" presStyleCnt="0">
        <dgm:presLayoutVars>
          <dgm:hierBranch val="init"/>
        </dgm:presLayoutVars>
      </dgm:prSet>
      <dgm:spPr/>
    </dgm:pt>
    <dgm:pt modelId="{91AFD593-B1DF-41C5-9C5E-F3329C8D3D77}" type="pres">
      <dgm:prSet presAssocID="{43A41220-50AE-45E8-8C4F-2F0DEADFBC1A}" presName="rootComposite" presStyleCnt="0"/>
      <dgm:spPr/>
    </dgm:pt>
    <dgm:pt modelId="{B02A59A2-00DF-47F4-87D2-021FB4AA92A6}" type="pres">
      <dgm:prSet presAssocID="{43A41220-50AE-45E8-8C4F-2F0DEADFBC1A}" presName="rootText" presStyleLbl="node3" presStyleIdx="3" presStyleCnt="4" custScaleX="118517">
        <dgm:presLayoutVars>
          <dgm:chPref val="3"/>
        </dgm:presLayoutVars>
      </dgm:prSet>
      <dgm:spPr/>
    </dgm:pt>
    <dgm:pt modelId="{79BA122D-A66C-4F5D-8F6F-4A04A58A5D47}" type="pres">
      <dgm:prSet presAssocID="{43A41220-50AE-45E8-8C4F-2F0DEADFBC1A}" presName="rootConnector" presStyleLbl="node3" presStyleIdx="3" presStyleCnt="4"/>
      <dgm:spPr/>
    </dgm:pt>
    <dgm:pt modelId="{F804CB16-E5F6-4E8E-B9A5-17D6BD03D7C6}" type="pres">
      <dgm:prSet presAssocID="{43A41220-50AE-45E8-8C4F-2F0DEADFBC1A}" presName="hierChild4" presStyleCnt="0"/>
      <dgm:spPr/>
    </dgm:pt>
    <dgm:pt modelId="{C1EBE606-F2C9-47D3-8937-BEFDB22FEA91}" type="pres">
      <dgm:prSet presAssocID="{EA0CBC63-8FB1-4B81-8635-5E19295A1B6D}" presName="Name37" presStyleLbl="parChTrans1D4" presStyleIdx="18" presStyleCnt="24"/>
      <dgm:spPr/>
    </dgm:pt>
    <dgm:pt modelId="{78D7DF6C-9DA7-44D7-97DC-5559BB1A091B}" type="pres">
      <dgm:prSet presAssocID="{1D82DE21-5A0B-4F18-999E-3FA9F5C17097}" presName="hierRoot2" presStyleCnt="0">
        <dgm:presLayoutVars>
          <dgm:hierBranch val="r"/>
        </dgm:presLayoutVars>
      </dgm:prSet>
      <dgm:spPr/>
    </dgm:pt>
    <dgm:pt modelId="{80A1DC99-69DD-40B1-BD9B-31AFFF0E3E53}" type="pres">
      <dgm:prSet presAssocID="{1D82DE21-5A0B-4F18-999E-3FA9F5C17097}" presName="rootComposite" presStyleCnt="0"/>
      <dgm:spPr/>
    </dgm:pt>
    <dgm:pt modelId="{9A5DD7F3-D08C-409E-8BEA-982B31679B5B}" type="pres">
      <dgm:prSet presAssocID="{1D82DE21-5A0B-4F18-999E-3FA9F5C17097}" presName="rootText" presStyleLbl="node4" presStyleIdx="18" presStyleCnt="24">
        <dgm:presLayoutVars>
          <dgm:chPref val="3"/>
        </dgm:presLayoutVars>
      </dgm:prSet>
      <dgm:spPr/>
    </dgm:pt>
    <dgm:pt modelId="{DB096359-1D50-4846-BB72-C0E849B18171}" type="pres">
      <dgm:prSet presAssocID="{1D82DE21-5A0B-4F18-999E-3FA9F5C17097}" presName="rootConnector" presStyleLbl="node4" presStyleIdx="18" presStyleCnt="24"/>
      <dgm:spPr/>
    </dgm:pt>
    <dgm:pt modelId="{87815986-D18A-4313-9450-DEDD138475C7}" type="pres">
      <dgm:prSet presAssocID="{1D82DE21-5A0B-4F18-999E-3FA9F5C17097}" presName="hierChild4" presStyleCnt="0"/>
      <dgm:spPr/>
    </dgm:pt>
    <dgm:pt modelId="{29034F8B-6962-49C0-8E06-70FC92386C09}" type="pres">
      <dgm:prSet presAssocID="{CB26892C-1FCE-46DF-9CDB-7165306C08FB}" presName="Name50" presStyleLbl="parChTrans1D4" presStyleIdx="19" presStyleCnt="24"/>
      <dgm:spPr/>
    </dgm:pt>
    <dgm:pt modelId="{038AC591-93CC-42B6-BFF4-EAB7A8A4FFB1}" type="pres">
      <dgm:prSet presAssocID="{F83F8F27-2C48-4A8A-9118-283C759011F4}" presName="hierRoot2" presStyleCnt="0">
        <dgm:presLayoutVars>
          <dgm:hierBranch val="init"/>
        </dgm:presLayoutVars>
      </dgm:prSet>
      <dgm:spPr/>
    </dgm:pt>
    <dgm:pt modelId="{BCB658F8-E97F-42D3-9681-9FD7DEAC3F02}" type="pres">
      <dgm:prSet presAssocID="{F83F8F27-2C48-4A8A-9118-283C759011F4}" presName="rootComposite" presStyleCnt="0"/>
      <dgm:spPr/>
    </dgm:pt>
    <dgm:pt modelId="{E0ABEF63-F128-42E0-8CC0-A6A9BF8A26D9}" type="pres">
      <dgm:prSet presAssocID="{F83F8F27-2C48-4A8A-9118-283C759011F4}" presName="rootText" presStyleLbl="node4" presStyleIdx="19" presStyleCnt="24" custScaleX="110245">
        <dgm:presLayoutVars>
          <dgm:chPref val="3"/>
        </dgm:presLayoutVars>
      </dgm:prSet>
      <dgm:spPr/>
    </dgm:pt>
    <dgm:pt modelId="{2570BE9D-1206-49A2-87CB-36F9BC313B12}" type="pres">
      <dgm:prSet presAssocID="{F83F8F27-2C48-4A8A-9118-283C759011F4}" presName="rootConnector" presStyleLbl="node4" presStyleIdx="19" presStyleCnt="24"/>
      <dgm:spPr/>
    </dgm:pt>
    <dgm:pt modelId="{21D936DD-4352-4B10-9A0A-CF0CC4404223}" type="pres">
      <dgm:prSet presAssocID="{F83F8F27-2C48-4A8A-9118-283C759011F4}" presName="hierChild4" presStyleCnt="0"/>
      <dgm:spPr/>
    </dgm:pt>
    <dgm:pt modelId="{EC9864ED-C2F5-4C61-8916-48FA59C6884E}" type="pres">
      <dgm:prSet presAssocID="{F83F8F27-2C48-4A8A-9118-283C759011F4}" presName="hierChild5" presStyleCnt="0"/>
      <dgm:spPr/>
    </dgm:pt>
    <dgm:pt modelId="{E693EF25-E949-44E9-8B00-CA72BB2C0E73}" type="pres">
      <dgm:prSet presAssocID="{6CB6DAF9-79C2-463A-A087-F929FD72B95B}" presName="Name50" presStyleLbl="parChTrans1D4" presStyleIdx="20" presStyleCnt="24"/>
      <dgm:spPr/>
    </dgm:pt>
    <dgm:pt modelId="{723C851E-0EE1-4EA2-8456-5C774ADF07FA}" type="pres">
      <dgm:prSet presAssocID="{DD6BD76B-0952-415C-99A6-261B27108785}" presName="hierRoot2" presStyleCnt="0">
        <dgm:presLayoutVars>
          <dgm:hierBranch val="init"/>
        </dgm:presLayoutVars>
      </dgm:prSet>
      <dgm:spPr/>
    </dgm:pt>
    <dgm:pt modelId="{B80B87C2-BB09-4C5F-8CEB-1E0F7D89D935}" type="pres">
      <dgm:prSet presAssocID="{DD6BD76B-0952-415C-99A6-261B27108785}" presName="rootComposite" presStyleCnt="0"/>
      <dgm:spPr/>
    </dgm:pt>
    <dgm:pt modelId="{C0314D2A-E148-4316-8204-1552E8A48221}" type="pres">
      <dgm:prSet presAssocID="{DD6BD76B-0952-415C-99A6-261B27108785}" presName="rootText" presStyleLbl="node4" presStyleIdx="20" presStyleCnt="24" custScaleX="110245">
        <dgm:presLayoutVars>
          <dgm:chPref val="3"/>
        </dgm:presLayoutVars>
      </dgm:prSet>
      <dgm:spPr/>
    </dgm:pt>
    <dgm:pt modelId="{DAB65002-50DC-4B1E-97F7-EE298CAC0BBB}" type="pres">
      <dgm:prSet presAssocID="{DD6BD76B-0952-415C-99A6-261B27108785}" presName="rootConnector" presStyleLbl="node4" presStyleIdx="20" presStyleCnt="24"/>
      <dgm:spPr/>
    </dgm:pt>
    <dgm:pt modelId="{5A556EA9-91A0-4F29-8FCC-0EB4F17DA1DA}" type="pres">
      <dgm:prSet presAssocID="{DD6BD76B-0952-415C-99A6-261B27108785}" presName="hierChild4" presStyleCnt="0"/>
      <dgm:spPr/>
    </dgm:pt>
    <dgm:pt modelId="{59041F00-8E54-4AB2-A2B3-D208B5AA0EE0}" type="pres">
      <dgm:prSet presAssocID="{DD6BD76B-0952-415C-99A6-261B27108785}" presName="hierChild5" presStyleCnt="0"/>
      <dgm:spPr/>
    </dgm:pt>
    <dgm:pt modelId="{CE72791B-D937-40BE-BC63-C608EB950B7D}" type="pres">
      <dgm:prSet presAssocID="{1D82DE21-5A0B-4F18-999E-3FA9F5C17097}" presName="hierChild5" presStyleCnt="0"/>
      <dgm:spPr/>
    </dgm:pt>
    <dgm:pt modelId="{6139C3AE-4EB8-4EE0-9E3F-842CA4D5F6AC}" type="pres">
      <dgm:prSet presAssocID="{E95ADC33-DF1A-48E1-93AA-5C22B797E65D}" presName="Name37" presStyleLbl="parChTrans1D4" presStyleIdx="21" presStyleCnt="24"/>
      <dgm:spPr/>
    </dgm:pt>
    <dgm:pt modelId="{3F3AFEC8-3EE4-41D8-8818-70E85787F4E3}" type="pres">
      <dgm:prSet presAssocID="{23DCD906-DB4C-415A-A9C9-A7E0B06A4F44}" presName="hierRoot2" presStyleCnt="0">
        <dgm:presLayoutVars>
          <dgm:hierBranch val="r"/>
        </dgm:presLayoutVars>
      </dgm:prSet>
      <dgm:spPr/>
    </dgm:pt>
    <dgm:pt modelId="{41CD0C9D-6204-4208-9587-B32417B7405D}" type="pres">
      <dgm:prSet presAssocID="{23DCD906-DB4C-415A-A9C9-A7E0B06A4F44}" presName="rootComposite" presStyleCnt="0"/>
      <dgm:spPr/>
    </dgm:pt>
    <dgm:pt modelId="{E7657BE3-1905-4BBA-BFA0-D880D1CB98BE}" type="pres">
      <dgm:prSet presAssocID="{23DCD906-DB4C-415A-A9C9-A7E0B06A4F44}" presName="rootText" presStyleLbl="node4" presStyleIdx="21" presStyleCnt="24" custScaleX="130897">
        <dgm:presLayoutVars>
          <dgm:chPref val="3"/>
        </dgm:presLayoutVars>
      </dgm:prSet>
      <dgm:spPr/>
    </dgm:pt>
    <dgm:pt modelId="{3B70C3C0-7607-479B-8BEE-B2A1B3030A00}" type="pres">
      <dgm:prSet presAssocID="{23DCD906-DB4C-415A-A9C9-A7E0B06A4F44}" presName="rootConnector" presStyleLbl="node4" presStyleIdx="21" presStyleCnt="24"/>
      <dgm:spPr/>
    </dgm:pt>
    <dgm:pt modelId="{2260C779-1570-4044-8DA1-2C2645894A22}" type="pres">
      <dgm:prSet presAssocID="{23DCD906-DB4C-415A-A9C9-A7E0B06A4F44}" presName="hierChild4" presStyleCnt="0"/>
      <dgm:spPr/>
    </dgm:pt>
    <dgm:pt modelId="{DC492BA1-1E27-477D-92ED-9388DE0F2F95}" type="pres">
      <dgm:prSet presAssocID="{E8151B19-0B53-4BD7-8788-7F11B8E740A3}" presName="Name50" presStyleLbl="parChTrans1D4" presStyleIdx="22" presStyleCnt="24"/>
      <dgm:spPr/>
    </dgm:pt>
    <dgm:pt modelId="{E5608D3A-07B4-4123-B41E-D9D9AF43BE6A}" type="pres">
      <dgm:prSet presAssocID="{6EF0102B-7215-4B27-A468-CE01F1237C08}" presName="hierRoot2" presStyleCnt="0">
        <dgm:presLayoutVars>
          <dgm:hierBranch val="init"/>
        </dgm:presLayoutVars>
      </dgm:prSet>
      <dgm:spPr/>
    </dgm:pt>
    <dgm:pt modelId="{34A6522F-FD30-4146-9BA4-ABF1285D2064}" type="pres">
      <dgm:prSet presAssocID="{6EF0102B-7215-4B27-A468-CE01F1237C08}" presName="rootComposite" presStyleCnt="0"/>
      <dgm:spPr/>
    </dgm:pt>
    <dgm:pt modelId="{F32C01DE-0486-44EA-81B5-3AF6EF250829}" type="pres">
      <dgm:prSet presAssocID="{6EF0102B-7215-4B27-A468-CE01F1237C08}" presName="rootText" presStyleLbl="node4" presStyleIdx="22" presStyleCnt="24" custScaleX="110245">
        <dgm:presLayoutVars>
          <dgm:chPref val="3"/>
        </dgm:presLayoutVars>
      </dgm:prSet>
      <dgm:spPr/>
    </dgm:pt>
    <dgm:pt modelId="{F63396EC-CF38-4DEE-BD12-454191382AE8}" type="pres">
      <dgm:prSet presAssocID="{6EF0102B-7215-4B27-A468-CE01F1237C08}" presName="rootConnector" presStyleLbl="node4" presStyleIdx="22" presStyleCnt="24"/>
      <dgm:spPr/>
    </dgm:pt>
    <dgm:pt modelId="{9F7F84DF-3827-4053-B1B9-A720F4DF52F3}" type="pres">
      <dgm:prSet presAssocID="{6EF0102B-7215-4B27-A468-CE01F1237C08}" presName="hierChild4" presStyleCnt="0"/>
      <dgm:spPr/>
    </dgm:pt>
    <dgm:pt modelId="{AAD85151-ECE1-416A-A548-21695DAB6CC3}" type="pres">
      <dgm:prSet presAssocID="{6EF0102B-7215-4B27-A468-CE01F1237C08}" presName="hierChild5" presStyleCnt="0"/>
      <dgm:spPr/>
    </dgm:pt>
    <dgm:pt modelId="{1F90C454-989D-44FD-8290-1BDFBF04C9D9}" type="pres">
      <dgm:prSet presAssocID="{A69611C3-7FC6-4940-8FD0-D21BCF500699}" presName="Name50" presStyleLbl="parChTrans1D4" presStyleIdx="23" presStyleCnt="24"/>
      <dgm:spPr/>
    </dgm:pt>
    <dgm:pt modelId="{A40A4531-BDD0-487E-A7AA-EAC5C6E56071}" type="pres">
      <dgm:prSet presAssocID="{9343EC55-7969-4A22-965F-9D2BA49D6D65}" presName="hierRoot2" presStyleCnt="0">
        <dgm:presLayoutVars>
          <dgm:hierBranch/>
        </dgm:presLayoutVars>
      </dgm:prSet>
      <dgm:spPr/>
    </dgm:pt>
    <dgm:pt modelId="{68397152-9E17-4F0F-9E52-FB263ABAA408}" type="pres">
      <dgm:prSet presAssocID="{9343EC55-7969-4A22-965F-9D2BA49D6D65}" presName="rootComposite" presStyleCnt="0"/>
      <dgm:spPr/>
    </dgm:pt>
    <dgm:pt modelId="{E96C070D-2AED-4445-A512-1961CFB80EAD}" type="pres">
      <dgm:prSet presAssocID="{9343EC55-7969-4A22-965F-9D2BA49D6D65}" presName="rootText" presStyleLbl="node4" presStyleIdx="23" presStyleCnt="24" custScaleX="110245">
        <dgm:presLayoutVars>
          <dgm:chPref val="3"/>
        </dgm:presLayoutVars>
      </dgm:prSet>
      <dgm:spPr/>
    </dgm:pt>
    <dgm:pt modelId="{69AFC1D9-054F-411E-901D-8E2C16315ED3}" type="pres">
      <dgm:prSet presAssocID="{9343EC55-7969-4A22-965F-9D2BA49D6D65}" presName="rootConnector" presStyleLbl="node4" presStyleIdx="23" presStyleCnt="24"/>
      <dgm:spPr/>
    </dgm:pt>
    <dgm:pt modelId="{1B12E035-CAFE-4A8C-9E12-08C8E3DCB3AC}" type="pres">
      <dgm:prSet presAssocID="{9343EC55-7969-4A22-965F-9D2BA49D6D65}" presName="hierChild4" presStyleCnt="0"/>
      <dgm:spPr/>
    </dgm:pt>
    <dgm:pt modelId="{E886A50F-61A4-46DC-A7D9-182559CE009C}" type="pres">
      <dgm:prSet presAssocID="{9343EC55-7969-4A22-965F-9D2BA49D6D65}" presName="hierChild5" presStyleCnt="0"/>
      <dgm:spPr/>
    </dgm:pt>
    <dgm:pt modelId="{D4BCFE9F-2CF2-47A8-9301-BA250093103F}" type="pres">
      <dgm:prSet presAssocID="{23DCD906-DB4C-415A-A9C9-A7E0B06A4F44}" presName="hierChild5" presStyleCnt="0"/>
      <dgm:spPr/>
    </dgm:pt>
    <dgm:pt modelId="{6D0E323C-4C38-4548-9323-0DC8CDBBC196}" type="pres">
      <dgm:prSet presAssocID="{43A41220-50AE-45E8-8C4F-2F0DEADFBC1A}" presName="hierChild5" presStyleCnt="0"/>
      <dgm:spPr/>
    </dgm:pt>
    <dgm:pt modelId="{171DC07B-756E-47C6-929E-9290C2C64EA4}" type="pres">
      <dgm:prSet presAssocID="{7721BAE5-82B4-4602-BDEE-D10F5DA2014E}" presName="hierChild5" presStyleCnt="0"/>
      <dgm:spPr/>
    </dgm:pt>
    <dgm:pt modelId="{478FEFAC-B5AB-44CB-A8CB-59F4A70D105C}" type="pres">
      <dgm:prSet presAssocID="{4DC3E0B5-0DDF-4552-91FE-1CA6FCB3D13E}" presName="hierChild3" presStyleCnt="0"/>
      <dgm:spPr/>
    </dgm:pt>
  </dgm:ptLst>
  <dgm:cxnLst>
    <dgm:cxn modelId="{75453C01-44C7-6B4A-BE64-135FDF20EEF5}" type="presOf" srcId="{9DDA1B40-92E7-4C73-9420-50458A25D324}" destId="{84E6260B-CAC4-4D73-8A23-7B38A1107010}" srcOrd="1" destOrd="0" presId="urn:microsoft.com/office/officeart/2005/8/layout/orgChart1"/>
    <dgm:cxn modelId="{5EEF5B01-F549-0B47-A2E6-A0102A240747}" type="presOf" srcId="{D255A21D-8DC2-48E2-92F6-D7E9632AA7F9}" destId="{FAC0F7BA-FCD7-4210-8178-6B577635F48E}" srcOrd="1" destOrd="0" presId="urn:microsoft.com/office/officeart/2005/8/layout/orgChart1"/>
    <dgm:cxn modelId="{4B20DA05-C7C7-5948-B1BE-592D991E9222}" type="presOf" srcId="{2DF2B674-1AF4-4CC4-A930-1692AC6122DD}" destId="{F34322D1-3200-4247-A14A-6DC039C5176C}" srcOrd="0" destOrd="0" presId="urn:microsoft.com/office/officeart/2005/8/layout/orgChart1"/>
    <dgm:cxn modelId="{35570F08-E342-4594-889E-DC157D1F2A01}" srcId="{4DC3E0B5-0DDF-4552-91FE-1CA6FCB3D13E}" destId="{7721BAE5-82B4-4602-BDEE-D10F5DA2014E}" srcOrd="1" destOrd="0" parTransId="{682179D5-5D61-4C86-A8A8-C67850D6C694}" sibTransId="{CCE96176-A1E0-4F45-B2A6-9B31FAA5C987}"/>
    <dgm:cxn modelId="{5BE7A608-B3A9-B541-894A-696818F581B4}" type="presOf" srcId="{EA0CBC63-8FB1-4B81-8635-5E19295A1B6D}" destId="{C1EBE606-F2C9-47D3-8937-BEFDB22FEA91}" srcOrd="0" destOrd="0" presId="urn:microsoft.com/office/officeart/2005/8/layout/orgChart1"/>
    <dgm:cxn modelId="{E30E420C-4240-5247-BBBD-32FD65CBF51B}" type="presOf" srcId="{DD6BD76B-0952-415C-99A6-261B27108785}" destId="{DAB65002-50DC-4B1E-97F7-EE298CAC0BBB}" srcOrd="1" destOrd="0" presId="urn:microsoft.com/office/officeart/2005/8/layout/orgChart1"/>
    <dgm:cxn modelId="{E2C38A0E-41C8-9541-93FE-287CF77C4070}" type="presOf" srcId="{A90A9719-FED5-4197-A972-995329EAF79D}" destId="{2F376E12-ACA4-4E25-8E35-298165A8EDE6}" srcOrd="1" destOrd="0" presId="urn:microsoft.com/office/officeart/2005/8/layout/orgChart1"/>
    <dgm:cxn modelId="{B81C260F-51FF-4B59-AA9A-F5791E60B723}" srcId="{D255A21D-8DC2-48E2-92F6-D7E9632AA7F9}" destId="{6DA31A2B-43CE-4440-B25B-9B622E396FC0}" srcOrd="1" destOrd="0" parTransId="{ED1DCF3E-28F4-4782-B2DA-FC4C33052079}" sibTransId="{57FCF451-BDBF-4E6A-AD30-4BFAEFED9BC3}"/>
    <dgm:cxn modelId="{3A955216-AEFD-6542-ABCF-152A8C74A59D}" type="presOf" srcId="{49B2F5EC-E955-4E09-AC7C-CCA1BEB2D9AF}" destId="{04A21FED-223E-4985-B5C4-C16334129010}" srcOrd="1" destOrd="0" presId="urn:microsoft.com/office/officeart/2005/8/layout/orgChart1"/>
    <dgm:cxn modelId="{FF858319-F538-40C2-898F-FACFA56135E7}" srcId="{FF7329EF-4BA9-4854-A177-5EDAADA6A348}" destId="{D60D124F-2481-4936-BF26-D5A280BDBF18}" srcOrd="1" destOrd="0" parTransId="{2DF2B674-1AF4-4CC4-A930-1692AC6122DD}" sibTransId="{1BA6F1C2-76F9-4E99-BADB-715C8C945E58}"/>
    <dgm:cxn modelId="{11A7EB19-58A0-254B-9C85-242C5029CF73}" type="presOf" srcId="{43A41220-50AE-45E8-8C4F-2F0DEADFBC1A}" destId="{79BA122D-A66C-4F5D-8F6F-4A04A58A5D47}" srcOrd="1" destOrd="0" presId="urn:microsoft.com/office/officeart/2005/8/layout/orgChart1"/>
    <dgm:cxn modelId="{C6BB381B-64C7-45EE-B2DF-A217AF5FD755}" srcId="{43546DA4-DC9C-401E-9DC9-56F6F10932F8}" destId="{166C34F5-77DA-4ED4-A6E0-DDCC91ED1D32}" srcOrd="1" destOrd="0" parTransId="{02FB3AD0-3359-424A-B6B6-ACB1D1465BED}" sibTransId="{33F4A052-70B7-4083-9602-EF7E064E2CBA}"/>
    <dgm:cxn modelId="{E2982420-1406-4C41-A3B2-0B70CCBDA8B6}" srcId="{4DC3E0B5-0DDF-4552-91FE-1CA6FCB3D13E}" destId="{1699B07F-A74D-475E-8715-DF9456CCB01B}" srcOrd="0" destOrd="0" parTransId="{742237F8-33F3-4E20-AE29-A0F91AC3C4F4}" sibTransId="{8FBB4A2A-FF2B-4A32-BD67-C4569258B7BA}"/>
    <dgm:cxn modelId="{03BA9123-905D-5245-9425-B2E0DCEDC745}" type="presOf" srcId="{ED1DCF3E-28F4-4782-B2DA-FC4C33052079}" destId="{6922B04E-5466-45E0-966A-55292610EF56}" srcOrd="0" destOrd="0" presId="urn:microsoft.com/office/officeart/2005/8/layout/orgChart1"/>
    <dgm:cxn modelId="{94EDA823-7AFF-A24E-AF6E-3696B81638B2}" type="presOf" srcId="{C50C8D51-92A4-4636-BBEA-209F16B455F8}" destId="{6EBDF31E-FDB6-4FBF-A01D-CE349E9E7AB8}" srcOrd="0" destOrd="0" presId="urn:microsoft.com/office/officeart/2005/8/layout/orgChart1"/>
    <dgm:cxn modelId="{E9939A24-E7B1-594C-9F1C-2A81F5267171}" type="presOf" srcId="{74FDBC98-BA7F-4E62-B2AA-D2675E4D3C1F}" destId="{7F5453DB-62F8-4E99-994E-B8447DBD845E}" srcOrd="0" destOrd="0" presId="urn:microsoft.com/office/officeart/2005/8/layout/orgChart1"/>
    <dgm:cxn modelId="{03C1AE24-CA50-584F-AA2A-14813A24667C}" type="presOf" srcId="{1D82DE21-5A0B-4F18-999E-3FA9F5C17097}" destId="{9A5DD7F3-D08C-409E-8BEA-982B31679B5B}" srcOrd="0" destOrd="0" presId="urn:microsoft.com/office/officeart/2005/8/layout/orgChart1"/>
    <dgm:cxn modelId="{8EE5E027-5162-B64B-88C3-418A96E9F2F1}" type="presOf" srcId="{79C33C30-06C2-4A6A-9142-A5AB65DF8A9C}" destId="{CE2B3607-56AA-4493-8A0B-D10C4217C51D}" srcOrd="0" destOrd="0" presId="urn:microsoft.com/office/officeart/2005/8/layout/orgChart1"/>
    <dgm:cxn modelId="{88E0DA28-44F6-9546-9EBD-1337D8AB27D8}" type="presOf" srcId="{1699B07F-A74D-475E-8715-DF9456CCB01B}" destId="{79641E16-3809-41EE-AAE0-9190115B3008}" srcOrd="1" destOrd="0" presId="urn:microsoft.com/office/officeart/2005/8/layout/orgChart1"/>
    <dgm:cxn modelId="{B620FE28-D5F6-2C41-8740-410CBF3BF8D4}" type="presOf" srcId="{3E385F74-7DE8-4FB3-8689-2E11019815DC}" destId="{C812E61F-5E22-4ED4-872F-FCF5B226DFDD}" srcOrd="0" destOrd="0" presId="urn:microsoft.com/office/officeart/2005/8/layout/orgChart1"/>
    <dgm:cxn modelId="{57BCB236-0B55-F24B-90F8-D9E304984533}" type="presOf" srcId="{0611F6DB-CBBC-4DBF-9798-786F8E829744}" destId="{F02FF441-5263-4D61-8F68-D89D15245305}" srcOrd="1" destOrd="0" presId="urn:microsoft.com/office/officeart/2005/8/layout/orgChart1"/>
    <dgm:cxn modelId="{21AC253E-7532-CE4E-AF9D-19F96ECD2871}" type="presOf" srcId="{9AFAE261-8776-4D9F-8617-667E263706D8}" destId="{0756D7C1-7A58-4A87-B66A-F4957C998DFB}" srcOrd="0" destOrd="0" presId="urn:microsoft.com/office/officeart/2005/8/layout/orgChart1"/>
    <dgm:cxn modelId="{356A3B3E-DF16-8A43-A659-11C25A6FAB30}" type="presOf" srcId="{4DC3E0B5-0DDF-4552-91FE-1CA6FCB3D13E}" destId="{45905D5F-C6D1-4FC7-8499-098EF32D35C4}" srcOrd="0" destOrd="0" presId="urn:microsoft.com/office/officeart/2005/8/layout/orgChart1"/>
    <dgm:cxn modelId="{D68FE240-0DFE-094B-BB88-C187EF971366}" type="presOf" srcId="{E5E4DF14-131F-4482-8CB3-2C6A7E190F6A}" destId="{9D1CB341-A60D-4E59-B344-35FEF97E45FB}" srcOrd="1" destOrd="0" presId="urn:microsoft.com/office/officeart/2005/8/layout/orgChart1"/>
    <dgm:cxn modelId="{C3D0585B-2765-674D-9128-19F8ED1B8B8D}" type="presOf" srcId="{6EF0102B-7215-4B27-A468-CE01F1237C08}" destId="{F32C01DE-0486-44EA-81B5-3AF6EF250829}" srcOrd="0" destOrd="0" presId="urn:microsoft.com/office/officeart/2005/8/layout/orgChart1"/>
    <dgm:cxn modelId="{1BF9E45B-6C6C-49DE-9EFA-16EF9FB2CC41}" srcId="{FBD1434A-BD0F-4605-A09A-0983859A84F2}" destId="{3E385F74-7DE8-4FB3-8689-2E11019815DC}" srcOrd="0" destOrd="0" parTransId="{F79F282D-1301-4B1F-80DF-5CB085D21EFC}" sibTransId="{EA193328-2175-4489-82F0-91289372DCF5}"/>
    <dgm:cxn modelId="{76410A5C-2F0E-429E-89AA-5F718D5F4823}" srcId="{43A41220-50AE-45E8-8C4F-2F0DEADFBC1A}" destId="{1D82DE21-5A0B-4F18-999E-3FA9F5C17097}" srcOrd="0" destOrd="0" parTransId="{EA0CBC63-8FB1-4B81-8635-5E19295A1B6D}" sibTransId="{381A95B8-CD1E-488E-BF1B-770306BEFB89}"/>
    <dgm:cxn modelId="{FD0E815D-D273-FA40-93E1-9B2C12225A85}" type="presOf" srcId="{43C506C2-C5C4-464B-A7B3-7DB651840A71}" destId="{9929451E-D2D9-4543-8949-2BE1E06BBF7F}" srcOrd="1" destOrd="0" presId="urn:microsoft.com/office/officeart/2005/8/layout/orgChart1"/>
    <dgm:cxn modelId="{2F297160-4687-472B-A470-6FB4826F6F67}" srcId="{166C34F5-77DA-4ED4-A6E0-DDCC91ED1D32}" destId="{D08BBDEF-7A67-465E-9978-06528842ABAD}" srcOrd="1" destOrd="0" parTransId="{433DEE40-3BF2-4850-A035-7B548A917423}" sibTransId="{A8A50927-8AF9-4FCC-B023-2F5ECEE3FFAE}"/>
    <dgm:cxn modelId="{16A6B560-F866-4D4B-901D-0D52564B3944}" type="presOf" srcId="{9DDA1B40-92E7-4C73-9420-50458A25D324}" destId="{CD1BF779-74AF-44BB-A2B9-AF4641BD6F97}" srcOrd="0" destOrd="0" presId="urn:microsoft.com/office/officeart/2005/8/layout/orgChart1"/>
    <dgm:cxn modelId="{E5A91E61-D888-482A-9DC4-54A7B805076F}" srcId="{A90A9719-FED5-4197-A972-995329EAF79D}" destId="{99EAFC08-8895-4036-8814-3CF5C2AF2784}" srcOrd="1" destOrd="0" parTransId="{E8C4B818-002C-46BE-963F-C263AFB00452}" sibTransId="{AA9DFAA0-BFBA-4CF5-AFD4-C57D234444F4}"/>
    <dgm:cxn modelId="{4D443761-DCAE-104C-9B23-F6CEE877C4CF}" type="presOf" srcId="{3AE9F1BE-2F13-4941-B950-62F1A06F12AE}" destId="{AD4103E8-F8AF-4E44-A0FC-6ABB479C2A13}" srcOrd="0" destOrd="0" presId="urn:microsoft.com/office/officeart/2005/8/layout/orgChart1"/>
    <dgm:cxn modelId="{75708A44-94C1-FC4C-AEE9-EC399E2A6F15}" type="presOf" srcId="{E5E4DF14-131F-4482-8CB3-2C6A7E190F6A}" destId="{06CDFDAB-4204-4DBB-8D27-C9FF2881B2C8}" srcOrd="0" destOrd="0" presId="urn:microsoft.com/office/officeart/2005/8/layout/orgChart1"/>
    <dgm:cxn modelId="{ECF89344-472B-490A-A333-992936E54118}" srcId="{9DDA1B40-92E7-4C73-9420-50458A25D324}" destId="{8973003A-3FBF-4DDE-9901-10809D479DA4}" srcOrd="1" destOrd="0" parTransId="{C4E0632C-C7F8-4947-85F8-0E0755B6EA79}" sibTransId="{BEE376CE-ECB4-4014-89EC-1F7E789EE340}"/>
    <dgm:cxn modelId="{FFFDE144-E635-1942-81BB-0D185A98D1BC}" type="presOf" srcId="{7A868F9E-9288-4790-ABC0-7B026B966CCD}" destId="{F1727B2B-8E2F-4B6C-A6D1-1910FD72638A}" srcOrd="0" destOrd="0" presId="urn:microsoft.com/office/officeart/2005/8/layout/orgChart1"/>
    <dgm:cxn modelId="{01745746-7047-684C-953C-8068A292E6D8}" type="presOf" srcId="{A90A9719-FED5-4197-A972-995329EAF79D}" destId="{AB04DC5A-BFD6-4725-8530-EBE210DEEA89}" srcOrd="0" destOrd="0" presId="urn:microsoft.com/office/officeart/2005/8/layout/orgChart1"/>
    <dgm:cxn modelId="{AE91C64A-9E2E-4679-8F38-1D6E8B0CC664}" srcId="{7721BAE5-82B4-4602-BDEE-D10F5DA2014E}" destId="{74FDBC98-BA7F-4E62-B2AA-D2675E4D3C1F}" srcOrd="0" destOrd="0" parTransId="{7A868F9E-9288-4790-ABC0-7B026B966CCD}" sibTransId="{3B830458-DB3C-4599-B015-23AB65425BED}"/>
    <dgm:cxn modelId="{544A9A4B-8EE6-5744-9F4A-69EFDDA81A50}" type="presOf" srcId="{6EF0102B-7215-4B27-A468-CE01F1237C08}" destId="{F63396EC-CF38-4DEE-BD12-454191382AE8}" srcOrd="1" destOrd="0" presId="urn:microsoft.com/office/officeart/2005/8/layout/orgChart1"/>
    <dgm:cxn modelId="{A9D3656D-0425-B74A-B4A3-D1055B2FA6C1}" type="presOf" srcId="{F7E39EB6-D3A2-49CF-B7C6-A0798827306F}" destId="{965D6430-B168-443D-85DE-F69FE37E7DB2}" srcOrd="1" destOrd="0" presId="urn:microsoft.com/office/officeart/2005/8/layout/orgChart1"/>
    <dgm:cxn modelId="{A40F7E4D-0FD0-4E44-9F6A-DC4CEDE779B2}" type="presOf" srcId="{CD3B5D0D-6F5E-48AF-9476-3BA9BC938EA9}" destId="{8F5E848D-6A6E-4F43-B3D6-F94FA944E72F}" srcOrd="0" destOrd="0" presId="urn:microsoft.com/office/officeart/2005/8/layout/orgChart1"/>
    <dgm:cxn modelId="{2D3AFD4E-2D9A-EA45-A01A-AC97F7899481}" type="presOf" srcId="{6CB6DAF9-79C2-463A-A087-F929FD72B95B}" destId="{E693EF25-E949-44E9-8B00-CA72BB2C0E73}" srcOrd="0" destOrd="0" presId="urn:microsoft.com/office/officeart/2005/8/layout/orgChart1"/>
    <dgm:cxn modelId="{592F2F50-C9B8-834A-87BF-6DECE98521C3}" type="presOf" srcId="{8973003A-3FBF-4DDE-9901-10809D479DA4}" destId="{37F93D0B-CEA4-4032-A299-0912A212B114}" srcOrd="0" destOrd="0" presId="urn:microsoft.com/office/officeart/2005/8/layout/orgChart1"/>
    <dgm:cxn modelId="{922AAA70-3024-457E-A47F-751F80240236}" srcId="{A90A9719-FED5-4197-A972-995329EAF79D}" destId="{F50B822F-F512-4A32-BF5E-92AA8B5F5A73}" srcOrd="0" destOrd="0" parTransId="{6D8418F2-8A23-4B36-9749-B8383E7474AA}" sibTransId="{D9AEC9B4-5464-4178-8FC3-6A2FE3B2F60A}"/>
    <dgm:cxn modelId="{895E8B51-1634-044C-89F6-08CF4EEB2054}" type="presOf" srcId="{43546DA4-DC9C-401E-9DC9-56F6F10932F8}" destId="{9A701A41-6262-4D86-A9A5-B2499DE701C9}" srcOrd="0" destOrd="0" presId="urn:microsoft.com/office/officeart/2005/8/layout/orgChart1"/>
    <dgm:cxn modelId="{894EDA72-7318-C04C-8F8B-5FCC9E8CEB71}" type="presOf" srcId="{7721BAE5-82B4-4602-BDEE-D10F5DA2014E}" destId="{5C7A2C60-D4C3-4DE2-83F3-4F0490A8C172}" srcOrd="1" destOrd="0" presId="urn:microsoft.com/office/officeart/2005/8/layout/orgChart1"/>
    <dgm:cxn modelId="{13876153-2AA8-2B45-AAC1-9A13C1BF91EE}" type="presOf" srcId="{99EAFC08-8895-4036-8814-3CF5C2AF2784}" destId="{22FA665B-775A-42C4-AB33-0364117B0CBD}" srcOrd="0" destOrd="0" presId="urn:microsoft.com/office/officeart/2005/8/layout/orgChart1"/>
    <dgm:cxn modelId="{51B59153-E3FF-754F-9D50-56A9B6028E3F}" type="presOf" srcId="{E95ADC33-DF1A-48E1-93AA-5C22B797E65D}" destId="{6139C3AE-4EB8-4EE0-9E3F-842CA4D5F6AC}" srcOrd="0" destOrd="0" presId="urn:microsoft.com/office/officeart/2005/8/layout/orgChart1"/>
    <dgm:cxn modelId="{423B0854-1CB3-4A4E-AC2C-CE59FAF681B3}" type="presOf" srcId="{FBD1434A-BD0F-4605-A09A-0983859A84F2}" destId="{5BCCE54C-E313-47AF-B028-003AEABD7E7C}" srcOrd="0" destOrd="0" presId="urn:microsoft.com/office/officeart/2005/8/layout/orgChart1"/>
    <dgm:cxn modelId="{E1D88675-5E01-2745-A98E-7EAD4DEFBDB8}" type="presOf" srcId="{166C34F5-77DA-4ED4-A6E0-DDCC91ED1D32}" destId="{9D02D067-367A-4EFD-8569-AD82AEC1A751}" srcOrd="1" destOrd="0" presId="urn:microsoft.com/office/officeart/2005/8/layout/orgChart1"/>
    <dgm:cxn modelId="{7102A957-E9D9-3240-B4BA-46929D11F4FB}" type="presOf" srcId="{0611F6DB-CBBC-4DBF-9798-786F8E829744}" destId="{B5017BE6-F21B-48FE-962A-ED0FDC6C0F5A}" srcOrd="0" destOrd="0" presId="urn:microsoft.com/office/officeart/2005/8/layout/orgChart1"/>
    <dgm:cxn modelId="{1283BD77-C4A9-8C4D-8AE6-919E27C4A497}" type="presOf" srcId="{8973003A-3FBF-4DDE-9901-10809D479DA4}" destId="{2AA92AD1-7408-4D60-BD4B-9A4D7FBDA4C4}" srcOrd="1" destOrd="0" presId="urn:microsoft.com/office/officeart/2005/8/layout/orgChart1"/>
    <dgm:cxn modelId="{0F4ECD78-5295-B547-B5CD-ED0C389C5D56}" type="presOf" srcId="{1699B07F-A74D-475E-8715-DF9456CCB01B}" destId="{43824362-E8D0-4D9E-8245-B59E563C4582}" srcOrd="0" destOrd="0" presId="urn:microsoft.com/office/officeart/2005/8/layout/orgChart1"/>
    <dgm:cxn modelId="{3772697A-3ACD-5B44-A84B-6DF24A1EFB64}" type="presOf" srcId="{99EAFC08-8895-4036-8814-3CF5C2AF2784}" destId="{E082CCA4-A90B-45F9-A526-895AF07BD47C}" srcOrd="1" destOrd="0" presId="urn:microsoft.com/office/officeart/2005/8/layout/orgChart1"/>
    <dgm:cxn modelId="{9B5CD35A-A1E9-9F4A-99A4-45AA8816A25E}" type="presOf" srcId="{F50B822F-F512-4A32-BF5E-92AA8B5F5A73}" destId="{43C3304C-8D17-4FEE-BF8D-9F8DC21C3A01}" srcOrd="1" destOrd="0" presId="urn:microsoft.com/office/officeart/2005/8/layout/orgChart1"/>
    <dgm:cxn modelId="{37E8AB7D-F0F3-404D-9544-4983EB975080}" type="presOf" srcId="{B03BFC92-C946-48DF-B7B5-C295633B3BD6}" destId="{F8342C23-EEAA-486D-AAF7-2485EB7B9D92}" srcOrd="1" destOrd="0" presId="urn:microsoft.com/office/officeart/2005/8/layout/orgChart1"/>
    <dgm:cxn modelId="{627C3A85-1FD0-1542-A190-5BEC8A52F034}" type="presOf" srcId="{F50B822F-F512-4A32-BF5E-92AA8B5F5A73}" destId="{7B2A4DAE-B83D-4AEF-828B-2DC0CBEDB813}" srcOrd="0" destOrd="0" presId="urn:microsoft.com/office/officeart/2005/8/layout/orgChart1"/>
    <dgm:cxn modelId="{F9FDCF87-7EF4-304B-8430-F610455961EA}" type="presOf" srcId="{23DCD906-DB4C-415A-A9C9-A7E0B06A4F44}" destId="{E7657BE3-1905-4BBA-BFA0-D880D1CB98BE}" srcOrd="0" destOrd="0" presId="urn:microsoft.com/office/officeart/2005/8/layout/orgChart1"/>
    <dgm:cxn modelId="{18C3F68F-8B01-45A3-B03F-E04CBC158DFF}" srcId="{FBD1434A-BD0F-4605-A09A-0983859A84F2}" destId="{49B2F5EC-E955-4E09-AC7C-CCA1BEB2D9AF}" srcOrd="1" destOrd="0" parTransId="{79C33C30-06C2-4A6A-9142-A5AB65DF8A9C}" sibTransId="{00C7049F-564C-4642-BC5F-3B99086AE12D}"/>
    <dgm:cxn modelId="{E4011890-32CA-604F-A2FA-A578A7604164}" type="presOf" srcId="{1D4CDF1E-B37A-4AFC-833C-29992B049CF3}" destId="{C1195AC1-75FA-438D-ADFE-55359EB1DA02}" srcOrd="0" destOrd="0" presId="urn:microsoft.com/office/officeart/2005/8/layout/orgChart1"/>
    <dgm:cxn modelId="{70941F93-348A-AF4C-A3F9-584E1AD87EAF}" type="presOf" srcId="{43A41220-50AE-45E8-8C4F-2F0DEADFBC1A}" destId="{B02A59A2-00DF-47F4-87D2-021FB4AA92A6}" srcOrd="0" destOrd="0" presId="urn:microsoft.com/office/officeart/2005/8/layout/orgChart1"/>
    <dgm:cxn modelId="{957EC793-E71A-8D40-ADD2-6CD02CDFE775}" type="presOf" srcId="{E8151B19-0B53-4BD7-8788-7F11B8E740A3}" destId="{DC492BA1-1E27-477D-92ED-9388DE0F2F95}" srcOrd="0" destOrd="0" presId="urn:microsoft.com/office/officeart/2005/8/layout/orgChart1"/>
    <dgm:cxn modelId="{28EE3D95-8C10-A043-BF79-2F4B84B12DC3}" type="presOf" srcId="{A69611C3-7FC6-4940-8FD0-D21BCF500699}" destId="{1F90C454-989D-44FD-8290-1BDFBF04C9D9}" srcOrd="0" destOrd="0" presId="urn:microsoft.com/office/officeart/2005/8/layout/orgChart1"/>
    <dgm:cxn modelId="{3F4DF295-A3E1-F041-8662-3F7C9E310CC8}" type="presOf" srcId="{D60D124F-2481-4936-BF26-D5A280BDBF18}" destId="{B18B52B3-6E56-44CC-987A-A157420118B2}" srcOrd="0" destOrd="0" presId="urn:microsoft.com/office/officeart/2005/8/layout/orgChart1"/>
    <dgm:cxn modelId="{876DFB99-6938-284B-AC7A-9851FA895571}" type="presOf" srcId="{02FB3AD0-3359-424A-B6B6-ACB1D1465BED}" destId="{48491A05-8DB0-449F-A5E6-A2F41826C176}" srcOrd="0" destOrd="0" presId="urn:microsoft.com/office/officeart/2005/8/layout/orgChart1"/>
    <dgm:cxn modelId="{29EA259C-5E0D-254C-9D3B-B6DE8E1EEB35}" type="presOf" srcId="{D60D124F-2481-4936-BF26-D5A280BDBF18}" destId="{504BDC87-0756-4A23-9FD3-02B37E0BDBF0}" srcOrd="1" destOrd="0" presId="urn:microsoft.com/office/officeart/2005/8/layout/orgChart1"/>
    <dgm:cxn modelId="{96A2D39D-2F73-6E4A-9FB3-078E82350F99}" type="presOf" srcId="{D08BBDEF-7A67-465E-9978-06528842ABAD}" destId="{3264E26C-8F29-4EAF-8E9F-139E02EA7F87}" srcOrd="0" destOrd="0" presId="urn:microsoft.com/office/officeart/2005/8/layout/orgChart1"/>
    <dgm:cxn modelId="{EE9AEA9F-5D48-7A49-9A18-6D150D1533F3}" type="presOf" srcId="{9343EC55-7969-4A22-965F-9D2BA49D6D65}" destId="{E96C070D-2AED-4445-A512-1961CFB80EAD}" srcOrd="0" destOrd="0" presId="urn:microsoft.com/office/officeart/2005/8/layout/orgChart1"/>
    <dgm:cxn modelId="{5AFE2AA1-7DA9-454A-AA46-7AF85E10A9A1}" type="presOf" srcId="{433DEE40-3BF2-4850-A035-7B548A917423}" destId="{D3BDBC9A-FFE2-42BA-8A5E-CC51F2F2616F}" srcOrd="0" destOrd="0" presId="urn:microsoft.com/office/officeart/2005/8/layout/orgChart1"/>
    <dgm:cxn modelId="{7E8244A2-CD37-704C-B382-2C0E69F7AE75}" type="presOf" srcId="{74FDBC98-BA7F-4E62-B2AA-D2675E4D3C1F}" destId="{52156536-4535-404B-831C-818D87FC2B48}" srcOrd="1" destOrd="0" presId="urn:microsoft.com/office/officeart/2005/8/layout/orgChart1"/>
    <dgm:cxn modelId="{2ECC03A3-30E9-5745-9E68-318A3E251AA7}" type="presOf" srcId="{D255A21D-8DC2-48E2-92F6-D7E9632AA7F9}" destId="{82154542-73CE-4984-B6E5-D5D7122AD261}" srcOrd="0" destOrd="0" presId="urn:microsoft.com/office/officeart/2005/8/layout/orgChart1"/>
    <dgm:cxn modelId="{906776A4-C8AA-5A44-B8B9-178A633F08F8}" type="presOf" srcId="{003F76B9-8E90-4022-A654-2F7F8EF7AC11}" destId="{7A1EF551-45DC-4D0D-A1B5-47E0AC7E9430}" srcOrd="0" destOrd="0" presId="urn:microsoft.com/office/officeart/2005/8/layout/orgChart1"/>
    <dgm:cxn modelId="{765F42A7-4585-492D-A6CF-05AC49DC5BB9}" srcId="{43546DA4-DC9C-401E-9DC9-56F6F10932F8}" destId="{D255A21D-8DC2-48E2-92F6-D7E9632AA7F9}" srcOrd="0" destOrd="0" parTransId="{1D4CDF1E-B37A-4AFC-833C-29992B049CF3}" sibTransId="{00363839-9DAC-4B3C-9B0B-7DD70C5CEFB6}"/>
    <dgm:cxn modelId="{025CCFA7-7895-9743-B427-F4494063BA6A}" type="presOf" srcId="{1D82DE21-5A0B-4F18-999E-3FA9F5C17097}" destId="{DB096359-1D50-4846-BB72-C0E849B18171}" srcOrd="1" destOrd="0" presId="urn:microsoft.com/office/officeart/2005/8/layout/orgChart1"/>
    <dgm:cxn modelId="{065898A8-CB2A-4B15-8001-4395D48323ED}" srcId="{D255A21D-8DC2-48E2-92F6-D7E9632AA7F9}" destId="{F7E39EB6-D3A2-49CF-B7C6-A0798827306F}" srcOrd="0" destOrd="0" parTransId="{9AFAE261-8776-4D9F-8617-667E263706D8}" sibTransId="{39DD1B29-DF4D-4413-AF0F-62AD18C6A593}"/>
    <dgm:cxn modelId="{1D67C2A8-9491-46F0-B600-F8541778DDB6}" srcId="{0611F6DB-CBBC-4DBF-9798-786F8E829744}" destId="{FF7329EF-4BA9-4854-A177-5EDAADA6A348}" srcOrd="0" destOrd="0" parTransId="{3AE9F1BE-2F13-4941-B950-62F1A06F12AE}" sibTransId="{872B7185-0DFF-4D09-BDA4-83B653D6A799}"/>
    <dgm:cxn modelId="{975424A9-9C24-8748-9760-AB0E8C3D13E1}" type="presOf" srcId="{FF7329EF-4BA9-4854-A177-5EDAADA6A348}" destId="{B41A9D12-711E-4CEE-B9C7-934DF193A848}" srcOrd="0" destOrd="0" presId="urn:microsoft.com/office/officeart/2005/8/layout/orgChart1"/>
    <dgm:cxn modelId="{149C75AB-8C6E-E24F-A616-EB7BAA8B2324}" type="presOf" srcId="{05CC4A11-3C04-40D0-85EC-EA78242579CC}" destId="{AF2622A5-F4ED-416B-B33E-76E52598B697}" srcOrd="0" destOrd="0" presId="urn:microsoft.com/office/officeart/2005/8/layout/orgChart1"/>
    <dgm:cxn modelId="{003F12AC-7047-C442-8C08-8C0557BD06E4}" type="presOf" srcId="{23DCD906-DB4C-415A-A9C9-A7E0B06A4F44}" destId="{3B70C3C0-7607-479B-8BEE-B2A1B3030A00}" srcOrd="1" destOrd="0" presId="urn:microsoft.com/office/officeart/2005/8/layout/orgChart1"/>
    <dgm:cxn modelId="{29E71FAD-8FC8-49B2-89DB-AA521330C00F}" srcId="{9DDA1B40-92E7-4C73-9420-50458A25D324}" destId="{43C506C2-C5C4-464B-A7B3-7DB651840A71}" srcOrd="0" destOrd="0" parTransId="{FF89D414-FDAC-4A99-8C8B-2735BC5009E6}" sibTransId="{0651938D-8216-41ED-8E50-40B304C30053}"/>
    <dgm:cxn modelId="{4A87AAAE-22AB-40C0-A7EF-AC2BF56063E8}" srcId="{7721BAE5-82B4-4602-BDEE-D10F5DA2014E}" destId="{43A41220-50AE-45E8-8C4F-2F0DEADFBC1A}" srcOrd="1" destOrd="0" parTransId="{5A58B6E0-F358-4CA4-9E85-9C2D3587AA83}" sibTransId="{CEE206D9-12AC-4C67-BC24-15CF731C2CE5}"/>
    <dgm:cxn modelId="{56E03AB0-3D0C-9A41-BE01-DA0D0A7F8727}" type="presOf" srcId="{6D8418F2-8A23-4B36-9749-B8383E7474AA}" destId="{702298DD-2EEE-4ABC-9DD4-A9FC27314482}" srcOrd="0" destOrd="0" presId="urn:microsoft.com/office/officeart/2005/8/layout/orgChart1"/>
    <dgm:cxn modelId="{14AB3DB0-EE6D-344C-BEF8-3C521F0761CB}" type="presOf" srcId="{F7E39EB6-D3A2-49CF-B7C6-A0798827306F}" destId="{833C478F-7BA1-4D86-89E1-82C46B6F3075}" srcOrd="0" destOrd="0" presId="urn:microsoft.com/office/officeart/2005/8/layout/orgChart1"/>
    <dgm:cxn modelId="{4885A2B0-9ED4-1843-A917-46BA6D0536A4}" type="presOf" srcId="{F83F8F27-2C48-4A8A-9118-283C759011F4}" destId="{E0ABEF63-F128-42E0-8CC0-A6A9BF8A26D9}" srcOrd="0" destOrd="0" presId="urn:microsoft.com/office/officeart/2005/8/layout/orgChart1"/>
    <dgm:cxn modelId="{8C97DFB5-52C4-8C45-8EF9-DFACE236EBF7}" type="presOf" srcId="{E8C4B818-002C-46BE-963F-C263AFB00452}" destId="{AEED91CD-2C19-47D4-8162-5E28ED61F2CA}" srcOrd="0" destOrd="0" presId="urn:microsoft.com/office/officeart/2005/8/layout/orgChart1"/>
    <dgm:cxn modelId="{362868B6-1CCA-AE4F-A6B2-0EF03B3A80C2}" type="presOf" srcId="{F79F282D-1301-4B1F-80DF-5CB085D21EFC}" destId="{8A4B55A1-F5CE-43EC-8AE2-016A68F4CF71}" srcOrd="0" destOrd="0" presId="urn:microsoft.com/office/officeart/2005/8/layout/orgChart1"/>
    <dgm:cxn modelId="{509838B8-7F93-FC46-993D-9A8DDA54EF93}" type="presOf" srcId="{7721BAE5-82B4-4602-BDEE-D10F5DA2014E}" destId="{D6AD1CF2-5FEE-421A-8E33-501D8BBA68D4}" srcOrd="0" destOrd="0" presId="urn:microsoft.com/office/officeart/2005/8/layout/orgChart1"/>
    <dgm:cxn modelId="{057A91B8-0F82-0F45-93A5-3D84F9AF2864}" type="presOf" srcId="{FBD1434A-BD0F-4605-A09A-0983859A84F2}" destId="{DB147158-E790-480B-A815-E731053152F0}" srcOrd="1" destOrd="0" presId="urn:microsoft.com/office/officeart/2005/8/layout/orgChart1"/>
    <dgm:cxn modelId="{B80DA4B8-80F4-B244-B8F2-C46AFD32E5A0}" type="presOf" srcId="{6E3F4111-27D9-4EBE-9AA8-1FB86095E899}" destId="{2D9E1A87-4C69-4DEC-AFCB-16228AE1649E}" srcOrd="0" destOrd="0" presId="urn:microsoft.com/office/officeart/2005/8/layout/orgChart1"/>
    <dgm:cxn modelId="{0FE531BA-A995-4616-AF3D-9A5F369D4D18}" srcId="{1699B07F-A74D-475E-8715-DF9456CCB01B}" destId="{43546DA4-DC9C-401E-9DC9-56F6F10932F8}" srcOrd="1" destOrd="0" parTransId="{EDFE87AB-7538-4963-BC8B-54CB50C8A538}" sibTransId="{64E0EE42-FFB6-48AC-AEA1-65C6D18C191F}"/>
    <dgm:cxn modelId="{DB8A43BA-ECC2-7547-8C33-9B0FA22F3791}" type="presOf" srcId="{EDFE87AB-7538-4963-BC8B-54CB50C8A538}" destId="{9FC29ADB-BDAB-41CD-92DC-A99925FB3DA7}" srcOrd="0" destOrd="0" presId="urn:microsoft.com/office/officeart/2005/8/layout/orgChart1"/>
    <dgm:cxn modelId="{E81BA0BA-AE20-43B6-A5B2-031B9721E6BD}" srcId="{166C34F5-77DA-4ED4-A6E0-DDCC91ED1D32}" destId="{B03BFC92-C946-48DF-B7B5-C295633B3BD6}" srcOrd="0" destOrd="0" parTransId="{C50C8D51-92A4-4636-BBEA-209F16B455F8}" sibTransId="{4CA0F031-3FF6-46EB-837B-1A22FEBF17B8}"/>
    <dgm:cxn modelId="{A083C1BF-7C3A-463E-9F76-AFEDED00F7B8}" srcId="{43A41220-50AE-45E8-8C4F-2F0DEADFBC1A}" destId="{23DCD906-DB4C-415A-A9C9-A7E0B06A4F44}" srcOrd="1" destOrd="0" parTransId="{E95ADC33-DF1A-48E1-93AA-5C22B797E65D}" sibTransId="{C1D72CB6-B50B-4865-A4CE-57F515A6610D}"/>
    <dgm:cxn modelId="{AE7CECC0-2D9E-C943-944A-89AFBBAAA3F0}" type="presOf" srcId="{5BC00989-B8AF-46D5-9687-B672C70FB622}" destId="{D2005FED-D2A2-49C6-BED5-212A0D9E57B5}" srcOrd="0" destOrd="0" presId="urn:microsoft.com/office/officeart/2005/8/layout/orgChart1"/>
    <dgm:cxn modelId="{D1C63FC1-46E5-404D-8A3B-56D398017E6A}" srcId="{74FDBC98-BA7F-4E62-B2AA-D2675E4D3C1F}" destId="{FBD1434A-BD0F-4605-A09A-0983859A84F2}" srcOrd="0" destOrd="0" parTransId="{6E3F4111-27D9-4EBE-9AA8-1FB86095E899}" sibTransId="{2FBDB094-D062-46AA-B4A2-E9E84AE0583C}"/>
    <dgm:cxn modelId="{3A0FE3C3-3D7F-43E2-8870-136358A0CDFB}" srcId="{1D82DE21-5A0B-4F18-999E-3FA9F5C17097}" destId="{DD6BD76B-0952-415C-99A6-261B27108785}" srcOrd="1" destOrd="0" parTransId="{6CB6DAF9-79C2-463A-A087-F929FD72B95B}" sibTransId="{013FE221-3B8A-40BF-9F1E-B7CE49CCF986}"/>
    <dgm:cxn modelId="{94EF38C6-DF74-3447-B0FA-D9A121ECC84C}" type="presOf" srcId="{F83F8F27-2C48-4A8A-9118-283C759011F4}" destId="{2570BE9D-1206-49A2-87CB-36F9BC313B12}" srcOrd="1" destOrd="0" presId="urn:microsoft.com/office/officeart/2005/8/layout/orgChart1"/>
    <dgm:cxn modelId="{18C6AEC6-A076-4522-9C59-5E558471A619}" srcId="{FF7329EF-4BA9-4854-A177-5EDAADA6A348}" destId="{E5E4DF14-131F-4482-8CB3-2C6A7E190F6A}" srcOrd="0" destOrd="0" parTransId="{CD3B5D0D-6F5E-48AF-9476-3BA9BC938EA9}" sibTransId="{130FD1EF-469D-4E49-905C-667FF48BA8EE}"/>
    <dgm:cxn modelId="{CF79E2C6-ECA6-48C0-A027-F9C4CA140209}" srcId="{23DCD906-DB4C-415A-A9C9-A7E0B06A4F44}" destId="{6EF0102B-7215-4B27-A468-CE01F1237C08}" srcOrd="0" destOrd="0" parTransId="{E8151B19-0B53-4BD7-8788-7F11B8E740A3}" sibTransId="{73B5BFAE-1211-4D54-8C0A-88C1A006C79F}"/>
    <dgm:cxn modelId="{C8611FCE-B81D-F54D-A527-283ECE388DBE}" type="presOf" srcId="{6319CEA8-95BE-400B-905E-DE10B404DFFD}" destId="{1ACB96CC-602E-4485-9A84-32E56D704EC2}" srcOrd="0" destOrd="0" presId="urn:microsoft.com/office/officeart/2005/8/layout/orgChart1"/>
    <dgm:cxn modelId="{E0BACED0-77D6-CC49-A827-B8BF7BA125FA}" type="presOf" srcId="{4DC3E0B5-0DDF-4552-91FE-1CA6FCB3D13E}" destId="{62D33D6B-AF6E-4252-8071-4D92A98A7A6F}" srcOrd="1" destOrd="0" presId="urn:microsoft.com/office/officeart/2005/8/layout/orgChart1"/>
    <dgm:cxn modelId="{59DDEBD2-45B0-7547-8EB2-61B5B575EC3F}" type="presOf" srcId="{5A58B6E0-F358-4CA4-9E85-9C2D3587AA83}" destId="{7E1D063F-09EC-47B1-B888-CFD5FEC4B039}" srcOrd="0" destOrd="0" presId="urn:microsoft.com/office/officeart/2005/8/layout/orgChart1"/>
    <dgm:cxn modelId="{C04BA3D4-38A3-744C-9A1E-700B78782BE2}" type="presOf" srcId="{43546DA4-DC9C-401E-9DC9-56F6F10932F8}" destId="{976BE8E6-5725-4079-895B-DB7214A63C2B}" srcOrd="1" destOrd="0" presId="urn:microsoft.com/office/officeart/2005/8/layout/orgChart1"/>
    <dgm:cxn modelId="{76088ED5-0B5F-9A43-89DD-0A7CAEB8E45B}" type="presOf" srcId="{DD6BD76B-0952-415C-99A6-261B27108785}" destId="{C0314D2A-E148-4316-8204-1552E8A48221}" srcOrd="0" destOrd="0" presId="urn:microsoft.com/office/officeart/2005/8/layout/orgChart1"/>
    <dgm:cxn modelId="{C0BD08D6-6D67-AA45-B8F3-E7BE166E3129}" type="presOf" srcId="{166C34F5-77DA-4ED4-A6E0-DDCC91ED1D32}" destId="{B545041C-54EE-4E1A-89BE-11EE2D9A64E0}" srcOrd="0" destOrd="0" presId="urn:microsoft.com/office/officeart/2005/8/layout/orgChart1"/>
    <dgm:cxn modelId="{AAFAABD6-B504-4827-8433-2C7F4431DA7A}" srcId="{003F76B9-8E90-4022-A654-2F7F8EF7AC11}" destId="{4DC3E0B5-0DDF-4552-91FE-1CA6FCB3D13E}" srcOrd="0" destOrd="0" parTransId="{F6757C38-9A44-4F59-8026-D72AA5C885E6}" sibTransId="{7775A318-24C1-447C-868C-607FE2DD48FE}"/>
    <dgm:cxn modelId="{829D39DB-1195-B145-81EF-8231762C998D}" type="presOf" srcId="{43C506C2-C5C4-464B-A7B3-7DB651840A71}" destId="{B8EF61EB-4EBE-40A7-AB76-32757FAE3FAE}" srcOrd="0" destOrd="0" presId="urn:microsoft.com/office/officeart/2005/8/layout/orgChart1"/>
    <dgm:cxn modelId="{318BC4DB-4067-624F-8AF6-0379942D1D15}" type="presOf" srcId="{D08BBDEF-7A67-465E-9978-06528842ABAD}" destId="{44F5DA9A-4843-4909-9077-FFA2B11EE0A5}" srcOrd="1" destOrd="0" presId="urn:microsoft.com/office/officeart/2005/8/layout/orgChart1"/>
    <dgm:cxn modelId="{D83745DC-7AED-854F-87F7-7412B9F0CAAC}" type="presOf" srcId="{FF89D414-FDAC-4A99-8C8B-2735BC5009E6}" destId="{0806120D-16FD-456D-8EE4-8F61ADE95F0C}" srcOrd="0" destOrd="0" presId="urn:microsoft.com/office/officeart/2005/8/layout/orgChart1"/>
    <dgm:cxn modelId="{913ABDDC-7EAF-9540-8246-9818DE438793}" type="presOf" srcId="{C4E0632C-C7F8-4947-85F8-0E0755B6EA79}" destId="{3992C940-9556-44E1-9604-227F3EBD1785}" srcOrd="0" destOrd="0" presId="urn:microsoft.com/office/officeart/2005/8/layout/orgChart1"/>
    <dgm:cxn modelId="{554DAADE-F9DB-D24D-A0E0-0A48F00EDBA0}" type="presOf" srcId="{49B2F5EC-E955-4E09-AC7C-CCA1BEB2D9AF}" destId="{010A1A3D-2541-460F-BB17-E3E54322633E}" srcOrd="0" destOrd="0" presId="urn:microsoft.com/office/officeart/2005/8/layout/orgChart1"/>
    <dgm:cxn modelId="{0DEB09E3-E3FB-5740-AD71-1B5D87AD07B9}" type="presOf" srcId="{682179D5-5D61-4C86-A8A8-C67850D6C694}" destId="{363F133D-95F9-4D60-839F-73237918FAA0}" srcOrd="0" destOrd="0" presId="urn:microsoft.com/office/officeart/2005/8/layout/orgChart1"/>
    <dgm:cxn modelId="{E72552E3-7085-8D4F-B1F3-BB9359F125B4}" type="presOf" srcId="{FF7329EF-4BA9-4854-A177-5EDAADA6A348}" destId="{038D1B5C-36BA-4AAC-B001-2682A5C008AF}" srcOrd="1" destOrd="0" presId="urn:microsoft.com/office/officeart/2005/8/layout/orgChart1"/>
    <dgm:cxn modelId="{9D605FE7-8119-C349-A9F8-D7E27C952E63}" type="presOf" srcId="{B03BFC92-C946-48DF-B7B5-C295633B3BD6}" destId="{AC0D8BDE-BEB6-40CA-B22B-02501EB7270E}" srcOrd="0" destOrd="0" presId="urn:microsoft.com/office/officeart/2005/8/layout/orgChart1"/>
    <dgm:cxn modelId="{FEAE5BE9-CEB1-5846-A054-F997A359750D}" type="presOf" srcId="{742237F8-33F3-4E20-AE29-A0F91AC3C4F4}" destId="{DD42EF08-9B8C-44D8-AD3B-8D2B01252853}" srcOrd="0" destOrd="0" presId="urn:microsoft.com/office/officeart/2005/8/layout/orgChart1"/>
    <dgm:cxn modelId="{57F729EA-ACD9-4725-9466-0CDF2098AE98}" srcId="{1699B07F-A74D-475E-8715-DF9456CCB01B}" destId="{0611F6DB-CBBC-4DBF-9798-786F8E829744}" srcOrd="0" destOrd="0" parTransId="{6319CEA8-95BE-400B-905E-DE10B404DFFD}" sibTransId="{8E1737EE-33AC-4E92-B974-7B6D24538E7C}"/>
    <dgm:cxn modelId="{8CD093ED-DF52-B347-9BB0-43F8FE254420}" type="presOf" srcId="{6DA31A2B-43CE-4440-B25B-9B622E396FC0}" destId="{59B902DA-9962-47E6-9196-E1E999594581}" srcOrd="0" destOrd="0" presId="urn:microsoft.com/office/officeart/2005/8/layout/orgChart1"/>
    <dgm:cxn modelId="{52F0BAED-7F18-1A47-9CBC-69C3829B89CA}" type="presOf" srcId="{3E385F74-7DE8-4FB3-8689-2E11019815DC}" destId="{92602D4E-FEB5-4793-8F8F-1B4243FE5C5F}" srcOrd="1" destOrd="0" presId="urn:microsoft.com/office/officeart/2005/8/layout/orgChart1"/>
    <dgm:cxn modelId="{E76FFDF2-A245-4F27-8E19-6D7D956BBCB4}" srcId="{23DCD906-DB4C-415A-A9C9-A7E0B06A4F44}" destId="{9343EC55-7969-4A22-965F-9D2BA49D6D65}" srcOrd="1" destOrd="0" parTransId="{A69611C3-7FC6-4940-8FD0-D21BCF500699}" sibTransId="{4F6AED3F-17FC-488E-9ED8-83865F2DD213}"/>
    <dgm:cxn modelId="{B87BECF3-7317-4B48-AF6C-17507400000A}" type="presOf" srcId="{6DA31A2B-43CE-4440-B25B-9B622E396FC0}" destId="{10031C96-A49B-4066-A5BB-11A126B4F393}" srcOrd="1" destOrd="0" presId="urn:microsoft.com/office/officeart/2005/8/layout/orgChart1"/>
    <dgm:cxn modelId="{E6EBE9F4-520C-B54D-B92E-0BD44062097A}" type="presOf" srcId="{CB26892C-1FCE-46DF-9CDB-7165306C08FB}" destId="{29034F8B-6962-49C0-8E06-70FC92386C09}" srcOrd="0" destOrd="0" presId="urn:microsoft.com/office/officeart/2005/8/layout/orgChart1"/>
    <dgm:cxn modelId="{149063FA-8B01-5046-8C49-38CAB253DA75}" type="presOf" srcId="{9343EC55-7969-4A22-965F-9D2BA49D6D65}" destId="{69AFC1D9-054F-411E-901D-8E2C16315ED3}" srcOrd="1" destOrd="0" presId="urn:microsoft.com/office/officeart/2005/8/layout/orgChart1"/>
    <dgm:cxn modelId="{9991CCFA-DEEA-48E2-B46E-063D457AF288}" srcId="{0611F6DB-CBBC-4DBF-9798-786F8E829744}" destId="{A90A9719-FED5-4197-A972-995329EAF79D}" srcOrd="1" destOrd="0" parTransId="{05CC4A11-3C04-40D0-85EC-EA78242579CC}" sibTransId="{CCB04080-B472-4653-92CF-90B3A64D1C0A}"/>
    <dgm:cxn modelId="{0A53AEFC-8A66-460E-8252-116B43B4FB90}" srcId="{1D82DE21-5A0B-4F18-999E-3FA9F5C17097}" destId="{F83F8F27-2C48-4A8A-9118-283C759011F4}" srcOrd="0" destOrd="0" parTransId="{CB26892C-1FCE-46DF-9CDB-7165306C08FB}" sibTransId="{461C2E9E-91C6-4E2A-8284-C1CF040C2AA1}"/>
    <dgm:cxn modelId="{527D5EFD-4BE0-4A80-B1FD-5D8F6FE6EAD4}" srcId="{74FDBC98-BA7F-4E62-B2AA-D2675E4D3C1F}" destId="{9DDA1B40-92E7-4C73-9420-50458A25D324}" srcOrd="1" destOrd="0" parTransId="{5BC00989-B8AF-46D5-9687-B672C70FB622}" sibTransId="{DDA3A13C-ADC1-4DFF-A96B-A08FF40B8178}"/>
    <dgm:cxn modelId="{1054A07C-636F-824C-AD5E-F6B8ACE61AEB}" type="presParOf" srcId="{7A1EF551-45DC-4D0D-A1B5-47E0AC7E9430}" destId="{D6FE2033-D71B-49B1-B572-8C96AB7CCC21}" srcOrd="0" destOrd="0" presId="urn:microsoft.com/office/officeart/2005/8/layout/orgChart1"/>
    <dgm:cxn modelId="{69FAD51D-FDFE-B540-99AD-99D3F842F174}" type="presParOf" srcId="{D6FE2033-D71B-49B1-B572-8C96AB7CCC21}" destId="{F21958F4-F916-40DD-B399-0FDC506126BE}" srcOrd="0" destOrd="0" presId="urn:microsoft.com/office/officeart/2005/8/layout/orgChart1"/>
    <dgm:cxn modelId="{8B397778-E61D-E14A-90D2-45D10DD00D07}" type="presParOf" srcId="{F21958F4-F916-40DD-B399-0FDC506126BE}" destId="{45905D5F-C6D1-4FC7-8499-098EF32D35C4}" srcOrd="0" destOrd="0" presId="urn:microsoft.com/office/officeart/2005/8/layout/orgChart1"/>
    <dgm:cxn modelId="{F3FA7D01-0C71-844B-B22F-153CDBFEB50D}" type="presParOf" srcId="{F21958F4-F916-40DD-B399-0FDC506126BE}" destId="{62D33D6B-AF6E-4252-8071-4D92A98A7A6F}" srcOrd="1" destOrd="0" presId="urn:microsoft.com/office/officeart/2005/8/layout/orgChart1"/>
    <dgm:cxn modelId="{DEAEEE19-D8AD-FE49-A424-E68D20823391}" type="presParOf" srcId="{D6FE2033-D71B-49B1-B572-8C96AB7CCC21}" destId="{EA83A875-D359-42EB-B641-A52D768D862F}" srcOrd="1" destOrd="0" presId="urn:microsoft.com/office/officeart/2005/8/layout/orgChart1"/>
    <dgm:cxn modelId="{D6D56892-1B35-6E43-AA44-761EF88D3981}" type="presParOf" srcId="{EA83A875-D359-42EB-B641-A52D768D862F}" destId="{DD42EF08-9B8C-44D8-AD3B-8D2B01252853}" srcOrd="0" destOrd="0" presId="urn:microsoft.com/office/officeart/2005/8/layout/orgChart1"/>
    <dgm:cxn modelId="{F2B0B2F8-AE7A-134C-A4CF-4F799283913C}" type="presParOf" srcId="{EA83A875-D359-42EB-B641-A52D768D862F}" destId="{0713C95C-72F1-42F5-A7F1-A9F5AB2AF97A}" srcOrd="1" destOrd="0" presId="urn:microsoft.com/office/officeart/2005/8/layout/orgChart1"/>
    <dgm:cxn modelId="{02EEC7A9-C230-5848-BECE-F0966AA944C1}" type="presParOf" srcId="{0713C95C-72F1-42F5-A7F1-A9F5AB2AF97A}" destId="{8D9951CB-0616-4D4D-866E-F86FE2AEFF7F}" srcOrd="0" destOrd="0" presId="urn:microsoft.com/office/officeart/2005/8/layout/orgChart1"/>
    <dgm:cxn modelId="{AB1B761B-A144-9645-B4EB-8F79A17179B5}" type="presParOf" srcId="{8D9951CB-0616-4D4D-866E-F86FE2AEFF7F}" destId="{43824362-E8D0-4D9E-8245-B59E563C4582}" srcOrd="0" destOrd="0" presId="urn:microsoft.com/office/officeart/2005/8/layout/orgChart1"/>
    <dgm:cxn modelId="{EDE0A3C0-3E9D-4245-95AC-C010F7049C65}" type="presParOf" srcId="{8D9951CB-0616-4D4D-866E-F86FE2AEFF7F}" destId="{79641E16-3809-41EE-AAE0-9190115B3008}" srcOrd="1" destOrd="0" presId="urn:microsoft.com/office/officeart/2005/8/layout/orgChart1"/>
    <dgm:cxn modelId="{3516F51B-B953-DE4A-A34A-536051FDE64B}" type="presParOf" srcId="{0713C95C-72F1-42F5-A7F1-A9F5AB2AF97A}" destId="{DA0FA6E1-CDA0-4B47-9975-CFDDB7C60EF5}" srcOrd="1" destOrd="0" presId="urn:microsoft.com/office/officeart/2005/8/layout/orgChart1"/>
    <dgm:cxn modelId="{D7CE2605-B93B-0743-9DBB-351A661401D9}" type="presParOf" srcId="{DA0FA6E1-CDA0-4B47-9975-CFDDB7C60EF5}" destId="{1ACB96CC-602E-4485-9A84-32E56D704EC2}" srcOrd="0" destOrd="0" presId="urn:microsoft.com/office/officeart/2005/8/layout/orgChart1"/>
    <dgm:cxn modelId="{C60157CF-2258-2946-B7A3-E79A10818E49}" type="presParOf" srcId="{DA0FA6E1-CDA0-4B47-9975-CFDDB7C60EF5}" destId="{6FABF172-0471-4F2D-B5DD-3E7565B35483}" srcOrd="1" destOrd="0" presId="urn:microsoft.com/office/officeart/2005/8/layout/orgChart1"/>
    <dgm:cxn modelId="{0299CD7E-7E65-6148-8D4F-EFCE9F986183}" type="presParOf" srcId="{6FABF172-0471-4F2D-B5DD-3E7565B35483}" destId="{C659E04D-33BA-43EB-B4B0-61782D93D611}" srcOrd="0" destOrd="0" presId="urn:microsoft.com/office/officeart/2005/8/layout/orgChart1"/>
    <dgm:cxn modelId="{D1574CF7-8460-254B-86EF-A125A90D3002}" type="presParOf" srcId="{C659E04D-33BA-43EB-B4B0-61782D93D611}" destId="{B5017BE6-F21B-48FE-962A-ED0FDC6C0F5A}" srcOrd="0" destOrd="0" presId="urn:microsoft.com/office/officeart/2005/8/layout/orgChart1"/>
    <dgm:cxn modelId="{F4829DF2-32B8-1B4B-A0C5-910C959CC2EB}" type="presParOf" srcId="{C659E04D-33BA-43EB-B4B0-61782D93D611}" destId="{F02FF441-5263-4D61-8F68-D89D15245305}" srcOrd="1" destOrd="0" presId="urn:microsoft.com/office/officeart/2005/8/layout/orgChart1"/>
    <dgm:cxn modelId="{1513E930-F13E-A84B-853E-B2A8FAD3B1D0}" type="presParOf" srcId="{6FABF172-0471-4F2D-B5DD-3E7565B35483}" destId="{86EE25D4-3B47-49AD-A102-D02CB8B5DB19}" srcOrd="1" destOrd="0" presId="urn:microsoft.com/office/officeart/2005/8/layout/orgChart1"/>
    <dgm:cxn modelId="{C90EDCA4-E578-4749-BAF3-BAFC2BD5CC6B}" type="presParOf" srcId="{86EE25D4-3B47-49AD-A102-D02CB8B5DB19}" destId="{AD4103E8-F8AF-4E44-A0FC-6ABB479C2A13}" srcOrd="0" destOrd="0" presId="urn:microsoft.com/office/officeart/2005/8/layout/orgChart1"/>
    <dgm:cxn modelId="{E5ADD144-B4F7-EB4E-B224-B9AEC0056231}" type="presParOf" srcId="{86EE25D4-3B47-49AD-A102-D02CB8B5DB19}" destId="{13AC74AE-8C64-4C8A-A45D-A5BF0B3F57F2}" srcOrd="1" destOrd="0" presId="urn:microsoft.com/office/officeart/2005/8/layout/orgChart1"/>
    <dgm:cxn modelId="{D54FA021-CE39-EF42-9704-1406817078BE}" type="presParOf" srcId="{13AC74AE-8C64-4C8A-A45D-A5BF0B3F57F2}" destId="{7A98FF31-4878-41F6-9374-D21CF25A30C9}" srcOrd="0" destOrd="0" presId="urn:microsoft.com/office/officeart/2005/8/layout/orgChart1"/>
    <dgm:cxn modelId="{CBB09CD9-252C-BF4C-AF19-023A7AF37A16}" type="presParOf" srcId="{7A98FF31-4878-41F6-9374-D21CF25A30C9}" destId="{B41A9D12-711E-4CEE-B9C7-934DF193A848}" srcOrd="0" destOrd="0" presId="urn:microsoft.com/office/officeart/2005/8/layout/orgChart1"/>
    <dgm:cxn modelId="{3765F8FC-B697-4149-8D5C-8DE5A4775A7F}" type="presParOf" srcId="{7A98FF31-4878-41F6-9374-D21CF25A30C9}" destId="{038D1B5C-36BA-4AAC-B001-2682A5C008AF}" srcOrd="1" destOrd="0" presId="urn:microsoft.com/office/officeart/2005/8/layout/orgChart1"/>
    <dgm:cxn modelId="{035BAB5D-706F-704E-9DF6-DE9011579EBF}" type="presParOf" srcId="{13AC74AE-8C64-4C8A-A45D-A5BF0B3F57F2}" destId="{B45CF5A2-89EC-426B-B3AC-675B7C2DF5A4}" srcOrd="1" destOrd="0" presId="urn:microsoft.com/office/officeart/2005/8/layout/orgChart1"/>
    <dgm:cxn modelId="{A4F2A5A4-E3F5-224B-8B10-84FF64A9A01B}" type="presParOf" srcId="{B45CF5A2-89EC-426B-B3AC-675B7C2DF5A4}" destId="{8F5E848D-6A6E-4F43-B3D6-F94FA944E72F}" srcOrd="0" destOrd="0" presId="urn:microsoft.com/office/officeart/2005/8/layout/orgChart1"/>
    <dgm:cxn modelId="{57A3C49E-396C-6C46-8CCF-9A0D63863514}" type="presParOf" srcId="{B45CF5A2-89EC-426B-B3AC-675B7C2DF5A4}" destId="{50D09328-8181-4E1D-A824-8BA4A688D291}" srcOrd="1" destOrd="0" presId="urn:microsoft.com/office/officeart/2005/8/layout/orgChart1"/>
    <dgm:cxn modelId="{EDD89E9F-8225-334C-AB11-A7A16B2474E4}" type="presParOf" srcId="{50D09328-8181-4E1D-A824-8BA4A688D291}" destId="{F635C45E-4D25-451D-B66F-64D4DBFB2880}" srcOrd="0" destOrd="0" presId="urn:microsoft.com/office/officeart/2005/8/layout/orgChart1"/>
    <dgm:cxn modelId="{B83D122C-5BFD-AB41-8FA7-C7A78D026D6C}" type="presParOf" srcId="{F635C45E-4D25-451D-B66F-64D4DBFB2880}" destId="{06CDFDAB-4204-4DBB-8D27-C9FF2881B2C8}" srcOrd="0" destOrd="0" presId="urn:microsoft.com/office/officeart/2005/8/layout/orgChart1"/>
    <dgm:cxn modelId="{08787D2B-BCD6-5743-8B77-AEC096C687B2}" type="presParOf" srcId="{F635C45E-4D25-451D-B66F-64D4DBFB2880}" destId="{9D1CB341-A60D-4E59-B344-35FEF97E45FB}" srcOrd="1" destOrd="0" presId="urn:microsoft.com/office/officeart/2005/8/layout/orgChart1"/>
    <dgm:cxn modelId="{9EC3E20D-A695-7C40-B426-87AFFEFAC0AB}" type="presParOf" srcId="{50D09328-8181-4E1D-A824-8BA4A688D291}" destId="{F64C1BC2-7D71-4C48-82D4-29B1DBC29E97}" srcOrd="1" destOrd="0" presId="urn:microsoft.com/office/officeart/2005/8/layout/orgChart1"/>
    <dgm:cxn modelId="{761F0589-46B0-2D41-84AC-8FBC527F206E}" type="presParOf" srcId="{50D09328-8181-4E1D-A824-8BA4A688D291}" destId="{C7A540C9-8F89-4B66-AE87-E210EDB4109A}" srcOrd="2" destOrd="0" presId="urn:microsoft.com/office/officeart/2005/8/layout/orgChart1"/>
    <dgm:cxn modelId="{ECC9DFF3-5F4E-1E49-AF0E-E5E6BFFCAFF7}" type="presParOf" srcId="{B45CF5A2-89EC-426B-B3AC-675B7C2DF5A4}" destId="{F34322D1-3200-4247-A14A-6DC039C5176C}" srcOrd="2" destOrd="0" presId="urn:microsoft.com/office/officeart/2005/8/layout/orgChart1"/>
    <dgm:cxn modelId="{355BF2DE-4F4A-6741-89D0-44539EAB000A}" type="presParOf" srcId="{B45CF5A2-89EC-426B-B3AC-675B7C2DF5A4}" destId="{1B6E2E2E-3862-4BC5-A40F-8147FC34CF45}" srcOrd="3" destOrd="0" presId="urn:microsoft.com/office/officeart/2005/8/layout/orgChart1"/>
    <dgm:cxn modelId="{BFB58845-4367-B347-9B3B-F787B16CAC67}" type="presParOf" srcId="{1B6E2E2E-3862-4BC5-A40F-8147FC34CF45}" destId="{B8B19AF8-FEAB-43EB-83EC-DB9998CA89C7}" srcOrd="0" destOrd="0" presId="urn:microsoft.com/office/officeart/2005/8/layout/orgChart1"/>
    <dgm:cxn modelId="{6A46B663-D977-8944-84DA-3FA7780EA401}" type="presParOf" srcId="{B8B19AF8-FEAB-43EB-83EC-DB9998CA89C7}" destId="{B18B52B3-6E56-44CC-987A-A157420118B2}" srcOrd="0" destOrd="0" presId="urn:microsoft.com/office/officeart/2005/8/layout/orgChart1"/>
    <dgm:cxn modelId="{CD787CAD-DD4A-B24E-B506-F3003B1FADF1}" type="presParOf" srcId="{B8B19AF8-FEAB-43EB-83EC-DB9998CA89C7}" destId="{504BDC87-0756-4A23-9FD3-02B37E0BDBF0}" srcOrd="1" destOrd="0" presId="urn:microsoft.com/office/officeart/2005/8/layout/orgChart1"/>
    <dgm:cxn modelId="{1AA43669-1B9D-FC41-8B48-30C85B08E994}" type="presParOf" srcId="{1B6E2E2E-3862-4BC5-A40F-8147FC34CF45}" destId="{62197724-8D7F-476D-B1A0-32CA7487DBDB}" srcOrd="1" destOrd="0" presId="urn:microsoft.com/office/officeart/2005/8/layout/orgChart1"/>
    <dgm:cxn modelId="{C3E841A8-773F-394F-8FB0-42A7B1137221}" type="presParOf" srcId="{1B6E2E2E-3862-4BC5-A40F-8147FC34CF45}" destId="{F64C1CC2-D233-4BD4-B726-71E5A0FED94C}" srcOrd="2" destOrd="0" presId="urn:microsoft.com/office/officeart/2005/8/layout/orgChart1"/>
    <dgm:cxn modelId="{626B0B9A-3255-C941-8D2D-07FAB7186ACF}" type="presParOf" srcId="{13AC74AE-8C64-4C8A-A45D-A5BF0B3F57F2}" destId="{45888DEB-6D7A-4834-B601-9BC58F1D4556}" srcOrd="2" destOrd="0" presId="urn:microsoft.com/office/officeart/2005/8/layout/orgChart1"/>
    <dgm:cxn modelId="{F7400F1D-C16F-5746-950D-49FE9E3938C2}" type="presParOf" srcId="{86EE25D4-3B47-49AD-A102-D02CB8B5DB19}" destId="{AF2622A5-F4ED-416B-B33E-76E52598B697}" srcOrd="2" destOrd="0" presId="urn:microsoft.com/office/officeart/2005/8/layout/orgChart1"/>
    <dgm:cxn modelId="{2EF76F7E-ED02-DB44-9AA3-82C41D954A82}" type="presParOf" srcId="{86EE25D4-3B47-49AD-A102-D02CB8B5DB19}" destId="{C8F0872E-73B9-49D5-B09F-5236137E6588}" srcOrd="3" destOrd="0" presId="urn:microsoft.com/office/officeart/2005/8/layout/orgChart1"/>
    <dgm:cxn modelId="{F57679EC-2844-DE46-B1C9-ABAFAECCDABE}" type="presParOf" srcId="{C8F0872E-73B9-49D5-B09F-5236137E6588}" destId="{43F9846F-38EF-4ACB-A35B-46E02C8B0868}" srcOrd="0" destOrd="0" presId="urn:microsoft.com/office/officeart/2005/8/layout/orgChart1"/>
    <dgm:cxn modelId="{58D7E33B-14E0-7D4C-B14F-154DF5E7892D}" type="presParOf" srcId="{43F9846F-38EF-4ACB-A35B-46E02C8B0868}" destId="{AB04DC5A-BFD6-4725-8530-EBE210DEEA89}" srcOrd="0" destOrd="0" presId="urn:microsoft.com/office/officeart/2005/8/layout/orgChart1"/>
    <dgm:cxn modelId="{AAABDE82-B91D-BD48-B1B5-689FBEEB85B2}" type="presParOf" srcId="{43F9846F-38EF-4ACB-A35B-46E02C8B0868}" destId="{2F376E12-ACA4-4E25-8E35-298165A8EDE6}" srcOrd="1" destOrd="0" presId="urn:microsoft.com/office/officeart/2005/8/layout/orgChart1"/>
    <dgm:cxn modelId="{DFBC63F6-E88F-2140-94C1-F79E2B2183DD}" type="presParOf" srcId="{C8F0872E-73B9-49D5-B09F-5236137E6588}" destId="{1FD645CE-A69B-462D-83BF-B7175D82C1E2}" srcOrd="1" destOrd="0" presId="urn:microsoft.com/office/officeart/2005/8/layout/orgChart1"/>
    <dgm:cxn modelId="{69A16A87-7C6A-924A-9EED-970EE6AB1D7E}" type="presParOf" srcId="{1FD645CE-A69B-462D-83BF-B7175D82C1E2}" destId="{702298DD-2EEE-4ABC-9DD4-A9FC27314482}" srcOrd="0" destOrd="0" presId="urn:microsoft.com/office/officeart/2005/8/layout/orgChart1"/>
    <dgm:cxn modelId="{3445F38C-2D14-C547-A334-AAADA7FF0F16}" type="presParOf" srcId="{1FD645CE-A69B-462D-83BF-B7175D82C1E2}" destId="{575A83F6-3AE1-4A87-AD0B-C44D5BCB45A2}" srcOrd="1" destOrd="0" presId="urn:microsoft.com/office/officeart/2005/8/layout/orgChart1"/>
    <dgm:cxn modelId="{52574F85-D999-3B42-81A4-52FC7372EC2D}" type="presParOf" srcId="{575A83F6-3AE1-4A87-AD0B-C44D5BCB45A2}" destId="{15653DA5-C45E-44BE-B765-06F25A2B3CB8}" srcOrd="0" destOrd="0" presId="urn:microsoft.com/office/officeart/2005/8/layout/orgChart1"/>
    <dgm:cxn modelId="{77CFC594-958E-E741-8C8F-1823EF8F2765}" type="presParOf" srcId="{15653DA5-C45E-44BE-B765-06F25A2B3CB8}" destId="{7B2A4DAE-B83D-4AEF-828B-2DC0CBEDB813}" srcOrd="0" destOrd="0" presId="urn:microsoft.com/office/officeart/2005/8/layout/orgChart1"/>
    <dgm:cxn modelId="{6022C221-21A6-E24B-8062-DC99DE446A6D}" type="presParOf" srcId="{15653DA5-C45E-44BE-B765-06F25A2B3CB8}" destId="{43C3304C-8D17-4FEE-BF8D-9F8DC21C3A01}" srcOrd="1" destOrd="0" presId="urn:microsoft.com/office/officeart/2005/8/layout/orgChart1"/>
    <dgm:cxn modelId="{786D4F38-82C3-B644-B994-66340A249BD4}" type="presParOf" srcId="{575A83F6-3AE1-4A87-AD0B-C44D5BCB45A2}" destId="{ABD44C2D-46E6-4907-A057-FC8243A88153}" srcOrd="1" destOrd="0" presId="urn:microsoft.com/office/officeart/2005/8/layout/orgChart1"/>
    <dgm:cxn modelId="{435747A7-B214-AC4A-9948-A42EB218D573}" type="presParOf" srcId="{575A83F6-3AE1-4A87-AD0B-C44D5BCB45A2}" destId="{D6041325-9A94-4174-A1D6-DF3F959EBE2F}" srcOrd="2" destOrd="0" presId="urn:microsoft.com/office/officeart/2005/8/layout/orgChart1"/>
    <dgm:cxn modelId="{69345EFF-3110-D042-8BD9-03FED63D93CB}" type="presParOf" srcId="{1FD645CE-A69B-462D-83BF-B7175D82C1E2}" destId="{AEED91CD-2C19-47D4-8162-5E28ED61F2CA}" srcOrd="2" destOrd="0" presId="urn:microsoft.com/office/officeart/2005/8/layout/orgChart1"/>
    <dgm:cxn modelId="{58590CC3-49B3-1B40-BF43-FEDECC25478E}" type="presParOf" srcId="{1FD645CE-A69B-462D-83BF-B7175D82C1E2}" destId="{9E53B173-6919-4DA1-BED0-6838A9F44E77}" srcOrd="3" destOrd="0" presId="urn:microsoft.com/office/officeart/2005/8/layout/orgChart1"/>
    <dgm:cxn modelId="{DF63E8DD-308F-2F45-A4F4-DBB42675EACB}" type="presParOf" srcId="{9E53B173-6919-4DA1-BED0-6838A9F44E77}" destId="{FB63039E-C8EC-4987-AC42-C55794F3EFBE}" srcOrd="0" destOrd="0" presId="urn:microsoft.com/office/officeart/2005/8/layout/orgChart1"/>
    <dgm:cxn modelId="{D0A29AFB-4456-FC4A-8258-F2406D22ACA2}" type="presParOf" srcId="{FB63039E-C8EC-4987-AC42-C55794F3EFBE}" destId="{22FA665B-775A-42C4-AB33-0364117B0CBD}" srcOrd="0" destOrd="0" presId="urn:microsoft.com/office/officeart/2005/8/layout/orgChart1"/>
    <dgm:cxn modelId="{2707785A-2AC3-2241-9605-83CC2B652D61}" type="presParOf" srcId="{FB63039E-C8EC-4987-AC42-C55794F3EFBE}" destId="{E082CCA4-A90B-45F9-A526-895AF07BD47C}" srcOrd="1" destOrd="0" presId="urn:microsoft.com/office/officeart/2005/8/layout/orgChart1"/>
    <dgm:cxn modelId="{82B911BC-8830-1D4D-8709-0E4297CE52CF}" type="presParOf" srcId="{9E53B173-6919-4DA1-BED0-6838A9F44E77}" destId="{1BF3B32F-3BCC-4887-A9E5-EF53BC73AC60}" srcOrd="1" destOrd="0" presId="urn:microsoft.com/office/officeart/2005/8/layout/orgChart1"/>
    <dgm:cxn modelId="{9300C3CB-56DD-E248-B7DF-BD439613C9E1}" type="presParOf" srcId="{9E53B173-6919-4DA1-BED0-6838A9F44E77}" destId="{3ECD36B9-D5CE-43F7-B8B5-3D27DF228F14}" srcOrd="2" destOrd="0" presId="urn:microsoft.com/office/officeart/2005/8/layout/orgChart1"/>
    <dgm:cxn modelId="{F1F526B5-89EC-1B48-AC8C-6A4A909A2145}" type="presParOf" srcId="{C8F0872E-73B9-49D5-B09F-5236137E6588}" destId="{02A4B06F-D551-453B-8D9C-54FD114C30BC}" srcOrd="2" destOrd="0" presId="urn:microsoft.com/office/officeart/2005/8/layout/orgChart1"/>
    <dgm:cxn modelId="{521A7894-B831-3B42-BD47-55C7BB6CDF13}" type="presParOf" srcId="{6FABF172-0471-4F2D-B5DD-3E7565B35483}" destId="{EBA808F4-D2A8-4DEA-A240-66185085F009}" srcOrd="2" destOrd="0" presId="urn:microsoft.com/office/officeart/2005/8/layout/orgChart1"/>
    <dgm:cxn modelId="{D99A168B-7066-7645-92BA-76A4FBB3ECB9}" type="presParOf" srcId="{DA0FA6E1-CDA0-4B47-9975-CFDDB7C60EF5}" destId="{9FC29ADB-BDAB-41CD-92DC-A99925FB3DA7}" srcOrd="2" destOrd="0" presId="urn:microsoft.com/office/officeart/2005/8/layout/orgChart1"/>
    <dgm:cxn modelId="{B355A753-FB0F-D949-A267-1514D07A3166}" type="presParOf" srcId="{DA0FA6E1-CDA0-4B47-9975-CFDDB7C60EF5}" destId="{FA0AAD8F-3EC4-462E-90D1-EA89804B4EF5}" srcOrd="3" destOrd="0" presId="urn:microsoft.com/office/officeart/2005/8/layout/orgChart1"/>
    <dgm:cxn modelId="{ACD29E1D-8ED5-BC44-A9F0-0511D6FCB607}" type="presParOf" srcId="{FA0AAD8F-3EC4-462E-90D1-EA89804B4EF5}" destId="{64CDEC4D-B37C-478D-A320-EA54D589D3DA}" srcOrd="0" destOrd="0" presId="urn:microsoft.com/office/officeart/2005/8/layout/orgChart1"/>
    <dgm:cxn modelId="{4349DB73-E100-7843-AEB2-0B546AF24F5B}" type="presParOf" srcId="{64CDEC4D-B37C-478D-A320-EA54D589D3DA}" destId="{9A701A41-6262-4D86-A9A5-B2499DE701C9}" srcOrd="0" destOrd="0" presId="urn:microsoft.com/office/officeart/2005/8/layout/orgChart1"/>
    <dgm:cxn modelId="{4681A11C-8B49-904F-A54F-A0399147D84E}" type="presParOf" srcId="{64CDEC4D-B37C-478D-A320-EA54D589D3DA}" destId="{976BE8E6-5725-4079-895B-DB7214A63C2B}" srcOrd="1" destOrd="0" presId="urn:microsoft.com/office/officeart/2005/8/layout/orgChart1"/>
    <dgm:cxn modelId="{57A8FD85-3F9C-1D4A-8A77-B6A8DAEB37F2}" type="presParOf" srcId="{FA0AAD8F-3EC4-462E-90D1-EA89804B4EF5}" destId="{6E5FFA54-D45C-4A5F-9398-263C934689E7}" srcOrd="1" destOrd="0" presId="urn:microsoft.com/office/officeart/2005/8/layout/orgChart1"/>
    <dgm:cxn modelId="{C5DE70B6-F8B2-7846-A926-3B73D7D2EF36}" type="presParOf" srcId="{6E5FFA54-D45C-4A5F-9398-263C934689E7}" destId="{C1195AC1-75FA-438D-ADFE-55359EB1DA02}" srcOrd="0" destOrd="0" presId="urn:microsoft.com/office/officeart/2005/8/layout/orgChart1"/>
    <dgm:cxn modelId="{CFAE7C83-A9B0-8048-B2EF-ACF3F5A96550}" type="presParOf" srcId="{6E5FFA54-D45C-4A5F-9398-263C934689E7}" destId="{0245B34E-68E4-4027-80F8-BBE62A168009}" srcOrd="1" destOrd="0" presId="urn:microsoft.com/office/officeart/2005/8/layout/orgChart1"/>
    <dgm:cxn modelId="{77172131-8674-844C-99AA-325F4F0CC93A}" type="presParOf" srcId="{0245B34E-68E4-4027-80F8-BBE62A168009}" destId="{2E83271A-C391-4941-9002-0513B0F8B009}" srcOrd="0" destOrd="0" presId="urn:microsoft.com/office/officeart/2005/8/layout/orgChart1"/>
    <dgm:cxn modelId="{5457247D-A8EE-F545-BFE7-336A5D10383B}" type="presParOf" srcId="{2E83271A-C391-4941-9002-0513B0F8B009}" destId="{82154542-73CE-4984-B6E5-D5D7122AD261}" srcOrd="0" destOrd="0" presId="urn:microsoft.com/office/officeart/2005/8/layout/orgChart1"/>
    <dgm:cxn modelId="{192B27EF-8CED-5342-A81E-BB2EDD855914}" type="presParOf" srcId="{2E83271A-C391-4941-9002-0513B0F8B009}" destId="{FAC0F7BA-FCD7-4210-8178-6B577635F48E}" srcOrd="1" destOrd="0" presId="urn:microsoft.com/office/officeart/2005/8/layout/orgChart1"/>
    <dgm:cxn modelId="{BB144A8F-C81C-7C4B-96E2-CE28B1CF11AE}" type="presParOf" srcId="{0245B34E-68E4-4027-80F8-BBE62A168009}" destId="{A79E44D6-D438-479A-ACAB-81B8E5300032}" srcOrd="1" destOrd="0" presId="urn:microsoft.com/office/officeart/2005/8/layout/orgChart1"/>
    <dgm:cxn modelId="{0BEDCEFB-A1BF-CD43-9C61-85B8E8E8935C}" type="presParOf" srcId="{A79E44D6-D438-479A-ACAB-81B8E5300032}" destId="{0756D7C1-7A58-4A87-B66A-F4957C998DFB}" srcOrd="0" destOrd="0" presId="urn:microsoft.com/office/officeart/2005/8/layout/orgChart1"/>
    <dgm:cxn modelId="{3A201FDF-37B8-5E49-946B-0E8AF482DF74}" type="presParOf" srcId="{A79E44D6-D438-479A-ACAB-81B8E5300032}" destId="{F3BF3061-B0EB-4CA6-9F34-8ABD4520E5E4}" srcOrd="1" destOrd="0" presId="urn:microsoft.com/office/officeart/2005/8/layout/orgChart1"/>
    <dgm:cxn modelId="{4A35362A-0A21-174E-9223-8EF5B9E512BA}" type="presParOf" srcId="{F3BF3061-B0EB-4CA6-9F34-8ABD4520E5E4}" destId="{5BD7222E-639E-4D65-BFBF-6665553F86EB}" srcOrd="0" destOrd="0" presId="urn:microsoft.com/office/officeart/2005/8/layout/orgChart1"/>
    <dgm:cxn modelId="{BA0933E8-2A23-F74A-9D13-0F68E41D6C2B}" type="presParOf" srcId="{5BD7222E-639E-4D65-BFBF-6665553F86EB}" destId="{833C478F-7BA1-4D86-89E1-82C46B6F3075}" srcOrd="0" destOrd="0" presId="urn:microsoft.com/office/officeart/2005/8/layout/orgChart1"/>
    <dgm:cxn modelId="{577CB0C9-9893-9A4E-9E28-68A41E738014}" type="presParOf" srcId="{5BD7222E-639E-4D65-BFBF-6665553F86EB}" destId="{965D6430-B168-443D-85DE-F69FE37E7DB2}" srcOrd="1" destOrd="0" presId="urn:microsoft.com/office/officeart/2005/8/layout/orgChart1"/>
    <dgm:cxn modelId="{EA5466AC-6097-4B48-A638-8D7816C89362}" type="presParOf" srcId="{F3BF3061-B0EB-4CA6-9F34-8ABD4520E5E4}" destId="{A16BFF50-9069-42BD-B8C2-F66CAAE7E36A}" srcOrd="1" destOrd="0" presId="urn:microsoft.com/office/officeart/2005/8/layout/orgChart1"/>
    <dgm:cxn modelId="{9D1729B8-8D0B-E446-BC13-9C7346155C39}" type="presParOf" srcId="{F3BF3061-B0EB-4CA6-9F34-8ABD4520E5E4}" destId="{3D14575C-0782-49EB-BB44-3D892CEAD527}" srcOrd="2" destOrd="0" presId="urn:microsoft.com/office/officeart/2005/8/layout/orgChart1"/>
    <dgm:cxn modelId="{D5482FD8-6AD5-2649-8FD2-F703416B33B8}" type="presParOf" srcId="{A79E44D6-D438-479A-ACAB-81B8E5300032}" destId="{6922B04E-5466-45E0-966A-55292610EF56}" srcOrd="2" destOrd="0" presId="urn:microsoft.com/office/officeart/2005/8/layout/orgChart1"/>
    <dgm:cxn modelId="{CC6CB292-9A4E-7440-87C9-79F9BB206910}" type="presParOf" srcId="{A79E44D6-D438-479A-ACAB-81B8E5300032}" destId="{DB79B86B-E3C7-4336-825C-D4654542A4E8}" srcOrd="3" destOrd="0" presId="urn:microsoft.com/office/officeart/2005/8/layout/orgChart1"/>
    <dgm:cxn modelId="{6536BA03-932D-3340-AD77-DAE2705CF504}" type="presParOf" srcId="{DB79B86B-E3C7-4336-825C-D4654542A4E8}" destId="{E346162E-66AF-4D25-B236-BA592C2AE96A}" srcOrd="0" destOrd="0" presId="urn:microsoft.com/office/officeart/2005/8/layout/orgChart1"/>
    <dgm:cxn modelId="{868D5837-44BD-034A-93CD-4B05CA322ABE}" type="presParOf" srcId="{E346162E-66AF-4D25-B236-BA592C2AE96A}" destId="{59B902DA-9962-47E6-9196-E1E999594581}" srcOrd="0" destOrd="0" presId="urn:microsoft.com/office/officeart/2005/8/layout/orgChart1"/>
    <dgm:cxn modelId="{EA6A5BF7-8105-4C44-B59C-CC0ACB92693C}" type="presParOf" srcId="{E346162E-66AF-4D25-B236-BA592C2AE96A}" destId="{10031C96-A49B-4066-A5BB-11A126B4F393}" srcOrd="1" destOrd="0" presId="urn:microsoft.com/office/officeart/2005/8/layout/orgChart1"/>
    <dgm:cxn modelId="{85B71B3D-4A85-5342-AF18-467F7AA4DBD1}" type="presParOf" srcId="{DB79B86B-E3C7-4336-825C-D4654542A4E8}" destId="{C21F39DF-76AE-4A52-BAA5-E326253F48B3}" srcOrd="1" destOrd="0" presId="urn:microsoft.com/office/officeart/2005/8/layout/orgChart1"/>
    <dgm:cxn modelId="{47E81FD8-F3AF-9D4B-957C-C097F33E5962}" type="presParOf" srcId="{DB79B86B-E3C7-4336-825C-D4654542A4E8}" destId="{EDF3833D-98EA-4B10-8A7B-73DBD9DB9EB5}" srcOrd="2" destOrd="0" presId="urn:microsoft.com/office/officeart/2005/8/layout/orgChart1"/>
    <dgm:cxn modelId="{8180CCA1-825E-2546-AB6D-067A9E3E5279}" type="presParOf" srcId="{0245B34E-68E4-4027-80F8-BBE62A168009}" destId="{25AD43A6-9BF1-4D38-92F0-EA5DC0CF5BC0}" srcOrd="2" destOrd="0" presId="urn:microsoft.com/office/officeart/2005/8/layout/orgChart1"/>
    <dgm:cxn modelId="{8757E4B6-7CBC-094C-BCFA-098FBA45262E}" type="presParOf" srcId="{6E5FFA54-D45C-4A5F-9398-263C934689E7}" destId="{48491A05-8DB0-449F-A5E6-A2F41826C176}" srcOrd="2" destOrd="0" presId="urn:microsoft.com/office/officeart/2005/8/layout/orgChart1"/>
    <dgm:cxn modelId="{E786D30E-ABFC-884C-9713-FC56E1ACA8D4}" type="presParOf" srcId="{6E5FFA54-D45C-4A5F-9398-263C934689E7}" destId="{F5D675B1-04FF-4CA7-A846-B127F2BE717A}" srcOrd="3" destOrd="0" presId="urn:microsoft.com/office/officeart/2005/8/layout/orgChart1"/>
    <dgm:cxn modelId="{2915961A-973B-4D47-A8B1-1495D955F767}" type="presParOf" srcId="{F5D675B1-04FF-4CA7-A846-B127F2BE717A}" destId="{E0B9A813-62D6-42BA-8849-779320E36DD6}" srcOrd="0" destOrd="0" presId="urn:microsoft.com/office/officeart/2005/8/layout/orgChart1"/>
    <dgm:cxn modelId="{6E488DC0-C427-C747-9E7A-8EA2120B78AB}" type="presParOf" srcId="{E0B9A813-62D6-42BA-8849-779320E36DD6}" destId="{B545041C-54EE-4E1A-89BE-11EE2D9A64E0}" srcOrd="0" destOrd="0" presId="urn:microsoft.com/office/officeart/2005/8/layout/orgChart1"/>
    <dgm:cxn modelId="{984E9C7B-65B9-2E4A-8BC7-7E8A4AF3C897}" type="presParOf" srcId="{E0B9A813-62D6-42BA-8849-779320E36DD6}" destId="{9D02D067-367A-4EFD-8569-AD82AEC1A751}" srcOrd="1" destOrd="0" presId="urn:microsoft.com/office/officeart/2005/8/layout/orgChart1"/>
    <dgm:cxn modelId="{44C3E8EF-F0F3-394B-A861-250E9088ABF8}" type="presParOf" srcId="{F5D675B1-04FF-4CA7-A846-B127F2BE717A}" destId="{7FE5AF47-BE7B-4203-95A6-8AD13E4FEAC3}" srcOrd="1" destOrd="0" presId="urn:microsoft.com/office/officeart/2005/8/layout/orgChart1"/>
    <dgm:cxn modelId="{9F19508F-3C37-5F4D-870D-8D23B6EE1272}" type="presParOf" srcId="{7FE5AF47-BE7B-4203-95A6-8AD13E4FEAC3}" destId="{6EBDF31E-FDB6-4FBF-A01D-CE349E9E7AB8}" srcOrd="0" destOrd="0" presId="urn:microsoft.com/office/officeart/2005/8/layout/orgChart1"/>
    <dgm:cxn modelId="{B69C5A84-C831-174F-A54E-833EA61E1E8B}" type="presParOf" srcId="{7FE5AF47-BE7B-4203-95A6-8AD13E4FEAC3}" destId="{9582521B-C494-496B-9766-1B57FF94E0F7}" srcOrd="1" destOrd="0" presId="urn:microsoft.com/office/officeart/2005/8/layout/orgChart1"/>
    <dgm:cxn modelId="{DFC8F57E-74DF-3841-A718-470D29E2810F}" type="presParOf" srcId="{9582521B-C494-496B-9766-1B57FF94E0F7}" destId="{B0CD2166-CBF5-4518-999A-524CDBCBDDA1}" srcOrd="0" destOrd="0" presId="urn:microsoft.com/office/officeart/2005/8/layout/orgChart1"/>
    <dgm:cxn modelId="{74D33338-DC33-7D4F-A116-F5E5BC0F092B}" type="presParOf" srcId="{B0CD2166-CBF5-4518-999A-524CDBCBDDA1}" destId="{AC0D8BDE-BEB6-40CA-B22B-02501EB7270E}" srcOrd="0" destOrd="0" presId="urn:microsoft.com/office/officeart/2005/8/layout/orgChart1"/>
    <dgm:cxn modelId="{AC8B33F4-04E1-9C46-BCEF-BA6C949F5A4C}" type="presParOf" srcId="{B0CD2166-CBF5-4518-999A-524CDBCBDDA1}" destId="{F8342C23-EEAA-486D-AAF7-2485EB7B9D92}" srcOrd="1" destOrd="0" presId="urn:microsoft.com/office/officeart/2005/8/layout/orgChart1"/>
    <dgm:cxn modelId="{40213214-7941-B245-A876-D461F6B535D9}" type="presParOf" srcId="{9582521B-C494-496B-9766-1B57FF94E0F7}" destId="{BC4C4517-2708-4038-A47F-FAE1D4603D31}" srcOrd="1" destOrd="0" presId="urn:microsoft.com/office/officeart/2005/8/layout/orgChart1"/>
    <dgm:cxn modelId="{79CEC19F-F0F5-D54C-AB18-31F9BFB59A29}" type="presParOf" srcId="{9582521B-C494-496B-9766-1B57FF94E0F7}" destId="{A4E73A4A-C7C1-4505-BE86-AA314C51F70C}" srcOrd="2" destOrd="0" presId="urn:microsoft.com/office/officeart/2005/8/layout/orgChart1"/>
    <dgm:cxn modelId="{2143D81E-EA1E-C648-92F3-1770AEA3450E}" type="presParOf" srcId="{7FE5AF47-BE7B-4203-95A6-8AD13E4FEAC3}" destId="{D3BDBC9A-FFE2-42BA-8A5E-CC51F2F2616F}" srcOrd="2" destOrd="0" presId="urn:microsoft.com/office/officeart/2005/8/layout/orgChart1"/>
    <dgm:cxn modelId="{356C3A5E-048F-064D-ABCC-FC59D46030E2}" type="presParOf" srcId="{7FE5AF47-BE7B-4203-95A6-8AD13E4FEAC3}" destId="{38B406A2-3F76-4243-9A07-E076E0A7C737}" srcOrd="3" destOrd="0" presId="urn:microsoft.com/office/officeart/2005/8/layout/orgChart1"/>
    <dgm:cxn modelId="{4EDA618A-B576-7D4E-AC77-17BFA54508FC}" type="presParOf" srcId="{38B406A2-3F76-4243-9A07-E076E0A7C737}" destId="{5B782C82-4E2F-434E-8536-C93116E6A943}" srcOrd="0" destOrd="0" presId="urn:microsoft.com/office/officeart/2005/8/layout/orgChart1"/>
    <dgm:cxn modelId="{C4D20827-D91C-F543-9A6D-CF320E964C7F}" type="presParOf" srcId="{5B782C82-4E2F-434E-8536-C93116E6A943}" destId="{3264E26C-8F29-4EAF-8E9F-139E02EA7F87}" srcOrd="0" destOrd="0" presId="urn:microsoft.com/office/officeart/2005/8/layout/orgChart1"/>
    <dgm:cxn modelId="{D6356CE9-4AB2-EC42-BB59-2E4549E9C03F}" type="presParOf" srcId="{5B782C82-4E2F-434E-8536-C93116E6A943}" destId="{44F5DA9A-4843-4909-9077-FFA2B11EE0A5}" srcOrd="1" destOrd="0" presId="urn:microsoft.com/office/officeart/2005/8/layout/orgChart1"/>
    <dgm:cxn modelId="{2D0CE9A8-1C5C-B944-A1C9-B6FC789FEA54}" type="presParOf" srcId="{38B406A2-3F76-4243-9A07-E076E0A7C737}" destId="{410693A7-1F51-498A-9677-B65EA54A6870}" srcOrd="1" destOrd="0" presId="urn:microsoft.com/office/officeart/2005/8/layout/orgChart1"/>
    <dgm:cxn modelId="{AEF03D3A-9810-DC45-A8FA-D5B87B4F91C5}" type="presParOf" srcId="{38B406A2-3F76-4243-9A07-E076E0A7C737}" destId="{526F466C-EA33-4AF9-8438-F65A255CBA2F}" srcOrd="2" destOrd="0" presId="urn:microsoft.com/office/officeart/2005/8/layout/orgChart1"/>
    <dgm:cxn modelId="{5155864B-779E-EB45-B279-71920B288C3A}" type="presParOf" srcId="{F5D675B1-04FF-4CA7-A846-B127F2BE717A}" destId="{9FCD2050-CFBB-4F13-91AE-2FB64F1057C4}" srcOrd="2" destOrd="0" presId="urn:microsoft.com/office/officeart/2005/8/layout/orgChart1"/>
    <dgm:cxn modelId="{E25166C3-B38E-F643-BEFA-E6DC281A2509}" type="presParOf" srcId="{FA0AAD8F-3EC4-462E-90D1-EA89804B4EF5}" destId="{2EDFC171-21DA-4123-A063-B599E309B241}" srcOrd="2" destOrd="0" presId="urn:microsoft.com/office/officeart/2005/8/layout/orgChart1"/>
    <dgm:cxn modelId="{D06B0CCD-D8EC-F24F-BBB4-6FB8591537CC}" type="presParOf" srcId="{0713C95C-72F1-42F5-A7F1-A9F5AB2AF97A}" destId="{20ABEE80-2D94-4920-984E-E93568F6265B}" srcOrd="2" destOrd="0" presId="urn:microsoft.com/office/officeart/2005/8/layout/orgChart1"/>
    <dgm:cxn modelId="{79A19320-7774-D540-AC0B-D75C6AB27F35}" type="presParOf" srcId="{EA83A875-D359-42EB-B641-A52D768D862F}" destId="{363F133D-95F9-4D60-839F-73237918FAA0}" srcOrd="2" destOrd="0" presId="urn:microsoft.com/office/officeart/2005/8/layout/orgChart1"/>
    <dgm:cxn modelId="{746BAC99-0AC6-EF42-A246-15CF9C27F7B9}" type="presParOf" srcId="{EA83A875-D359-42EB-B641-A52D768D862F}" destId="{7A255568-0E6A-4608-894E-ABE6C247437C}" srcOrd="3" destOrd="0" presId="urn:microsoft.com/office/officeart/2005/8/layout/orgChart1"/>
    <dgm:cxn modelId="{C42BA019-5E73-0C4D-8F1D-4E5B61A07334}" type="presParOf" srcId="{7A255568-0E6A-4608-894E-ABE6C247437C}" destId="{B23DCB6F-D85B-4FFE-8907-6BC64562896A}" srcOrd="0" destOrd="0" presId="urn:microsoft.com/office/officeart/2005/8/layout/orgChart1"/>
    <dgm:cxn modelId="{3C99614F-94E3-924B-9F96-F0C224DE7431}" type="presParOf" srcId="{B23DCB6F-D85B-4FFE-8907-6BC64562896A}" destId="{D6AD1CF2-5FEE-421A-8E33-501D8BBA68D4}" srcOrd="0" destOrd="0" presId="urn:microsoft.com/office/officeart/2005/8/layout/orgChart1"/>
    <dgm:cxn modelId="{53161F6D-2F68-B043-A5F0-7B10245233E0}" type="presParOf" srcId="{B23DCB6F-D85B-4FFE-8907-6BC64562896A}" destId="{5C7A2C60-D4C3-4DE2-83F3-4F0490A8C172}" srcOrd="1" destOrd="0" presId="urn:microsoft.com/office/officeart/2005/8/layout/orgChart1"/>
    <dgm:cxn modelId="{CEDCC2C1-4B70-F94F-866F-7B19F41CA884}" type="presParOf" srcId="{7A255568-0E6A-4608-894E-ABE6C247437C}" destId="{B9688FFC-574A-4D70-97F7-14E9377AFF6A}" srcOrd="1" destOrd="0" presId="urn:microsoft.com/office/officeart/2005/8/layout/orgChart1"/>
    <dgm:cxn modelId="{45D656BC-BCB5-0F47-8CF1-C44BC8F5C183}" type="presParOf" srcId="{B9688FFC-574A-4D70-97F7-14E9377AFF6A}" destId="{F1727B2B-8E2F-4B6C-A6D1-1910FD72638A}" srcOrd="0" destOrd="0" presId="urn:microsoft.com/office/officeart/2005/8/layout/orgChart1"/>
    <dgm:cxn modelId="{1D131A2E-2554-544F-8CF2-F9C957FEE402}" type="presParOf" srcId="{B9688FFC-574A-4D70-97F7-14E9377AFF6A}" destId="{0BC7B11E-E29B-405D-8B30-F0328AB5492F}" srcOrd="1" destOrd="0" presId="urn:microsoft.com/office/officeart/2005/8/layout/orgChart1"/>
    <dgm:cxn modelId="{DFE48C02-4C66-5D4F-9237-B3E3473BC591}" type="presParOf" srcId="{0BC7B11E-E29B-405D-8B30-F0328AB5492F}" destId="{CFB14337-721D-4570-AE6A-7D98F2F166DF}" srcOrd="0" destOrd="0" presId="urn:microsoft.com/office/officeart/2005/8/layout/orgChart1"/>
    <dgm:cxn modelId="{AF650D12-6D74-FD4F-90A5-5BCDB2C95ED6}" type="presParOf" srcId="{CFB14337-721D-4570-AE6A-7D98F2F166DF}" destId="{7F5453DB-62F8-4E99-994E-B8447DBD845E}" srcOrd="0" destOrd="0" presId="urn:microsoft.com/office/officeart/2005/8/layout/orgChart1"/>
    <dgm:cxn modelId="{A0EF7F2D-8DD8-4240-B47F-C4F4201E1D10}" type="presParOf" srcId="{CFB14337-721D-4570-AE6A-7D98F2F166DF}" destId="{52156536-4535-404B-831C-818D87FC2B48}" srcOrd="1" destOrd="0" presId="urn:microsoft.com/office/officeart/2005/8/layout/orgChart1"/>
    <dgm:cxn modelId="{C7FED3C0-0B0A-6E40-A658-82FE257C9DB4}" type="presParOf" srcId="{0BC7B11E-E29B-405D-8B30-F0328AB5492F}" destId="{D479D466-70A5-4FD1-A68F-FD57AD977C5A}" srcOrd="1" destOrd="0" presId="urn:microsoft.com/office/officeart/2005/8/layout/orgChart1"/>
    <dgm:cxn modelId="{C681EDDB-1D29-A34D-865E-A8A3D6B29FF1}" type="presParOf" srcId="{D479D466-70A5-4FD1-A68F-FD57AD977C5A}" destId="{2D9E1A87-4C69-4DEC-AFCB-16228AE1649E}" srcOrd="0" destOrd="0" presId="urn:microsoft.com/office/officeart/2005/8/layout/orgChart1"/>
    <dgm:cxn modelId="{4AF8B7C6-F032-3B46-B08A-B57B744E887A}" type="presParOf" srcId="{D479D466-70A5-4FD1-A68F-FD57AD977C5A}" destId="{E5FE3EDD-A489-4C11-AFC5-B0062DB54421}" srcOrd="1" destOrd="0" presId="urn:microsoft.com/office/officeart/2005/8/layout/orgChart1"/>
    <dgm:cxn modelId="{A05EE0AB-59F6-B142-BFA9-C20DACDACA43}" type="presParOf" srcId="{E5FE3EDD-A489-4C11-AFC5-B0062DB54421}" destId="{4F916516-9EC6-49D5-9360-0724439BE9A4}" srcOrd="0" destOrd="0" presId="urn:microsoft.com/office/officeart/2005/8/layout/orgChart1"/>
    <dgm:cxn modelId="{5926CEDB-DA0D-7640-B48A-5DA1FDD623EE}" type="presParOf" srcId="{4F916516-9EC6-49D5-9360-0724439BE9A4}" destId="{5BCCE54C-E313-47AF-B028-003AEABD7E7C}" srcOrd="0" destOrd="0" presId="urn:microsoft.com/office/officeart/2005/8/layout/orgChart1"/>
    <dgm:cxn modelId="{F1EA4CDE-EDDF-4B4D-A2E7-7D75C58A52C3}" type="presParOf" srcId="{4F916516-9EC6-49D5-9360-0724439BE9A4}" destId="{DB147158-E790-480B-A815-E731053152F0}" srcOrd="1" destOrd="0" presId="urn:microsoft.com/office/officeart/2005/8/layout/orgChart1"/>
    <dgm:cxn modelId="{4338E500-07CA-A44A-8C77-74E861550710}" type="presParOf" srcId="{E5FE3EDD-A489-4C11-AFC5-B0062DB54421}" destId="{21F6B7EC-DAE7-4CEB-8ADC-A81C6BF7B42E}" srcOrd="1" destOrd="0" presId="urn:microsoft.com/office/officeart/2005/8/layout/orgChart1"/>
    <dgm:cxn modelId="{58035943-7308-7641-95ED-88FD7314CE70}" type="presParOf" srcId="{21F6B7EC-DAE7-4CEB-8ADC-A81C6BF7B42E}" destId="{8A4B55A1-F5CE-43EC-8AE2-016A68F4CF71}" srcOrd="0" destOrd="0" presId="urn:microsoft.com/office/officeart/2005/8/layout/orgChart1"/>
    <dgm:cxn modelId="{A4D7E167-4E17-584C-BCC9-930A4D613E3E}" type="presParOf" srcId="{21F6B7EC-DAE7-4CEB-8ADC-A81C6BF7B42E}" destId="{A4213A8D-8B20-414E-B132-AD4BE65C7282}" srcOrd="1" destOrd="0" presId="urn:microsoft.com/office/officeart/2005/8/layout/orgChart1"/>
    <dgm:cxn modelId="{FDF6FA6A-FCE8-1845-A541-06EAB550E264}" type="presParOf" srcId="{A4213A8D-8B20-414E-B132-AD4BE65C7282}" destId="{24919958-9D09-4433-A4B5-968E64D89A3F}" srcOrd="0" destOrd="0" presId="urn:microsoft.com/office/officeart/2005/8/layout/orgChart1"/>
    <dgm:cxn modelId="{F0D63752-9D91-BF41-885B-498C30D6FADA}" type="presParOf" srcId="{24919958-9D09-4433-A4B5-968E64D89A3F}" destId="{C812E61F-5E22-4ED4-872F-FCF5B226DFDD}" srcOrd="0" destOrd="0" presId="urn:microsoft.com/office/officeart/2005/8/layout/orgChart1"/>
    <dgm:cxn modelId="{56E55E5C-A4D5-364D-A5FC-F30CB2350457}" type="presParOf" srcId="{24919958-9D09-4433-A4B5-968E64D89A3F}" destId="{92602D4E-FEB5-4793-8F8F-1B4243FE5C5F}" srcOrd="1" destOrd="0" presId="urn:microsoft.com/office/officeart/2005/8/layout/orgChart1"/>
    <dgm:cxn modelId="{B07D7F0C-4205-424F-B5A0-6F25BB5BBF2D}" type="presParOf" srcId="{A4213A8D-8B20-414E-B132-AD4BE65C7282}" destId="{AAFB2D4C-45E2-426C-A50E-2737392B305C}" srcOrd="1" destOrd="0" presId="urn:microsoft.com/office/officeart/2005/8/layout/orgChart1"/>
    <dgm:cxn modelId="{D1032A1A-BEF8-C34A-87AC-43877EC17861}" type="presParOf" srcId="{A4213A8D-8B20-414E-B132-AD4BE65C7282}" destId="{A15124EC-343D-4ACF-8B24-FA3D5E5D7CFD}" srcOrd="2" destOrd="0" presId="urn:microsoft.com/office/officeart/2005/8/layout/orgChart1"/>
    <dgm:cxn modelId="{EBF50FBF-96BC-FE40-AFB1-7237DBAC76F0}" type="presParOf" srcId="{21F6B7EC-DAE7-4CEB-8ADC-A81C6BF7B42E}" destId="{CE2B3607-56AA-4493-8A0B-D10C4217C51D}" srcOrd="2" destOrd="0" presId="urn:microsoft.com/office/officeart/2005/8/layout/orgChart1"/>
    <dgm:cxn modelId="{67AE79FA-ACCB-4442-98EB-C747BCECECEA}" type="presParOf" srcId="{21F6B7EC-DAE7-4CEB-8ADC-A81C6BF7B42E}" destId="{9B0D065E-30BB-48F4-ADB4-6A673D060C83}" srcOrd="3" destOrd="0" presId="urn:microsoft.com/office/officeart/2005/8/layout/orgChart1"/>
    <dgm:cxn modelId="{12834578-FEF0-E64E-929A-2FB6CB182AF1}" type="presParOf" srcId="{9B0D065E-30BB-48F4-ADB4-6A673D060C83}" destId="{BCF3BC3D-941E-4742-885A-6232B8461FA4}" srcOrd="0" destOrd="0" presId="urn:microsoft.com/office/officeart/2005/8/layout/orgChart1"/>
    <dgm:cxn modelId="{4135BA10-D72C-0F49-9C94-B034EA8962C7}" type="presParOf" srcId="{BCF3BC3D-941E-4742-885A-6232B8461FA4}" destId="{010A1A3D-2541-460F-BB17-E3E54322633E}" srcOrd="0" destOrd="0" presId="urn:microsoft.com/office/officeart/2005/8/layout/orgChart1"/>
    <dgm:cxn modelId="{61F41481-74D8-4942-BD9F-E9041C377C7A}" type="presParOf" srcId="{BCF3BC3D-941E-4742-885A-6232B8461FA4}" destId="{04A21FED-223E-4985-B5C4-C16334129010}" srcOrd="1" destOrd="0" presId="urn:microsoft.com/office/officeart/2005/8/layout/orgChart1"/>
    <dgm:cxn modelId="{4A18F55E-25BC-C742-9AB6-65E91AC0075D}" type="presParOf" srcId="{9B0D065E-30BB-48F4-ADB4-6A673D060C83}" destId="{89C02873-A2EC-4D76-8DD2-5968696D79B5}" srcOrd="1" destOrd="0" presId="urn:microsoft.com/office/officeart/2005/8/layout/orgChart1"/>
    <dgm:cxn modelId="{8D6E24DE-0F32-2C4A-9A86-76D0D3096C58}" type="presParOf" srcId="{9B0D065E-30BB-48F4-ADB4-6A673D060C83}" destId="{9AC03474-BD45-4EF3-BEFF-6A44702E3D5B}" srcOrd="2" destOrd="0" presId="urn:microsoft.com/office/officeart/2005/8/layout/orgChart1"/>
    <dgm:cxn modelId="{45AB76C3-BFFD-184A-B922-8B14BAE1BF09}" type="presParOf" srcId="{E5FE3EDD-A489-4C11-AFC5-B0062DB54421}" destId="{C4BA2559-81CC-46FB-8B7B-46086D3268B8}" srcOrd="2" destOrd="0" presId="urn:microsoft.com/office/officeart/2005/8/layout/orgChart1"/>
    <dgm:cxn modelId="{5E376B19-F3BE-A84F-BD11-654D607022CD}" type="presParOf" srcId="{D479D466-70A5-4FD1-A68F-FD57AD977C5A}" destId="{D2005FED-D2A2-49C6-BED5-212A0D9E57B5}" srcOrd="2" destOrd="0" presId="urn:microsoft.com/office/officeart/2005/8/layout/orgChart1"/>
    <dgm:cxn modelId="{BA1CB1B4-EC7F-6848-BB6D-770A6BD7BDE6}" type="presParOf" srcId="{D479D466-70A5-4FD1-A68F-FD57AD977C5A}" destId="{9D955D93-C888-472C-9219-BB2F28A9995D}" srcOrd="3" destOrd="0" presId="urn:microsoft.com/office/officeart/2005/8/layout/orgChart1"/>
    <dgm:cxn modelId="{693CC115-D8D5-A84F-8CF4-93D041757AC5}" type="presParOf" srcId="{9D955D93-C888-472C-9219-BB2F28A9995D}" destId="{EC94B884-B752-4D2F-93F1-92988C213611}" srcOrd="0" destOrd="0" presId="urn:microsoft.com/office/officeart/2005/8/layout/orgChart1"/>
    <dgm:cxn modelId="{942B6679-4C63-B547-8CB5-8609E5EAE3EE}" type="presParOf" srcId="{EC94B884-B752-4D2F-93F1-92988C213611}" destId="{CD1BF779-74AF-44BB-A2B9-AF4641BD6F97}" srcOrd="0" destOrd="0" presId="urn:microsoft.com/office/officeart/2005/8/layout/orgChart1"/>
    <dgm:cxn modelId="{89D45083-7082-5C42-B67C-D013F384C930}" type="presParOf" srcId="{EC94B884-B752-4D2F-93F1-92988C213611}" destId="{84E6260B-CAC4-4D73-8A23-7B38A1107010}" srcOrd="1" destOrd="0" presId="urn:microsoft.com/office/officeart/2005/8/layout/orgChart1"/>
    <dgm:cxn modelId="{06A4FF71-F59F-BD46-A346-B66C48572275}" type="presParOf" srcId="{9D955D93-C888-472C-9219-BB2F28A9995D}" destId="{32EC5272-BE60-450F-BAC4-49D7172A284F}" srcOrd="1" destOrd="0" presId="urn:microsoft.com/office/officeart/2005/8/layout/orgChart1"/>
    <dgm:cxn modelId="{71A475E3-60DB-334A-B912-35002A2BFE3D}" type="presParOf" srcId="{32EC5272-BE60-450F-BAC4-49D7172A284F}" destId="{0806120D-16FD-456D-8EE4-8F61ADE95F0C}" srcOrd="0" destOrd="0" presId="urn:microsoft.com/office/officeart/2005/8/layout/orgChart1"/>
    <dgm:cxn modelId="{4246A461-FACF-F04D-A10B-532738AC129E}" type="presParOf" srcId="{32EC5272-BE60-450F-BAC4-49D7172A284F}" destId="{8E37CBE8-1312-458E-8296-0E40462EC7F0}" srcOrd="1" destOrd="0" presId="urn:microsoft.com/office/officeart/2005/8/layout/orgChart1"/>
    <dgm:cxn modelId="{9A5657B9-91AA-0E42-BF61-CB44D21ACD4D}" type="presParOf" srcId="{8E37CBE8-1312-458E-8296-0E40462EC7F0}" destId="{601F35EC-C664-4C81-9B90-942E581CEEFF}" srcOrd="0" destOrd="0" presId="urn:microsoft.com/office/officeart/2005/8/layout/orgChart1"/>
    <dgm:cxn modelId="{4C7229AE-ECBF-2748-98CC-6352FAE00427}" type="presParOf" srcId="{601F35EC-C664-4C81-9B90-942E581CEEFF}" destId="{B8EF61EB-4EBE-40A7-AB76-32757FAE3FAE}" srcOrd="0" destOrd="0" presId="urn:microsoft.com/office/officeart/2005/8/layout/orgChart1"/>
    <dgm:cxn modelId="{55AACD38-7233-B64C-8569-1EAE4CD9C486}" type="presParOf" srcId="{601F35EC-C664-4C81-9B90-942E581CEEFF}" destId="{9929451E-D2D9-4543-8949-2BE1E06BBF7F}" srcOrd="1" destOrd="0" presId="urn:microsoft.com/office/officeart/2005/8/layout/orgChart1"/>
    <dgm:cxn modelId="{2F17A8D5-B537-CA4B-8955-4FE876A6839D}" type="presParOf" srcId="{8E37CBE8-1312-458E-8296-0E40462EC7F0}" destId="{38982A9D-011D-44D4-B796-B516BE9039E1}" srcOrd="1" destOrd="0" presId="urn:microsoft.com/office/officeart/2005/8/layout/orgChart1"/>
    <dgm:cxn modelId="{C8F5B20A-E972-B04D-B24B-2DF148F058AE}" type="presParOf" srcId="{8E37CBE8-1312-458E-8296-0E40462EC7F0}" destId="{52921C5F-631E-4D71-BA75-FCAFF3462A81}" srcOrd="2" destOrd="0" presId="urn:microsoft.com/office/officeart/2005/8/layout/orgChart1"/>
    <dgm:cxn modelId="{4532C686-085B-E94C-AB12-E87E57116037}" type="presParOf" srcId="{32EC5272-BE60-450F-BAC4-49D7172A284F}" destId="{3992C940-9556-44E1-9604-227F3EBD1785}" srcOrd="2" destOrd="0" presId="urn:microsoft.com/office/officeart/2005/8/layout/orgChart1"/>
    <dgm:cxn modelId="{0B10C012-C85B-B644-BAF1-98475571897B}" type="presParOf" srcId="{32EC5272-BE60-450F-BAC4-49D7172A284F}" destId="{41FBC245-DD19-4D6B-B1E1-5EA5944FB58B}" srcOrd="3" destOrd="0" presId="urn:microsoft.com/office/officeart/2005/8/layout/orgChart1"/>
    <dgm:cxn modelId="{CA25F0CA-DD23-F044-87FC-94006FFA20BC}" type="presParOf" srcId="{41FBC245-DD19-4D6B-B1E1-5EA5944FB58B}" destId="{60034D32-0520-47D2-AF6A-86F88571A282}" srcOrd="0" destOrd="0" presId="urn:microsoft.com/office/officeart/2005/8/layout/orgChart1"/>
    <dgm:cxn modelId="{C0DA00AE-CE39-9645-A665-CFA37D7568C6}" type="presParOf" srcId="{60034D32-0520-47D2-AF6A-86F88571A282}" destId="{37F93D0B-CEA4-4032-A299-0912A212B114}" srcOrd="0" destOrd="0" presId="urn:microsoft.com/office/officeart/2005/8/layout/orgChart1"/>
    <dgm:cxn modelId="{F4F1A557-82E9-7841-A91E-9AEF6EA928D5}" type="presParOf" srcId="{60034D32-0520-47D2-AF6A-86F88571A282}" destId="{2AA92AD1-7408-4D60-BD4B-9A4D7FBDA4C4}" srcOrd="1" destOrd="0" presId="urn:microsoft.com/office/officeart/2005/8/layout/orgChart1"/>
    <dgm:cxn modelId="{BC643237-2FB0-9643-82B8-8490EC949F8A}" type="presParOf" srcId="{41FBC245-DD19-4D6B-B1E1-5EA5944FB58B}" destId="{92491298-FD20-40A0-AE96-6B878CBBBA86}" srcOrd="1" destOrd="0" presId="urn:microsoft.com/office/officeart/2005/8/layout/orgChart1"/>
    <dgm:cxn modelId="{E403FD9C-0E94-654B-8AF2-9008D852D9EE}" type="presParOf" srcId="{41FBC245-DD19-4D6B-B1E1-5EA5944FB58B}" destId="{07E4D5A5-D8E6-43F1-AAD6-E893B4E5BCF6}" srcOrd="2" destOrd="0" presId="urn:microsoft.com/office/officeart/2005/8/layout/orgChart1"/>
    <dgm:cxn modelId="{6CE1BF12-FA2B-BF46-9EB2-0D0416101CF8}" type="presParOf" srcId="{9D955D93-C888-472C-9219-BB2F28A9995D}" destId="{C9DB0BBE-383E-45E7-8789-7FD1F9E7CB39}" srcOrd="2" destOrd="0" presId="urn:microsoft.com/office/officeart/2005/8/layout/orgChart1"/>
    <dgm:cxn modelId="{65521FB3-438B-A747-8126-2ECB067D0288}" type="presParOf" srcId="{0BC7B11E-E29B-405D-8B30-F0328AB5492F}" destId="{1F141038-0D8C-403C-BF90-16ADAC9270E7}" srcOrd="2" destOrd="0" presId="urn:microsoft.com/office/officeart/2005/8/layout/orgChart1"/>
    <dgm:cxn modelId="{0571EF69-C05D-D247-93E2-C472125C3EB2}" type="presParOf" srcId="{B9688FFC-574A-4D70-97F7-14E9377AFF6A}" destId="{7E1D063F-09EC-47B1-B888-CFD5FEC4B039}" srcOrd="2" destOrd="0" presId="urn:microsoft.com/office/officeart/2005/8/layout/orgChart1"/>
    <dgm:cxn modelId="{943E43A4-8471-8C4A-BCA8-522C5F180662}" type="presParOf" srcId="{B9688FFC-574A-4D70-97F7-14E9377AFF6A}" destId="{53523C50-11FB-493C-9EB0-16F5EF304484}" srcOrd="3" destOrd="0" presId="urn:microsoft.com/office/officeart/2005/8/layout/orgChart1"/>
    <dgm:cxn modelId="{EB943A8B-EB3E-2C44-88D5-6888930F5BDB}" type="presParOf" srcId="{53523C50-11FB-493C-9EB0-16F5EF304484}" destId="{91AFD593-B1DF-41C5-9C5E-F3329C8D3D77}" srcOrd="0" destOrd="0" presId="urn:microsoft.com/office/officeart/2005/8/layout/orgChart1"/>
    <dgm:cxn modelId="{06C8A161-D05E-1845-9214-7FFC8EFED002}" type="presParOf" srcId="{91AFD593-B1DF-41C5-9C5E-F3329C8D3D77}" destId="{B02A59A2-00DF-47F4-87D2-021FB4AA92A6}" srcOrd="0" destOrd="0" presId="urn:microsoft.com/office/officeart/2005/8/layout/orgChart1"/>
    <dgm:cxn modelId="{8999639A-CA7A-B340-89D4-E7606F1ADAA8}" type="presParOf" srcId="{91AFD593-B1DF-41C5-9C5E-F3329C8D3D77}" destId="{79BA122D-A66C-4F5D-8F6F-4A04A58A5D47}" srcOrd="1" destOrd="0" presId="urn:microsoft.com/office/officeart/2005/8/layout/orgChart1"/>
    <dgm:cxn modelId="{FC75F14C-290A-694C-B2C5-CB3C87D215F7}" type="presParOf" srcId="{53523C50-11FB-493C-9EB0-16F5EF304484}" destId="{F804CB16-E5F6-4E8E-B9A5-17D6BD03D7C6}" srcOrd="1" destOrd="0" presId="urn:microsoft.com/office/officeart/2005/8/layout/orgChart1"/>
    <dgm:cxn modelId="{0EA003F6-9F9B-5B4D-98D3-3C690CC76081}" type="presParOf" srcId="{F804CB16-E5F6-4E8E-B9A5-17D6BD03D7C6}" destId="{C1EBE606-F2C9-47D3-8937-BEFDB22FEA91}" srcOrd="0" destOrd="0" presId="urn:microsoft.com/office/officeart/2005/8/layout/orgChart1"/>
    <dgm:cxn modelId="{11887EEE-7AC1-6041-A3FE-D32469939ACB}" type="presParOf" srcId="{F804CB16-E5F6-4E8E-B9A5-17D6BD03D7C6}" destId="{78D7DF6C-9DA7-44D7-97DC-5559BB1A091B}" srcOrd="1" destOrd="0" presId="urn:microsoft.com/office/officeart/2005/8/layout/orgChart1"/>
    <dgm:cxn modelId="{1EAB741D-70B0-E846-A5EB-FFB491561CC6}" type="presParOf" srcId="{78D7DF6C-9DA7-44D7-97DC-5559BB1A091B}" destId="{80A1DC99-69DD-40B1-BD9B-31AFFF0E3E53}" srcOrd="0" destOrd="0" presId="urn:microsoft.com/office/officeart/2005/8/layout/orgChart1"/>
    <dgm:cxn modelId="{70400464-B81A-E44B-9418-01FE5CF1AE6C}" type="presParOf" srcId="{80A1DC99-69DD-40B1-BD9B-31AFFF0E3E53}" destId="{9A5DD7F3-D08C-409E-8BEA-982B31679B5B}" srcOrd="0" destOrd="0" presId="urn:microsoft.com/office/officeart/2005/8/layout/orgChart1"/>
    <dgm:cxn modelId="{D400492B-7413-1743-8F46-E5A3A7431C31}" type="presParOf" srcId="{80A1DC99-69DD-40B1-BD9B-31AFFF0E3E53}" destId="{DB096359-1D50-4846-BB72-C0E849B18171}" srcOrd="1" destOrd="0" presId="urn:microsoft.com/office/officeart/2005/8/layout/orgChart1"/>
    <dgm:cxn modelId="{AF36A113-EE0B-7140-B225-6D9B8C2CDC69}" type="presParOf" srcId="{78D7DF6C-9DA7-44D7-97DC-5559BB1A091B}" destId="{87815986-D18A-4313-9450-DEDD138475C7}" srcOrd="1" destOrd="0" presId="urn:microsoft.com/office/officeart/2005/8/layout/orgChart1"/>
    <dgm:cxn modelId="{73750EA9-460D-F249-9EE3-D33D090CADB3}" type="presParOf" srcId="{87815986-D18A-4313-9450-DEDD138475C7}" destId="{29034F8B-6962-49C0-8E06-70FC92386C09}" srcOrd="0" destOrd="0" presId="urn:microsoft.com/office/officeart/2005/8/layout/orgChart1"/>
    <dgm:cxn modelId="{1C878443-18E8-304A-A35A-D9D7CE04AC9E}" type="presParOf" srcId="{87815986-D18A-4313-9450-DEDD138475C7}" destId="{038AC591-93CC-42B6-BFF4-EAB7A8A4FFB1}" srcOrd="1" destOrd="0" presId="urn:microsoft.com/office/officeart/2005/8/layout/orgChart1"/>
    <dgm:cxn modelId="{B1C50348-D448-C941-BE02-7F6E6958E81C}" type="presParOf" srcId="{038AC591-93CC-42B6-BFF4-EAB7A8A4FFB1}" destId="{BCB658F8-E97F-42D3-9681-9FD7DEAC3F02}" srcOrd="0" destOrd="0" presId="urn:microsoft.com/office/officeart/2005/8/layout/orgChart1"/>
    <dgm:cxn modelId="{FA47123F-A0E8-154C-B8E4-3A8D4A5EDBD7}" type="presParOf" srcId="{BCB658F8-E97F-42D3-9681-9FD7DEAC3F02}" destId="{E0ABEF63-F128-42E0-8CC0-A6A9BF8A26D9}" srcOrd="0" destOrd="0" presId="urn:microsoft.com/office/officeart/2005/8/layout/orgChart1"/>
    <dgm:cxn modelId="{868A199E-6E69-5547-879B-051521DED87F}" type="presParOf" srcId="{BCB658F8-E97F-42D3-9681-9FD7DEAC3F02}" destId="{2570BE9D-1206-49A2-87CB-36F9BC313B12}" srcOrd="1" destOrd="0" presId="urn:microsoft.com/office/officeart/2005/8/layout/orgChart1"/>
    <dgm:cxn modelId="{9DE3DA6E-E38B-0049-B8CD-A62301320AE3}" type="presParOf" srcId="{038AC591-93CC-42B6-BFF4-EAB7A8A4FFB1}" destId="{21D936DD-4352-4B10-9A0A-CF0CC4404223}" srcOrd="1" destOrd="0" presId="urn:microsoft.com/office/officeart/2005/8/layout/orgChart1"/>
    <dgm:cxn modelId="{C825C7B0-0D2B-8548-A508-C232AD00A034}" type="presParOf" srcId="{038AC591-93CC-42B6-BFF4-EAB7A8A4FFB1}" destId="{EC9864ED-C2F5-4C61-8916-48FA59C6884E}" srcOrd="2" destOrd="0" presId="urn:microsoft.com/office/officeart/2005/8/layout/orgChart1"/>
    <dgm:cxn modelId="{8EAE48FC-3BED-8F41-910B-7D2CEC5F2CEB}" type="presParOf" srcId="{87815986-D18A-4313-9450-DEDD138475C7}" destId="{E693EF25-E949-44E9-8B00-CA72BB2C0E73}" srcOrd="2" destOrd="0" presId="urn:microsoft.com/office/officeart/2005/8/layout/orgChart1"/>
    <dgm:cxn modelId="{52F3D594-3CA0-B445-A96A-BF0966FBA1BB}" type="presParOf" srcId="{87815986-D18A-4313-9450-DEDD138475C7}" destId="{723C851E-0EE1-4EA2-8456-5C774ADF07FA}" srcOrd="3" destOrd="0" presId="urn:microsoft.com/office/officeart/2005/8/layout/orgChart1"/>
    <dgm:cxn modelId="{B84035B4-D748-C748-92A2-D9F45D068556}" type="presParOf" srcId="{723C851E-0EE1-4EA2-8456-5C774ADF07FA}" destId="{B80B87C2-BB09-4C5F-8CEB-1E0F7D89D935}" srcOrd="0" destOrd="0" presId="urn:microsoft.com/office/officeart/2005/8/layout/orgChart1"/>
    <dgm:cxn modelId="{F2EC0819-34FA-2B47-99B3-BE8430F4B67C}" type="presParOf" srcId="{B80B87C2-BB09-4C5F-8CEB-1E0F7D89D935}" destId="{C0314D2A-E148-4316-8204-1552E8A48221}" srcOrd="0" destOrd="0" presId="urn:microsoft.com/office/officeart/2005/8/layout/orgChart1"/>
    <dgm:cxn modelId="{EDD31871-8915-4D41-A186-72414DA19841}" type="presParOf" srcId="{B80B87C2-BB09-4C5F-8CEB-1E0F7D89D935}" destId="{DAB65002-50DC-4B1E-97F7-EE298CAC0BBB}" srcOrd="1" destOrd="0" presId="urn:microsoft.com/office/officeart/2005/8/layout/orgChart1"/>
    <dgm:cxn modelId="{B4C395B1-EEC8-3147-9D81-7C2ACDA72C5B}" type="presParOf" srcId="{723C851E-0EE1-4EA2-8456-5C774ADF07FA}" destId="{5A556EA9-91A0-4F29-8FCC-0EB4F17DA1DA}" srcOrd="1" destOrd="0" presId="urn:microsoft.com/office/officeart/2005/8/layout/orgChart1"/>
    <dgm:cxn modelId="{7041F23E-040B-9240-8F38-0AE6B6FBBADE}" type="presParOf" srcId="{723C851E-0EE1-4EA2-8456-5C774ADF07FA}" destId="{59041F00-8E54-4AB2-A2B3-D208B5AA0EE0}" srcOrd="2" destOrd="0" presId="urn:microsoft.com/office/officeart/2005/8/layout/orgChart1"/>
    <dgm:cxn modelId="{F676BCF8-959E-D049-89A9-5E22FBEF575E}" type="presParOf" srcId="{78D7DF6C-9DA7-44D7-97DC-5559BB1A091B}" destId="{CE72791B-D937-40BE-BC63-C608EB950B7D}" srcOrd="2" destOrd="0" presId="urn:microsoft.com/office/officeart/2005/8/layout/orgChart1"/>
    <dgm:cxn modelId="{BC63BCAA-5CF7-B141-A5B1-68C5137AA249}" type="presParOf" srcId="{F804CB16-E5F6-4E8E-B9A5-17D6BD03D7C6}" destId="{6139C3AE-4EB8-4EE0-9E3F-842CA4D5F6AC}" srcOrd="2" destOrd="0" presId="urn:microsoft.com/office/officeart/2005/8/layout/orgChart1"/>
    <dgm:cxn modelId="{35973080-B520-B74B-995B-D46732B359F6}" type="presParOf" srcId="{F804CB16-E5F6-4E8E-B9A5-17D6BD03D7C6}" destId="{3F3AFEC8-3EE4-41D8-8818-70E85787F4E3}" srcOrd="3" destOrd="0" presId="urn:microsoft.com/office/officeart/2005/8/layout/orgChart1"/>
    <dgm:cxn modelId="{B9601459-A485-F14E-8130-EF418C4199D2}" type="presParOf" srcId="{3F3AFEC8-3EE4-41D8-8818-70E85787F4E3}" destId="{41CD0C9D-6204-4208-9587-B32417B7405D}" srcOrd="0" destOrd="0" presId="urn:microsoft.com/office/officeart/2005/8/layout/orgChart1"/>
    <dgm:cxn modelId="{C481F95F-FD9F-9F43-8EAE-EA1311E7D433}" type="presParOf" srcId="{41CD0C9D-6204-4208-9587-B32417B7405D}" destId="{E7657BE3-1905-4BBA-BFA0-D880D1CB98BE}" srcOrd="0" destOrd="0" presId="urn:microsoft.com/office/officeart/2005/8/layout/orgChart1"/>
    <dgm:cxn modelId="{4771FAF8-995E-0D4D-BA74-1E88A256BF5B}" type="presParOf" srcId="{41CD0C9D-6204-4208-9587-B32417B7405D}" destId="{3B70C3C0-7607-479B-8BEE-B2A1B3030A00}" srcOrd="1" destOrd="0" presId="urn:microsoft.com/office/officeart/2005/8/layout/orgChart1"/>
    <dgm:cxn modelId="{984CE240-D8E4-8841-A54D-B66B3CE81D5E}" type="presParOf" srcId="{3F3AFEC8-3EE4-41D8-8818-70E85787F4E3}" destId="{2260C779-1570-4044-8DA1-2C2645894A22}" srcOrd="1" destOrd="0" presId="urn:microsoft.com/office/officeart/2005/8/layout/orgChart1"/>
    <dgm:cxn modelId="{D2C91BB2-D3D2-D046-8E4A-6202DDFCE9B3}" type="presParOf" srcId="{2260C779-1570-4044-8DA1-2C2645894A22}" destId="{DC492BA1-1E27-477D-92ED-9388DE0F2F95}" srcOrd="0" destOrd="0" presId="urn:microsoft.com/office/officeart/2005/8/layout/orgChart1"/>
    <dgm:cxn modelId="{A55677AD-243A-6740-94BC-9305F877F0B3}" type="presParOf" srcId="{2260C779-1570-4044-8DA1-2C2645894A22}" destId="{E5608D3A-07B4-4123-B41E-D9D9AF43BE6A}" srcOrd="1" destOrd="0" presId="urn:microsoft.com/office/officeart/2005/8/layout/orgChart1"/>
    <dgm:cxn modelId="{92434E87-8305-C04D-A072-6208F058E325}" type="presParOf" srcId="{E5608D3A-07B4-4123-B41E-D9D9AF43BE6A}" destId="{34A6522F-FD30-4146-9BA4-ABF1285D2064}" srcOrd="0" destOrd="0" presId="urn:microsoft.com/office/officeart/2005/8/layout/orgChart1"/>
    <dgm:cxn modelId="{E5C125E5-080C-7348-ADA5-D0ECC45E88CC}" type="presParOf" srcId="{34A6522F-FD30-4146-9BA4-ABF1285D2064}" destId="{F32C01DE-0486-44EA-81B5-3AF6EF250829}" srcOrd="0" destOrd="0" presId="urn:microsoft.com/office/officeart/2005/8/layout/orgChart1"/>
    <dgm:cxn modelId="{8694030E-59DD-2E43-8676-5F89FEC149D9}" type="presParOf" srcId="{34A6522F-FD30-4146-9BA4-ABF1285D2064}" destId="{F63396EC-CF38-4DEE-BD12-454191382AE8}" srcOrd="1" destOrd="0" presId="urn:microsoft.com/office/officeart/2005/8/layout/orgChart1"/>
    <dgm:cxn modelId="{9799E75E-051D-AC4A-8FB5-86F32F2EFA44}" type="presParOf" srcId="{E5608D3A-07B4-4123-B41E-D9D9AF43BE6A}" destId="{9F7F84DF-3827-4053-B1B9-A720F4DF52F3}" srcOrd="1" destOrd="0" presId="urn:microsoft.com/office/officeart/2005/8/layout/orgChart1"/>
    <dgm:cxn modelId="{92D30460-E249-5041-9D7C-3727A859EEDC}" type="presParOf" srcId="{E5608D3A-07B4-4123-B41E-D9D9AF43BE6A}" destId="{AAD85151-ECE1-416A-A548-21695DAB6CC3}" srcOrd="2" destOrd="0" presId="urn:microsoft.com/office/officeart/2005/8/layout/orgChart1"/>
    <dgm:cxn modelId="{8D72A4F9-0470-9341-B84D-855C830A2767}" type="presParOf" srcId="{2260C779-1570-4044-8DA1-2C2645894A22}" destId="{1F90C454-989D-44FD-8290-1BDFBF04C9D9}" srcOrd="2" destOrd="0" presId="urn:microsoft.com/office/officeart/2005/8/layout/orgChart1"/>
    <dgm:cxn modelId="{442456EF-DB3C-C341-AA34-C5241AD3C8B0}" type="presParOf" srcId="{2260C779-1570-4044-8DA1-2C2645894A22}" destId="{A40A4531-BDD0-487E-A7AA-EAC5C6E56071}" srcOrd="3" destOrd="0" presId="urn:microsoft.com/office/officeart/2005/8/layout/orgChart1"/>
    <dgm:cxn modelId="{583A3FC7-0F43-3F45-8959-DA391278FEA4}" type="presParOf" srcId="{A40A4531-BDD0-487E-A7AA-EAC5C6E56071}" destId="{68397152-9E17-4F0F-9E52-FB263ABAA408}" srcOrd="0" destOrd="0" presId="urn:microsoft.com/office/officeart/2005/8/layout/orgChart1"/>
    <dgm:cxn modelId="{993013A3-FD34-C546-A890-D11E56311B84}" type="presParOf" srcId="{68397152-9E17-4F0F-9E52-FB263ABAA408}" destId="{E96C070D-2AED-4445-A512-1961CFB80EAD}" srcOrd="0" destOrd="0" presId="urn:microsoft.com/office/officeart/2005/8/layout/orgChart1"/>
    <dgm:cxn modelId="{36D37A97-8139-C04B-BC04-08AEF1C52AF7}" type="presParOf" srcId="{68397152-9E17-4F0F-9E52-FB263ABAA408}" destId="{69AFC1D9-054F-411E-901D-8E2C16315ED3}" srcOrd="1" destOrd="0" presId="urn:microsoft.com/office/officeart/2005/8/layout/orgChart1"/>
    <dgm:cxn modelId="{A6BB3FE5-12F6-CB45-BBF3-40A4B9367E36}" type="presParOf" srcId="{A40A4531-BDD0-487E-A7AA-EAC5C6E56071}" destId="{1B12E035-CAFE-4A8C-9E12-08C8E3DCB3AC}" srcOrd="1" destOrd="0" presId="urn:microsoft.com/office/officeart/2005/8/layout/orgChart1"/>
    <dgm:cxn modelId="{14276939-9401-6841-A387-33908E3D1750}" type="presParOf" srcId="{A40A4531-BDD0-487E-A7AA-EAC5C6E56071}" destId="{E886A50F-61A4-46DC-A7D9-182559CE009C}" srcOrd="2" destOrd="0" presId="urn:microsoft.com/office/officeart/2005/8/layout/orgChart1"/>
    <dgm:cxn modelId="{1CE87069-1280-B147-A5B9-AFA82AC9BEA9}" type="presParOf" srcId="{3F3AFEC8-3EE4-41D8-8818-70E85787F4E3}" destId="{D4BCFE9F-2CF2-47A8-9301-BA250093103F}" srcOrd="2" destOrd="0" presId="urn:microsoft.com/office/officeart/2005/8/layout/orgChart1"/>
    <dgm:cxn modelId="{D0367303-1212-234C-B012-F7A4EA54E845}" type="presParOf" srcId="{53523C50-11FB-493C-9EB0-16F5EF304484}" destId="{6D0E323C-4C38-4548-9323-0DC8CDBBC196}" srcOrd="2" destOrd="0" presId="urn:microsoft.com/office/officeart/2005/8/layout/orgChart1"/>
    <dgm:cxn modelId="{F066CF64-6AB7-6249-BFC5-714D774DABF5}" type="presParOf" srcId="{7A255568-0E6A-4608-894E-ABE6C247437C}" destId="{171DC07B-756E-47C6-929E-9290C2C64EA4}" srcOrd="2" destOrd="0" presId="urn:microsoft.com/office/officeart/2005/8/layout/orgChart1"/>
    <dgm:cxn modelId="{06071C66-7FD7-E443-8A57-A70CC007E1A2}" type="presParOf" srcId="{D6FE2033-D71B-49B1-B572-8C96AB7CCC21}" destId="{478FEFAC-B5AB-44CB-A8CB-59F4A70D105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90C454-989D-44FD-8290-1BDFBF04C9D9}">
      <dsp:nvSpPr>
        <dsp:cNvPr id="0" name=""/>
        <dsp:cNvSpPr/>
      </dsp:nvSpPr>
      <dsp:spPr>
        <a:xfrm>
          <a:off x="10404389" y="3333163"/>
          <a:ext cx="212016" cy="1263379"/>
        </a:xfrm>
        <a:custGeom>
          <a:avLst/>
          <a:gdLst/>
          <a:ahLst/>
          <a:cxnLst/>
          <a:rect l="0" t="0" r="0" b="0"/>
          <a:pathLst>
            <a:path>
              <a:moveTo>
                <a:pt x="0" y="0"/>
              </a:moveTo>
              <a:lnTo>
                <a:pt x="0" y="1263379"/>
              </a:lnTo>
              <a:lnTo>
                <a:pt x="212016" y="12633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492BA1-1E27-477D-92ED-9388DE0F2F95}">
      <dsp:nvSpPr>
        <dsp:cNvPr id="0" name=""/>
        <dsp:cNvSpPr/>
      </dsp:nvSpPr>
      <dsp:spPr>
        <a:xfrm>
          <a:off x="10404389" y="3333163"/>
          <a:ext cx="212016" cy="496713"/>
        </a:xfrm>
        <a:custGeom>
          <a:avLst/>
          <a:gdLst/>
          <a:ahLst/>
          <a:cxnLst/>
          <a:rect l="0" t="0" r="0" b="0"/>
          <a:pathLst>
            <a:path>
              <a:moveTo>
                <a:pt x="0" y="0"/>
              </a:moveTo>
              <a:lnTo>
                <a:pt x="0" y="496713"/>
              </a:lnTo>
              <a:lnTo>
                <a:pt x="212016" y="4967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39C3AE-4EB8-4EE0-9E3F-842CA4D5F6AC}">
      <dsp:nvSpPr>
        <dsp:cNvPr id="0" name=""/>
        <dsp:cNvSpPr/>
      </dsp:nvSpPr>
      <dsp:spPr>
        <a:xfrm>
          <a:off x="10302869" y="2566496"/>
          <a:ext cx="666895" cy="226760"/>
        </a:xfrm>
        <a:custGeom>
          <a:avLst/>
          <a:gdLst/>
          <a:ahLst/>
          <a:cxnLst/>
          <a:rect l="0" t="0" r="0" b="0"/>
          <a:pathLst>
            <a:path>
              <a:moveTo>
                <a:pt x="0" y="0"/>
              </a:moveTo>
              <a:lnTo>
                <a:pt x="0" y="113380"/>
              </a:lnTo>
              <a:lnTo>
                <a:pt x="666895" y="113380"/>
              </a:lnTo>
              <a:lnTo>
                <a:pt x="666895"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93EF25-E949-44E9-8B00-CA72BB2C0E73}">
      <dsp:nvSpPr>
        <dsp:cNvPr id="0" name=""/>
        <dsp:cNvSpPr/>
      </dsp:nvSpPr>
      <dsp:spPr>
        <a:xfrm>
          <a:off x="9037234" y="3333163"/>
          <a:ext cx="161971" cy="1263379"/>
        </a:xfrm>
        <a:custGeom>
          <a:avLst/>
          <a:gdLst/>
          <a:ahLst/>
          <a:cxnLst/>
          <a:rect l="0" t="0" r="0" b="0"/>
          <a:pathLst>
            <a:path>
              <a:moveTo>
                <a:pt x="0" y="0"/>
              </a:moveTo>
              <a:lnTo>
                <a:pt x="0" y="1263379"/>
              </a:lnTo>
              <a:lnTo>
                <a:pt x="161971" y="12633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034F8B-6962-49C0-8E06-70FC92386C09}">
      <dsp:nvSpPr>
        <dsp:cNvPr id="0" name=""/>
        <dsp:cNvSpPr/>
      </dsp:nvSpPr>
      <dsp:spPr>
        <a:xfrm>
          <a:off x="9037234" y="3333163"/>
          <a:ext cx="161971" cy="496713"/>
        </a:xfrm>
        <a:custGeom>
          <a:avLst/>
          <a:gdLst/>
          <a:ahLst/>
          <a:cxnLst/>
          <a:rect l="0" t="0" r="0" b="0"/>
          <a:pathLst>
            <a:path>
              <a:moveTo>
                <a:pt x="0" y="0"/>
              </a:moveTo>
              <a:lnTo>
                <a:pt x="0" y="496713"/>
              </a:lnTo>
              <a:lnTo>
                <a:pt x="161971" y="4967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EBE606-F2C9-47D3-8937-BEFDB22FEA91}">
      <dsp:nvSpPr>
        <dsp:cNvPr id="0" name=""/>
        <dsp:cNvSpPr/>
      </dsp:nvSpPr>
      <dsp:spPr>
        <a:xfrm>
          <a:off x="9469159" y="2566496"/>
          <a:ext cx="833710" cy="226760"/>
        </a:xfrm>
        <a:custGeom>
          <a:avLst/>
          <a:gdLst/>
          <a:ahLst/>
          <a:cxnLst/>
          <a:rect l="0" t="0" r="0" b="0"/>
          <a:pathLst>
            <a:path>
              <a:moveTo>
                <a:pt x="833710" y="0"/>
              </a:moveTo>
              <a:lnTo>
                <a:pt x="833710" y="113380"/>
              </a:lnTo>
              <a:lnTo>
                <a:pt x="0" y="113380"/>
              </a:lnTo>
              <a:lnTo>
                <a:pt x="0"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1D063F-09EC-47B1-B888-CFD5FEC4B039}">
      <dsp:nvSpPr>
        <dsp:cNvPr id="0" name=""/>
        <dsp:cNvSpPr/>
      </dsp:nvSpPr>
      <dsp:spPr>
        <a:xfrm>
          <a:off x="8815872" y="1799830"/>
          <a:ext cx="1486996" cy="226760"/>
        </a:xfrm>
        <a:custGeom>
          <a:avLst/>
          <a:gdLst/>
          <a:ahLst/>
          <a:cxnLst/>
          <a:rect l="0" t="0" r="0" b="0"/>
          <a:pathLst>
            <a:path>
              <a:moveTo>
                <a:pt x="0" y="0"/>
              </a:moveTo>
              <a:lnTo>
                <a:pt x="0" y="113380"/>
              </a:lnTo>
              <a:lnTo>
                <a:pt x="1486996" y="113380"/>
              </a:lnTo>
              <a:lnTo>
                <a:pt x="1486996"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92C940-9556-44E1-9604-227F3EBD1785}">
      <dsp:nvSpPr>
        <dsp:cNvPr id="0" name=""/>
        <dsp:cNvSpPr/>
      </dsp:nvSpPr>
      <dsp:spPr>
        <a:xfrm>
          <a:off x="7430395" y="3333163"/>
          <a:ext cx="212016" cy="1263379"/>
        </a:xfrm>
        <a:custGeom>
          <a:avLst/>
          <a:gdLst/>
          <a:ahLst/>
          <a:cxnLst/>
          <a:rect l="0" t="0" r="0" b="0"/>
          <a:pathLst>
            <a:path>
              <a:moveTo>
                <a:pt x="0" y="0"/>
              </a:moveTo>
              <a:lnTo>
                <a:pt x="0" y="1263379"/>
              </a:lnTo>
              <a:lnTo>
                <a:pt x="212016" y="12633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06120D-16FD-456D-8EE4-8F61ADE95F0C}">
      <dsp:nvSpPr>
        <dsp:cNvPr id="0" name=""/>
        <dsp:cNvSpPr/>
      </dsp:nvSpPr>
      <dsp:spPr>
        <a:xfrm>
          <a:off x="7430395" y="3333163"/>
          <a:ext cx="212016" cy="496713"/>
        </a:xfrm>
        <a:custGeom>
          <a:avLst/>
          <a:gdLst/>
          <a:ahLst/>
          <a:cxnLst/>
          <a:rect l="0" t="0" r="0" b="0"/>
          <a:pathLst>
            <a:path>
              <a:moveTo>
                <a:pt x="0" y="0"/>
              </a:moveTo>
              <a:lnTo>
                <a:pt x="0" y="496713"/>
              </a:lnTo>
              <a:lnTo>
                <a:pt x="212016" y="4967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005FED-D2A2-49C6-BED5-212A0D9E57B5}">
      <dsp:nvSpPr>
        <dsp:cNvPr id="0" name=""/>
        <dsp:cNvSpPr/>
      </dsp:nvSpPr>
      <dsp:spPr>
        <a:xfrm>
          <a:off x="7328876" y="2566496"/>
          <a:ext cx="666895" cy="226760"/>
        </a:xfrm>
        <a:custGeom>
          <a:avLst/>
          <a:gdLst/>
          <a:ahLst/>
          <a:cxnLst/>
          <a:rect l="0" t="0" r="0" b="0"/>
          <a:pathLst>
            <a:path>
              <a:moveTo>
                <a:pt x="0" y="0"/>
              </a:moveTo>
              <a:lnTo>
                <a:pt x="0" y="113380"/>
              </a:lnTo>
              <a:lnTo>
                <a:pt x="666895" y="113380"/>
              </a:lnTo>
              <a:lnTo>
                <a:pt x="666895"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2B3607-56AA-4493-8A0B-D10C4217C51D}">
      <dsp:nvSpPr>
        <dsp:cNvPr id="0" name=""/>
        <dsp:cNvSpPr/>
      </dsp:nvSpPr>
      <dsp:spPr>
        <a:xfrm>
          <a:off x="6063240" y="3333163"/>
          <a:ext cx="161971" cy="1263379"/>
        </a:xfrm>
        <a:custGeom>
          <a:avLst/>
          <a:gdLst/>
          <a:ahLst/>
          <a:cxnLst/>
          <a:rect l="0" t="0" r="0" b="0"/>
          <a:pathLst>
            <a:path>
              <a:moveTo>
                <a:pt x="0" y="0"/>
              </a:moveTo>
              <a:lnTo>
                <a:pt x="0" y="1263379"/>
              </a:lnTo>
              <a:lnTo>
                <a:pt x="161971" y="12633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4B55A1-F5CE-43EC-8AE2-016A68F4CF71}">
      <dsp:nvSpPr>
        <dsp:cNvPr id="0" name=""/>
        <dsp:cNvSpPr/>
      </dsp:nvSpPr>
      <dsp:spPr>
        <a:xfrm>
          <a:off x="6063240" y="3333163"/>
          <a:ext cx="161971" cy="496713"/>
        </a:xfrm>
        <a:custGeom>
          <a:avLst/>
          <a:gdLst/>
          <a:ahLst/>
          <a:cxnLst/>
          <a:rect l="0" t="0" r="0" b="0"/>
          <a:pathLst>
            <a:path>
              <a:moveTo>
                <a:pt x="0" y="0"/>
              </a:moveTo>
              <a:lnTo>
                <a:pt x="0" y="496713"/>
              </a:lnTo>
              <a:lnTo>
                <a:pt x="161971" y="4967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9E1A87-4C69-4DEC-AFCB-16228AE1649E}">
      <dsp:nvSpPr>
        <dsp:cNvPr id="0" name=""/>
        <dsp:cNvSpPr/>
      </dsp:nvSpPr>
      <dsp:spPr>
        <a:xfrm>
          <a:off x="6495165" y="2566496"/>
          <a:ext cx="833710" cy="226760"/>
        </a:xfrm>
        <a:custGeom>
          <a:avLst/>
          <a:gdLst/>
          <a:ahLst/>
          <a:cxnLst/>
          <a:rect l="0" t="0" r="0" b="0"/>
          <a:pathLst>
            <a:path>
              <a:moveTo>
                <a:pt x="833710" y="0"/>
              </a:moveTo>
              <a:lnTo>
                <a:pt x="833710" y="113380"/>
              </a:lnTo>
              <a:lnTo>
                <a:pt x="0" y="113380"/>
              </a:lnTo>
              <a:lnTo>
                <a:pt x="0"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727B2B-8E2F-4B6C-A6D1-1910FD72638A}">
      <dsp:nvSpPr>
        <dsp:cNvPr id="0" name=""/>
        <dsp:cNvSpPr/>
      </dsp:nvSpPr>
      <dsp:spPr>
        <a:xfrm>
          <a:off x="7328876" y="1799830"/>
          <a:ext cx="1486996" cy="226760"/>
        </a:xfrm>
        <a:custGeom>
          <a:avLst/>
          <a:gdLst/>
          <a:ahLst/>
          <a:cxnLst/>
          <a:rect l="0" t="0" r="0" b="0"/>
          <a:pathLst>
            <a:path>
              <a:moveTo>
                <a:pt x="1486996" y="0"/>
              </a:moveTo>
              <a:lnTo>
                <a:pt x="1486996" y="113380"/>
              </a:lnTo>
              <a:lnTo>
                <a:pt x="0" y="113380"/>
              </a:lnTo>
              <a:lnTo>
                <a:pt x="0"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3F133D-95F9-4D60-839F-73237918FAA0}">
      <dsp:nvSpPr>
        <dsp:cNvPr id="0" name=""/>
        <dsp:cNvSpPr/>
      </dsp:nvSpPr>
      <dsp:spPr>
        <a:xfrm>
          <a:off x="5841879" y="1033164"/>
          <a:ext cx="2973993" cy="226760"/>
        </a:xfrm>
        <a:custGeom>
          <a:avLst/>
          <a:gdLst/>
          <a:ahLst/>
          <a:cxnLst/>
          <a:rect l="0" t="0" r="0" b="0"/>
          <a:pathLst>
            <a:path>
              <a:moveTo>
                <a:pt x="0" y="0"/>
              </a:moveTo>
              <a:lnTo>
                <a:pt x="0" y="113380"/>
              </a:lnTo>
              <a:lnTo>
                <a:pt x="2973993" y="113380"/>
              </a:lnTo>
              <a:lnTo>
                <a:pt x="2973993" y="2267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BDBC9A-FFE2-42BA-8A5E-CC51F2F2616F}">
      <dsp:nvSpPr>
        <dsp:cNvPr id="0" name=""/>
        <dsp:cNvSpPr/>
      </dsp:nvSpPr>
      <dsp:spPr>
        <a:xfrm>
          <a:off x="4456401" y="3333163"/>
          <a:ext cx="212016" cy="1263379"/>
        </a:xfrm>
        <a:custGeom>
          <a:avLst/>
          <a:gdLst/>
          <a:ahLst/>
          <a:cxnLst/>
          <a:rect l="0" t="0" r="0" b="0"/>
          <a:pathLst>
            <a:path>
              <a:moveTo>
                <a:pt x="0" y="0"/>
              </a:moveTo>
              <a:lnTo>
                <a:pt x="0" y="1263379"/>
              </a:lnTo>
              <a:lnTo>
                <a:pt x="212016" y="12633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BDF31E-FDB6-4FBF-A01D-CE349E9E7AB8}">
      <dsp:nvSpPr>
        <dsp:cNvPr id="0" name=""/>
        <dsp:cNvSpPr/>
      </dsp:nvSpPr>
      <dsp:spPr>
        <a:xfrm>
          <a:off x="4456401" y="3333163"/>
          <a:ext cx="212016" cy="496713"/>
        </a:xfrm>
        <a:custGeom>
          <a:avLst/>
          <a:gdLst/>
          <a:ahLst/>
          <a:cxnLst/>
          <a:rect l="0" t="0" r="0" b="0"/>
          <a:pathLst>
            <a:path>
              <a:moveTo>
                <a:pt x="0" y="0"/>
              </a:moveTo>
              <a:lnTo>
                <a:pt x="0" y="496713"/>
              </a:lnTo>
              <a:lnTo>
                <a:pt x="212016" y="4967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491A05-8DB0-449F-A5E6-A2F41826C176}">
      <dsp:nvSpPr>
        <dsp:cNvPr id="0" name=""/>
        <dsp:cNvSpPr/>
      </dsp:nvSpPr>
      <dsp:spPr>
        <a:xfrm>
          <a:off x="4354882" y="2566496"/>
          <a:ext cx="666895" cy="226760"/>
        </a:xfrm>
        <a:custGeom>
          <a:avLst/>
          <a:gdLst/>
          <a:ahLst/>
          <a:cxnLst/>
          <a:rect l="0" t="0" r="0" b="0"/>
          <a:pathLst>
            <a:path>
              <a:moveTo>
                <a:pt x="0" y="0"/>
              </a:moveTo>
              <a:lnTo>
                <a:pt x="0" y="113380"/>
              </a:lnTo>
              <a:lnTo>
                <a:pt x="666895" y="113380"/>
              </a:lnTo>
              <a:lnTo>
                <a:pt x="666895"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22B04E-5466-45E0-966A-55292610EF56}">
      <dsp:nvSpPr>
        <dsp:cNvPr id="0" name=""/>
        <dsp:cNvSpPr/>
      </dsp:nvSpPr>
      <dsp:spPr>
        <a:xfrm>
          <a:off x="3089246" y="3333163"/>
          <a:ext cx="161971" cy="1263379"/>
        </a:xfrm>
        <a:custGeom>
          <a:avLst/>
          <a:gdLst/>
          <a:ahLst/>
          <a:cxnLst/>
          <a:rect l="0" t="0" r="0" b="0"/>
          <a:pathLst>
            <a:path>
              <a:moveTo>
                <a:pt x="0" y="0"/>
              </a:moveTo>
              <a:lnTo>
                <a:pt x="0" y="1263379"/>
              </a:lnTo>
              <a:lnTo>
                <a:pt x="161971" y="12633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56D7C1-7A58-4A87-B66A-F4957C998DFB}">
      <dsp:nvSpPr>
        <dsp:cNvPr id="0" name=""/>
        <dsp:cNvSpPr/>
      </dsp:nvSpPr>
      <dsp:spPr>
        <a:xfrm>
          <a:off x="3089246" y="3333163"/>
          <a:ext cx="161971" cy="496713"/>
        </a:xfrm>
        <a:custGeom>
          <a:avLst/>
          <a:gdLst/>
          <a:ahLst/>
          <a:cxnLst/>
          <a:rect l="0" t="0" r="0" b="0"/>
          <a:pathLst>
            <a:path>
              <a:moveTo>
                <a:pt x="0" y="0"/>
              </a:moveTo>
              <a:lnTo>
                <a:pt x="0" y="496713"/>
              </a:lnTo>
              <a:lnTo>
                <a:pt x="161971" y="4967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195AC1-75FA-438D-ADFE-55359EB1DA02}">
      <dsp:nvSpPr>
        <dsp:cNvPr id="0" name=""/>
        <dsp:cNvSpPr/>
      </dsp:nvSpPr>
      <dsp:spPr>
        <a:xfrm>
          <a:off x="3521171" y="2566496"/>
          <a:ext cx="833710" cy="226760"/>
        </a:xfrm>
        <a:custGeom>
          <a:avLst/>
          <a:gdLst/>
          <a:ahLst/>
          <a:cxnLst/>
          <a:rect l="0" t="0" r="0" b="0"/>
          <a:pathLst>
            <a:path>
              <a:moveTo>
                <a:pt x="833710" y="0"/>
              </a:moveTo>
              <a:lnTo>
                <a:pt x="833710" y="113380"/>
              </a:lnTo>
              <a:lnTo>
                <a:pt x="0" y="113380"/>
              </a:lnTo>
              <a:lnTo>
                <a:pt x="0"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C29ADB-BDAB-41CD-92DC-A99925FB3DA7}">
      <dsp:nvSpPr>
        <dsp:cNvPr id="0" name=""/>
        <dsp:cNvSpPr/>
      </dsp:nvSpPr>
      <dsp:spPr>
        <a:xfrm>
          <a:off x="2867885" y="1799830"/>
          <a:ext cx="1486996" cy="226760"/>
        </a:xfrm>
        <a:custGeom>
          <a:avLst/>
          <a:gdLst/>
          <a:ahLst/>
          <a:cxnLst/>
          <a:rect l="0" t="0" r="0" b="0"/>
          <a:pathLst>
            <a:path>
              <a:moveTo>
                <a:pt x="0" y="0"/>
              </a:moveTo>
              <a:lnTo>
                <a:pt x="0" y="113380"/>
              </a:lnTo>
              <a:lnTo>
                <a:pt x="1486996" y="113380"/>
              </a:lnTo>
              <a:lnTo>
                <a:pt x="1486996"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ED91CD-2C19-47D4-8162-5E28ED61F2CA}">
      <dsp:nvSpPr>
        <dsp:cNvPr id="0" name=""/>
        <dsp:cNvSpPr/>
      </dsp:nvSpPr>
      <dsp:spPr>
        <a:xfrm>
          <a:off x="1482407" y="3333163"/>
          <a:ext cx="212016" cy="1263379"/>
        </a:xfrm>
        <a:custGeom>
          <a:avLst/>
          <a:gdLst/>
          <a:ahLst/>
          <a:cxnLst/>
          <a:rect l="0" t="0" r="0" b="0"/>
          <a:pathLst>
            <a:path>
              <a:moveTo>
                <a:pt x="0" y="0"/>
              </a:moveTo>
              <a:lnTo>
                <a:pt x="0" y="1263379"/>
              </a:lnTo>
              <a:lnTo>
                <a:pt x="212016" y="12633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2298DD-2EEE-4ABC-9DD4-A9FC27314482}">
      <dsp:nvSpPr>
        <dsp:cNvPr id="0" name=""/>
        <dsp:cNvSpPr/>
      </dsp:nvSpPr>
      <dsp:spPr>
        <a:xfrm>
          <a:off x="1482407" y="3333163"/>
          <a:ext cx="212016" cy="496713"/>
        </a:xfrm>
        <a:custGeom>
          <a:avLst/>
          <a:gdLst/>
          <a:ahLst/>
          <a:cxnLst/>
          <a:rect l="0" t="0" r="0" b="0"/>
          <a:pathLst>
            <a:path>
              <a:moveTo>
                <a:pt x="0" y="0"/>
              </a:moveTo>
              <a:lnTo>
                <a:pt x="0" y="496713"/>
              </a:lnTo>
              <a:lnTo>
                <a:pt x="212016" y="4967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2622A5-F4ED-416B-B33E-76E52598B697}">
      <dsp:nvSpPr>
        <dsp:cNvPr id="0" name=""/>
        <dsp:cNvSpPr/>
      </dsp:nvSpPr>
      <dsp:spPr>
        <a:xfrm>
          <a:off x="1380888" y="2566496"/>
          <a:ext cx="666895" cy="226760"/>
        </a:xfrm>
        <a:custGeom>
          <a:avLst/>
          <a:gdLst/>
          <a:ahLst/>
          <a:cxnLst/>
          <a:rect l="0" t="0" r="0" b="0"/>
          <a:pathLst>
            <a:path>
              <a:moveTo>
                <a:pt x="0" y="0"/>
              </a:moveTo>
              <a:lnTo>
                <a:pt x="0" y="113380"/>
              </a:lnTo>
              <a:lnTo>
                <a:pt x="666895" y="113380"/>
              </a:lnTo>
              <a:lnTo>
                <a:pt x="666895"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4322D1-3200-4247-A14A-6DC039C5176C}">
      <dsp:nvSpPr>
        <dsp:cNvPr id="0" name=""/>
        <dsp:cNvSpPr/>
      </dsp:nvSpPr>
      <dsp:spPr>
        <a:xfrm>
          <a:off x="115253" y="3333163"/>
          <a:ext cx="161971" cy="1263379"/>
        </a:xfrm>
        <a:custGeom>
          <a:avLst/>
          <a:gdLst/>
          <a:ahLst/>
          <a:cxnLst/>
          <a:rect l="0" t="0" r="0" b="0"/>
          <a:pathLst>
            <a:path>
              <a:moveTo>
                <a:pt x="0" y="0"/>
              </a:moveTo>
              <a:lnTo>
                <a:pt x="0" y="1263379"/>
              </a:lnTo>
              <a:lnTo>
                <a:pt x="161971" y="12633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5E848D-6A6E-4F43-B3D6-F94FA944E72F}">
      <dsp:nvSpPr>
        <dsp:cNvPr id="0" name=""/>
        <dsp:cNvSpPr/>
      </dsp:nvSpPr>
      <dsp:spPr>
        <a:xfrm>
          <a:off x="115253" y="3333163"/>
          <a:ext cx="161971" cy="496713"/>
        </a:xfrm>
        <a:custGeom>
          <a:avLst/>
          <a:gdLst/>
          <a:ahLst/>
          <a:cxnLst/>
          <a:rect l="0" t="0" r="0" b="0"/>
          <a:pathLst>
            <a:path>
              <a:moveTo>
                <a:pt x="0" y="0"/>
              </a:moveTo>
              <a:lnTo>
                <a:pt x="0" y="496713"/>
              </a:lnTo>
              <a:lnTo>
                <a:pt x="161971" y="4967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4103E8-F8AF-4E44-A0FC-6ABB479C2A13}">
      <dsp:nvSpPr>
        <dsp:cNvPr id="0" name=""/>
        <dsp:cNvSpPr/>
      </dsp:nvSpPr>
      <dsp:spPr>
        <a:xfrm>
          <a:off x="547177" y="2566496"/>
          <a:ext cx="833710" cy="226760"/>
        </a:xfrm>
        <a:custGeom>
          <a:avLst/>
          <a:gdLst/>
          <a:ahLst/>
          <a:cxnLst/>
          <a:rect l="0" t="0" r="0" b="0"/>
          <a:pathLst>
            <a:path>
              <a:moveTo>
                <a:pt x="833710" y="0"/>
              </a:moveTo>
              <a:lnTo>
                <a:pt x="833710" y="113380"/>
              </a:lnTo>
              <a:lnTo>
                <a:pt x="0" y="113380"/>
              </a:lnTo>
              <a:lnTo>
                <a:pt x="0"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CB96CC-602E-4485-9A84-32E56D704EC2}">
      <dsp:nvSpPr>
        <dsp:cNvPr id="0" name=""/>
        <dsp:cNvSpPr/>
      </dsp:nvSpPr>
      <dsp:spPr>
        <a:xfrm>
          <a:off x="1380888" y="1799830"/>
          <a:ext cx="1486996" cy="226760"/>
        </a:xfrm>
        <a:custGeom>
          <a:avLst/>
          <a:gdLst/>
          <a:ahLst/>
          <a:cxnLst/>
          <a:rect l="0" t="0" r="0" b="0"/>
          <a:pathLst>
            <a:path>
              <a:moveTo>
                <a:pt x="1486996" y="0"/>
              </a:moveTo>
              <a:lnTo>
                <a:pt x="1486996" y="113380"/>
              </a:lnTo>
              <a:lnTo>
                <a:pt x="0" y="113380"/>
              </a:lnTo>
              <a:lnTo>
                <a:pt x="0"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42EF08-9B8C-44D8-AD3B-8D2B01252853}">
      <dsp:nvSpPr>
        <dsp:cNvPr id="0" name=""/>
        <dsp:cNvSpPr/>
      </dsp:nvSpPr>
      <dsp:spPr>
        <a:xfrm>
          <a:off x="2867885" y="1033164"/>
          <a:ext cx="2973993" cy="226760"/>
        </a:xfrm>
        <a:custGeom>
          <a:avLst/>
          <a:gdLst/>
          <a:ahLst/>
          <a:cxnLst/>
          <a:rect l="0" t="0" r="0" b="0"/>
          <a:pathLst>
            <a:path>
              <a:moveTo>
                <a:pt x="2973993" y="0"/>
              </a:moveTo>
              <a:lnTo>
                <a:pt x="2973993" y="113380"/>
              </a:lnTo>
              <a:lnTo>
                <a:pt x="0" y="113380"/>
              </a:lnTo>
              <a:lnTo>
                <a:pt x="0" y="2267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905D5F-C6D1-4FC7-8499-098EF32D35C4}">
      <dsp:nvSpPr>
        <dsp:cNvPr id="0" name=""/>
        <dsp:cNvSpPr/>
      </dsp:nvSpPr>
      <dsp:spPr>
        <a:xfrm>
          <a:off x="4761878" y="313161"/>
          <a:ext cx="2160001" cy="720002"/>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115076"/>
              </a:solidFill>
            </a:rPr>
            <a:t>Les </a:t>
          </a:r>
          <a:r>
            <a:rPr lang="en-GB" sz="2400" b="1" kern="1200" dirty="0" err="1">
              <a:solidFill>
                <a:srgbClr val="115076"/>
              </a:solidFill>
            </a:rPr>
            <a:t>Nationalités</a:t>
          </a:r>
          <a:endParaRPr lang="en-GB" sz="2400" b="1" kern="1200" dirty="0">
            <a:solidFill>
              <a:srgbClr val="115076"/>
            </a:solidFill>
          </a:endParaRPr>
        </a:p>
      </dsp:txBody>
      <dsp:txXfrm>
        <a:off x="4761878" y="313161"/>
        <a:ext cx="2160001" cy="720002"/>
      </dsp:txXfrm>
    </dsp:sp>
    <dsp:sp modelId="{43824362-E8D0-4D9E-8245-B59E563C4582}">
      <dsp:nvSpPr>
        <dsp:cNvPr id="0" name=""/>
        <dsp:cNvSpPr/>
      </dsp:nvSpPr>
      <dsp:spPr>
        <a:xfrm>
          <a:off x="2068030" y="1259924"/>
          <a:ext cx="159970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algérien</a:t>
          </a:r>
          <a:endParaRPr lang="en-GB" sz="2000" b="1" kern="1200" dirty="0">
            <a:solidFill>
              <a:srgbClr val="115076"/>
            </a:solidFill>
          </a:endParaRPr>
        </a:p>
      </dsp:txBody>
      <dsp:txXfrm>
        <a:off x="2068030" y="1259924"/>
        <a:ext cx="1599708" cy="539905"/>
      </dsp:txXfrm>
    </dsp:sp>
    <dsp:sp modelId="{B5017BE6-F21B-48FE-962A-ED0FDC6C0F5A}">
      <dsp:nvSpPr>
        <dsp:cNvPr id="0" name=""/>
        <dsp:cNvSpPr/>
      </dsp:nvSpPr>
      <dsp:spPr>
        <a:xfrm>
          <a:off x="741008" y="2026590"/>
          <a:ext cx="1279760"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tunisien</a:t>
          </a:r>
          <a:endParaRPr lang="en-GB" sz="2000" b="1" kern="1200" dirty="0">
            <a:solidFill>
              <a:srgbClr val="115076"/>
            </a:solidFill>
          </a:endParaRPr>
        </a:p>
      </dsp:txBody>
      <dsp:txXfrm>
        <a:off x="741008" y="2026590"/>
        <a:ext cx="1279760" cy="539905"/>
      </dsp:txXfrm>
    </dsp:sp>
    <dsp:sp modelId="{B41A9D12-711E-4CEE-B9C7-934DF193A848}">
      <dsp:nvSpPr>
        <dsp:cNvPr id="0" name=""/>
        <dsp:cNvSpPr/>
      </dsp:nvSpPr>
      <dsp:spPr>
        <a:xfrm>
          <a:off x="7271" y="2793257"/>
          <a:ext cx="1079811"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nigérien</a:t>
          </a:r>
          <a:endParaRPr lang="en-GB" sz="2000" b="1" kern="1200" dirty="0">
            <a:solidFill>
              <a:srgbClr val="115076"/>
            </a:solidFill>
          </a:endParaRPr>
        </a:p>
      </dsp:txBody>
      <dsp:txXfrm>
        <a:off x="7271" y="2793257"/>
        <a:ext cx="1079811" cy="539905"/>
      </dsp:txXfrm>
    </dsp:sp>
    <dsp:sp modelId="{06CDFDAB-4204-4DBB-8D27-C9FF2881B2C8}">
      <dsp:nvSpPr>
        <dsp:cNvPr id="0" name=""/>
        <dsp:cNvSpPr/>
      </dsp:nvSpPr>
      <dsp:spPr>
        <a:xfrm>
          <a:off x="277224" y="3559923"/>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a:t>
          </a:r>
          <a:endParaRPr lang="en-GB" sz="2000" b="1" kern="1200" dirty="0">
            <a:solidFill>
              <a:srgbClr val="115076"/>
            </a:solidFill>
          </a:endParaRPr>
        </a:p>
      </dsp:txBody>
      <dsp:txXfrm>
        <a:off x="277224" y="3559923"/>
        <a:ext cx="1190438" cy="539905"/>
      </dsp:txXfrm>
    </dsp:sp>
    <dsp:sp modelId="{B18B52B3-6E56-44CC-987A-A157420118B2}">
      <dsp:nvSpPr>
        <dsp:cNvPr id="0" name=""/>
        <dsp:cNvSpPr/>
      </dsp:nvSpPr>
      <dsp:spPr>
        <a:xfrm>
          <a:off x="277224" y="4326590"/>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malienne</a:t>
          </a:r>
          <a:endParaRPr lang="en-GB" sz="2000" b="1" kern="1200" dirty="0">
            <a:solidFill>
              <a:srgbClr val="115076"/>
            </a:solidFill>
          </a:endParaRPr>
        </a:p>
      </dsp:txBody>
      <dsp:txXfrm>
        <a:off x="277224" y="4326590"/>
        <a:ext cx="1190438" cy="539905"/>
      </dsp:txXfrm>
    </dsp:sp>
    <dsp:sp modelId="{AB04DC5A-BFD6-4725-8530-EBE210DEEA89}">
      <dsp:nvSpPr>
        <dsp:cNvPr id="0" name=""/>
        <dsp:cNvSpPr/>
      </dsp:nvSpPr>
      <dsp:spPr>
        <a:xfrm>
          <a:off x="1341063" y="2793257"/>
          <a:ext cx="1413441"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nigérienne</a:t>
          </a:r>
          <a:endParaRPr lang="en-GB" sz="2000" b="1" kern="1200" dirty="0">
            <a:solidFill>
              <a:srgbClr val="115076"/>
            </a:solidFill>
          </a:endParaRPr>
        </a:p>
      </dsp:txBody>
      <dsp:txXfrm>
        <a:off x="1341063" y="2793257"/>
        <a:ext cx="1413441" cy="539905"/>
      </dsp:txXfrm>
    </dsp:sp>
    <dsp:sp modelId="{7B2A4DAE-B83D-4AEF-828B-2DC0CBEDB813}">
      <dsp:nvSpPr>
        <dsp:cNvPr id="0" name=""/>
        <dsp:cNvSpPr/>
      </dsp:nvSpPr>
      <dsp:spPr>
        <a:xfrm>
          <a:off x="1694424" y="3559923"/>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a:t>
          </a:r>
          <a:endParaRPr lang="en-GB" sz="2000" b="1" kern="1200" dirty="0">
            <a:solidFill>
              <a:srgbClr val="115076"/>
            </a:solidFill>
          </a:endParaRPr>
        </a:p>
      </dsp:txBody>
      <dsp:txXfrm>
        <a:off x="1694424" y="3559923"/>
        <a:ext cx="1190438" cy="539905"/>
      </dsp:txXfrm>
    </dsp:sp>
    <dsp:sp modelId="{22FA665B-775A-42C4-AB33-0364117B0CBD}">
      <dsp:nvSpPr>
        <dsp:cNvPr id="0" name=""/>
        <dsp:cNvSpPr/>
      </dsp:nvSpPr>
      <dsp:spPr>
        <a:xfrm>
          <a:off x="1694424" y="4326590"/>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malienne</a:t>
          </a:r>
          <a:endParaRPr lang="en-GB" sz="2000" b="1" kern="1200" dirty="0">
            <a:solidFill>
              <a:srgbClr val="115076"/>
            </a:solidFill>
          </a:endParaRPr>
        </a:p>
      </dsp:txBody>
      <dsp:txXfrm>
        <a:off x="1694424" y="4326590"/>
        <a:ext cx="1190438" cy="539905"/>
      </dsp:txXfrm>
    </dsp:sp>
    <dsp:sp modelId="{9A701A41-6262-4D86-A9A5-B2499DE701C9}">
      <dsp:nvSpPr>
        <dsp:cNvPr id="0" name=""/>
        <dsp:cNvSpPr/>
      </dsp:nvSpPr>
      <dsp:spPr>
        <a:xfrm>
          <a:off x="3715001" y="2026590"/>
          <a:ext cx="1279760"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tunisienne</a:t>
          </a:r>
          <a:endParaRPr lang="en-GB" sz="2000" b="1" kern="1200" dirty="0">
            <a:solidFill>
              <a:srgbClr val="115076"/>
            </a:solidFill>
          </a:endParaRPr>
        </a:p>
      </dsp:txBody>
      <dsp:txXfrm>
        <a:off x="3715001" y="2026590"/>
        <a:ext cx="1279760" cy="539905"/>
      </dsp:txXfrm>
    </dsp:sp>
    <dsp:sp modelId="{82154542-73CE-4984-B6E5-D5D7122AD261}">
      <dsp:nvSpPr>
        <dsp:cNvPr id="0" name=""/>
        <dsp:cNvSpPr/>
      </dsp:nvSpPr>
      <dsp:spPr>
        <a:xfrm>
          <a:off x="2981265" y="2793257"/>
          <a:ext cx="1079811"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nigérien</a:t>
          </a:r>
          <a:endParaRPr lang="en-GB" sz="2000" b="1" kern="1200" dirty="0">
            <a:solidFill>
              <a:srgbClr val="115076"/>
            </a:solidFill>
          </a:endParaRPr>
        </a:p>
      </dsp:txBody>
      <dsp:txXfrm>
        <a:off x="2981265" y="2793257"/>
        <a:ext cx="1079811" cy="539905"/>
      </dsp:txXfrm>
    </dsp:sp>
    <dsp:sp modelId="{833C478F-7BA1-4D86-89E1-82C46B6F3075}">
      <dsp:nvSpPr>
        <dsp:cNvPr id="0" name=""/>
        <dsp:cNvSpPr/>
      </dsp:nvSpPr>
      <dsp:spPr>
        <a:xfrm>
          <a:off x="3251218" y="3559923"/>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a:t>
          </a:r>
          <a:endParaRPr lang="en-GB" sz="2000" b="1" kern="1200" dirty="0">
            <a:solidFill>
              <a:srgbClr val="115076"/>
            </a:solidFill>
          </a:endParaRPr>
        </a:p>
      </dsp:txBody>
      <dsp:txXfrm>
        <a:off x="3251218" y="3559923"/>
        <a:ext cx="1190438" cy="539905"/>
      </dsp:txXfrm>
    </dsp:sp>
    <dsp:sp modelId="{59B902DA-9962-47E6-9196-E1E999594581}">
      <dsp:nvSpPr>
        <dsp:cNvPr id="0" name=""/>
        <dsp:cNvSpPr/>
      </dsp:nvSpPr>
      <dsp:spPr>
        <a:xfrm>
          <a:off x="3251218" y="4326590"/>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malienne</a:t>
          </a:r>
          <a:endParaRPr lang="en-GB" sz="2000" b="1" kern="1200" dirty="0">
            <a:solidFill>
              <a:srgbClr val="115076"/>
            </a:solidFill>
          </a:endParaRPr>
        </a:p>
      </dsp:txBody>
      <dsp:txXfrm>
        <a:off x="3251218" y="4326590"/>
        <a:ext cx="1190438" cy="539905"/>
      </dsp:txXfrm>
    </dsp:sp>
    <dsp:sp modelId="{B545041C-54EE-4E1A-89BE-11EE2D9A64E0}">
      <dsp:nvSpPr>
        <dsp:cNvPr id="0" name=""/>
        <dsp:cNvSpPr/>
      </dsp:nvSpPr>
      <dsp:spPr>
        <a:xfrm>
          <a:off x="4315057" y="2793257"/>
          <a:ext cx="1413441"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nigérienne</a:t>
          </a:r>
          <a:endParaRPr lang="en-GB" sz="2000" b="1" kern="1200" dirty="0">
            <a:solidFill>
              <a:srgbClr val="115076"/>
            </a:solidFill>
          </a:endParaRPr>
        </a:p>
      </dsp:txBody>
      <dsp:txXfrm>
        <a:off x="4315057" y="2793257"/>
        <a:ext cx="1413441" cy="539905"/>
      </dsp:txXfrm>
    </dsp:sp>
    <dsp:sp modelId="{AC0D8BDE-BEB6-40CA-B22B-02501EB7270E}">
      <dsp:nvSpPr>
        <dsp:cNvPr id="0" name=""/>
        <dsp:cNvSpPr/>
      </dsp:nvSpPr>
      <dsp:spPr>
        <a:xfrm>
          <a:off x="4668417" y="3559923"/>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a:t>
          </a:r>
          <a:endParaRPr lang="en-GB" sz="2000" b="1" kern="1200" dirty="0">
            <a:solidFill>
              <a:srgbClr val="115076"/>
            </a:solidFill>
          </a:endParaRPr>
        </a:p>
      </dsp:txBody>
      <dsp:txXfrm>
        <a:off x="4668417" y="3559923"/>
        <a:ext cx="1190438" cy="539905"/>
      </dsp:txXfrm>
    </dsp:sp>
    <dsp:sp modelId="{3264E26C-8F29-4EAF-8E9F-139E02EA7F87}">
      <dsp:nvSpPr>
        <dsp:cNvPr id="0" name=""/>
        <dsp:cNvSpPr/>
      </dsp:nvSpPr>
      <dsp:spPr>
        <a:xfrm>
          <a:off x="4668417" y="4326590"/>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malienne</a:t>
          </a:r>
          <a:endParaRPr lang="en-GB" sz="2000" b="1" kern="1200" dirty="0">
            <a:solidFill>
              <a:srgbClr val="115076"/>
            </a:solidFill>
          </a:endParaRPr>
        </a:p>
      </dsp:txBody>
      <dsp:txXfrm>
        <a:off x="4668417" y="4326590"/>
        <a:ext cx="1190438" cy="539905"/>
      </dsp:txXfrm>
    </dsp:sp>
    <dsp:sp modelId="{D6AD1CF2-5FEE-421A-8E33-501D8BBA68D4}">
      <dsp:nvSpPr>
        <dsp:cNvPr id="0" name=""/>
        <dsp:cNvSpPr/>
      </dsp:nvSpPr>
      <dsp:spPr>
        <a:xfrm>
          <a:off x="8016018" y="1259924"/>
          <a:ext cx="159970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algérienne</a:t>
          </a:r>
          <a:endParaRPr lang="en-GB" sz="2000" b="1" kern="1200" dirty="0">
            <a:solidFill>
              <a:srgbClr val="115076"/>
            </a:solidFill>
          </a:endParaRPr>
        </a:p>
      </dsp:txBody>
      <dsp:txXfrm>
        <a:off x="8016018" y="1259924"/>
        <a:ext cx="1599708" cy="539905"/>
      </dsp:txXfrm>
    </dsp:sp>
    <dsp:sp modelId="{7F5453DB-62F8-4E99-994E-B8447DBD845E}">
      <dsp:nvSpPr>
        <dsp:cNvPr id="0" name=""/>
        <dsp:cNvSpPr/>
      </dsp:nvSpPr>
      <dsp:spPr>
        <a:xfrm>
          <a:off x="6688995" y="2026590"/>
          <a:ext cx="1279760"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tunisien</a:t>
          </a:r>
          <a:endParaRPr lang="en-GB" sz="2000" b="1" kern="1200" dirty="0">
            <a:solidFill>
              <a:srgbClr val="115076"/>
            </a:solidFill>
          </a:endParaRPr>
        </a:p>
      </dsp:txBody>
      <dsp:txXfrm>
        <a:off x="6688995" y="2026590"/>
        <a:ext cx="1279760" cy="539905"/>
      </dsp:txXfrm>
    </dsp:sp>
    <dsp:sp modelId="{5BCCE54C-E313-47AF-B028-003AEABD7E7C}">
      <dsp:nvSpPr>
        <dsp:cNvPr id="0" name=""/>
        <dsp:cNvSpPr/>
      </dsp:nvSpPr>
      <dsp:spPr>
        <a:xfrm>
          <a:off x="5955259" y="2793257"/>
          <a:ext cx="1079811"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nigérien</a:t>
          </a:r>
          <a:endParaRPr lang="en-GB" sz="2000" b="1" kern="1200" dirty="0">
            <a:solidFill>
              <a:srgbClr val="115076"/>
            </a:solidFill>
          </a:endParaRPr>
        </a:p>
      </dsp:txBody>
      <dsp:txXfrm>
        <a:off x="5955259" y="2793257"/>
        <a:ext cx="1079811" cy="539905"/>
      </dsp:txXfrm>
    </dsp:sp>
    <dsp:sp modelId="{C812E61F-5E22-4ED4-872F-FCF5B226DFDD}">
      <dsp:nvSpPr>
        <dsp:cNvPr id="0" name=""/>
        <dsp:cNvSpPr/>
      </dsp:nvSpPr>
      <dsp:spPr>
        <a:xfrm>
          <a:off x="6225212" y="3559923"/>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a:t>
          </a:r>
          <a:endParaRPr lang="en-GB" sz="2000" b="1" kern="1200" dirty="0">
            <a:solidFill>
              <a:srgbClr val="115076"/>
            </a:solidFill>
          </a:endParaRPr>
        </a:p>
      </dsp:txBody>
      <dsp:txXfrm>
        <a:off x="6225212" y="3559923"/>
        <a:ext cx="1190438" cy="539905"/>
      </dsp:txXfrm>
    </dsp:sp>
    <dsp:sp modelId="{010A1A3D-2541-460F-BB17-E3E54322633E}">
      <dsp:nvSpPr>
        <dsp:cNvPr id="0" name=""/>
        <dsp:cNvSpPr/>
      </dsp:nvSpPr>
      <dsp:spPr>
        <a:xfrm>
          <a:off x="6225212" y="4326590"/>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malienne</a:t>
          </a:r>
          <a:endParaRPr lang="en-GB" sz="2000" b="1" kern="1200" dirty="0">
            <a:solidFill>
              <a:srgbClr val="115076"/>
            </a:solidFill>
          </a:endParaRPr>
        </a:p>
      </dsp:txBody>
      <dsp:txXfrm>
        <a:off x="6225212" y="4326590"/>
        <a:ext cx="1190438" cy="539905"/>
      </dsp:txXfrm>
    </dsp:sp>
    <dsp:sp modelId="{CD1BF779-74AF-44BB-A2B9-AF4641BD6F97}">
      <dsp:nvSpPr>
        <dsp:cNvPr id="0" name=""/>
        <dsp:cNvSpPr/>
      </dsp:nvSpPr>
      <dsp:spPr>
        <a:xfrm>
          <a:off x="7289051" y="2793257"/>
          <a:ext cx="1413441"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nigérienne</a:t>
          </a:r>
          <a:endParaRPr lang="en-GB" sz="2000" b="1" kern="1200" dirty="0">
            <a:solidFill>
              <a:srgbClr val="115076"/>
            </a:solidFill>
          </a:endParaRPr>
        </a:p>
      </dsp:txBody>
      <dsp:txXfrm>
        <a:off x="7289051" y="2793257"/>
        <a:ext cx="1413441" cy="539905"/>
      </dsp:txXfrm>
    </dsp:sp>
    <dsp:sp modelId="{B8EF61EB-4EBE-40A7-AB76-32757FAE3FAE}">
      <dsp:nvSpPr>
        <dsp:cNvPr id="0" name=""/>
        <dsp:cNvSpPr/>
      </dsp:nvSpPr>
      <dsp:spPr>
        <a:xfrm>
          <a:off x="7642411" y="3559923"/>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a:t>
          </a:r>
          <a:endParaRPr lang="en-GB" sz="2000" b="1" kern="1200" dirty="0">
            <a:solidFill>
              <a:srgbClr val="115076"/>
            </a:solidFill>
          </a:endParaRPr>
        </a:p>
      </dsp:txBody>
      <dsp:txXfrm>
        <a:off x="7642411" y="3559923"/>
        <a:ext cx="1190438" cy="539905"/>
      </dsp:txXfrm>
    </dsp:sp>
    <dsp:sp modelId="{37F93D0B-CEA4-4032-A299-0912A212B114}">
      <dsp:nvSpPr>
        <dsp:cNvPr id="0" name=""/>
        <dsp:cNvSpPr/>
      </dsp:nvSpPr>
      <dsp:spPr>
        <a:xfrm>
          <a:off x="7642411" y="4326590"/>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malienne</a:t>
          </a:r>
          <a:endParaRPr lang="en-GB" sz="2000" b="1" kern="1200" dirty="0">
            <a:solidFill>
              <a:srgbClr val="115076"/>
            </a:solidFill>
          </a:endParaRPr>
        </a:p>
      </dsp:txBody>
      <dsp:txXfrm>
        <a:off x="7642411" y="4326590"/>
        <a:ext cx="1190438" cy="539905"/>
      </dsp:txXfrm>
    </dsp:sp>
    <dsp:sp modelId="{B02A59A2-00DF-47F4-87D2-021FB4AA92A6}">
      <dsp:nvSpPr>
        <dsp:cNvPr id="0" name=""/>
        <dsp:cNvSpPr/>
      </dsp:nvSpPr>
      <dsp:spPr>
        <a:xfrm>
          <a:off x="9662989" y="2026590"/>
          <a:ext cx="1279760"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tunisienne</a:t>
          </a:r>
          <a:endParaRPr lang="en-GB" sz="2000" b="1" kern="1200" dirty="0">
            <a:solidFill>
              <a:srgbClr val="115076"/>
            </a:solidFill>
          </a:endParaRPr>
        </a:p>
      </dsp:txBody>
      <dsp:txXfrm>
        <a:off x="9662989" y="2026590"/>
        <a:ext cx="1279760" cy="539905"/>
      </dsp:txXfrm>
    </dsp:sp>
    <dsp:sp modelId="{9A5DD7F3-D08C-409E-8BEA-982B31679B5B}">
      <dsp:nvSpPr>
        <dsp:cNvPr id="0" name=""/>
        <dsp:cNvSpPr/>
      </dsp:nvSpPr>
      <dsp:spPr>
        <a:xfrm>
          <a:off x="8929253" y="2793257"/>
          <a:ext cx="1079811"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nigerien</a:t>
          </a:r>
          <a:endParaRPr lang="en-GB" sz="2000" b="1" kern="1200" dirty="0">
            <a:solidFill>
              <a:srgbClr val="115076"/>
            </a:solidFill>
          </a:endParaRPr>
        </a:p>
      </dsp:txBody>
      <dsp:txXfrm>
        <a:off x="8929253" y="2793257"/>
        <a:ext cx="1079811" cy="539905"/>
      </dsp:txXfrm>
    </dsp:sp>
    <dsp:sp modelId="{E0ABEF63-F128-42E0-8CC0-A6A9BF8A26D9}">
      <dsp:nvSpPr>
        <dsp:cNvPr id="0" name=""/>
        <dsp:cNvSpPr/>
      </dsp:nvSpPr>
      <dsp:spPr>
        <a:xfrm>
          <a:off x="9199206" y="3559923"/>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a:t>
          </a:r>
          <a:endParaRPr lang="en-GB" sz="2000" b="1" kern="1200" dirty="0">
            <a:solidFill>
              <a:srgbClr val="115076"/>
            </a:solidFill>
          </a:endParaRPr>
        </a:p>
      </dsp:txBody>
      <dsp:txXfrm>
        <a:off x="9199206" y="3559923"/>
        <a:ext cx="1190438" cy="539905"/>
      </dsp:txXfrm>
    </dsp:sp>
    <dsp:sp modelId="{C0314D2A-E148-4316-8204-1552E8A48221}">
      <dsp:nvSpPr>
        <dsp:cNvPr id="0" name=""/>
        <dsp:cNvSpPr/>
      </dsp:nvSpPr>
      <dsp:spPr>
        <a:xfrm>
          <a:off x="9199206" y="4326590"/>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malienne</a:t>
          </a:r>
          <a:endParaRPr lang="en-GB" sz="2000" b="1" kern="1200" dirty="0">
            <a:solidFill>
              <a:srgbClr val="115076"/>
            </a:solidFill>
          </a:endParaRPr>
        </a:p>
      </dsp:txBody>
      <dsp:txXfrm>
        <a:off x="9199206" y="4326590"/>
        <a:ext cx="1190438" cy="539905"/>
      </dsp:txXfrm>
    </dsp:sp>
    <dsp:sp modelId="{E7657BE3-1905-4BBA-BFA0-D880D1CB98BE}">
      <dsp:nvSpPr>
        <dsp:cNvPr id="0" name=""/>
        <dsp:cNvSpPr/>
      </dsp:nvSpPr>
      <dsp:spPr>
        <a:xfrm>
          <a:off x="10263044" y="2793257"/>
          <a:ext cx="1413441"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nigérienne</a:t>
          </a:r>
          <a:endParaRPr lang="en-GB" sz="2000" b="1" kern="1200" dirty="0">
            <a:solidFill>
              <a:srgbClr val="115076"/>
            </a:solidFill>
          </a:endParaRPr>
        </a:p>
      </dsp:txBody>
      <dsp:txXfrm>
        <a:off x="10263044" y="2793257"/>
        <a:ext cx="1413441" cy="539905"/>
      </dsp:txXfrm>
    </dsp:sp>
    <dsp:sp modelId="{F32C01DE-0486-44EA-81B5-3AF6EF250829}">
      <dsp:nvSpPr>
        <dsp:cNvPr id="0" name=""/>
        <dsp:cNvSpPr/>
      </dsp:nvSpPr>
      <dsp:spPr>
        <a:xfrm>
          <a:off x="10616405" y="3559923"/>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a:t>
          </a:r>
          <a:endParaRPr lang="en-GB" sz="2000" b="1" kern="1200" dirty="0">
            <a:solidFill>
              <a:srgbClr val="115076"/>
            </a:solidFill>
          </a:endParaRPr>
        </a:p>
      </dsp:txBody>
      <dsp:txXfrm>
        <a:off x="10616405" y="3559923"/>
        <a:ext cx="1190438" cy="539905"/>
      </dsp:txXfrm>
    </dsp:sp>
    <dsp:sp modelId="{E96C070D-2AED-4445-A512-1961CFB80EAD}">
      <dsp:nvSpPr>
        <dsp:cNvPr id="0" name=""/>
        <dsp:cNvSpPr/>
      </dsp:nvSpPr>
      <dsp:spPr>
        <a:xfrm>
          <a:off x="10616405" y="4326590"/>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malienne</a:t>
          </a:r>
          <a:endParaRPr lang="en-GB" sz="2000" b="1" kern="1200" dirty="0">
            <a:solidFill>
              <a:srgbClr val="115076"/>
            </a:solidFill>
          </a:endParaRPr>
        </a:p>
      </dsp:txBody>
      <dsp:txXfrm>
        <a:off x="10616405" y="4326590"/>
        <a:ext cx="1190438" cy="53990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18/05/2021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youtube.com/watch?v=PYTqsC2L2VI"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r.wikipedia.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youtube.com/watch?v=vEessHNHzPQ"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youtube.com/watch?v=vEessHNHzPQ"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www.youtube.com/watch?v=dNbSNWaPUGc" TargetMode="External"/><Relationship Id="rId4" Type="http://schemas.openxmlformats.org/officeDocument/2006/relationships/hyperlink" Target="https://www.youtube.com/watch?v=PYTqsC2L2VI"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1</a:t>
            </a:fld>
            <a:endParaRPr lang="en-GB">
              <a:solidFill>
                <a:prstClr val="black"/>
              </a:solidFill>
              <a:latin typeface="Calibri"/>
            </a:endParaRPr>
          </a:p>
        </p:txBody>
      </p:sp>
    </p:spTree>
    <p:extLst>
      <p:ext uri="{BB962C8B-B14F-4D97-AF65-F5344CB8AC3E}">
        <p14:creationId xmlns:p14="http://schemas.microsoft.com/office/powerpoint/2010/main" val="4232405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Aim: </a:t>
            </a:r>
            <a:r>
              <a:rPr lang="en-US" b="0" baseline="0" dirty="0"/>
              <a:t>Oral production of information question sing both intonation and inversion.</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endParaRPr lang="en-US" b="1" dirty="0"/>
          </a:p>
          <a:p>
            <a:pPr marL="228600" indent="-228600">
              <a:buAutoNum type="arabicPeriod"/>
            </a:pPr>
            <a:r>
              <a:rPr lang="en-US" dirty="0"/>
              <a:t>Explain</a:t>
            </a:r>
            <a:r>
              <a:rPr lang="en-US" baseline="0" dirty="0"/>
              <a:t> to students you are now going to play a game of truth or lie.  </a:t>
            </a:r>
          </a:p>
          <a:p>
            <a:pPr marL="228600" indent="-228600">
              <a:buAutoNum type="arabicPeriod"/>
            </a:pPr>
            <a:r>
              <a:rPr lang="en-US" baseline="0" dirty="0"/>
              <a:t>In pairs, Partner A will formulate the questions for </a:t>
            </a:r>
            <a:r>
              <a:rPr lang="en-US" baseline="0" dirty="0" err="1"/>
              <a:t>Shy’M</a:t>
            </a:r>
            <a:r>
              <a:rPr lang="en-US" baseline="0" dirty="0"/>
              <a:t> and Partner B will formulate the questions for Pierre </a:t>
            </a:r>
            <a:r>
              <a:rPr lang="en-US" baseline="0" dirty="0" err="1"/>
              <a:t>Gasly</a:t>
            </a:r>
            <a:r>
              <a:rPr lang="en-US" baseline="0" dirty="0"/>
              <a:t>.</a:t>
            </a:r>
          </a:p>
          <a:p>
            <a:pPr marL="228600" indent="-228600">
              <a:buAutoNum type="arabicPeriod"/>
            </a:pPr>
            <a:r>
              <a:rPr lang="en-US" baseline="0" dirty="0"/>
              <a:t>Picture prompts on the student worksheet (slide 44-45) indicate the question students should write.</a:t>
            </a:r>
          </a:p>
          <a:p>
            <a:pPr marL="228600" indent="-228600">
              <a:buAutoNum type="arabicPeriod"/>
            </a:pPr>
            <a:r>
              <a:rPr lang="en-US" baseline="0" dirty="0"/>
              <a:t>Tell students to formulate questions 1-3 with SV inversion and question word at the beginning. 4-6 with rising intonation and question word after the verb.</a:t>
            </a:r>
          </a:p>
          <a:p>
            <a:pPr marL="228600" indent="-228600">
              <a:buAutoNum type="arabicPeriod"/>
            </a:pPr>
            <a:r>
              <a:rPr lang="en-US" dirty="0"/>
              <a:t>Partners take it in turns to ask each other</a:t>
            </a:r>
            <a:r>
              <a:rPr lang="en-US" baseline="0" dirty="0"/>
              <a:t> the questions.  The person giving the answer can choose to give either the correct answer or a lie.  The person listening must decide if they have been told the truth or a lie.  After the text familiarization activities they should have enough knowledge of the figures to be able to remember!</a:t>
            </a:r>
          </a:p>
          <a:p>
            <a:r>
              <a:rPr lang="en-US" baseline="0" dirty="0"/>
              <a:t>NB – all the information in the texts is true – if the students wish to give a lie then they need to make it up!</a:t>
            </a:r>
          </a:p>
          <a:p>
            <a:endParaRPr lang="en-US" baseline="0" dirty="0"/>
          </a:p>
          <a:p>
            <a:r>
              <a:rPr lang="en-US" baseline="0" dirty="0"/>
              <a:t>Students can swap partners and celebrities and have multiple goes – making up some different facts each time.</a:t>
            </a:r>
          </a:p>
          <a:p>
            <a:endParaRPr lang="en-US" baseline="0" dirty="0"/>
          </a:p>
          <a:p>
            <a:r>
              <a:rPr lang="en-GB" sz="1200" b="0" kern="1200" dirty="0">
                <a:solidFill>
                  <a:schemeClr val="tx1"/>
                </a:solidFill>
                <a:effectLst/>
                <a:latin typeface="+mn-lt"/>
                <a:ea typeface="+mn-ea"/>
                <a:cs typeface="+mn-cs"/>
              </a:rPr>
              <a:t>If time is short, consider setting the question formation for HW (see slide 44), and starting the following lesson by checking the answers (slides 42-43) and doing the speaking task.</a:t>
            </a:r>
            <a:endParaRPr lang="en-US" b="0" baseline="0" dirty="0"/>
          </a:p>
          <a:p>
            <a:pPr marL="171450" indent="-171450">
              <a:buFontTx/>
              <a:buChar char="-"/>
            </a:pPr>
            <a:endParaRPr lang="en-US" baseline="0" dirty="0"/>
          </a:p>
          <a:p>
            <a:pPr marL="0" indent="0">
              <a:buFontTx/>
              <a:buNone/>
            </a:pPr>
            <a:r>
              <a:rPr lang="en-US" baseline="0" dirty="0"/>
              <a:t>NB – cognates necessary for this task: sport</a:t>
            </a:r>
          </a:p>
          <a:p>
            <a:pPr marL="0" indent="0">
              <a:buFontTx/>
              <a:buNone/>
            </a:pPr>
            <a:r>
              <a:rPr lang="en-US" baseline="0" dirty="0"/>
              <a:t>Words necessary to be used from the text: </a:t>
            </a:r>
            <a:r>
              <a:rPr lang="en-US" baseline="0" dirty="0" err="1"/>
              <a:t>vues</a:t>
            </a:r>
            <a:r>
              <a:rPr lang="en-US" baseline="0" dirty="0"/>
              <a:t>/</a:t>
            </a:r>
            <a:r>
              <a:rPr lang="en-US" baseline="0" dirty="0" err="1"/>
              <a:t>pilote</a:t>
            </a:r>
            <a:r>
              <a:rPr lang="en-US" baseline="0" dirty="0"/>
              <a:t> automobile/hamburgers/</a:t>
            </a:r>
            <a:r>
              <a:rPr lang="en-US" baseline="0" dirty="0" err="1"/>
              <a:t>média</a:t>
            </a:r>
            <a:r>
              <a:rPr lang="en-US" baseline="0" dirty="0"/>
              <a:t> social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082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Ahead</a:t>
            </a:r>
            <a:r>
              <a:rPr lang="en-US" baseline="0" dirty="0"/>
              <a:t> of the speaking teachers can use this slide (which gives the correct format of the questions in French) so students are working with correct questions.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834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002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3</a:t>
            </a:r>
          </a:p>
          <a:p>
            <a:r>
              <a:rPr lang="en-US" dirty="0"/>
              <a:t>Student worksheets</a:t>
            </a:r>
          </a:p>
          <a:p>
            <a:r>
              <a:rPr lang="en-US" dirty="0"/>
              <a:t>Partner A formulates the questions for </a:t>
            </a:r>
            <a:r>
              <a:rPr lang="en-US" dirty="0" err="1"/>
              <a:t>Shy’M</a:t>
            </a:r>
            <a:endParaRPr lang="en-US" dirty="0"/>
          </a:p>
          <a:p>
            <a:r>
              <a:rPr lang="en-US" dirty="0"/>
              <a:t>Partner B formulates the questions for Pierre </a:t>
            </a:r>
            <a:r>
              <a:rPr lang="en-US" dirty="0" err="1"/>
              <a:t>Gasly</a:t>
            </a:r>
            <a:endParaRPr lang="en-US" dirty="0"/>
          </a:p>
          <a:p>
            <a:endParaRPr lang="en-US" dirty="0"/>
          </a:p>
          <a:p>
            <a:r>
              <a:rPr lang="en-US" baseline="0" dirty="0"/>
              <a:t>Tell students to formulate questions 1-3 with SV inversion and question word at the beginning.</a:t>
            </a:r>
          </a:p>
          <a:p>
            <a:r>
              <a:rPr lang="en-US" baseline="0" dirty="0"/>
              <a:t>4-6 with rising intonation and question word after the verb.</a:t>
            </a:r>
          </a:p>
          <a:p>
            <a:endParaRPr lang="en-US" dirty="0"/>
          </a:p>
          <a:p>
            <a:r>
              <a:rPr lang="en-US" dirty="0"/>
              <a:t>Partners take it in turns to ask each other</a:t>
            </a:r>
            <a:r>
              <a:rPr lang="en-US" baseline="0" dirty="0"/>
              <a:t> the questions.  The person giving the answer can choose to give either the correct answer or a lie.  The person listening must decide if they have been told the truth or a lie.  After the text </a:t>
            </a:r>
            <a:r>
              <a:rPr lang="en-US" baseline="0" dirty="0" err="1"/>
              <a:t>familiarisation</a:t>
            </a:r>
            <a:r>
              <a:rPr lang="en-US" baseline="0" dirty="0"/>
              <a:t> activities they should have enough knowledge of the figures to be able to remember!</a:t>
            </a:r>
          </a:p>
          <a:p>
            <a:r>
              <a:rPr lang="en-US" baseline="0" dirty="0"/>
              <a:t>NB – all the information in the texts is true – if the students wish to give a lie then they need to make it up!</a:t>
            </a:r>
          </a:p>
          <a:p>
            <a:endParaRPr lang="en-US" baseline="0" dirty="0"/>
          </a:p>
          <a:p>
            <a:r>
              <a:rPr lang="en-US" baseline="0" dirty="0"/>
              <a:t>Students can swap partners and celebrities and have multiple goes – making up some different facts each time.</a:t>
            </a:r>
          </a:p>
          <a:p>
            <a:endParaRPr lang="en-US" baseline="0" dirty="0"/>
          </a:p>
          <a:p>
            <a:r>
              <a:rPr lang="en-US" baseline="0" dirty="0"/>
              <a:t>The next slide includes an alternative version adapted for independent study.</a:t>
            </a:r>
          </a:p>
          <a:p>
            <a:pPr marL="0" indent="0">
              <a:buFontTx/>
              <a:buNone/>
            </a:pPr>
            <a:endParaRPr lang="en-US" baseline="0" dirty="0"/>
          </a:p>
          <a:p>
            <a:pPr marL="0" indent="0">
              <a:buFontTx/>
              <a:buNone/>
            </a:pPr>
            <a:r>
              <a:rPr lang="en-US" baseline="0" dirty="0"/>
              <a:t>NB – cognates necessary for this task: sport</a:t>
            </a:r>
          </a:p>
          <a:p>
            <a:pPr marL="0" indent="0">
              <a:buFontTx/>
              <a:buNone/>
            </a:pPr>
            <a:r>
              <a:rPr lang="en-US" baseline="0" dirty="0"/>
              <a:t>Words necessary to be used from the text: </a:t>
            </a:r>
            <a:r>
              <a:rPr lang="en-US" baseline="0" dirty="0" err="1"/>
              <a:t>vues</a:t>
            </a:r>
            <a:r>
              <a:rPr lang="en-US" baseline="0" dirty="0"/>
              <a:t>/</a:t>
            </a:r>
            <a:r>
              <a:rPr lang="en-US" baseline="0" dirty="0" err="1"/>
              <a:t>pilote</a:t>
            </a:r>
            <a:r>
              <a:rPr lang="en-US" baseline="0" dirty="0"/>
              <a:t> automobile/hamburgers/</a:t>
            </a:r>
            <a:r>
              <a:rPr lang="en-US" baseline="0" dirty="0" err="1"/>
              <a:t>réseau</a:t>
            </a:r>
            <a:r>
              <a:rPr lang="en-US" baseline="0" dirty="0"/>
              <a:t> social</a:t>
            </a:r>
          </a:p>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937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3</a:t>
            </a:r>
          </a:p>
          <a:p>
            <a:pPr marL="0" indent="0">
              <a:buFontTx/>
              <a:buNone/>
            </a:pPr>
            <a:r>
              <a:rPr lang="en-US" dirty="0"/>
              <a:t>In this version, students work independently, formulating questions for both celebrities, listening to the responses and deciding if they are true or false. Click the box to reveal the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703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In-class version </a:t>
            </a:r>
            <a:r>
              <a:rPr lang="en-GB" b="0" dirty="0"/>
              <a:t>(NB: a home-learning version of this activity can be found on slides 51-52).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Oral production and aural comprehension of affirmative and negative sentences.</a:t>
            </a:r>
            <a:endParaRPr lang="en-GB" b="1" dirty="0"/>
          </a:p>
          <a:p>
            <a:endParaRPr lang="en-GB" dirty="0"/>
          </a:p>
          <a:p>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b="1" dirty="0"/>
              <a:t>Print copies of the accompanying worksheet for this task, which  can be found on the portal alongside this resource. </a:t>
            </a:r>
            <a:r>
              <a:rPr lang="en-GB" dirty="0"/>
              <a:t>Print once, cut widthways. Contents = two grids for describing, two grids for asking/writing. One top grid and one bottom grid for each student.</a:t>
            </a:r>
            <a:endParaRPr lang="en-GB" b="1" dirty="0"/>
          </a:p>
          <a:p>
            <a:pPr marL="0" indent="0">
              <a:buFont typeface="Arial" panose="020B0604020202020204" pitchFamily="34" charset="0"/>
              <a:buNone/>
            </a:pPr>
            <a:r>
              <a:rPr lang="en-GB" b="0" i="0" dirty="0"/>
              <a:t>2. Student </a:t>
            </a:r>
            <a:r>
              <a:rPr lang="en-GB" i="0" dirty="0"/>
              <a:t>A says the appropriate</a:t>
            </a:r>
            <a:r>
              <a:rPr lang="en-GB" i="0" baseline="0" dirty="0"/>
              <a:t> positive or negative </a:t>
            </a:r>
            <a:r>
              <a:rPr lang="en-GB" i="0" dirty="0"/>
              <a:t>sentence in the 3</a:t>
            </a:r>
            <a:r>
              <a:rPr lang="en-GB" i="0" baseline="30000" dirty="0"/>
              <a:t>rd</a:t>
            </a:r>
            <a:r>
              <a:rPr lang="en-GB" i="0" dirty="0"/>
              <a:t> person singular from the cues/phrases in the infinitive. Teacher can use this slide to practise eliciting sentences from a positive and negative prompt.</a:t>
            </a:r>
          </a:p>
          <a:p>
            <a:pPr marL="0" indent="0">
              <a:buFont typeface="Arial" panose="020B0604020202020204" pitchFamily="34" charset="0"/>
              <a:buNone/>
            </a:pPr>
            <a:r>
              <a:rPr lang="en-GB" b="0" i="0" dirty="0"/>
              <a:t>3. </a:t>
            </a:r>
            <a:r>
              <a:rPr lang="en-GB" i="0" dirty="0"/>
              <a:t>Student B listens, and ticks the correct information (i.e. puts a </a:t>
            </a:r>
            <a:r>
              <a:rPr lang="fr-FR" sz="1200" b="1"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a:t>
            </a:r>
            <a:r>
              <a:rPr lang="en-GB" i="0" dirty="0"/>
              <a:t> for affirmative and a </a:t>
            </a:r>
            <a:r>
              <a:rPr lang="fr-FR" sz="1200" b="1"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a:t>
            </a:r>
            <a:r>
              <a:rPr lang="en-GB" i="0" baseline="0" dirty="0"/>
              <a:t> for negative statements)</a:t>
            </a:r>
            <a:r>
              <a:rPr lang="en-GB" i="0" dirty="0"/>
              <a:t> and transcribes what Student A says. At more advanced levels, student B can transcribe the sentence in full.</a:t>
            </a:r>
            <a:br>
              <a:rPr lang="en-GB" sz="1200" b="1" i="1"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4. </a:t>
            </a:r>
            <a:r>
              <a:rPr lang="en-GB" dirty="0"/>
              <a:t>Continue until all phrases are completed.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dirty="0"/>
              <a:t>5. S</a:t>
            </a:r>
            <a:r>
              <a:rPr lang="en-GB" dirty="0"/>
              <a:t>wap roles.</a:t>
            </a:r>
          </a:p>
          <a:p>
            <a:pPr marL="0" indent="0">
              <a:buFont typeface="Arial" panose="020B0604020202020204" pitchFamily="34" charset="0"/>
              <a:buNone/>
            </a:pPr>
            <a:r>
              <a:rPr lang="en-GB" b="0" dirty="0"/>
              <a:t>6. </a:t>
            </a:r>
            <a:r>
              <a:rPr lang="en-GB" dirty="0"/>
              <a:t>Peer-correct answers.</a:t>
            </a:r>
          </a:p>
          <a:p>
            <a:pPr marL="0" indent="0">
              <a:buFont typeface="Arial" panose="020B0604020202020204" pitchFamily="34" charset="0"/>
              <a:buNone/>
            </a:pPr>
            <a:r>
              <a:rPr lang="en-GB" b="0" dirty="0"/>
              <a:t>7. </a:t>
            </a:r>
            <a:r>
              <a:rPr lang="en-GB" dirty="0"/>
              <a:t>Teacher displays whole sentence for whole class correction.</a:t>
            </a:r>
          </a:p>
          <a:p>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sexisme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Disclaimer: all facts true to our knowledge, source: Wikipedia.fr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650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to activity</a:t>
            </a:r>
          </a:p>
        </p:txBody>
      </p:sp>
      <p:sp>
        <p:nvSpPr>
          <p:cNvPr id="4" name="Slide Number Placeholder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3735848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Home-learning version </a:t>
            </a:r>
            <a:r>
              <a:rPr lang="en-GB" b="0" dirty="0"/>
              <a:t>(NB: an in-class version of this activity can be found on slides 49-50).</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US" b="1" dirty="0"/>
              <a:t>Transcript</a:t>
            </a:r>
            <a:r>
              <a:rPr lang="en-US" dirty="0"/>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F4E79"/>
                </a:solidFill>
                <a:latin typeface="Century Gothic" panose="020B0502020202020204" pitchFamily="34" charset="0"/>
              </a:rPr>
              <a:t>Elle est chanteuse</a:t>
            </a:r>
            <a:r>
              <a:rPr kumimoji="0" lang="fr-FR" sz="1200" i="0" u="none" strike="noStrike" kern="1200" cap="none" spc="0" normalizeH="0" dirty="0">
                <a:ln>
                  <a:noFill/>
                </a:ln>
                <a:solidFill>
                  <a:srgbClr val="1F4E79"/>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F4E79"/>
                </a:solidFill>
                <a:latin typeface="Century Gothic" panose="020B0502020202020204" pitchFamily="34" charset="0"/>
              </a:rPr>
              <a:t>Elle </a:t>
            </a:r>
            <a:r>
              <a:rPr lang="fr-FR" sz="1200" b="1" dirty="0">
                <a:solidFill>
                  <a:srgbClr val="FF6600"/>
                </a:solidFill>
                <a:latin typeface="Century Gothic" panose="020B0502020202020204" pitchFamily="34" charset="0"/>
              </a:rPr>
              <a:t>n’</a:t>
            </a:r>
            <a:r>
              <a:rPr lang="fr-FR" sz="1200" dirty="0">
                <a:solidFill>
                  <a:srgbClr val="1F4E79"/>
                </a:solidFill>
                <a:latin typeface="Century Gothic" panose="020B0502020202020204" pitchFamily="34" charset="0"/>
              </a:rPr>
              <a:t>est </a:t>
            </a:r>
            <a:r>
              <a:rPr lang="fr-FR" sz="1200" b="1" dirty="0">
                <a:solidFill>
                  <a:srgbClr val="FF6600"/>
                </a:solidFill>
                <a:latin typeface="Century Gothic" panose="020B0502020202020204" pitchFamily="34" charset="0"/>
              </a:rPr>
              <a:t>pas</a:t>
            </a:r>
            <a:r>
              <a:rPr lang="fr-FR" sz="1200" baseline="0" noProof="0" dirty="0">
                <a:solidFill>
                  <a:srgbClr val="1F4E79"/>
                </a:solidFill>
                <a:latin typeface="Century Gothic" panose="020B0502020202020204" pitchFamily="34" charset="0"/>
              </a:rPr>
              <a:t> française.</a:t>
            </a:r>
          </a:p>
          <a:p>
            <a:pPr marL="457200" indent="-457200">
              <a:buFont typeface="+mj-lt"/>
              <a:buAutoNum type="arabicPeriod"/>
              <a:defRPr/>
            </a:pPr>
            <a:r>
              <a:rPr lang="fr-FR" sz="1200" dirty="0">
                <a:solidFill>
                  <a:srgbClr val="1F4E79"/>
                </a:solidFill>
                <a:latin typeface="Century Gothic" panose="020B0502020202020204" pitchFamily="34" charset="0"/>
              </a:rPr>
              <a:t>Elle vient de </a:t>
            </a:r>
            <a:r>
              <a:rPr lang="fr-FR" sz="1200" dirty="0">
                <a:solidFill>
                  <a:schemeClr val="accent1">
                    <a:lumMod val="50000"/>
                  </a:schemeClr>
                </a:solidFill>
                <a:latin typeface="Century Gothic" panose="020B0502020202020204" pitchFamily="34" charset="0"/>
              </a:rPr>
              <a:t>l’étranger.</a:t>
            </a:r>
          </a:p>
          <a:p>
            <a:pPr marL="457200" lvl="0" indent="-457200">
              <a:buFont typeface="+mj-lt"/>
              <a:buAutoNum type="arabicPeriod"/>
              <a:defRPr/>
            </a:pPr>
            <a:r>
              <a:rPr lang="fr-FR" sz="1200" dirty="0">
                <a:solidFill>
                  <a:srgbClr val="1F4E79"/>
                </a:solidFill>
                <a:latin typeface="Century Gothic" panose="020B0502020202020204" pitchFamily="34" charset="0"/>
              </a:rPr>
              <a:t>Elle a un </a:t>
            </a:r>
            <a:r>
              <a:rPr lang="fr-FR" sz="1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frère</a:t>
            </a:r>
            <a:r>
              <a:rPr kumimoji="0" lang="fr-FR" sz="1200" i="0" u="none" strike="noStrike" kern="1200" cap="none" spc="0" normalizeH="0" dirty="0">
                <a:ln>
                  <a:noFill/>
                </a:ln>
                <a:solidFill>
                  <a:srgbClr val="1F4E79"/>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1200" baseline="0" dirty="0">
                <a:solidFill>
                  <a:srgbClr val="1F4E79"/>
                </a:solidFill>
                <a:latin typeface="Century Gothic" panose="020B0502020202020204" pitchFamily="34" charset="0"/>
              </a:rPr>
              <a:t>Elle est sur Instagram.</a:t>
            </a:r>
          </a:p>
          <a:p>
            <a:pPr marL="457200" lvl="0" indent="-457200">
              <a:buFont typeface="+mj-lt"/>
              <a:buAutoNum type="arabicPeriod"/>
              <a:defRPr/>
            </a:pPr>
            <a:r>
              <a:rPr lang="fr-FR" sz="1200" dirty="0">
                <a:solidFill>
                  <a:srgbClr val="1F4E79"/>
                </a:solidFill>
                <a:latin typeface="Century Gothic" panose="020B0502020202020204" pitchFamily="34" charset="0"/>
              </a:rPr>
              <a:t>Elle </a:t>
            </a:r>
            <a:r>
              <a:rPr lang="fr-FR" sz="1200" b="1" dirty="0">
                <a:solidFill>
                  <a:srgbClr val="FF6600"/>
                </a:solidFill>
                <a:latin typeface="Century Gothic" panose="020B0502020202020204" pitchFamily="34" charset="0"/>
              </a:rPr>
              <a:t>n’</a:t>
            </a:r>
            <a:r>
              <a:rPr lang="fr-FR" sz="1200" dirty="0">
                <a:solidFill>
                  <a:srgbClr val="1F4E79"/>
                </a:solidFill>
                <a:latin typeface="Century Gothic" panose="020B0502020202020204" pitchFamily="34" charset="0"/>
              </a:rPr>
              <a:t>aime </a:t>
            </a:r>
            <a:r>
              <a:rPr lang="fr-FR" sz="1200" b="1" dirty="0">
                <a:solidFill>
                  <a:srgbClr val="FF6600"/>
                </a:solidFill>
                <a:latin typeface="Century Gothic" panose="020B0502020202020204" pitchFamily="34" charset="0"/>
              </a:rPr>
              <a:t>pas </a:t>
            </a:r>
            <a:r>
              <a:rPr lang="fr-FR" sz="1200" dirty="0">
                <a:solidFill>
                  <a:srgbClr val="1F4E79"/>
                </a:solidFill>
                <a:latin typeface="Century Gothic" panose="020B0502020202020204" pitchFamily="34" charset="0"/>
              </a:rPr>
              <a:t>le sexisme.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i="0" u="none" strike="noStrike" kern="1200" cap="none" spc="0" normalizeH="0" dirty="0">
                <a:ln>
                  <a:noFill/>
                </a:ln>
                <a:solidFill>
                  <a:srgbClr val="1F4E79"/>
                </a:solidFill>
                <a:effectLst/>
                <a:uLnTx/>
                <a:uFillTx/>
                <a:latin typeface="Century Gothic" panose="020B0502020202020204" pitchFamily="34" charset="0"/>
              </a:rPr>
              <a:t>Elle travaille en France.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1200" baseline="0" dirty="0">
                <a:solidFill>
                  <a:srgbClr val="1F4E79"/>
                </a:solidFill>
                <a:latin typeface="Century Gothic" panose="020B0502020202020204" pitchFamily="34" charset="0"/>
              </a:rPr>
              <a:t>Elle</a:t>
            </a:r>
            <a:r>
              <a:rPr lang="fr-FR" sz="1200" dirty="0">
                <a:solidFill>
                  <a:srgbClr val="1F4E79"/>
                </a:solidFill>
                <a:latin typeface="Century Gothic" panose="020B0502020202020204" pitchFamily="34" charset="0"/>
              </a:rPr>
              <a:t> est jeune.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F4E79"/>
                </a:solidFill>
                <a:latin typeface="Century Gothic" panose="020B0502020202020204" pitchFamily="34" charset="0"/>
              </a:rPr>
              <a:t>Elle </a:t>
            </a:r>
            <a:r>
              <a:rPr lang="fr-FR" sz="1200" b="1" dirty="0">
                <a:solidFill>
                  <a:srgbClr val="FF6600"/>
                </a:solidFill>
                <a:latin typeface="Century Gothic" panose="020B0502020202020204" pitchFamily="34" charset="0"/>
              </a:rPr>
              <a:t>ne</a:t>
            </a:r>
            <a:r>
              <a:rPr lang="fr-FR" sz="1200" dirty="0">
                <a:solidFill>
                  <a:srgbClr val="1F4E79"/>
                </a:solidFill>
                <a:latin typeface="Century Gothic" panose="020B0502020202020204" pitchFamily="34" charset="0"/>
              </a:rPr>
              <a:t> chante </a:t>
            </a:r>
            <a:r>
              <a:rPr lang="fr-FR" sz="1200" b="1" dirty="0">
                <a:solidFill>
                  <a:srgbClr val="FF6600"/>
                </a:solidFill>
                <a:latin typeface="Century Gothic" panose="020B0502020202020204" pitchFamily="34" charset="0"/>
              </a:rPr>
              <a:t>pas</a:t>
            </a:r>
            <a:r>
              <a:rPr lang="fr-FR" sz="1200" dirty="0">
                <a:solidFill>
                  <a:srgbClr val="1F4E79"/>
                </a:solidFill>
                <a:latin typeface="Century Gothic" panose="020B0502020202020204" pitchFamily="34" charset="0"/>
              </a:rPr>
              <a:t> en Angleterre.</a:t>
            </a:r>
            <a:endParaRPr kumimoji="0" lang="fr-FR" sz="1200" i="0" u="none" strike="noStrike" kern="1200" cap="none" spc="0" normalizeH="0" baseline="0" dirty="0">
              <a:ln>
                <a:noFill/>
              </a:ln>
              <a:solidFill>
                <a:srgbClr val="1F4E79"/>
              </a:solidFill>
              <a:effectLst/>
              <a:uLnTx/>
              <a:uFillTx/>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869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Home-learning version </a:t>
            </a:r>
            <a:r>
              <a:rPr lang="en-GB" b="0" dirty="0"/>
              <a:t>(NB: an in-class version of this activity can be found on slides 49-50).</a:t>
            </a:r>
            <a:endParaRPr lang="en-GB" b="1" dirty="0"/>
          </a:p>
          <a:p>
            <a:endParaRPr lang="en-US" dirty="0"/>
          </a:p>
          <a:p>
            <a:r>
              <a:rPr lang="en-US" b="1" dirty="0"/>
              <a:t>Transcript</a:t>
            </a:r>
          </a:p>
          <a:p>
            <a:pPr marL="457200" lvl="0" indent="-457200">
              <a:buFont typeface="+mj-lt"/>
              <a:buAutoNum type="arabicPeriod"/>
              <a:defRPr/>
            </a:pPr>
            <a:r>
              <a:rPr lang="fr-FR" sz="1200" dirty="0">
                <a:solidFill>
                  <a:srgbClr val="1F4E79"/>
                </a:solidFill>
                <a:latin typeface="Century Gothic" panose="020B0502020202020204" pitchFamily="34" charset="0"/>
              </a:rPr>
              <a:t>Il est chanteur.</a:t>
            </a:r>
          </a:p>
          <a:p>
            <a:pPr marL="457200" indent="-457200">
              <a:buFont typeface="+mj-lt"/>
              <a:buAutoNum type="arabicPeriod"/>
              <a:defRPr/>
            </a:pPr>
            <a:r>
              <a:rPr lang="fr-FR" sz="1200" dirty="0">
                <a:solidFill>
                  <a:srgbClr val="1F4E79"/>
                </a:solidFill>
                <a:latin typeface="Century Gothic" panose="020B0502020202020204" pitchFamily="34" charset="0"/>
              </a:rPr>
              <a:t>Il chante le rap.</a:t>
            </a:r>
          </a:p>
          <a:p>
            <a:pPr marL="457200" indent="-457200">
              <a:buFont typeface="+mj-lt"/>
              <a:buAutoNum type="arabicPeriod"/>
              <a:defRPr/>
            </a:pPr>
            <a:r>
              <a:rPr lang="fr-FR" sz="1200" dirty="0">
                <a:solidFill>
                  <a:srgbClr val="1F4E79"/>
                </a:solidFill>
                <a:latin typeface="Century Gothic" panose="020B0502020202020204" pitchFamily="34" charset="0"/>
              </a:rPr>
              <a:t>Il </a:t>
            </a:r>
            <a:r>
              <a:rPr lang="fr-FR" sz="1200" b="1" dirty="0">
                <a:solidFill>
                  <a:srgbClr val="FF6600"/>
                </a:solidFill>
                <a:latin typeface="Century Gothic" panose="020B0502020202020204" pitchFamily="34" charset="0"/>
              </a:rPr>
              <a:t>n’</a:t>
            </a:r>
            <a:r>
              <a:rPr lang="fr-FR" sz="1200" dirty="0">
                <a:solidFill>
                  <a:srgbClr val="1F4E79"/>
                </a:solidFill>
                <a:latin typeface="Century Gothic" panose="020B0502020202020204" pitchFamily="34" charset="0"/>
              </a:rPr>
              <a:t>est </a:t>
            </a:r>
            <a:r>
              <a:rPr lang="fr-FR" sz="1200" b="1" dirty="0">
                <a:solidFill>
                  <a:srgbClr val="FF6600"/>
                </a:solidFill>
                <a:latin typeface="Century Gothic" panose="020B0502020202020204" pitchFamily="34" charset="0"/>
              </a:rPr>
              <a:t>pas</a:t>
            </a:r>
            <a:r>
              <a:rPr lang="fr-FR" sz="1200" dirty="0">
                <a:solidFill>
                  <a:srgbClr val="1F4E79"/>
                </a:solidFill>
                <a:latin typeface="Century Gothic" panose="020B0502020202020204" pitchFamily="34" charset="0"/>
              </a:rPr>
              <a:t> jeune.</a:t>
            </a:r>
          </a:p>
          <a:p>
            <a:pPr marL="457200" lvl="0" indent="-457200">
              <a:buFont typeface="+mj-lt"/>
              <a:buAutoNum type="arabicPeriod"/>
              <a:defRPr/>
            </a:pPr>
            <a:r>
              <a:rPr lang="fr-FR" sz="1200" dirty="0">
                <a:solidFill>
                  <a:srgbClr val="1F4E79"/>
                </a:solidFill>
                <a:latin typeface="Century Gothic" panose="020B0502020202020204" pitchFamily="34" charset="0"/>
              </a:rPr>
              <a:t>Il parle français.</a:t>
            </a:r>
          </a:p>
          <a:p>
            <a:pPr marL="457200" lvl="0" indent="-457200">
              <a:buFont typeface="+mj-lt"/>
              <a:buAutoNum type="arabicPeriod"/>
              <a:defRPr/>
            </a:pPr>
            <a:r>
              <a:rPr lang="fr-FR" sz="1200" dirty="0">
                <a:solidFill>
                  <a:srgbClr val="1F4E79"/>
                </a:solidFill>
                <a:latin typeface="Century Gothic" panose="020B0502020202020204" pitchFamily="34" charset="0"/>
              </a:rPr>
              <a:t>Il </a:t>
            </a:r>
            <a:r>
              <a:rPr lang="fr-FR" sz="1200" b="1" dirty="0">
                <a:solidFill>
                  <a:srgbClr val="FF6600"/>
                </a:solidFill>
                <a:latin typeface="Century Gothic" panose="020B0502020202020204" pitchFamily="34" charset="0"/>
              </a:rPr>
              <a:t>n’</a:t>
            </a:r>
            <a:r>
              <a:rPr lang="fr-FR" sz="1200" dirty="0">
                <a:solidFill>
                  <a:srgbClr val="1F4E79"/>
                </a:solidFill>
                <a:latin typeface="Century Gothic" panose="020B0502020202020204" pitchFamily="34" charset="0"/>
              </a:rPr>
              <a:t>est </a:t>
            </a:r>
            <a:r>
              <a:rPr lang="fr-FR" sz="1200" b="1" dirty="0">
                <a:solidFill>
                  <a:srgbClr val="FF6600"/>
                </a:solidFill>
                <a:latin typeface="Century Gothic" panose="020B0502020202020204" pitchFamily="34" charset="0"/>
              </a:rPr>
              <a:t>pas</a:t>
            </a:r>
            <a:r>
              <a:rPr lang="fr-FR" sz="1200" dirty="0">
                <a:solidFill>
                  <a:srgbClr val="1F4E79"/>
                </a:solidFill>
                <a:latin typeface="Century Gothic" panose="020B0502020202020204" pitchFamily="34" charset="0"/>
              </a:rPr>
              <a:t> français.</a:t>
            </a:r>
          </a:p>
          <a:p>
            <a:pPr marL="457200" indent="-457200">
              <a:buFont typeface="+mj-lt"/>
              <a:buAutoNum type="arabicPeriod"/>
              <a:defRPr/>
            </a:pPr>
            <a:r>
              <a:rPr lang="fr-FR" sz="1200" dirty="0">
                <a:solidFill>
                  <a:srgbClr val="1F4E79"/>
                </a:solidFill>
                <a:latin typeface="Century Gothic" panose="020B0502020202020204" pitchFamily="34" charset="0"/>
              </a:rPr>
              <a:t>Il </a:t>
            </a:r>
            <a:r>
              <a:rPr lang="fr-FR" sz="1200" b="1" dirty="0">
                <a:solidFill>
                  <a:srgbClr val="FF6600"/>
                </a:solidFill>
                <a:latin typeface="Century Gothic" panose="020B0502020202020204" pitchFamily="34" charset="0"/>
              </a:rPr>
              <a:t>n’</a:t>
            </a:r>
            <a:r>
              <a:rPr lang="fr-FR" sz="1200" dirty="0">
                <a:solidFill>
                  <a:srgbClr val="1F4E79"/>
                </a:solidFill>
                <a:latin typeface="Century Gothic" panose="020B0502020202020204" pitchFamily="34" charset="0"/>
              </a:rPr>
              <a:t>habite </a:t>
            </a:r>
            <a:r>
              <a:rPr lang="fr-FR" sz="1200" b="1" dirty="0">
                <a:solidFill>
                  <a:srgbClr val="FF6600"/>
                </a:solidFill>
                <a:latin typeface="Century Gothic" panose="020B0502020202020204" pitchFamily="34" charset="0"/>
              </a:rPr>
              <a:t>pas</a:t>
            </a:r>
            <a:r>
              <a:rPr lang="fr-FR" sz="1200" dirty="0">
                <a:solidFill>
                  <a:srgbClr val="1F4E79"/>
                </a:solidFill>
                <a:latin typeface="Century Gothic" panose="020B0502020202020204" pitchFamily="34" charset="0"/>
              </a:rPr>
              <a:t> à Londres.</a:t>
            </a:r>
          </a:p>
          <a:p>
            <a:pPr marL="457200" lvl="0" indent="-457200">
              <a:buFont typeface="+mj-lt"/>
              <a:buAutoNum type="arabicPeriod"/>
              <a:defRPr/>
            </a:pPr>
            <a:r>
              <a:rPr lang="fr-FR" sz="1200" dirty="0">
                <a:solidFill>
                  <a:srgbClr val="1F4E79"/>
                </a:solidFill>
                <a:latin typeface="Century Gothic" panose="020B0502020202020204" pitchFamily="34" charset="0"/>
              </a:rPr>
              <a:t>Il habite à Paris.</a:t>
            </a:r>
          </a:p>
          <a:p>
            <a:pPr marL="457200" lvl="0" indent="-457200">
              <a:buFont typeface="+mj-lt"/>
              <a:buAutoNum type="arabicPeriod"/>
              <a:defRPr/>
            </a:pPr>
            <a:r>
              <a:rPr lang="fr-FR" sz="1200" dirty="0">
                <a:solidFill>
                  <a:srgbClr val="1F4E79"/>
                </a:solidFill>
                <a:latin typeface="Century Gothic" panose="020B0502020202020204" pitchFamily="34" charset="0"/>
              </a:rPr>
              <a:t>Il écoute Eminem.</a:t>
            </a:r>
          </a:p>
          <a:p>
            <a:pPr marL="457200" lvl="0" indent="-457200">
              <a:buFont typeface="+mj-lt"/>
              <a:buAutoNum type="arabicPeriod"/>
              <a:defRPr/>
            </a:pPr>
            <a:r>
              <a:rPr lang="fr-FR" sz="1200" dirty="0">
                <a:solidFill>
                  <a:srgbClr val="1F4E79"/>
                </a:solidFill>
                <a:latin typeface="Century Gothic" panose="020B0502020202020204" pitchFamily="34" charset="0"/>
              </a:rPr>
              <a:t>Il crée des vêtements.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182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3" name="Google Shape;1413;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b="1"/>
              <a:t>Timing: 5 minutes </a:t>
            </a:r>
            <a:r>
              <a:rPr lang="en-GB" b="0"/>
              <a:t>for 6 slides</a:t>
            </a:r>
            <a:endParaRPr b="1"/>
          </a:p>
          <a:p>
            <a:pPr marL="0" marR="0" lvl="0" indent="0" algn="l" rtl="0">
              <a:lnSpc>
                <a:spcPct val="100000"/>
              </a:lnSpc>
              <a:spcBef>
                <a:spcPts val="0"/>
              </a:spcBef>
              <a:spcAft>
                <a:spcPts val="0"/>
              </a:spcAft>
              <a:buClr>
                <a:srgbClr val="000000"/>
              </a:buClr>
              <a:buSzPts val="1400"/>
              <a:buFont typeface="Arial"/>
              <a:buNone/>
            </a:pPr>
            <a:endParaRPr b="1"/>
          </a:p>
          <a:p>
            <a:pPr marL="0" marR="0" lvl="0" indent="0" algn="l" rtl="0">
              <a:lnSpc>
                <a:spcPct val="100000"/>
              </a:lnSpc>
              <a:spcBef>
                <a:spcPts val="0"/>
              </a:spcBef>
              <a:spcAft>
                <a:spcPts val="0"/>
              </a:spcAft>
              <a:buClr>
                <a:srgbClr val="000000"/>
              </a:buClr>
              <a:buSzPts val="1400"/>
              <a:buFont typeface="Arial"/>
              <a:buNone/>
            </a:pPr>
            <a:r>
              <a:rPr lang="en-GB" b="1"/>
              <a:t>Aim: </a:t>
            </a:r>
            <a:r>
              <a:rPr lang="en-GB" b="0"/>
              <a:t>Written production of masculine and feminine forms of the pre-nominal adjectives in this week’s vocabulary set.</a:t>
            </a:r>
            <a:endParaRPr b="1"/>
          </a:p>
          <a:p>
            <a:pPr marL="0" marR="0" lvl="0" indent="0" algn="l" rtl="0">
              <a:lnSpc>
                <a:spcPct val="100000"/>
              </a:lnSpc>
              <a:spcBef>
                <a:spcPts val="0"/>
              </a:spcBef>
              <a:spcAft>
                <a:spcPts val="0"/>
              </a:spcAft>
              <a:buClr>
                <a:srgbClr val="000000"/>
              </a:buClr>
              <a:buSzPts val="1400"/>
              <a:buFont typeface="Arial"/>
              <a:buNone/>
            </a:pPr>
            <a:endParaRPr b="1"/>
          </a:p>
          <a:p>
            <a:pPr marL="0" marR="0" lvl="0" indent="0" algn="l" rtl="0">
              <a:lnSpc>
                <a:spcPct val="100000"/>
              </a:lnSpc>
              <a:spcBef>
                <a:spcPts val="0"/>
              </a:spcBef>
              <a:spcAft>
                <a:spcPts val="0"/>
              </a:spcAft>
              <a:buClr>
                <a:srgbClr val="000000"/>
              </a:buClr>
              <a:buSzPts val="1400"/>
              <a:buFont typeface="Arial"/>
              <a:buNone/>
            </a:pPr>
            <a:r>
              <a:rPr lang="en-GB" b="1"/>
              <a:t>Procedure:</a:t>
            </a:r>
            <a:endParaRPr b="1"/>
          </a:p>
          <a:p>
            <a:pPr marL="0" lvl="0" indent="0" algn="l" rtl="0">
              <a:lnSpc>
                <a:spcPct val="100000"/>
              </a:lnSpc>
              <a:spcBef>
                <a:spcPts val="0"/>
              </a:spcBef>
              <a:spcAft>
                <a:spcPts val="0"/>
              </a:spcAft>
              <a:buSzPts val="1400"/>
              <a:buAutoNum type="arabicPeriod"/>
            </a:pPr>
            <a:r>
              <a:rPr lang="en-GB"/>
              <a:t>Students fill the gap in the text with the correct form of the English adjective in bold.</a:t>
            </a:r>
            <a:endParaRPr/>
          </a:p>
          <a:p>
            <a:pPr marL="0" lvl="0" indent="0" algn="l" rtl="0">
              <a:lnSpc>
                <a:spcPct val="100000"/>
              </a:lnSpc>
              <a:spcBef>
                <a:spcPts val="0"/>
              </a:spcBef>
              <a:spcAft>
                <a:spcPts val="0"/>
              </a:spcAft>
              <a:buSzPts val="1400"/>
              <a:buAutoNum type="arabicPeriod"/>
            </a:pPr>
            <a:r>
              <a:rPr lang="en-GB"/>
              <a:t>Answer revealed on click.</a:t>
            </a:r>
            <a:endParaRPr/>
          </a:p>
          <a:p>
            <a:pPr marL="0" lvl="0" indent="0" algn="l" rtl="0">
              <a:lnSpc>
                <a:spcPct val="100000"/>
              </a:lnSpc>
              <a:spcBef>
                <a:spcPts val="0"/>
              </a:spcBef>
              <a:spcAft>
                <a:spcPts val="0"/>
              </a:spcAft>
              <a:buSzPts val="1400"/>
              <a:buAutoNum type="arabicPeriod"/>
            </a:pPr>
            <a:r>
              <a:rPr lang="en-GB"/>
              <a:t>Elicit oral translation of the full sentence, ensuring correct pronunciation of the buildings described.</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a:p>
        </p:txBody>
      </p:sp>
      <p:sp>
        <p:nvSpPr>
          <p:cNvPr id="1414" name="Google Shape;1414;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21324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2" name="Google Shape;1432;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33" name="Google Shape;1433;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2" name="Google Shape;1452;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53" name="Google Shape;1453;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0" name="Google Shape;1470;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71" name="Google Shape;1471;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9" name="Google Shape;1489;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90" name="Google Shape;1490;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8" name="Google Shape;1508;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509" name="Google Shape;1509;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9"/>
        <p:cNvGrpSpPr/>
        <p:nvPr/>
      </p:nvGrpSpPr>
      <p:grpSpPr>
        <a:xfrm>
          <a:off x="0" y="0"/>
          <a:ext cx="0" cy="0"/>
          <a:chOff x="0" y="0"/>
          <a:chExt cx="0" cy="0"/>
        </a:xfrm>
      </p:grpSpPr>
      <p:sp>
        <p:nvSpPr>
          <p:cNvPr id="2750" name="Google Shape;2750;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1" name="Google Shape;2751;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a:t>Writing exercise with animated answers – Partner A.</a:t>
            </a:r>
            <a:endParaRPr b="1"/>
          </a:p>
          <a:p>
            <a:pPr marL="0" marR="0" lvl="0" indent="0" algn="r" rtl="0">
              <a:lnSpc>
                <a:spcPct val="100000"/>
              </a:lnSpc>
              <a:spcBef>
                <a:spcPts val="0"/>
              </a:spcBef>
              <a:spcAft>
                <a:spcPts val="0"/>
              </a:spcAft>
              <a:buClr>
                <a:srgbClr val="000000"/>
              </a:buClr>
              <a:buSzPts val="1400"/>
              <a:buFont typeface="Arial"/>
              <a:buNone/>
            </a:pPr>
            <a:endParaRPr b="1"/>
          </a:p>
          <a:p>
            <a:pPr marL="0" lvl="0" indent="0" algn="l" rtl="0">
              <a:lnSpc>
                <a:spcPct val="100000"/>
              </a:lnSpc>
              <a:spcBef>
                <a:spcPts val="0"/>
              </a:spcBef>
              <a:spcAft>
                <a:spcPts val="0"/>
              </a:spcAft>
              <a:buSzPts val="1400"/>
              <a:buNone/>
            </a:pPr>
            <a:endParaRPr/>
          </a:p>
        </p:txBody>
      </p:sp>
      <p:sp>
        <p:nvSpPr>
          <p:cNvPr id="2752" name="Google Shape;2752;p9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GB"/>
              <a:t>28</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4"/>
        <p:cNvGrpSpPr/>
        <p:nvPr/>
      </p:nvGrpSpPr>
      <p:grpSpPr>
        <a:xfrm>
          <a:off x="0" y="0"/>
          <a:ext cx="0" cy="0"/>
          <a:chOff x="0" y="0"/>
          <a:chExt cx="0" cy="0"/>
        </a:xfrm>
      </p:grpSpPr>
      <p:sp>
        <p:nvSpPr>
          <p:cNvPr id="2775" name="Google Shape;2775;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6" name="Google Shape;2776;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Writing exercise with animated answers – Partner B.</a:t>
            </a:r>
            <a:endParaRPr/>
          </a:p>
        </p:txBody>
      </p:sp>
      <p:sp>
        <p:nvSpPr>
          <p:cNvPr id="2777" name="Google Shape;2777;p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GB"/>
              <a:t>29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dirty="0"/>
              <a:t>Timing: 4 minutes </a:t>
            </a:r>
            <a:r>
              <a:rPr lang="en-GB" sz="1200" b="0" dirty="0"/>
              <a:t>for 2 slides</a:t>
            </a:r>
            <a:endParaRPr lang="en-GB" sz="1200" b="1" dirty="0"/>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dirty="0"/>
              <a:t>Aim: </a:t>
            </a:r>
            <a:r>
              <a:rPr lang="en-GB" sz="1200" b="0" dirty="0"/>
              <a:t>Oral production of </a:t>
            </a:r>
            <a:r>
              <a:rPr lang="en-GB" sz="1200" dirty="0"/>
              <a:t>a range of SSCs </a:t>
            </a:r>
            <a:endParaRPr lang="en-GB" sz="1200" b="1" dirty="0"/>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dirty="0"/>
              <a:t>Procedure:</a:t>
            </a: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dirty="0"/>
              <a:t>1. Teacher may wish to give some background to the Paris metro before beginning. </a:t>
            </a: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dirty="0"/>
              <a:t>2. The activity focuses on two lines (2 and 6): students work in pairs, taking it in turns to pronounce the station names and offer corrections. </a:t>
            </a:r>
            <a:r>
              <a:rPr lang="en-GB" sz="1200" b="1" dirty="0"/>
              <a:t>NB: </a:t>
            </a:r>
            <a:r>
              <a:rPr lang="en-GB" sz="1200" b="0" dirty="0"/>
              <a:t>the target SSC is in orange. Feedback should be given on the pronunciation of this SSC only.</a:t>
            </a: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dirty="0"/>
              <a:t>3. Click on a station to hear its pronunciation.</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dirty="0"/>
              <a:t>Transcript:</a:t>
            </a: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Blanche, Pigalle, Anvers, Colonel Fabien, Père Lachaise,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Avron</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Nation</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i="1" dirty="0" err="1"/>
              <a:t>métro</a:t>
            </a:r>
            <a:r>
              <a:rPr lang="en-GB" sz="1200" i="0" dirty="0"/>
              <a:t> [3227], </a:t>
            </a:r>
            <a:r>
              <a:rPr lang="en-GB" sz="1200" i="1" dirty="0" err="1"/>
              <a:t>ligne</a:t>
            </a:r>
            <a:r>
              <a:rPr lang="en-GB" sz="1200" i="0" dirty="0"/>
              <a:t> [342], </a:t>
            </a:r>
            <a:r>
              <a:rPr lang="en-GB" sz="1200" i="1" dirty="0" err="1"/>
              <a:t>prononcer</a:t>
            </a:r>
            <a:r>
              <a:rPr lang="en-GB" sz="1200" i="0" dirty="0"/>
              <a:t> [706] </a:t>
            </a:r>
            <a:r>
              <a:rPr lang="en-GB" sz="1200" i="1" dirty="0"/>
              <a:t>nom</a:t>
            </a:r>
            <a:r>
              <a:rPr lang="en-GB" sz="1200" i="0" dirty="0"/>
              <a:t> [171] </a:t>
            </a:r>
            <a:r>
              <a:rPr lang="en-GB" sz="1200" i="1" dirty="0"/>
              <a:t>station</a:t>
            </a:r>
            <a:r>
              <a:rPr lang="en-GB" sz="1200" i="0" dirty="0"/>
              <a:t> [1399], </a:t>
            </a:r>
            <a:r>
              <a:rPr lang="en-GB" sz="1200" i="1" dirty="0"/>
              <a:t>orange</a:t>
            </a:r>
            <a:r>
              <a:rPr lang="en-GB" sz="1200" i="0" dirty="0"/>
              <a:t> [3912].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260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en-GB" sz="1000" b="1" dirty="0"/>
              <a:t>Transcript:</a:t>
            </a: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Boissière</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Edgar Quinet, Saint-Jacques,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Glacière</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Corvisart</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Chevaleret</a:t>
            </a:r>
            <a:endPar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4951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 4 minutes </a:t>
            </a:r>
            <a:r>
              <a:rPr lang="en-GB" sz="1200" b="0" kern="1200" dirty="0">
                <a:solidFill>
                  <a:schemeClr val="tx1"/>
                </a:solidFill>
                <a:effectLst/>
                <a:latin typeface="+mn-lt"/>
                <a:ea typeface="+mn-ea"/>
                <a:cs typeface="+mn-cs"/>
              </a:rPr>
              <a:t>for 8 slides.</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Written recognition of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Students can either say the answers or write them on mini whiteboards.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Answers appear on clicks.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78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dk1"/>
                </a:solidFill>
                <a:latin typeface="+mn-lt"/>
                <a:ea typeface="Calibri"/>
                <a:cs typeface="Calibri"/>
                <a:sym typeface="Calibri"/>
              </a:rPr>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dk1"/>
                </a:solidFill>
                <a:latin typeface="+mn-lt"/>
                <a:ea typeface="Calibri"/>
                <a:cs typeface="Calibri"/>
                <a:sym typeface="Calibri"/>
              </a:rPr>
              <a:t>Aim: </a:t>
            </a:r>
            <a:r>
              <a:rPr lang="en-GB" sz="1200" b="0" i="0" dirty="0">
                <a:solidFill>
                  <a:schemeClr val="dk1"/>
                </a:solidFill>
                <a:latin typeface="+mn-lt"/>
                <a:ea typeface="Calibri"/>
                <a:cs typeface="Calibri"/>
                <a:sym typeface="Calibri"/>
              </a:rPr>
              <a:t>Oral recognition of SSC [</a:t>
            </a:r>
            <a:r>
              <a:rPr lang="en-GB" sz="1200" b="0" i="0" dirty="0" err="1">
                <a:solidFill>
                  <a:schemeClr val="dk1"/>
                </a:solidFill>
                <a:latin typeface="+mn-lt"/>
                <a:ea typeface="Calibri"/>
                <a:cs typeface="Calibri"/>
                <a:sym typeface="Calibri"/>
              </a:rPr>
              <a:t>ien</a:t>
            </a:r>
            <a:r>
              <a:rPr lang="en-GB" sz="1200" b="0" i="0" dirty="0">
                <a:solidFill>
                  <a:schemeClr val="dk1"/>
                </a:solidFill>
                <a:latin typeface="+mn-lt"/>
                <a:ea typeface="Calibri"/>
                <a:cs typeface="Calibri"/>
                <a:sym typeface="Calibri"/>
              </a:rPr>
              <a:t>] in masculine adjective endings and SSC [è/ê] in feminine adjective endings.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dk1"/>
                </a:solidFill>
                <a:latin typeface="+mn-lt"/>
                <a:ea typeface="Calibri"/>
                <a:cs typeface="Calibri"/>
                <a:sym typeface="Calibri"/>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dirty="0">
                <a:solidFill>
                  <a:schemeClr val="dk1"/>
                </a:solidFill>
                <a:latin typeface="+mn-lt"/>
                <a:ea typeface="Calibri"/>
                <a:cs typeface="Calibri"/>
                <a:sym typeface="Calibri"/>
              </a:rPr>
              <a:t>Teacher to highlight the SSC change between masculine and feminine endings.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dirty="0">
                <a:solidFill>
                  <a:schemeClr val="dk1"/>
                </a:solidFill>
                <a:latin typeface="+mn-lt"/>
                <a:ea typeface="Calibri"/>
                <a:cs typeface="Calibri"/>
                <a:sym typeface="Calibri"/>
              </a:rPr>
              <a:t>Then, the teacher reads aloud a ‘path’ between the two forms of each nationality, ending at a letter from A-P – check that students have arrived at the correct letter.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dirty="0">
                <a:solidFill>
                  <a:schemeClr val="dk1"/>
                </a:solidFill>
                <a:latin typeface="+mn-lt"/>
                <a:ea typeface="Calibri"/>
                <a:cs typeface="Calibri"/>
                <a:sym typeface="Calibri"/>
              </a:rPr>
              <a:t>This can be repeated with different paths, before handing over to students to read aloud (in pairs and/or to the whole class).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408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499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080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4959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7278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742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084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792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 SLIDE for activity on slide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Full audio, including time phrases, plays on number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On a click, a transcription of the verb phrase first appears, which students can use to check their answers. On a second click, the answer appears.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p>
          <a:p>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Demain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Léa</a:t>
            </a:r>
            <a:r>
              <a:rPr lang="en-US" sz="1200" kern="1200" dirty="0">
                <a:solidFill>
                  <a:schemeClr val="tx1"/>
                </a:solidFill>
                <a:effectLst/>
                <a:latin typeface="+mn-lt"/>
                <a:ea typeface="+mn-ea"/>
                <a:cs typeface="+mn-cs"/>
              </a:rPr>
              <a:t> et Sophie </a:t>
            </a:r>
            <a:r>
              <a:rPr lang="en-US" sz="1200" kern="1200" dirty="0" err="1">
                <a:solidFill>
                  <a:schemeClr val="tx1"/>
                </a:solidFill>
                <a:effectLst/>
                <a:latin typeface="+mn-lt"/>
                <a:ea typeface="+mn-ea"/>
                <a:cs typeface="+mn-cs"/>
              </a:rPr>
              <a:t>vont</a:t>
            </a:r>
            <a:r>
              <a:rPr lang="en-US" sz="1200" b="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ville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moment, </a:t>
            </a:r>
            <a:r>
              <a:rPr lang="en-US" sz="1200" kern="1200" dirty="0" err="1">
                <a:solidFill>
                  <a:schemeClr val="tx1"/>
                </a:solidFill>
                <a:effectLst/>
                <a:latin typeface="+mn-lt"/>
                <a:ea typeface="+mn-ea"/>
                <a:cs typeface="+mn-cs"/>
              </a:rPr>
              <a:t>elles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restent</a:t>
            </a:r>
            <a:r>
              <a:rPr lang="en-US" sz="1200" kern="1200" dirty="0">
                <a:solidFill>
                  <a:schemeClr val="tx1"/>
                </a:solidFill>
                <a:effectLst/>
                <a:latin typeface="+mn-lt"/>
                <a:ea typeface="+mn-ea"/>
                <a:cs typeface="+mn-cs"/>
              </a:rPr>
              <a:t> à la </a:t>
            </a:r>
            <a:r>
              <a:rPr lang="en-US" sz="1200" kern="1200" dirty="0" err="1">
                <a:solidFill>
                  <a:schemeClr val="tx1"/>
                </a:solidFill>
                <a:effectLst/>
                <a:latin typeface="+mn-lt"/>
                <a:ea typeface="+mn-ea"/>
                <a:cs typeface="+mn-cs"/>
              </a:rPr>
              <a:t>maison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moment, </a:t>
            </a:r>
            <a:r>
              <a:rPr lang="en-US" sz="1200" kern="1200" dirty="0" err="1">
                <a:solidFill>
                  <a:schemeClr val="tx1"/>
                </a:solidFill>
                <a:effectLst/>
                <a:latin typeface="+mn-lt"/>
                <a:ea typeface="+mn-ea"/>
                <a:cs typeface="+mn-cs"/>
              </a:rPr>
              <a:t>elles</a:t>
            </a:r>
            <a:r>
              <a:rPr lang="en-US" sz="1200" kern="1200" dirty="0">
                <a:solidFill>
                  <a:schemeClr val="tx1"/>
                </a:solidFill>
                <a:effectLst/>
                <a:latin typeface="+mn-lt"/>
                <a:ea typeface="+mn-ea"/>
                <a:cs typeface="+mn-cs"/>
              </a:rPr>
              <a:t> font la cuisine.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a:t>
            </a:r>
            <a:r>
              <a:rPr lang="en-US" sz="1200" kern="1200" dirty="0" err="1">
                <a:solidFill>
                  <a:schemeClr val="tx1"/>
                </a:solidFill>
                <a:effectLst/>
                <a:latin typeface="+mn-lt"/>
                <a:ea typeface="+mn-ea"/>
                <a:cs typeface="+mn-cs"/>
              </a:rPr>
              <a:t>Demain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vont</a:t>
            </a:r>
            <a:r>
              <a:rPr lang="en-US" sz="1200" kern="1200" dirty="0">
                <a:solidFill>
                  <a:schemeClr val="tx1"/>
                </a:solidFill>
                <a:effectLst/>
                <a:latin typeface="+mn-lt"/>
                <a:ea typeface="+mn-ea"/>
                <a:cs typeface="+mn-cs"/>
              </a:rPr>
              <a:t> prendre le déjeuner à la Brioche Dorée.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a:t>
            </a:r>
            <a:r>
              <a:rPr lang="en-US" sz="1200" kern="1200" dirty="0" err="1">
                <a:solidFill>
                  <a:schemeClr val="tx1"/>
                </a:solidFill>
                <a:effectLst/>
                <a:latin typeface="+mn-lt"/>
                <a:ea typeface="+mn-ea"/>
                <a:cs typeface="+mn-cs"/>
              </a:rPr>
              <a:t>Demain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vont</a:t>
            </a:r>
            <a:r>
              <a:rPr lang="en-US" sz="1200" kern="1200" dirty="0">
                <a:solidFill>
                  <a:schemeClr val="tx1"/>
                </a:solidFill>
                <a:effectLst/>
                <a:latin typeface="+mn-lt"/>
                <a:ea typeface="+mn-ea"/>
                <a:cs typeface="+mn-cs"/>
              </a:rPr>
              <a:t> lire des livres.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moment, </a:t>
            </a:r>
            <a:r>
              <a:rPr lang="en-US" sz="1200" kern="1200" dirty="0" err="1">
                <a:solidFill>
                  <a:schemeClr val="tx1"/>
                </a:solidFill>
                <a:effectLst/>
                <a:latin typeface="+mn-lt"/>
                <a:ea typeface="+mn-ea"/>
                <a:cs typeface="+mn-cs"/>
              </a:rPr>
              <a:t>elles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regardent</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télé</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7. </a:t>
            </a:r>
            <a:r>
              <a:rPr lang="en-US" sz="1200" kern="1200" dirty="0" err="1">
                <a:solidFill>
                  <a:schemeClr val="tx1"/>
                </a:solidFill>
                <a:effectLst/>
                <a:latin typeface="+mn-lt"/>
                <a:ea typeface="+mn-ea"/>
                <a:cs typeface="+mn-cs"/>
              </a:rPr>
              <a:t>Demain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vont</a:t>
            </a:r>
            <a:r>
              <a:rPr lang="en-US" sz="1200" kern="1200" dirty="0">
                <a:solidFill>
                  <a:schemeClr val="tx1"/>
                </a:solidFill>
                <a:effectLst/>
                <a:latin typeface="+mn-lt"/>
                <a:ea typeface="+mn-ea"/>
                <a:cs typeface="+mn-cs"/>
              </a:rPr>
              <a:t> faire des exercises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anglais</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8.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moment, </a:t>
            </a:r>
            <a:r>
              <a:rPr lang="en-US" sz="1200" kern="1200" dirty="0" err="1">
                <a:solidFill>
                  <a:schemeClr val="tx1"/>
                </a:solidFill>
                <a:effectLst/>
                <a:latin typeface="+mn-lt"/>
                <a:ea typeface="+mn-ea"/>
                <a:cs typeface="+mn-cs"/>
              </a:rPr>
              <a:t>elles</a:t>
            </a:r>
            <a:r>
              <a:rPr lang="en-US" sz="1200" kern="1200" dirty="0">
                <a:solidFill>
                  <a:schemeClr val="tx1"/>
                </a:solidFill>
                <a:effectLst/>
                <a:latin typeface="+mn-lt"/>
                <a:ea typeface="+mn-ea"/>
                <a:cs typeface="+mn-cs"/>
              </a:rPr>
              <a:t> font les devoirs de </a:t>
            </a:r>
            <a:r>
              <a:rPr lang="en-US" sz="1200" kern="1200" dirty="0" err="1">
                <a:solidFill>
                  <a:schemeClr val="tx1"/>
                </a:solidFill>
                <a:effectLst/>
                <a:latin typeface="+mn-lt"/>
                <a:ea typeface="+mn-ea"/>
                <a:cs typeface="+mn-cs"/>
              </a:rPr>
              <a:t>maths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0" dirty="0">
                <a:solidFill>
                  <a:schemeClr val="bg1"/>
                </a:solidFill>
              </a:rPr>
              <a:t>chaîne [1159</a:t>
            </a:r>
            <a:r>
              <a:rPr lang="en-US" sz="1200" b="0" dirty="0">
                <a:solidFill>
                  <a:schemeClr val="bg1"/>
                </a:solidFill>
              </a:rPr>
              <a:t>], </a:t>
            </a:r>
            <a:r>
              <a:rPr lang="fr-FR" sz="1200" b="0" dirty="0">
                <a:solidFill>
                  <a:schemeClr val="bg1"/>
                </a:solidFill>
              </a:rPr>
              <a:t>proposer [338], pâtisserie [&gt;5000], sandwich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199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a:t>
            </a:r>
          </a:p>
          <a:p>
            <a:endParaRPr lang="en-US" b="0" dirty="0"/>
          </a:p>
          <a:p>
            <a:r>
              <a:rPr lang="en-US" b="1" dirty="0"/>
              <a:t>Aim: </a:t>
            </a:r>
            <a:r>
              <a:rPr lang="en-GB" b="0" dirty="0"/>
              <a:t>P</a:t>
            </a:r>
            <a:r>
              <a:rPr lang="en-GB" b="0" noProof="0" dirty="0" err="1"/>
              <a:t>ractice</a:t>
            </a:r>
            <a:r>
              <a:rPr lang="en-GB" b="0" noProof="0" dirty="0"/>
              <a:t> in connecting the long form of the main verb in a sentence with modality, in this case ‘wanting’ to do something.</a:t>
            </a:r>
            <a:endParaRPr lang="en-US" dirty="0"/>
          </a:p>
          <a:p>
            <a:endParaRPr lang="en-US" dirty="0"/>
          </a:p>
          <a:p>
            <a:r>
              <a:rPr lang="en-US" b="1" dirty="0"/>
              <a:t>Suggested procedure:</a:t>
            </a:r>
          </a:p>
          <a:p>
            <a:pPr marL="228600" indent="-228600">
              <a:buFont typeface="+mj-lt"/>
              <a:buAutoNum type="arabicPeriod"/>
            </a:pPr>
            <a:r>
              <a:rPr lang="en-US" b="0" dirty="0"/>
              <a:t>Check understanding of the scenario. Students have learned the noun </a:t>
            </a:r>
            <a:r>
              <a:rPr lang="fr-FR" sz="1200" i="1" dirty="0">
                <a:solidFill>
                  <a:srgbClr val="1F4E79"/>
                </a:solidFill>
                <a:latin typeface="Century Gothic" panose="020B0502020202020204" pitchFamily="34" charset="0"/>
              </a:rPr>
              <a:t>rêve</a:t>
            </a:r>
            <a:r>
              <a:rPr lang="fr-FR" sz="1200" dirty="0">
                <a:solidFill>
                  <a:srgbClr val="1F4E79"/>
                </a:solidFill>
                <a:latin typeface="Century Gothic" panose="020B0502020202020204" pitchFamily="34" charset="0"/>
              </a:rPr>
              <a:t>, </a:t>
            </a:r>
            <a:r>
              <a:rPr lang="fr-FR" sz="1200" dirty="0" err="1">
                <a:solidFill>
                  <a:srgbClr val="1F4E79"/>
                </a:solidFill>
                <a:latin typeface="Century Gothic" panose="020B0502020202020204" pitchFamily="34" charset="0"/>
              </a:rPr>
              <a:t>so</a:t>
            </a:r>
            <a:r>
              <a:rPr lang="fr-FR" sz="1200" dirty="0">
                <a:solidFill>
                  <a:srgbClr val="1F4E79"/>
                </a:solidFill>
                <a:latin typeface="Century Gothic" panose="020B0502020202020204" pitchFamily="34" charset="0"/>
              </a:rPr>
              <a:t> </a:t>
            </a:r>
            <a:r>
              <a:rPr lang="fr-FR" sz="1200" dirty="0" err="1">
                <a:solidFill>
                  <a:srgbClr val="1F4E79"/>
                </a:solidFill>
                <a:latin typeface="Century Gothic" panose="020B0502020202020204" pitchFamily="34" charset="0"/>
              </a:rPr>
              <a:t>should</a:t>
            </a:r>
            <a:r>
              <a:rPr lang="fr-FR" sz="1200" dirty="0">
                <a:solidFill>
                  <a:srgbClr val="1F4E79"/>
                </a:solidFill>
                <a:latin typeface="Century Gothic" panose="020B0502020202020204" pitchFamily="34" charset="0"/>
              </a:rPr>
              <a:t> </a:t>
            </a:r>
            <a:r>
              <a:rPr lang="fr-FR" sz="1200" dirty="0" err="1">
                <a:solidFill>
                  <a:srgbClr val="1F4E79"/>
                </a:solidFill>
                <a:latin typeface="Century Gothic" panose="020B0502020202020204" pitchFamily="34" charset="0"/>
              </a:rPr>
              <a:t>be</a:t>
            </a:r>
            <a:r>
              <a:rPr lang="fr-FR" sz="1200" dirty="0">
                <a:solidFill>
                  <a:srgbClr val="1F4E79"/>
                </a:solidFill>
                <a:latin typeface="Century Gothic" panose="020B0502020202020204" pitchFamily="34" charset="0"/>
              </a:rPr>
              <a:t> able to </a:t>
            </a:r>
            <a:r>
              <a:rPr lang="fr-FR" sz="1200" dirty="0" err="1">
                <a:solidFill>
                  <a:srgbClr val="1F4E79"/>
                </a:solidFill>
                <a:latin typeface="Century Gothic" panose="020B0502020202020204" pitchFamily="34" charset="0"/>
              </a:rPr>
              <a:t>recognise</a:t>
            </a:r>
            <a:r>
              <a:rPr lang="fr-FR" sz="1200" dirty="0">
                <a:solidFill>
                  <a:srgbClr val="1F4E79"/>
                </a:solidFill>
                <a:latin typeface="Century Gothic" panose="020B0502020202020204" pitchFamily="34" charset="0"/>
              </a:rPr>
              <a:t> the </a:t>
            </a:r>
            <a:r>
              <a:rPr lang="fr-FR" sz="1200" dirty="0" err="1">
                <a:solidFill>
                  <a:srgbClr val="1F4E79"/>
                </a:solidFill>
                <a:latin typeface="Century Gothic" panose="020B0502020202020204" pitchFamily="34" charset="0"/>
              </a:rPr>
              <a:t>verb</a:t>
            </a:r>
            <a:r>
              <a:rPr lang="fr-FR" sz="1200" dirty="0">
                <a:solidFill>
                  <a:srgbClr val="1F4E79"/>
                </a:solidFill>
                <a:latin typeface="Century Gothic" panose="020B0502020202020204" pitchFamily="34" charset="0"/>
              </a:rPr>
              <a:t> </a:t>
            </a:r>
            <a:r>
              <a:rPr lang="fr-FR" sz="1200" dirty="0" err="1">
                <a:solidFill>
                  <a:srgbClr val="1F4E79"/>
                </a:solidFill>
                <a:latin typeface="Century Gothic" panose="020B0502020202020204" pitchFamily="34" charset="0"/>
              </a:rPr>
              <a:t>form</a:t>
            </a:r>
            <a:r>
              <a:rPr lang="fr-FR" sz="1200" dirty="0">
                <a:solidFill>
                  <a:srgbClr val="1F4E79"/>
                </a:solidFill>
                <a:latin typeface="Century Gothic" panose="020B0502020202020204" pitchFamily="34" charset="0"/>
              </a:rPr>
              <a:t> </a:t>
            </a:r>
            <a:r>
              <a:rPr lang="fr-FR" sz="1200" dirty="0" err="1">
                <a:solidFill>
                  <a:srgbClr val="1F4E79"/>
                </a:solidFill>
                <a:latin typeface="Century Gothic" panose="020B0502020202020204" pitchFamily="34" charset="0"/>
              </a:rPr>
              <a:t>used</a:t>
            </a:r>
            <a:r>
              <a:rPr lang="fr-FR" sz="1200" dirty="0">
                <a:solidFill>
                  <a:srgbClr val="1F4E79"/>
                </a:solidFill>
                <a:latin typeface="Century Gothic" panose="020B0502020202020204" pitchFamily="34" charset="0"/>
              </a:rPr>
              <a:t> </a:t>
            </a:r>
            <a:r>
              <a:rPr lang="fr-FR" sz="1200" dirty="0" err="1">
                <a:solidFill>
                  <a:srgbClr val="1F4E79"/>
                </a:solidFill>
                <a:latin typeface="Century Gothic" panose="020B0502020202020204" pitchFamily="34" charset="0"/>
              </a:rPr>
              <a:t>here</a:t>
            </a:r>
            <a:r>
              <a:rPr lang="fr-FR" sz="1200" dirty="0">
                <a:solidFill>
                  <a:srgbClr val="1F4E79"/>
                </a:solidFill>
                <a:latin typeface="Century Gothic" panose="020B0502020202020204" pitchFamily="34" charset="0"/>
              </a:rPr>
              <a:t>.</a:t>
            </a:r>
          </a:p>
          <a:p>
            <a:pPr marL="228600" indent="-228600">
              <a:buFont typeface="+mj-lt"/>
              <a:buAutoNum type="arabicPeriod"/>
            </a:pPr>
            <a:r>
              <a:rPr lang="en-US" b="0" dirty="0"/>
              <a:t>Students write numbers 1-8 in their books. </a:t>
            </a:r>
          </a:p>
          <a:p>
            <a:pPr marL="228600" indent="-228600">
              <a:buFont typeface="+mj-lt"/>
              <a:buAutoNum type="arabicPeriod"/>
            </a:pPr>
            <a:r>
              <a:rPr lang="en-US" b="0" dirty="0"/>
              <a:t>Students decide whether Amir is talking about reality or a dream by looking at the form of the main verb.</a:t>
            </a:r>
          </a:p>
          <a:p>
            <a:pPr marL="228600" indent="-228600">
              <a:buFont typeface="+mj-lt"/>
              <a:buAutoNum type="arabicPeriod"/>
            </a:pPr>
            <a:r>
              <a:rPr lang="en-US" b="0" dirty="0"/>
              <a:t>Whole-class correction. Ask: </a:t>
            </a:r>
            <a:r>
              <a:rPr lang="en-US" b="0" i="1" dirty="0"/>
              <a:t>‘</a:t>
            </a:r>
            <a:r>
              <a:rPr lang="en-US" b="0" i="1" dirty="0" err="1"/>
              <a:t>numéro</a:t>
            </a:r>
            <a:r>
              <a:rPr lang="en-US" b="0" i="1" dirty="0"/>
              <a:t> 1, </a:t>
            </a:r>
            <a:r>
              <a:rPr lang="en-GB" sz="1200" b="0" i="1" dirty="0" err="1">
                <a:solidFill>
                  <a:schemeClr val="bg1"/>
                </a:solidFill>
              </a:rPr>
              <a:t>rêve</a:t>
            </a:r>
            <a:r>
              <a:rPr lang="en-GB" sz="1200" b="0" i="1" dirty="0">
                <a:solidFill>
                  <a:schemeClr val="bg1"/>
                </a:solidFill>
              </a:rPr>
              <a:t> </a:t>
            </a:r>
            <a:r>
              <a:rPr lang="en-GB" sz="1200" b="0" i="1" dirty="0" err="1">
                <a:solidFill>
                  <a:schemeClr val="bg1"/>
                </a:solidFill>
              </a:rPr>
              <a:t>ou</a:t>
            </a:r>
            <a:r>
              <a:rPr lang="en-GB" sz="1200" b="0" i="1" dirty="0">
                <a:solidFill>
                  <a:schemeClr val="bg1"/>
                </a:solidFill>
              </a:rPr>
              <a:t> </a:t>
            </a:r>
            <a:r>
              <a:rPr lang="en-GB" sz="1200" b="0" i="1" dirty="0" err="1">
                <a:solidFill>
                  <a:schemeClr val="bg1"/>
                </a:solidFill>
              </a:rPr>
              <a:t>réalité</a:t>
            </a:r>
            <a:r>
              <a:rPr lang="en-GB" sz="1200" b="0" i="1" dirty="0">
                <a:solidFill>
                  <a:schemeClr val="bg1"/>
                </a:solidFill>
              </a:rPr>
              <a:t> ?</a:t>
            </a:r>
            <a:r>
              <a:rPr lang="en-US" b="0" i="1" dirty="0"/>
              <a:t>’</a:t>
            </a:r>
          </a:p>
          <a:p>
            <a:pPr marL="228600" indent="-228600">
              <a:buFont typeface="+mj-lt"/>
              <a:buAutoNum type="arabicPeriod"/>
            </a:pPr>
            <a:r>
              <a:rPr lang="en-US" b="0" i="0" dirty="0"/>
              <a:t>Oral translation of the sentences. Students read the full French sentence aloud, then provide an English gloss.</a:t>
            </a:r>
          </a:p>
          <a:p>
            <a:pPr marL="228600" indent="-228600">
              <a:buFont typeface="+mj-lt"/>
              <a:buAutoNum type="arabicPeriod"/>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in the task instructions and info bubble (1 is the most frequent word in French): </a:t>
            </a:r>
            <a:br>
              <a:rPr lang="en-GB" baseline="0" dirty="0"/>
            </a:br>
            <a:r>
              <a:rPr lang="en-GB" sz="1200" b="0" i="0" u="none" strike="noStrike" kern="1200" dirty="0">
                <a:solidFill>
                  <a:schemeClr val="tx1"/>
                </a:solidFill>
                <a:effectLst/>
                <a:latin typeface="+mn-lt"/>
                <a:ea typeface="+mn-ea"/>
                <a:cs typeface="+mn-cs"/>
              </a:rPr>
              <a:t>attraction [&gt;5000], </a:t>
            </a:r>
            <a:r>
              <a:rPr lang="en-GB" sz="1200" b="0" dirty="0" err="1"/>
              <a:t>bas</a:t>
            </a:r>
            <a:r>
              <a:rPr lang="en-GB" sz="1200" b="0" dirty="0" err="1">
                <a:solidFill>
                  <a:schemeClr val="bg1"/>
                </a:solidFill>
              </a:rPr>
              <a:t>é</a:t>
            </a:r>
            <a:r>
              <a:rPr lang="en-GB" sz="1200" b="0" dirty="0"/>
              <a:t> [baser – 1712],</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rêver</a:t>
            </a:r>
            <a:r>
              <a:rPr lang="en-GB" b="0" dirty="0"/>
              <a:t> [1871], </a:t>
            </a:r>
            <a:r>
              <a:rPr lang="en-GB" sz="1200" b="0" dirty="0" err="1">
                <a:solidFill>
                  <a:schemeClr val="bg1"/>
                </a:solidFill>
              </a:rPr>
              <a:t>réalité</a:t>
            </a:r>
            <a:r>
              <a:rPr lang="en-GB" sz="1200" b="0" dirty="0">
                <a:solidFill>
                  <a:schemeClr val="bg1"/>
                </a:solidFill>
              </a:rPr>
              <a:t> [532], </a:t>
            </a:r>
            <a:r>
              <a:rPr lang="en-GB" sz="1200" b="0" dirty="0" err="1"/>
              <a:t>situé</a:t>
            </a:r>
            <a:r>
              <a:rPr lang="en-GB" sz="1200" b="0" dirty="0"/>
              <a:t> [</a:t>
            </a:r>
            <a:r>
              <a:rPr lang="en-GB" sz="1200" b="0" dirty="0" err="1"/>
              <a:t>situer</a:t>
            </a:r>
            <a:r>
              <a:rPr lang="en-GB" sz="1200" b="0" dirty="0"/>
              <a:t> - 815],</a:t>
            </a:r>
            <a:r>
              <a:rPr lang="en-GB" sz="1200" b="0" dirty="0">
                <a:solidFill>
                  <a:schemeClr val="bg1"/>
                </a:solidFill>
              </a:rPr>
              <a:t> </a:t>
            </a:r>
            <a:r>
              <a:rPr lang="en-GB" sz="1200" b="0" dirty="0" err="1">
                <a:solidFill>
                  <a:schemeClr val="bg1"/>
                </a:solidFill>
              </a:rPr>
              <a:t>univers</a:t>
            </a:r>
            <a:r>
              <a:rPr lang="en-GB" sz="1200" b="0" dirty="0">
                <a:solidFill>
                  <a:schemeClr val="bg1"/>
                </a:solidFill>
              </a:rPr>
              <a:t> [2112]</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0856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dirty="0" err="1"/>
              <a:t>Please</a:t>
            </a:r>
            <a:r>
              <a:rPr lang="fr-FR" b="1" dirty="0"/>
              <a:t> note</a:t>
            </a:r>
            <a:r>
              <a:rPr lang="fr-FR" b="0" dirty="0"/>
              <a:t>: </a:t>
            </a:r>
            <a:r>
              <a:rPr lang="fr-FR" b="0" dirty="0" err="1"/>
              <a:t>teachers</a:t>
            </a:r>
            <a:r>
              <a:rPr lang="fr-FR" b="0" dirty="0"/>
              <a:t> to insert the full </a:t>
            </a:r>
            <a:r>
              <a:rPr lang="fr-FR" b="0" dirty="0" err="1"/>
              <a:t>text</a:t>
            </a:r>
            <a:r>
              <a:rPr lang="fr-FR" b="0" dirty="0"/>
              <a:t> of </a:t>
            </a:r>
            <a:r>
              <a:rPr lang="en-GB" b="0" dirty="0"/>
              <a:t>verses 1 and 2 of the poem in the text box.</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Timing: 2 minutes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Suggested teaching steps:</a:t>
            </a:r>
            <a:endParaRPr dirty="0"/>
          </a:p>
          <a:p>
            <a:pPr marL="0" lvl="0" indent="0" algn="l" rtl="0">
              <a:spcBef>
                <a:spcPts val="0"/>
              </a:spcBef>
              <a:spcAft>
                <a:spcPts val="0"/>
              </a:spcAft>
              <a:buNone/>
            </a:pPr>
            <a:r>
              <a:rPr lang="en-GB" dirty="0"/>
              <a:t>1. Teacher reads each line slowly, perhaps with gestures to support meaning.  Each line is animated separately so that the teacher can time his/her reading to coincide with the appearance of the text.  This supports attention and reduces the risk of cognitive overload.</a:t>
            </a:r>
            <a:br>
              <a:rPr lang="en-GB" dirty="0"/>
            </a:br>
            <a:r>
              <a:rPr lang="en-GB" dirty="0"/>
              <a:t>2. Leave the text visible and listen/watch the video version.</a:t>
            </a:r>
            <a:endParaRPr dirty="0"/>
          </a:p>
          <a:p>
            <a:pPr marL="0" lvl="0" indent="0" algn="l" rtl="0">
              <a:spcBef>
                <a:spcPts val="0"/>
              </a:spcBef>
              <a:spcAft>
                <a:spcPts val="0"/>
              </a:spcAft>
              <a:buNone/>
            </a:pPr>
            <a:r>
              <a:rPr lang="en-GB" dirty="0"/>
              <a:t>This slide links to a reading of the poem on YouTube.  The video is not embedded – teachers will need to be online to access this version of the poem.  </a:t>
            </a:r>
            <a:br>
              <a:rPr lang="en-GB" dirty="0"/>
            </a:br>
            <a:r>
              <a:rPr lang="en-GB" b="1" dirty="0"/>
              <a:t>Play up to where the boy stops speaking – these are the first two verses. Stop video at 39 seconds.</a:t>
            </a:r>
            <a:br>
              <a:rPr lang="en-GB" b="1" dirty="0"/>
            </a:br>
            <a:endParaRPr b="1" dirty="0"/>
          </a:p>
          <a:p>
            <a:pPr marL="0" lvl="0" indent="0" algn="l" rtl="0">
              <a:spcBef>
                <a:spcPts val="0"/>
              </a:spcBef>
              <a:spcAft>
                <a:spcPts val="0"/>
              </a:spcAft>
              <a:buNone/>
            </a:pPr>
            <a:r>
              <a:rPr lang="en-GB" u="sng" dirty="0">
                <a:solidFill>
                  <a:schemeClr val="hlink"/>
                </a:solidFill>
                <a:hlinkClick r:id="rId3"/>
              </a:rPr>
              <a:t>https://www.youtube.com/watch?v=PYTqsC2L2VI</a:t>
            </a:r>
            <a:br>
              <a:rPr lang="en-GB" dirty="0"/>
            </a:br>
            <a:r>
              <a:rPr lang="en-GB" dirty="0"/>
              <a:t>Version with two children who do actions to support meaning – really nice reading.</a:t>
            </a:r>
            <a:endParaRPr dirty="0"/>
          </a:p>
        </p:txBody>
      </p:sp>
      <p:sp>
        <p:nvSpPr>
          <p:cNvPr id="314" name="Google Shape;31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06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p>
          <a:p>
            <a:endParaRPr lang="en-GB" dirty="0"/>
          </a:p>
          <a:p>
            <a:r>
              <a:rPr lang="en-GB" b="1" dirty="0"/>
              <a:t>Aim: </a:t>
            </a:r>
            <a:r>
              <a:rPr lang="en-GB" b="0" dirty="0"/>
              <a:t>Oral production of subject repetition in inversion questions</a:t>
            </a:r>
          </a:p>
          <a:p>
            <a:endParaRPr lang="en-GB" b="0" dirty="0"/>
          </a:p>
          <a:p>
            <a:r>
              <a:rPr lang="en-GB" b="1" dirty="0"/>
              <a:t>Procedure:</a:t>
            </a:r>
          </a:p>
          <a:p>
            <a:pPr marL="228600" indent="-228600">
              <a:buAutoNum type="arabicPeriod"/>
            </a:pPr>
            <a:r>
              <a:rPr lang="en-GB" dirty="0"/>
              <a:t>Students ask yes/no questions in the 3</a:t>
            </a:r>
            <a:r>
              <a:rPr lang="en-GB" baseline="30000" dirty="0"/>
              <a:t>rd</a:t>
            </a:r>
            <a:r>
              <a:rPr lang="en-GB" dirty="0"/>
              <a:t> person to try and recall as many facts as possible about the figures.</a:t>
            </a:r>
          </a:p>
          <a:p>
            <a:pPr marL="228600" indent="-228600">
              <a:buAutoNum type="arabicPeriod"/>
            </a:pPr>
            <a:r>
              <a:rPr lang="en-GB" dirty="0"/>
              <a:t>Having printed the bios single-sided (see 7.2.2.5 resource), distribute page 1 (the top row on this slide) to Partner A, and page 2 (the bottom row on this slide) to Partner B. Partner A asks a yes/no question about one of Partner B’s famous francophones. Partner B responds ‘</a:t>
            </a:r>
            <a:r>
              <a:rPr lang="en-GB" i="1" dirty="0" err="1"/>
              <a:t>oui</a:t>
            </a:r>
            <a:r>
              <a:rPr lang="en-GB" i="0" dirty="0"/>
              <a:t>’ if the question matches the information in the bio, or ‘</a:t>
            </a:r>
            <a:r>
              <a:rPr lang="en-GB" i="1" dirty="0"/>
              <a:t>non</a:t>
            </a:r>
            <a:r>
              <a:rPr lang="en-GB" i="0" dirty="0"/>
              <a:t>’ if it contradicts the bio, or if the information is not given in the bio. Swap roles after each question, moving onto a different celebrity each time. Each correct guess gets 1 point.</a:t>
            </a:r>
          </a:p>
          <a:p>
            <a:pPr marL="228600" indent="-228600">
              <a:buAutoNum type="arabicPeriod"/>
            </a:pPr>
            <a:r>
              <a:rPr lang="en-GB" dirty="0"/>
              <a:t>The level of difficulty can be varied according to the needs of the class, </a:t>
            </a:r>
            <a:r>
              <a:rPr lang="en-GB" dirty="0" err="1"/>
              <a:t>eg</a:t>
            </a:r>
            <a:r>
              <a:rPr lang="en-GB" dirty="0"/>
              <a:t>:</a:t>
            </a:r>
          </a:p>
          <a:p>
            <a:pPr marL="685800" lvl="1" indent="-228600">
              <a:buAutoNum type="arabicParenR"/>
            </a:pPr>
            <a:r>
              <a:rPr lang="en-GB" dirty="0"/>
              <a:t>Students work purely from guesswork / their memory of the figures from 7.2.2.5.</a:t>
            </a:r>
          </a:p>
          <a:p>
            <a:pPr marL="685800" lvl="1" indent="-228600">
              <a:buAutoNum type="arabicParenR"/>
            </a:pPr>
            <a:r>
              <a:rPr lang="en-GB" dirty="0"/>
              <a:t>Students have a limited amount of time to read the other partner’s bios (without taking notes) before the questioning stage.</a:t>
            </a:r>
          </a:p>
          <a:p>
            <a:pPr marL="685800" lvl="1" indent="-228600">
              <a:buAutoNum type="arabicParenR"/>
            </a:pPr>
            <a:r>
              <a:rPr lang="en-GB" dirty="0"/>
              <a:t>Students have a limited amount of time to read the bios and take notes before the questioning stage.</a:t>
            </a:r>
          </a:p>
          <a:p>
            <a:pPr marL="0" indent="0">
              <a:buNone/>
            </a:pPr>
            <a:r>
              <a:rPr lang="en-GB" dirty="0"/>
              <a:t>4. The questioning stage could also be carried out in different ways, </a:t>
            </a:r>
            <a:r>
              <a:rPr lang="en-GB" dirty="0" err="1"/>
              <a:t>eg</a:t>
            </a:r>
            <a:r>
              <a:rPr lang="en-GB" dirty="0"/>
              <a:t>:</a:t>
            </a:r>
          </a:p>
          <a:p>
            <a:pPr marL="685800" lvl="1" indent="-228600">
              <a:buAutoNum type="arabicParenR"/>
            </a:pPr>
            <a:r>
              <a:rPr lang="en-GB" dirty="0"/>
              <a:t>In groups, with two or more students sharing the ‘Partner A’ / ‘Partner B’ role.</a:t>
            </a:r>
          </a:p>
          <a:p>
            <a:pPr marL="685800" lvl="1" indent="-228600">
              <a:buAutoNum type="arabicParenR"/>
            </a:pPr>
            <a:r>
              <a:rPr lang="en-GB" dirty="0"/>
              <a:t>In teams, with teams of students asking questions to the teacher and competing for points.</a:t>
            </a:r>
          </a:p>
          <a:p>
            <a:pPr marL="685800" lvl="1" indent="-228600">
              <a:buAutoNum type="arabicParenR"/>
            </a:pPr>
            <a:r>
              <a:rPr lang="en-GB" dirty="0"/>
              <a:t>As a class, with all students asking questions to the teacher, non-competitively, to recall as much information as possible.</a:t>
            </a:r>
          </a:p>
          <a:p>
            <a:pPr marL="228600" indent="-228600">
              <a:buAutoNum type="arabicParenR"/>
            </a:pPr>
            <a:endParaRPr lang="en-GB" b="0" dirty="0"/>
          </a:p>
          <a:p>
            <a:pPr marL="0" indent="0">
              <a:buNone/>
            </a:pPr>
            <a:r>
              <a:rPr lang="en-GB" b="0" dirty="0"/>
              <a:t>Images from: </a:t>
            </a:r>
            <a:r>
              <a:rPr lang="en-GB" dirty="0">
                <a:hlinkClick r:id="rId3"/>
              </a:rPr>
              <a:t>https://fr.wikipedia.org/</a:t>
            </a:r>
            <a:endParaRPr lang="en-GB" b="0" dirty="0"/>
          </a:p>
          <a:p>
            <a:pPr marL="0" inden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8550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dirty="0"/>
              <a:t>Timing: 1 minute approx.</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dirty="0"/>
              <a:t>The next lesson will give more opportunities for students to express their views on readings of the poem but it is a useful moment to elicit their reaction to the boy’s tone of voice/way he presents. These adjectives have been encountered previously.</a:t>
            </a:r>
            <a:endParaRPr dirty="0"/>
          </a:p>
        </p:txBody>
      </p:sp>
      <p:sp>
        <p:nvSpPr>
          <p:cNvPr id="324" name="Google Shape;32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258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Timing: 1 minute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Bring up the first question and options.  Give students just a few seconds to confer in pairs and share their consensus.</a:t>
            </a:r>
            <a:br>
              <a:rPr lang="en-GB" dirty="0"/>
            </a:br>
            <a:r>
              <a:rPr lang="en-GB" dirty="0"/>
              <a:t>Then bring up question two.  You may need to return to the text on slide 3.  Students should conclude that there are repetitions and rhythms but no rhymes (they might suggest that Afrique and </a:t>
            </a:r>
            <a:r>
              <a:rPr lang="en-GB" dirty="0" err="1"/>
              <a:t>Amérique</a:t>
            </a:r>
            <a:r>
              <a:rPr lang="en-GB" dirty="0"/>
              <a:t> rhyme, but should certainly agree that whilst it’s a poem, it’s not a rhyming poem!).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The responses contain words which have not been learned previously, but are near-cognates which should be easy to work out from the context (frequency given below).</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Word frequency rankings (1 is the most common word in French): </a:t>
            </a: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r>
              <a:rPr lang="en-GB" dirty="0"/>
              <a:t>article [604], </a:t>
            </a:r>
            <a:r>
              <a:rPr lang="en-GB" dirty="0" err="1"/>
              <a:t>répétition</a:t>
            </a:r>
            <a:r>
              <a:rPr lang="en-GB" dirty="0"/>
              <a:t> [2804], </a:t>
            </a:r>
            <a:r>
              <a:rPr lang="en-GB" dirty="0" err="1"/>
              <a:t>rhythme</a:t>
            </a:r>
            <a:r>
              <a:rPr lang="en-GB" dirty="0"/>
              <a:t> [&gt;5000], rime [&gt;5000]</a:t>
            </a:r>
          </a:p>
          <a:p>
            <a:pPr marL="0" marR="0" lvl="0" indent="0" algn="l" rtl="0">
              <a:lnSpc>
                <a:spcPct val="100000"/>
              </a:lnSpc>
              <a:spcBef>
                <a:spcPts val="0"/>
              </a:spcBef>
              <a:spcAft>
                <a:spcPts val="0"/>
              </a:spcAft>
              <a:buClr>
                <a:schemeClr val="dk1"/>
              </a:buClr>
              <a:buSzPts val="1200"/>
              <a:buFont typeface="Calibri"/>
              <a:buNone/>
            </a:pPr>
            <a:endParaRPr lang="en-GB" sz="1200" b="0" i="0"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endParaRPr b="0" dirty="0"/>
          </a:p>
          <a:p>
            <a:pPr marL="0" lvl="0" indent="0" algn="l" rtl="0">
              <a:spcBef>
                <a:spcPts val="0"/>
              </a:spcBef>
              <a:spcAft>
                <a:spcPts val="0"/>
              </a:spcAft>
              <a:buNone/>
            </a:pPr>
            <a:endParaRPr dirty="0"/>
          </a:p>
        </p:txBody>
      </p:sp>
      <p:sp>
        <p:nvSpPr>
          <p:cNvPr id="336" name="Google Shape;33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922472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dirty="0" err="1"/>
              <a:t>Please</a:t>
            </a:r>
            <a:r>
              <a:rPr lang="fr-FR" b="1" dirty="0"/>
              <a:t> note</a:t>
            </a:r>
            <a:r>
              <a:rPr lang="fr-FR" b="0" dirty="0"/>
              <a:t>: </a:t>
            </a:r>
            <a:r>
              <a:rPr lang="fr-FR" b="0" dirty="0" err="1"/>
              <a:t>teachers</a:t>
            </a:r>
            <a:r>
              <a:rPr lang="fr-FR" b="0" dirty="0"/>
              <a:t> to insert the full </a:t>
            </a:r>
            <a:r>
              <a:rPr lang="fr-FR" b="0" dirty="0" err="1"/>
              <a:t>text</a:t>
            </a:r>
            <a:r>
              <a:rPr lang="fr-FR" b="0" dirty="0"/>
              <a:t> of </a:t>
            </a:r>
            <a:r>
              <a:rPr lang="en-GB" b="0" dirty="0"/>
              <a:t>verses 1 and 2 of the poem in the text box, highlighting the four words in orange in the text.</a:t>
            </a:r>
            <a:endParaRPr lang="en-GB" i="0" dirty="0"/>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Timing: 2 minutes approx.</a:t>
            </a:r>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Many of the words in this text have been previously introduced and learnt (this was one factor in the choice of this text for this point in the scheme of work); others are introduced as part of the new vocabulary set for this week. However, a third group of words does not fall into either of the above categories. Four words are thus highlighted for students to look up, practising the skills introduced earlier in this sequence. It is pointed out that the dictionary user has to work his/her way down the examples of usage provided, in order to find the </a:t>
            </a:r>
            <a:r>
              <a:rPr lang="en-GB" i="1" dirty="0"/>
              <a:t>correct</a:t>
            </a:r>
            <a:r>
              <a:rPr lang="en-GB" i="0" dirty="0"/>
              <a:t> translation of a word for the context; in this case, the third meaning given in </a:t>
            </a:r>
            <a:r>
              <a:rPr lang="en-GB" i="0" dirty="0" err="1"/>
              <a:t>WordReference</a:t>
            </a:r>
            <a:r>
              <a:rPr lang="en-GB" i="0" dirty="0"/>
              <a:t> for </a:t>
            </a:r>
            <a:r>
              <a:rPr lang="en-GB" i="1" dirty="0" err="1"/>
              <a:t>repousser</a:t>
            </a:r>
            <a:r>
              <a:rPr lang="en-GB" i="1" dirty="0"/>
              <a:t> </a:t>
            </a:r>
            <a:r>
              <a:rPr lang="en-GB" i="0" dirty="0"/>
              <a:t>is the correct one.</a:t>
            </a:r>
            <a:endParaRPr dirty="0"/>
          </a:p>
          <a:p>
            <a:pPr marL="0" lvl="0" indent="0" algn="l" rtl="0">
              <a:spcBef>
                <a:spcPts val="0"/>
              </a:spcBef>
              <a:spcAft>
                <a:spcPts val="0"/>
              </a:spcAft>
              <a:buNone/>
            </a:pPr>
            <a:endParaRPr i="0" dirty="0"/>
          </a:p>
          <a:p>
            <a:pPr marL="0" lvl="0" indent="0" algn="l" rtl="0">
              <a:spcBef>
                <a:spcPts val="0"/>
              </a:spcBef>
              <a:spcAft>
                <a:spcPts val="0"/>
              </a:spcAft>
              <a:buNone/>
            </a:pPr>
            <a:r>
              <a:rPr lang="en-GB" i="0" dirty="0"/>
              <a:t>N.B. The possessive forms </a:t>
            </a:r>
            <a:r>
              <a:rPr lang="en-GB" i="1" dirty="0"/>
              <a:t>mon</a:t>
            </a:r>
            <a:r>
              <a:rPr lang="en-GB" i="0" dirty="0"/>
              <a:t> and </a:t>
            </a:r>
            <a:r>
              <a:rPr lang="en-GB" i="1" dirty="0"/>
              <a:t>ton</a:t>
            </a:r>
            <a:r>
              <a:rPr lang="en-GB" i="0" dirty="0"/>
              <a:t> are not dealt with as a grammar point at this stage; we are only aiming for students to understand their meaning here. Possessive adjectives form part of the scheme of work grammar for Year 8 in the NCELP French scheme of work.</a:t>
            </a:r>
            <a:endParaRPr dirty="0"/>
          </a:p>
        </p:txBody>
      </p:sp>
      <p:sp>
        <p:nvSpPr>
          <p:cNvPr id="343" name="Google Shape;34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151219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Timing: 5 minutes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This vocabulary activity has several purposes:</a:t>
            </a:r>
            <a:endParaRPr dirty="0"/>
          </a:p>
          <a:p>
            <a:pPr marL="0" lvl="0" indent="0" algn="l" rtl="0">
              <a:spcBef>
                <a:spcPts val="0"/>
              </a:spcBef>
              <a:spcAft>
                <a:spcPts val="0"/>
              </a:spcAft>
              <a:buNone/>
            </a:pP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Extending the dictionary skills work on part of speech to L2 vocabulary, priming students for additional dictionary work as necessary while understanding this week’s text</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Reactivating knowledge of previously taught vocabulary that features in this week’s text</a:t>
            </a:r>
            <a:endParaRPr dirty="0"/>
          </a:p>
          <a:p>
            <a:pPr marL="228600" lvl="0" indent="-228600" algn="l" rtl="0">
              <a:spcBef>
                <a:spcPts val="0"/>
              </a:spcBef>
              <a:spcAft>
                <a:spcPts val="0"/>
              </a:spcAft>
              <a:buClr>
                <a:schemeClr val="dk1"/>
              </a:buClr>
              <a:buSzPts val="1200"/>
              <a:buFont typeface="Calibri"/>
              <a:buAutoNum type="arabicPeriod"/>
            </a:pPr>
            <a:r>
              <a:rPr lang="en-GB" dirty="0"/>
              <a:t>Checking understanding of the pronunciation and form of the vocabulary introduced this week (the meaning will be reinforced with picture aids in lessons 1 and 2)</a:t>
            </a:r>
            <a:endParaRPr dirty="0"/>
          </a:p>
          <a:p>
            <a:pPr marL="228600" lvl="0" indent="-15240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GB" dirty="0"/>
              <a:t>The slides is animated so that the students first identify the part of speech of the known vocabulary, and then identify the new words in this category – pronunciation can be checked by eliciting the answers with the class.</a:t>
            </a:r>
            <a:endParaRPr dirty="0"/>
          </a:p>
        </p:txBody>
      </p:sp>
      <p:sp>
        <p:nvSpPr>
          <p:cNvPr id="355" name="Google Shape;35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638709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161541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0" name="Google Shape;42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352123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0" name="Google Shape;45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260522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0" name="Google Shape;45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136240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Timing: 1 minute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Vocabulary extension: verbs + preposition </a:t>
            </a:r>
            <a:r>
              <a:rPr lang="en-GB" i="1" dirty="0"/>
              <a:t>à</a:t>
            </a:r>
            <a:r>
              <a:rPr lang="en-GB" i="0" dirty="0"/>
              <a:t>.</a:t>
            </a:r>
            <a:endParaRPr dirty="0"/>
          </a:p>
        </p:txBody>
      </p:sp>
      <p:sp>
        <p:nvSpPr>
          <p:cNvPr id="450" name="Google Shape;45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137695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dirty="0" err="1"/>
              <a:t>Please</a:t>
            </a:r>
            <a:r>
              <a:rPr lang="fr-FR" b="1" dirty="0"/>
              <a:t> note</a:t>
            </a:r>
            <a:r>
              <a:rPr lang="fr-FR" b="0" dirty="0"/>
              <a:t>: </a:t>
            </a:r>
            <a:r>
              <a:rPr lang="fr-FR" b="0" dirty="0" err="1"/>
              <a:t>teachers</a:t>
            </a:r>
            <a:r>
              <a:rPr lang="fr-FR" b="0" dirty="0"/>
              <a:t> to insert </a:t>
            </a:r>
            <a:r>
              <a:rPr lang="en-GB" b="0" dirty="0"/>
              <a:t>the text of verse 1, line by line. Each line is animated with the accompanying audio.</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Timing: 5 minutes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Attribution: Please emoji</a:t>
            </a:r>
            <a:endParaRPr dirty="0"/>
          </a:p>
          <a:p>
            <a:pPr marL="0" lvl="0" indent="0" algn="l" rtl="0">
              <a:spcBef>
                <a:spcPts val="0"/>
              </a:spcBef>
              <a:spcAft>
                <a:spcPts val="0"/>
              </a:spcAft>
              <a:buNone/>
            </a:pPr>
            <a:r>
              <a:rPr lang="en-GB" dirty="0"/>
              <a:t>Twitter [CC BY 4.0 (https://creativecommons.org/licenses/by/4.0)]</a:t>
            </a:r>
            <a:br>
              <a:rPr lang="en-GB" dirty="0"/>
            </a:br>
            <a:r>
              <a:rPr lang="en-GB" dirty="0"/>
              <a:t>https://upload.wikimedia.org/wikipedia/commons/f/ff/Twemoji_1f64f.svg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Whole class opportunity to read verse 1 aloud with the teacher.</a:t>
            </a:r>
            <a:br>
              <a:rPr lang="en-GB" dirty="0"/>
            </a:br>
            <a:r>
              <a:rPr lang="en-GB" dirty="0"/>
              <a:t>Elicit meanings and clarify any unknown vocabulary that has not yet been understood – dictionary work can be encouraged here.</a:t>
            </a:r>
            <a:br>
              <a:rPr lang="en-GB" dirty="0"/>
            </a:br>
            <a:r>
              <a:rPr lang="en-GB" dirty="0"/>
              <a:t>Pay particular attention to the new vocabulary introduced this week – “</a:t>
            </a:r>
            <a:r>
              <a:rPr lang="en-GB" dirty="0" err="1"/>
              <a:t>frapper</a:t>
            </a:r>
            <a:r>
              <a:rPr lang="en-GB" dirty="0"/>
              <a:t>” and “</a:t>
            </a:r>
            <a:r>
              <a:rPr lang="en-GB" dirty="0" err="1"/>
              <a:t>cœur</a:t>
            </a:r>
            <a:r>
              <a:rPr lang="en-GB" dirty="0"/>
              <a:t>”.</a:t>
            </a:r>
            <a:endParaRPr dirty="0"/>
          </a:p>
          <a:p>
            <a:pPr marL="0" lvl="0" indent="0" algn="l" rtl="0">
              <a:spcBef>
                <a:spcPts val="0"/>
              </a:spcBef>
              <a:spcAft>
                <a:spcPts val="0"/>
              </a:spcAft>
              <a:buNone/>
            </a:pPr>
            <a:r>
              <a:rPr lang="en-GB" sz="1200" dirty="0">
                <a:solidFill>
                  <a:srgbClr val="115076"/>
                </a:solidFill>
              </a:rPr>
              <a:t>The perfect tense will not be learnt until year 8, so at this stage the focus should be on meaning rather than form.</a:t>
            </a:r>
            <a:endParaRPr sz="1200" dirty="0">
              <a:solidFill>
                <a:srgbClr val="115076"/>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GB" dirty="0"/>
              <a:t>Give students another opportunity to read aloud the first verse in pairs, a line each. Encourage them to read expressively, thinking about the meaning.</a:t>
            </a:r>
            <a:endParaRPr dirty="0"/>
          </a:p>
        </p:txBody>
      </p:sp>
      <p:sp>
        <p:nvSpPr>
          <p:cNvPr id="478" name="Google Shape;47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24094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minutes</a:t>
            </a:r>
          </a:p>
          <a:p>
            <a:endParaRPr lang="en-US" b="1" dirty="0"/>
          </a:p>
          <a:p>
            <a:r>
              <a:rPr lang="en-US" b="1" dirty="0"/>
              <a:t>Aim: To introduce two French celebrities</a:t>
            </a:r>
          </a:p>
          <a:p>
            <a:endParaRPr lang="en-US" b="1" dirty="0"/>
          </a:p>
          <a:p>
            <a:r>
              <a:rPr lang="en-US" b="1" dirty="0"/>
              <a:t>Procedure:</a:t>
            </a:r>
          </a:p>
          <a:p>
            <a:r>
              <a:rPr lang="en-US" b="0" dirty="0"/>
              <a:t>1. </a:t>
            </a:r>
            <a:r>
              <a:rPr lang="en-US" dirty="0"/>
              <a:t>Begin by asking students</a:t>
            </a:r>
            <a:r>
              <a:rPr lang="en-US" baseline="0" dirty="0"/>
              <a:t> if they know who these people are.  (Some students may </a:t>
            </a:r>
            <a:r>
              <a:rPr lang="en-US" baseline="0" dirty="0" err="1"/>
              <a:t>recognise</a:t>
            </a:r>
            <a:r>
              <a:rPr lang="en-US" baseline="0" dirty="0"/>
              <a:t> Pierre </a:t>
            </a:r>
            <a:r>
              <a:rPr lang="en-US" baseline="0" dirty="0" err="1"/>
              <a:t>Gasly</a:t>
            </a:r>
            <a:r>
              <a:rPr lang="en-US" baseline="0" dirty="0"/>
              <a:t> at least, but it does not matter if not.) 2. Explain that you are going to do a series of activities to find out more about them, bringing together lots of aspects of their learning so far, including the use of question words.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334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dirty="0" err="1"/>
              <a:t>Please</a:t>
            </a:r>
            <a:r>
              <a:rPr lang="fr-FR" b="1" dirty="0"/>
              <a:t> note</a:t>
            </a:r>
            <a:r>
              <a:rPr lang="fr-FR" b="0" dirty="0"/>
              <a:t>: </a:t>
            </a:r>
            <a:r>
              <a:rPr lang="fr-FR" b="0" dirty="0" err="1"/>
              <a:t>teachers</a:t>
            </a:r>
            <a:r>
              <a:rPr lang="fr-FR" b="0" dirty="0"/>
              <a:t> to insert </a:t>
            </a:r>
            <a:r>
              <a:rPr lang="en-GB" b="0" dirty="0"/>
              <a:t>the text of verse 2, line by line. Each line is animated with the accompanying audio.</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Timing: 5 minutes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Whole class opportunity to read verse 2 aloud with the teacher.</a:t>
            </a:r>
            <a:br>
              <a:rPr lang="en-GB" dirty="0"/>
            </a:br>
            <a:r>
              <a:rPr lang="en-GB" dirty="0"/>
              <a:t>Pay particular attention to the new vocabulary introduced this week – “</a:t>
            </a:r>
            <a:r>
              <a:rPr lang="en-GB" dirty="0" err="1"/>
              <a:t>si</a:t>
            </a:r>
            <a:r>
              <a:rPr lang="en-GB" dirty="0"/>
              <a:t>”.</a:t>
            </a:r>
            <a:br>
              <a:rPr lang="en-GB" dirty="0"/>
            </a:br>
            <a:r>
              <a:rPr lang="en-GB" dirty="0"/>
              <a:t>Attention should also be drawn to “d’” = “de” and that the meaning is “from” – the meaning “of” will be introduced in the next verse in lesson 2.</a:t>
            </a:r>
            <a:endParaRPr dirty="0"/>
          </a:p>
        </p:txBody>
      </p:sp>
      <p:sp>
        <p:nvSpPr>
          <p:cNvPr id="502" name="Google Shape;50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519733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Timing: 5 minutes approx.</a:t>
            </a:r>
          </a:p>
          <a:p>
            <a:endParaRPr lang="en-GB" dirty="0"/>
          </a:p>
          <a:p>
            <a:r>
              <a:rPr lang="en-GB" dirty="0"/>
              <a:t>This is an opportunity to find out a little about the poet,</a:t>
            </a:r>
            <a:r>
              <a:rPr lang="en-GB" baseline="0" dirty="0"/>
              <a:t> and to re-visit question words including ‘</a:t>
            </a:r>
            <a:r>
              <a:rPr lang="en-GB" baseline="0" dirty="0" err="1"/>
              <a:t>pourquoi</a:t>
            </a:r>
            <a:r>
              <a:rPr lang="en-GB" baseline="0" dirty="0"/>
              <a:t>’, which is introduced this week.</a:t>
            </a:r>
            <a:br>
              <a:rPr lang="en-GB" baseline="0" dirty="0"/>
            </a:br>
            <a:endParaRPr lang="en-GB" baseline="0" dirty="0"/>
          </a:p>
          <a:p>
            <a:r>
              <a:rPr lang="en-GB" baseline="0" dirty="0"/>
              <a:t>The students match the question word to the question – the answer given provides a clue. ‘Comment’ is included as a distractor to limit the process of elimination approach.</a:t>
            </a:r>
          </a:p>
          <a:p>
            <a:endParaRPr lang="en-GB" baseline="0" dirty="0"/>
          </a:p>
          <a:p>
            <a:r>
              <a:rPr lang="en-GB" baseline="0" dirty="0"/>
              <a:t>This activity includes previously taught vocabulary and near-cognates (for which the frequency is given below).</a:t>
            </a:r>
          </a:p>
          <a:p>
            <a:endParaRPr lang="en-GB" baseline="0" dirty="0"/>
          </a:p>
          <a:p>
            <a:r>
              <a:rPr lang="en-GB" b="1" baseline="0" dirty="0"/>
              <a:t>Word frequency rankings (1 is the most common word in French): </a:t>
            </a:r>
          </a:p>
          <a:p>
            <a:endParaRPr lang="en-GB" b="1" baseline="0" dirty="0"/>
          </a:p>
          <a:p>
            <a:r>
              <a:rPr lang="de-DE" sz="1200" b="0" i="0" kern="1200" dirty="0">
                <a:solidFill>
                  <a:schemeClr val="tx1"/>
                </a:solidFill>
                <a:effectLst/>
                <a:latin typeface="+mn-lt"/>
                <a:ea typeface="+mn-ea"/>
                <a:cs typeface="+mn-cs"/>
              </a:rPr>
              <a:t>Afrique [N/A], Cameroun [N/A], diversité [2537], journaliste [1337], message [792], </a:t>
            </a:r>
            <a:r>
              <a:rPr lang="en-GB" baseline="0" dirty="0" err="1"/>
              <a:t>poème</a:t>
            </a:r>
            <a:r>
              <a:rPr lang="en-GB" baseline="0" dirty="0"/>
              <a:t> [3031], </a:t>
            </a:r>
            <a:r>
              <a:rPr lang="de-DE" sz="1200" b="0" i="0" kern="1200" dirty="0">
                <a:solidFill>
                  <a:schemeClr val="tx1"/>
                </a:solidFill>
                <a:effectLst/>
                <a:latin typeface="+mn-lt"/>
                <a:ea typeface="+mn-ea"/>
                <a:cs typeface="+mn-cs"/>
              </a:rPr>
              <a:t>poète [2307], respect [818]</a:t>
            </a:r>
          </a:p>
          <a:p>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942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dirty="0" err="1"/>
              <a:t>Please</a:t>
            </a:r>
            <a:r>
              <a:rPr lang="fr-FR" b="1" dirty="0"/>
              <a:t> note</a:t>
            </a:r>
            <a:r>
              <a:rPr lang="fr-FR" b="0" dirty="0"/>
              <a:t>: </a:t>
            </a:r>
            <a:r>
              <a:rPr lang="fr-FR" b="0" dirty="0" err="1"/>
              <a:t>teachers</a:t>
            </a:r>
            <a:r>
              <a:rPr lang="fr-FR" b="0" dirty="0"/>
              <a:t> to insert the full </a:t>
            </a:r>
            <a:r>
              <a:rPr lang="fr-FR" b="0" dirty="0" err="1"/>
              <a:t>text</a:t>
            </a:r>
            <a:r>
              <a:rPr lang="fr-FR" b="0" dirty="0"/>
              <a:t> of </a:t>
            </a:r>
            <a:r>
              <a:rPr lang="en-GB" b="0" dirty="0"/>
              <a:t>verses 1 and 2 of the poem in the text box.</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Timing: 5 minutes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Opportunity to revisit the first two verses of the poem.  Students can be asked to read them aloud in pairs, taking it in turns to read a line each OR taking a verse each.</a:t>
            </a:r>
          </a:p>
          <a:p>
            <a:pPr marL="0" lvl="0" indent="0" algn="l" rtl="0">
              <a:spcBef>
                <a:spcPts val="0"/>
              </a:spcBef>
              <a:spcAft>
                <a:spcPts val="0"/>
              </a:spcAft>
              <a:buNone/>
            </a:pPr>
            <a:br>
              <a:rPr lang="en-GB" dirty="0"/>
            </a:br>
            <a:r>
              <a:rPr lang="en-GB" dirty="0"/>
              <a:t>They should be encouraged to use tone of voice, variance of tempo/rhythm, and/or gesture to demonstrate their understanding.</a:t>
            </a:r>
            <a:endParaRPr dirty="0"/>
          </a:p>
        </p:txBody>
      </p:sp>
      <p:sp>
        <p:nvSpPr>
          <p:cNvPr id="532" name="Google Shape;53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356723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dirty="0" err="1"/>
              <a:t>Please</a:t>
            </a:r>
            <a:r>
              <a:rPr lang="fr-FR" b="1" dirty="0"/>
              <a:t> note</a:t>
            </a:r>
            <a:r>
              <a:rPr lang="fr-FR" b="0" dirty="0"/>
              <a:t>: </a:t>
            </a:r>
            <a:r>
              <a:rPr lang="fr-FR" b="0" dirty="0" err="1"/>
              <a:t>teachers</a:t>
            </a:r>
            <a:r>
              <a:rPr lang="fr-FR" b="0" dirty="0"/>
              <a:t> to insert the full </a:t>
            </a:r>
            <a:r>
              <a:rPr lang="fr-FR" b="0" dirty="0" err="1"/>
              <a:t>text</a:t>
            </a:r>
            <a:r>
              <a:rPr lang="fr-FR" b="0" dirty="0"/>
              <a:t> </a:t>
            </a:r>
            <a:r>
              <a:rPr lang="en-GB" b="0" dirty="0"/>
              <a:t>of each verse in the appropriate cell.</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Timing: 2 minutes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This is the first time students hear/read the full text of the poem.</a:t>
            </a:r>
            <a:br>
              <a:rPr lang="en-GB" dirty="0"/>
            </a:br>
            <a:r>
              <a:rPr lang="en-GB" dirty="0"/>
              <a:t>They are now already familiar with two of the verses.</a:t>
            </a:r>
            <a:endParaRPr dirty="0"/>
          </a:p>
          <a:p>
            <a:pPr marL="0" lvl="0" indent="0" algn="l" rtl="0">
              <a:spcBef>
                <a:spcPts val="0"/>
              </a:spcBef>
              <a:spcAft>
                <a:spcPts val="0"/>
              </a:spcAft>
              <a:buNone/>
            </a:pPr>
            <a:r>
              <a:rPr lang="en-GB" dirty="0"/>
              <a:t>Here they listen to the whole text and put the verses in order.</a:t>
            </a:r>
            <a:br>
              <a:rPr lang="en-GB" dirty="0"/>
            </a:br>
            <a:endParaRPr dirty="0"/>
          </a:p>
          <a:p>
            <a:pPr marL="0" lvl="0" indent="0" algn="l" rtl="0">
              <a:spcBef>
                <a:spcPts val="0"/>
              </a:spcBef>
              <a:spcAft>
                <a:spcPts val="0"/>
              </a:spcAft>
              <a:buNone/>
            </a:pPr>
            <a:r>
              <a:rPr lang="en-GB" dirty="0"/>
              <a:t>A woman reads the poem fairly quickly, and without much emotion.</a:t>
            </a:r>
            <a:br>
              <a:rPr lang="en-GB" dirty="0"/>
            </a:br>
            <a:r>
              <a:rPr lang="en-GB" dirty="0"/>
              <a:t>Version 1: </a:t>
            </a:r>
            <a:r>
              <a:rPr lang="en-GB" u="sng" dirty="0">
                <a:solidFill>
                  <a:schemeClr val="hlink"/>
                </a:solidFill>
                <a:hlinkClick r:id="rId3"/>
              </a:rPr>
              <a:t>https://www.youtube.com/watch?v=vEessHNHzPQ</a:t>
            </a:r>
            <a:endParaRPr dirty="0"/>
          </a:p>
        </p:txBody>
      </p:sp>
      <p:sp>
        <p:nvSpPr>
          <p:cNvPr id="558" name="Google Shape;55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960357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dirty="0" err="1"/>
              <a:t>Please</a:t>
            </a:r>
            <a:r>
              <a:rPr lang="fr-FR" b="1" dirty="0"/>
              <a:t> note</a:t>
            </a:r>
            <a:r>
              <a:rPr lang="fr-FR" b="0" dirty="0"/>
              <a:t>: </a:t>
            </a:r>
            <a:r>
              <a:rPr lang="fr-FR" b="0" dirty="0" err="1"/>
              <a:t>teachers</a:t>
            </a:r>
            <a:r>
              <a:rPr lang="fr-FR" b="0" dirty="0"/>
              <a:t> to insert </a:t>
            </a:r>
            <a:r>
              <a:rPr lang="en-GB" b="0" dirty="0"/>
              <a:t>the text of verse 3, line by line. Each line is animated with the accompanying audio.</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Timing: 5 minutes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Whole class opportunity to read verse 3 aloud with the teacher.</a:t>
            </a:r>
          </a:p>
          <a:p>
            <a:pPr marL="0" lvl="0" indent="0" algn="l" rtl="0">
              <a:spcBef>
                <a:spcPts val="0"/>
              </a:spcBef>
              <a:spcAft>
                <a:spcPts val="0"/>
              </a:spcAft>
              <a:buNone/>
            </a:pPr>
            <a:br>
              <a:rPr lang="en-GB" dirty="0"/>
            </a:br>
            <a:r>
              <a:rPr lang="en-GB" dirty="0"/>
              <a:t>Elicit meanings and clarify any unknown vocabulary that has not yet been understood – again, encouraging dictionary use where appropriate.</a:t>
            </a:r>
            <a:br>
              <a:rPr lang="en-GB" dirty="0"/>
            </a:br>
            <a:br>
              <a:rPr lang="en-GB" dirty="0"/>
            </a:br>
            <a:r>
              <a:rPr lang="en-GB" dirty="0"/>
              <a:t>Give students another opportunity to read aloud the verse in pairs, a line each. Encourage them to read expressively, thinking about the meaning.</a:t>
            </a:r>
            <a:endParaRPr dirty="0"/>
          </a:p>
        </p:txBody>
      </p:sp>
      <p:sp>
        <p:nvSpPr>
          <p:cNvPr id="578" name="Google Shape;57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847207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b="1" dirty="0" err="1"/>
              <a:t>Please</a:t>
            </a:r>
            <a:r>
              <a:rPr lang="fr-FR" b="1" dirty="0"/>
              <a:t> note</a:t>
            </a:r>
            <a:r>
              <a:rPr lang="fr-FR" b="0" dirty="0"/>
              <a:t>: </a:t>
            </a:r>
            <a:r>
              <a:rPr lang="fr-FR" b="0" dirty="0" err="1"/>
              <a:t>teachers</a:t>
            </a:r>
            <a:r>
              <a:rPr lang="fr-FR" b="0" dirty="0"/>
              <a:t> to insert </a:t>
            </a:r>
            <a:r>
              <a:rPr lang="en-GB" b="0" dirty="0"/>
              <a:t>the text of verse 4, line by line. Each line is animated with the accompanying audio.</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Timing: 5 minutes approx.</a:t>
            </a:r>
            <a:endParaRPr b="0" dirty="0"/>
          </a:p>
        </p:txBody>
      </p:sp>
      <p:sp>
        <p:nvSpPr>
          <p:cNvPr id="610" name="Google Shape;61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006651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dirty="0" err="1"/>
              <a:t>Please</a:t>
            </a:r>
            <a:r>
              <a:rPr lang="fr-FR" b="1" dirty="0"/>
              <a:t> note</a:t>
            </a:r>
            <a:r>
              <a:rPr lang="fr-FR" b="0" dirty="0"/>
              <a:t>: </a:t>
            </a:r>
            <a:r>
              <a:rPr lang="fr-FR" b="0" dirty="0" err="1"/>
              <a:t>teachers</a:t>
            </a:r>
            <a:r>
              <a:rPr lang="fr-FR" b="0" dirty="0"/>
              <a:t> to insert </a:t>
            </a:r>
            <a:r>
              <a:rPr lang="en-GB" b="0" dirty="0"/>
              <a:t>the text of verse 5, line by line. Each line is animated with the accompanying audio.</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Timing: 5 minutes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Many words are repeated from earlier in the poem in different combinations in the final verse.</a:t>
            </a:r>
            <a:endParaRPr dirty="0"/>
          </a:p>
          <a:p>
            <a:pPr marL="0" lvl="0" indent="0" algn="l" rtl="0">
              <a:spcBef>
                <a:spcPts val="0"/>
              </a:spcBef>
              <a:spcAft>
                <a:spcPts val="0"/>
              </a:spcAft>
              <a:buNone/>
            </a:pPr>
            <a:r>
              <a:rPr lang="en-GB" dirty="0"/>
              <a:t>Pay particular attention to the vocabulary introduced this week – “temps” and “</a:t>
            </a:r>
            <a:r>
              <a:rPr lang="en-GB" dirty="0" err="1"/>
              <a:t>ressembler</a:t>
            </a:r>
            <a:r>
              <a:rPr lang="en-GB" dirty="0"/>
              <a:t>”.</a:t>
            </a:r>
            <a:endParaRPr dirty="0"/>
          </a:p>
        </p:txBody>
      </p:sp>
      <p:sp>
        <p:nvSpPr>
          <p:cNvPr id="641" name="Google Shape;64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919483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dirty="0"/>
              <a:t>Timing: 3 minutes approx.</a:t>
            </a:r>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This slide is animated to give students questions 1-4 to do independently, followed by whole class correction.</a:t>
            </a:r>
            <a:br>
              <a:rPr lang="en-GB" b="0" dirty="0"/>
            </a:br>
            <a:r>
              <a:rPr lang="en-GB" b="0" dirty="0"/>
              <a:t>Question 5 appears separately.  It is anticipated that students will need to return to read the text again for question 6.</a:t>
            </a:r>
            <a:br>
              <a:rPr lang="en-GB" b="0" dirty="0"/>
            </a:br>
            <a:r>
              <a:rPr lang="en-GB" b="0" dirty="0"/>
              <a:t>Note: The lessons have been designed so that the only copying required will be one A4/5 copy of the poem text.</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0" dirty="0"/>
              <a:t>This activity mainly includes vocabulary that has been previously taught or encountered in this week’s activities, and some additional near-cognates (for which the frequency is given below).</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Word frequency rankings (1 is the most common word in French): </a:t>
            </a:r>
          </a:p>
          <a:p>
            <a:pPr marL="0" lvl="0" indent="0" algn="l" rtl="0">
              <a:spcBef>
                <a:spcPts val="0"/>
              </a:spcBef>
              <a:spcAft>
                <a:spcPts val="0"/>
              </a:spcAft>
              <a:buNone/>
            </a:pPr>
            <a:endParaRPr dirty="0"/>
          </a:p>
          <a:p>
            <a:pPr marL="0" lvl="0" indent="0" algn="l" rtl="0">
              <a:spcBef>
                <a:spcPts val="0"/>
              </a:spcBef>
              <a:spcAft>
                <a:spcPts val="0"/>
              </a:spcAft>
              <a:buNone/>
            </a:pPr>
            <a:r>
              <a:rPr lang="en-GB" sz="1200" b="0" i="0" dirty="0" err="1">
                <a:solidFill>
                  <a:schemeClr val="dk1"/>
                </a:solidFill>
                <a:latin typeface="Calibri"/>
                <a:ea typeface="Calibri"/>
                <a:cs typeface="Calibri"/>
                <a:sym typeface="Calibri"/>
              </a:rPr>
              <a:t>apparence</a:t>
            </a:r>
            <a:r>
              <a:rPr lang="en-GB" sz="1200" b="0" i="0" dirty="0">
                <a:solidFill>
                  <a:schemeClr val="dk1"/>
                </a:solidFill>
                <a:latin typeface="Calibri"/>
                <a:ea typeface="Calibri"/>
                <a:cs typeface="Calibri"/>
                <a:sym typeface="Calibri"/>
              </a:rPr>
              <a:t> [2714], message [792], </a:t>
            </a:r>
            <a:r>
              <a:rPr lang="en-GB" sz="1200" b="0" i="0" dirty="0" err="1">
                <a:solidFill>
                  <a:schemeClr val="dk1"/>
                </a:solidFill>
                <a:latin typeface="Calibri"/>
                <a:ea typeface="Calibri"/>
                <a:cs typeface="Calibri"/>
                <a:sym typeface="Calibri"/>
              </a:rPr>
              <a:t>ordre</a:t>
            </a:r>
            <a:r>
              <a:rPr lang="en-GB" sz="1200" b="0" i="0" dirty="0">
                <a:solidFill>
                  <a:schemeClr val="dk1"/>
                </a:solidFill>
                <a:latin typeface="Calibri"/>
                <a:ea typeface="Calibri"/>
                <a:cs typeface="Calibri"/>
                <a:sym typeface="Calibri"/>
              </a:rPr>
              <a:t> [197], </a:t>
            </a:r>
            <a:r>
              <a:rPr lang="en-GB" sz="1200" b="0" i="0" dirty="0" err="1">
                <a:solidFill>
                  <a:schemeClr val="dk1"/>
                </a:solidFill>
                <a:latin typeface="Calibri"/>
                <a:ea typeface="Calibri"/>
                <a:cs typeface="Calibri"/>
                <a:sym typeface="Calibri"/>
              </a:rPr>
              <a:t>origine</a:t>
            </a:r>
            <a:r>
              <a:rPr lang="en-GB" sz="1200" b="0" i="0" dirty="0">
                <a:solidFill>
                  <a:schemeClr val="dk1"/>
                </a:solidFill>
                <a:latin typeface="Calibri"/>
                <a:ea typeface="Calibri"/>
                <a:cs typeface="Calibri"/>
                <a:sym typeface="Calibri"/>
              </a:rPr>
              <a:t> [709], </a:t>
            </a:r>
            <a:r>
              <a:rPr lang="en-GB" sz="1200" b="0" i="0" dirty="0" err="1">
                <a:solidFill>
                  <a:schemeClr val="dk1"/>
                </a:solidFill>
                <a:latin typeface="Calibri"/>
                <a:ea typeface="Calibri"/>
                <a:cs typeface="Calibri"/>
                <a:sym typeface="Calibri"/>
              </a:rPr>
              <a:t>géographique</a:t>
            </a:r>
            <a:r>
              <a:rPr lang="en-GB" sz="1200" b="0" i="0" dirty="0">
                <a:solidFill>
                  <a:schemeClr val="dk1"/>
                </a:solidFill>
                <a:latin typeface="Calibri"/>
                <a:ea typeface="Calibri"/>
                <a:cs typeface="Calibri"/>
                <a:sym typeface="Calibri"/>
              </a:rPr>
              <a:t> [3389], physique [1146]</a:t>
            </a:r>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Source: </a:t>
            </a:r>
            <a:r>
              <a:rPr lang="en-GB" sz="1200" dirty="0" err="1">
                <a:solidFill>
                  <a:schemeClr val="dk1"/>
                </a:solidFill>
                <a:latin typeface="Calibri"/>
                <a:ea typeface="Calibri"/>
                <a:cs typeface="Calibri"/>
                <a:sym typeface="Calibri"/>
              </a:rPr>
              <a:t>Londsale</a:t>
            </a:r>
            <a:r>
              <a:rPr lang="en-GB" sz="1200" dirty="0">
                <a:solidFill>
                  <a:schemeClr val="dk1"/>
                </a:solidFill>
                <a:latin typeface="Calibri"/>
                <a:ea typeface="Calibri"/>
                <a:cs typeface="Calibri"/>
                <a:sym typeface="Calibri"/>
              </a:rPr>
              <a:t>, D., &amp; Le Bras, Y.  (2009). </a:t>
            </a:r>
            <a:r>
              <a:rPr lang="en-GB" sz="1200" i="1" dirty="0">
                <a:solidFill>
                  <a:schemeClr val="dk1"/>
                </a:solidFill>
                <a:latin typeface="Calibri"/>
                <a:ea typeface="Calibri"/>
                <a:cs typeface="Calibri"/>
                <a:sym typeface="Calibri"/>
              </a:rPr>
              <a:t>A Frequency Dictionary of French: Core vocabulary for learners </a:t>
            </a:r>
            <a:r>
              <a:rPr lang="en-GB" sz="1200" dirty="0">
                <a:solidFill>
                  <a:schemeClr val="dk1"/>
                </a:solidFill>
                <a:latin typeface="Calibri"/>
                <a:ea typeface="Calibri"/>
                <a:cs typeface="Calibri"/>
                <a:sym typeface="Calibri"/>
              </a:rPr>
              <a:t>London: Routledge.</a:t>
            </a:r>
            <a:endParaRPr dirty="0"/>
          </a:p>
        </p:txBody>
      </p:sp>
      <p:sp>
        <p:nvSpPr>
          <p:cNvPr id="667" name="Google Shape;66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315972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Timing: 5 minutes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This slide allows the students to express their opinions on different versions of the poem, as well as practising adjectival agreement.</a:t>
            </a:r>
            <a:br>
              <a:rPr lang="en-GB" dirty="0"/>
            </a:br>
            <a:r>
              <a:rPr lang="en-GB" dirty="0"/>
              <a:t>The adjectives have all been learnt previously.</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dirty="0"/>
              <a:t>There are three versions to listen to/choose from:</a:t>
            </a:r>
            <a:br>
              <a:rPr lang="en-GB" dirty="0"/>
            </a:br>
            <a:r>
              <a:rPr lang="en-GB" dirty="0"/>
              <a:t>1. A woman reads the poem fairly quickly, and without much emotion. This is the version students already heard from slide 41.</a:t>
            </a:r>
            <a:br>
              <a:rPr lang="en-GB" dirty="0"/>
            </a:br>
            <a:r>
              <a:rPr lang="en-GB" dirty="0"/>
              <a:t>Version 1: </a:t>
            </a:r>
            <a:r>
              <a:rPr lang="en-GB" u="sng" dirty="0">
                <a:solidFill>
                  <a:schemeClr val="hlink"/>
                </a:solidFill>
                <a:hlinkClick r:id="rId3"/>
              </a:rPr>
              <a:t>https://www.youtube.com/watch?v=vEessHNHzPQ</a:t>
            </a:r>
            <a:br>
              <a:rPr lang="en-GB" dirty="0"/>
            </a:br>
            <a:r>
              <a:rPr lang="en-GB" dirty="0"/>
              <a:t>2. This version is the children’s version from lesson 1, but in its entirety.</a:t>
            </a:r>
            <a:br>
              <a:rPr lang="en-GB" dirty="0"/>
            </a:br>
            <a:r>
              <a:rPr lang="en-GB" dirty="0"/>
              <a:t>Version 2: </a:t>
            </a:r>
            <a:r>
              <a:rPr lang="en-GB" u="sng" dirty="0">
                <a:solidFill>
                  <a:schemeClr val="hlink"/>
                </a:solidFill>
                <a:hlinkClick r:id="rId4"/>
              </a:rPr>
              <a:t>https://www.youtube.com/watch?v=PYTqsC2L2VI</a:t>
            </a:r>
            <a:br>
              <a:rPr lang="en-GB" dirty="0"/>
            </a:br>
            <a:r>
              <a:rPr lang="en-GB" dirty="0"/>
              <a:t>3. A man reads this version, with some music/percussion in the background, and with feeling.</a:t>
            </a:r>
            <a:br>
              <a:rPr lang="en-GB" dirty="0"/>
            </a:br>
            <a:r>
              <a:rPr lang="en-GB" dirty="0"/>
              <a:t>Version 3: </a:t>
            </a:r>
            <a:r>
              <a:rPr lang="en-GB" u="sng" dirty="0">
                <a:solidFill>
                  <a:schemeClr val="hlink"/>
                </a:solidFill>
                <a:hlinkClick r:id="rId5"/>
              </a:rPr>
              <a:t>https://www.youtube.com/watch?v=dNbSNWaPUGc</a:t>
            </a:r>
            <a:endParaRPr dirty="0"/>
          </a:p>
          <a:p>
            <a:pPr marL="0" lvl="0" indent="0" algn="l" rtl="0">
              <a:spcBef>
                <a:spcPts val="0"/>
              </a:spcBef>
              <a:spcAft>
                <a:spcPts val="0"/>
              </a:spcAft>
              <a:buNone/>
            </a:pPr>
            <a:endParaRPr dirty="0"/>
          </a:p>
        </p:txBody>
      </p:sp>
      <p:sp>
        <p:nvSpPr>
          <p:cNvPr id="686" name="Google Shape;68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7858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dirty="0"/>
              <a:t>Timing: 10 minutes approx</a:t>
            </a:r>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In this slide, the students choose their own variation of the poem and practice reading it aloud with a partner.</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0" dirty="0"/>
              <a:t>Suggested classroom procedure:</a:t>
            </a:r>
            <a:endParaRPr dirty="0"/>
          </a:p>
          <a:p>
            <a:pPr marL="0" lvl="0" indent="0" algn="l" rtl="0">
              <a:spcBef>
                <a:spcPts val="0"/>
              </a:spcBef>
              <a:spcAft>
                <a:spcPts val="0"/>
              </a:spcAft>
              <a:buNone/>
            </a:pPr>
            <a:r>
              <a:rPr lang="en-GB" b="0" dirty="0"/>
              <a:t>1. Both students choose their optional versions and note them down (this is only for the purpose of avoiding any accusations of cheating, later) – Noting down the answers simply involves numbering 1 – 6 and next to each number putting one, two or three dots.</a:t>
            </a:r>
            <a:br>
              <a:rPr lang="en-GB" b="0" dirty="0"/>
            </a:br>
            <a:r>
              <a:rPr lang="en-GB" b="0" dirty="0"/>
              <a:t>2. Partner A starts – s/he says “</a:t>
            </a:r>
            <a:r>
              <a:rPr lang="en-GB" b="0" dirty="0" err="1"/>
              <a:t>J’ai</a:t>
            </a:r>
            <a:r>
              <a:rPr lang="en-GB" b="0" dirty="0"/>
              <a:t> frappé a XXX”, choosing whichever noun s/he believes her partner has chosen.  If s/he is correct, Partner B will nod to indicate s/he can continue to the next line.  </a:t>
            </a:r>
            <a:br>
              <a:rPr lang="en-GB" b="0" dirty="0"/>
            </a:br>
            <a:r>
              <a:rPr lang="en-GB" b="0" dirty="0"/>
              <a:t>3. As soon as Partner A gets an option wrong, Partner B gets a turn and in the same way, tries to predict his/her partner’s answers.  </a:t>
            </a:r>
            <a:br>
              <a:rPr lang="en-GB" b="0" dirty="0"/>
            </a:br>
            <a:r>
              <a:rPr lang="en-GB" b="0" dirty="0"/>
              <a:t>4. Every time a student goes wrong, you must go back to the beginning.</a:t>
            </a:r>
            <a:br>
              <a:rPr lang="en-GB" b="0" dirty="0"/>
            </a:br>
            <a:r>
              <a:rPr lang="en-GB" b="0" dirty="0"/>
              <a:t>5. The task ends when the first student gets through the whole text correctly predicting all their partner’s answers in one turn.</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0" dirty="0"/>
              <a:t>This task has several purposes:</a:t>
            </a:r>
            <a:br>
              <a:rPr lang="en-GB" b="0" dirty="0"/>
            </a:br>
            <a:r>
              <a:rPr lang="en-GB" b="0" dirty="0"/>
              <a:t>1. It practises reading aloud / pronunciation and decoding (there are some unknown near-cognates).</a:t>
            </a:r>
            <a:br>
              <a:rPr lang="en-GB" b="0" dirty="0"/>
            </a:br>
            <a:r>
              <a:rPr lang="en-GB" b="0" dirty="0"/>
              <a:t>2. It works memory. To “win” students have to keep returning to the beginning every time they select a wrong option (i.e. an option that their partner has not secretly chosen). The aim is to be the first to read the whole text, correctly selecting your partner’s options.  Whilst it is a game of chance to a degree, if you are not concentrating and remembering the options you have already correctly discovered, you give away the opportunity for your partner to have another go.  Each time you go wrong, play passes to your partner.</a:t>
            </a:r>
            <a:br>
              <a:rPr lang="en-GB" b="0" dirty="0"/>
            </a:br>
            <a:r>
              <a:rPr lang="en-GB" b="0" dirty="0"/>
              <a:t>3. It models some variations on the original poem, which prepares students for their own creation task, which is the next task, so acts as additional preparation for this.</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0" dirty="0"/>
              <a:t>This activity mainly includes vocabulary that has been previously taught or encountered in this week’s activities, and some additional near-cognates (for which the frequency is given below).</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Word frequency rankings (1 is the most common word in French): </a:t>
            </a:r>
            <a:endParaRPr dirty="0"/>
          </a:p>
          <a:p>
            <a:pPr marL="0" lvl="0" indent="0" algn="l" rtl="0">
              <a:spcBef>
                <a:spcPts val="0"/>
              </a:spcBef>
              <a:spcAft>
                <a:spcPts val="0"/>
              </a:spcAft>
              <a:buNone/>
            </a:pPr>
            <a:r>
              <a:rPr lang="en-GB" b="0" dirty="0"/>
              <a:t>ignorer [639], </a:t>
            </a:r>
            <a:r>
              <a:rPr lang="en-GB" b="0" dirty="0" err="1"/>
              <a:t>ennemi</a:t>
            </a:r>
            <a:r>
              <a:rPr lang="en-GB" b="0" dirty="0"/>
              <a:t> [1715]</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Source: </a:t>
            </a:r>
            <a:r>
              <a:rPr lang="en-GB" sz="1200" dirty="0" err="1">
                <a:solidFill>
                  <a:schemeClr val="dk1"/>
                </a:solidFill>
                <a:latin typeface="Calibri"/>
                <a:ea typeface="Calibri"/>
                <a:cs typeface="Calibri"/>
                <a:sym typeface="Calibri"/>
              </a:rPr>
              <a:t>Londsale</a:t>
            </a:r>
            <a:r>
              <a:rPr lang="en-GB" sz="1200" dirty="0">
                <a:solidFill>
                  <a:schemeClr val="dk1"/>
                </a:solidFill>
                <a:latin typeface="Calibri"/>
                <a:ea typeface="Calibri"/>
                <a:cs typeface="Calibri"/>
                <a:sym typeface="Calibri"/>
              </a:rPr>
              <a:t>, D., &amp; Le Bras, Y.  (2009). </a:t>
            </a:r>
            <a:r>
              <a:rPr lang="en-GB" sz="1200" i="1" dirty="0">
                <a:solidFill>
                  <a:schemeClr val="dk1"/>
                </a:solidFill>
                <a:latin typeface="Calibri"/>
                <a:ea typeface="Calibri"/>
                <a:cs typeface="Calibri"/>
                <a:sym typeface="Calibri"/>
              </a:rPr>
              <a:t>A Frequency Dictionary of French: Core vocabulary for learners </a:t>
            </a:r>
            <a:r>
              <a:rPr lang="en-GB" sz="1200" dirty="0">
                <a:solidFill>
                  <a:schemeClr val="dk1"/>
                </a:solidFill>
                <a:latin typeface="Calibri"/>
                <a:ea typeface="Calibri"/>
                <a:cs typeface="Calibri"/>
                <a:sym typeface="Calibri"/>
              </a:rPr>
              <a:t>London: Routledge.</a:t>
            </a:r>
            <a:endParaRPr dirty="0"/>
          </a:p>
          <a:p>
            <a:pPr marL="0" lvl="0" indent="0" algn="l" rtl="0">
              <a:spcBef>
                <a:spcPts val="0"/>
              </a:spcBef>
              <a:spcAft>
                <a:spcPts val="0"/>
              </a:spcAft>
              <a:buNone/>
            </a:pPr>
            <a:endParaRPr b="0" dirty="0"/>
          </a:p>
          <a:p>
            <a:pPr marL="0" lvl="0" indent="0" algn="l" rtl="0">
              <a:spcBef>
                <a:spcPts val="0"/>
              </a:spcBef>
              <a:spcAft>
                <a:spcPts val="0"/>
              </a:spcAft>
              <a:buNone/>
            </a:pPr>
            <a:endParaRPr b="0" dirty="0"/>
          </a:p>
        </p:txBody>
      </p:sp>
      <p:sp>
        <p:nvSpPr>
          <p:cNvPr id="704" name="Google Shape;70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55814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p>
          <a:p>
            <a:endParaRPr lang="en-GB" b="1" dirty="0"/>
          </a:p>
          <a:p>
            <a:r>
              <a:rPr lang="en-GB" b="1" dirty="0"/>
              <a:t>Aim: Comprehension of a longer text, text summary</a:t>
            </a:r>
          </a:p>
          <a:p>
            <a:endParaRPr lang="en-GB" b="1" dirty="0"/>
          </a:p>
          <a:p>
            <a:r>
              <a:rPr lang="en-GB" b="1" dirty="0"/>
              <a:t>Procedure:</a:t>
            </a:r>
          </a:p>
          <a:p>
            <a:pPr marL="228600" indent="-228600">
              <a:buAutoNum type="arabicPeriod"/>
            </a:pPr>
            <a:r>
              <a:rPr lang="en-GB" dirty="0"/>
              <a:t>Split</a:t>
            </a:r>
            <a:r>
              <a:rPr lang="en-GB" baseline="0" dirty="0"/>
              <a:t> the class into two.  Each half works on one of the biographies.</a:t>
            </a:r>
          </a:p>
          <a:p>
            <a:pPr marL="228600" indent="-228600">
              <a:buAutoNum type="arabicPeriod"/>
            </a:pPr>
            <a:r>
              <a:rPr lang="en-GB" dirty="0"/>
              <a:t>Students</a:t>
            </a:r>
            <a:r>
              <a:rPr lang="en-GB" baseline="0" dirty="0"/>
              <a:t> work in groups to translate the bullet points.  </a:t>
            </a:r>
          </a:p>
          <a:p>
            <a:pPr marL="228600" indent="-228600">
              <a:buAutoNum type="arabicPeriod"/>
            </a:pPr>
            <a:r>
              <a:rPr lang="en-GB" baseline="0" dirty="0"/>
              <a:t>At the end of the activity, students present their facts in English to the other half of the class.  Each group could feedback one or two of their sentences.  </a:t>
            </a:r>
          </a:p>
          <a:p>
            <a:pPr marL="228600" indent="-228600">
              <a:buAutoNum type="arabicPeriod"/>
            </a:pPr>
            <a:r>
              <a:rPr lang="en-GB" baseline="0" dirty="0"/>
              <a:t>The teacher can offer feedback on the translations into English to check accuracy within the translators and correct understanding for the listeners. </a:t>
            </a:r>
          </a:p>
          <a:p>
            <a:pPr marL="228600" indent="-228600">
              <a:buAutoNum type="arabicPeriod"/>
            </a:pPr>
            <a:r>
              <a:rPr lang="en-GB" baseline="0" dirty="0"/>
              <a:t>Repeat for the second biography.</a:t>
            </a:r>
          </a:p>
          <a:p>
            <a:pPr marL="228600" indent="-228600">
              <a:buAutoNum type="arabicPeriod"/>
            </a:pPr>
            <a:endParaRPr lang="en-GB" baseline="0" dirty="0"/>
          </a:p>
          <a:p>
            <a:r>
              <a:rPr lang="en-US" b="1" dirty="0"/>
              <a:t>Transcript: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sz="12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comparée [comparer 1560], million [307], vue [191], populaire [1349], danser [2934], tennis [3867], </a:t>
            </a:r>
            <a:r>
              <a:rPr kumimoji="0" lang="en-GB" sz="1200" b="0" i="0" u="none" strike="noStrike" kern="1200" cap="none" spc="0" normalizeH="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hamburger [&gt;5000], </a:t>
            </a:r>
            <a:r>
              <a:rPr kumimoji="0" lang="fr-FR" sz="12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Martinique [n/a],</a:t>
            </a:r>
            <a:r>
              <a:rPr kumimoji="0" lang="en-GB" sz="1200" b="0" i="0" u="none" strike="noStrike" kern="1200" cap="none" spc="0" normalizeH="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lang="fr-FR" sz="12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Caraïbes [n/a]</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5745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Timing: 10 minutes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idea is to offer some choice of task.  Not all students enjoy writing their own poetry.</a:t>
            </a:r>
            <a:br>
              <a:rPr lang="en-GB" dirty="0"/>
            </a:br>
            <a:r>
              <a:rPr lang="en-GB" dirty="0"/>
              <a:t>Both options here involve engagement with the meaning of the language and spoken production.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TL instructions appears gradually, teacher elicits meaning bit by bit from students, to ensure that meaning is clear.</a:t>
            </a:r>
            <a:endParaRPr dirty="0"/>
          </a:p>
        </p:txBody>
      </p:sp>
      <p:sp>
        <p:nvSpPr>
          <p:cNvPr id="733" name="Google Shape;73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12280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pilote</a:t>
            </a:r>
            <a:r>
              <a:rPr lang="en-GB" sz="12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[3002], </a:t>
            </a:r>
            <a:r>
              <a:rPr kumimoji="0" lang="en-GB" sz="12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automobile [2407], sport [2011], passion [1866], </a:t>
            </a:r>
            <a:r>
              <a:rPr kumimoji="0" lang="en-GB" sz="12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février</a:t>
            </a:r>
            <a:r>
              <a:rPr kumimoji="0" lang="en-GB" sz="12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[1136], </a:t>
            </a:r>
            <a:r>
              <a:rPr kumimoji="0" lang="en-GB" sz="12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compte</a:t>
            </a:r>
            <a:r>
              <a:rPr kumimoji="0" lang="en-GB" sz="1200" b="0" i="0" u="none" strike="noStrike" kern="1200" cap="none" spc="0" normalizeH="0" baseline="0" noProof="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[254]</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351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p>
          <a:p>
            <a:endParaRPr lang="en-GB" b="1" dirty="0"/>
          </a:p>
          <a:p>
            <a:r>
              <a:rPr lang="en-GB" b="1" dirty="0"/>
              <a:t>Aim: Verb manipulation</a:t>
            </a:r>
          </a:p>
          <a:p>
            <a:endParaRPr lang="en-GB" b="1" dirty="0"/>
          </a:p>
          <a:p>
            <a:r>
              <a:rPr lang="en-GB" b="1" dirty="0"/>
              <a:t>Procedure:</a:t>
            </a:r>
          </a:p>
          <a:p>
            <a:pPr marL="228600" indent="-228600">
              <a:buAutoNum type="arabicPeriod"/>
            </a:pPr>
            <a:r>
              <a:rPr lang="en-GB" baseline="0" dirty="0"/>
              <a:t>Now that the students have a secure understating of the texts, ask students to pick out the verbs. </a:t>
            </a:r>
          </a:p>
          <a:p>
            <a:pPr marL="228600" indent="-228600">
              <a:buAutoNum type="arabicPeriod"/>
            </a:pPr>
            <a:r>
              <a:rPr lang="en-GB" baseline="0" dirty="0"/>
              <a:t>To challenge students, do this step initially without the support of the grid (next slide).</a:t>
            </a:r>
          </a:p>
          <a:p>
            <a:pPr marL="228600" indent="-228600">
              <a:buAutoNum type="arabicPeriod"/>
            </a:pPr>
            <a:r>
              <a:rPr lang="en-GB" baseline="0" dirty="0"/>
              <a:t>Teachers may wish for students to complete this activity in groups of four, so that collaborative working enables students a greater chance of success.  </a:t>
            </a:r>
          </a:p>
          <a:p>
            <a:pPr marL="228600" indent="-228600">
              <a:buAutoNum type="arabicPeriod"/>
            </a:pPr>
            <a:r>
              <a:rPr lang="en-GB" baseline="0" dirty="0"/>
              <a:t>The second step is for students to change these verbs into 2</a:t>
            </a:r>
            <a:r>
              <a:rPr lang="en-GB" baseline="30000" dirty="0"/>
              <a:t>nd</a:t>
            </a:r>
            <a:r>
              <a:rPr lang="en-GB" baseline="0" dirty="0"/>
              <a:t> person singular.</a:t>
            </a:r>
          </a:p>
          <a:p>
            <a:pPr marL="228600" indent="-228600">
              <a:buAutoNum type="arabicPeriod"/>
            </a:pPr>
            <a:r>
              <a:rPr lang="en-GB" baseline="0" dirty="0"/>
              <a:t>Actively encourage students to look back through their exercise books to find this information to aid the completion of this activity.  Some verbs will not be as fresh in their minds.</a:t>
            </a:r>
          </a:p>
          <a:p>
            <a:pPr marL="228600" indent="-228600">
              <a:buAutoNum type="arabicPeriod"/>
            </a:pPr>
            <a:r>
              <a:rPr lang="en-GB" baseline="0" dirty="0"/>
              <a:t>Alternatively – teachers could provide the verbs in the second person for students to complete as a matching activity. (slide 37)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277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 to the activity on the previous slide.</a:t>
            </a:r>
          </a:p>
          <a:p>
            <a:endParaRPr lang="en-US" b="1" dirty="0"/>
          </a:p>
          <a:p>
            <a:r>
              <a:rPr lang="en-US" b="1" dirty="0"/>
              <a:t>Aim: </a:t>
            </a:r>
            <a:r>
              <a:rPr lang="en-US" baseline="0" dirty="0"/>
              <a:t>ensure students have the correct 2</a:t>
            </a:r>
            <a:r>
              <a:rPr lang="en-US" baseline="30000" dirty="0"/>
              <a:t>nd</a:t>
            </a:r>
            <a:r>
              <a:rPr lang="en-US" baseline="0" dirty="0"/>
              <a:t> person singular forms</a:t>
            </a:r>
            <a:endParaRPr lang="en-US" b="1" dirty="0"/>
          </a:p>
          <a:p>
            <a:endParaRPr lang="en-US" b="1" dirty="0"/>
          </a:p>
          <a:p>
            <a:r>
              <a:rPr lang="en-US" b="1" dirty="0"/>
              <a:t>Procedure:</a:t>
            </a:r>
          </a:p>
          <a:p>
            <a:pPr marL="228600" indent="-228600">
              <a:buAutoNum type="arabicPeriod"/>
            </a:pPr>
            <a:r>
              <a:rPr lang="en-US" dirty="0"/>
              <a:t>Teachers can use this slide</a:t>
            </a:r>
            <a:r>
              <a:rPr lang="en-US" baseline="0" dirty="0"/>
              <a:t> to ensure students have the correct 2</a:t>
            </a:r>
            <a:r>
              <a:rPr lang="en-US" baseline="30000" dirty="0"/>
              <a:t>nd</a:t>
            </a:r>
            <a:r>
              <a:rPr lang="en-US" baseline="0" dirty="0"/>
              <a:t> person singular forms.  </a:t>
            </a:r>
          </a:p>
          <a:p>
            <a:pPr marL="228600" indent="-228600">
              <a:buAutoNum type="arabicPeriod"/>
            </a:pPr>
            <a:r>
              <a:rPr lang="en-US" baseline="0" dirty="0"/>
              <a:t>Students can then use this as a visual support when they come to construct their questions in the pair work to follow.</a:t>
            </a:r>
          </a:p>
          <a:p>
            <a:pPr marL="228600" indent="-228600">
              <a:buAutoNum type="arabicPeriod"/>
            </a:pPr>
            <a:r>
              <a:rPr lang="en-US" baseline="0" dirty="0"/>
              <a:t>The text box at the bottom allows teachers the opportunity to conduct this part as a match-up, depending on the ability of the group.  Delete as necessary.</a:t>
            </a:r>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558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18/05/2021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18/05/2021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18/05/2021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18/05/2021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18/05/2021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18/05/2021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10312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9697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716849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5927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1158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97293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561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63520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91982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43182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5765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18/05/2021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18/05/2021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665346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jpeg"/><Relationship Id="rId7" Type="http://schemas.openxmlformats.org/officeDocument/2006/relationships/image" Target="../media/image22.gif"/><Relationship Id="rId12" Type="http://schemas.openxmlformats.org/officeDocument/2006/relationships/image" Target="../media/image27.png"/><Relationship Id="rId17" Type="http://schemas.openxmlformats.org/officeDocument/2006/relationships/image" Target="../media/image3.png"/><Relationship Id="rId2" Type="http://schemas.openxmlformats.org/officeDocument/2006/relationships/notesSlide" Target="../notesSlides/notesSlide11.xml"/><Relationship Id="rId16" Type="http://schemas.openxmlformats.org/officeDocument/2006/relationships/image" Target="../media/image14.jpeg"/><Relationship Id="rId1" Type="http://schemas.openxmlformats.org/officeDocument/2006/relationships/slideLayout" Target="../slideLayouts/slideLayout24.xml"/><Relationship Id="rId6" Type="http://schemas.openxmlformats.org/officeDocument/2006/relationships/image" Target="../media/image21.gif"/><Relationship Id="rId11" Type="http://schemas.openxmlformats.org/officeDocument/2006/relationships/image" Target="../media/image26.png"/><Relationship Id="rId5" Type="http://schemas.openxmlformats.org/officeDocument/2006/relationships/image" Target="../media/image20.gif"/><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gif"/><Relationship Id="rId9" Type="http://schemas.openxmlformats.org/officeDocument/2006/relationships/image" Target="../media/image24.gif"/><Relationship Id="rId1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5.png"/><Relationship Id="rId3" Type="http://schemas.openxmlformats.org/officeDocument/2006/relationships/image" Target="../media/image21.gif"/><Relationship Id="rId7" Type="http://schemas.openxmlformats.org/officeDocument/2006/relationships/image" Target="../media/image23.png"/><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19.gif"/><Relationship Id="rId11" Type="http://schemas.openxmlformats.org/officeDocument/2006/relationships/image" Target="../media/image34.png"/><Relationship Id="rId5" Type="http://schemas.openxmlformats.org/officeDocument/2006/relationships/image" Target="../media/image22.gif"/><Relationship Id="rId15" Type="http://schemas.openxmlformats.org/officeDocument/2006/relationships/image" Target="../media/image3.png"/><Relationship Id="rId10" Type="http://schemas.openxmlformats.org/officeDocument/2006/relationships/image" Target="../media/image33.png"/><Relationship Id="rId4" Type="http://schemas.openxmlformats.org/officeDocument/2006/relationships/image" Target="../media/image20.gif"/><Relationship Id="rId9" Type="http://schemas.openxmlformats.org/officeDocument/2006/relationships/image" Target="../media/image32.png"/><Relationship Id="rId1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4.png"/><Relationship Id="rId18" Type="http://schemas.openxmlformats.org/officeDocument/2006/relationships/image" Target="../media/image28.png"/><Relationship Id="rId3" Type="http://schemas.openxmlformats.org/officeDocument/2006/relationships/image" Target="../media/image18.jpeg"/><Relationship Id="rId21" Type="http://schemas.openxmlformats.org/officeDocument/2006/relationships/image" Target="../media/image3.png"/><Relationship Id="rId7" Type="http://schemas.openxmlformats.org/officeDocument/2006/relationships/image" Target="../media/image22.gif"/><Relationship Id="rId12" Type="http://schemas.openxmlformats.org/officeDocument/2006/relationships/image" Target="../media/image33.png"/><Relationship Id="rId17" Type="http://schemas.openxmlformats.org/officeDocument/2006/relationships/image" Target="../media/image27.png"/><Relationship Id="rId2" Type="http://schemas.openxmlformats.org/officeDocument/2006/relationships/notesSlide" Target="../notesSlides/notesSlide13.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28.xml"/><Relationship Id="rId6" Type="http://schemas.openxmlformats.org/officeDocument/2006/relationships/image" Target="../media/image21.gif"/><Relationship Id="rId11" Type="http://schemas.openxmlformats.org/officeDocument/2006/relationships/image" Target="../media/image32.png"/><Relationship Id="rId5" Type="http://schemas.openxmlformats.org/officeDocument/2006/relationships/image" Target="../media/image20.gif"/><Relationship Id="rId15" Type="http://schemas.openxmlformats.org/officeDocument/2006/relationships/image" Target="../media/image25.png"/><Relationship Id="rId10" Type="http://schemas.openxmlformats.org/officeDocument/2006/relationships/image" Target="../media/image31.png"/><Relationship Id="rId19" Type="http://schemas.openxmlformats.org/officeDocument/2006/relationships/image" Target="../media/image29.png"/><Relationship Id="rId4" Type="http://schemas.openxmlformats.org/officeDocument/2006/relationships/image" Target="../media/image19.gif"/><Relationship Id="rId9" Type="http://schemas.openxmlformats.org/officeDocument/2006/relationships/image" Target="../media/image24.gif"/><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4.png"/><Relationship Id="rId18" Type="http://schemas.openxmlformats.org/officeDocument/2006/relationships/image" Target="../media/image28.png"/><Relationship Id="rId26" Type="http://schemas.openxmlformats.org/officeDocument/2006/relationships/audio" Target="../media/audio6.wav"/><Relationship Id="rId3" Type="http://schemas.openxmlformats.org/officeDocument/2006/relationships/image" Target="../media/image18.jpeg"/><Relationship Id="rId21" Type="http://schemas.openxmlformats.org/officeDocument/2006/relationships/audio" Target="../media/audio1.wav"/><Relationship Id="rId34" Type="http://schemas.openxmlformats.org/officeDocument/2006/relationships/image" Target="../media/image3.png"/><Relationship Id="rId7" Type="http://schemas.openxmlformats.org/officeDocument/2006/relationships/image" Target="../media/image22.gif"/><Relationship Id="rId12" Type="http://schemas.openxmlformats.org/officeDocument/2006/relationships/image" Target="../media/image33.png"/><Relationship Id="rId17" Type="http://schemas.openxmlformats.org/officeDocument/2006/relationships/image" Target="../media/image27.png"/><Relationship Id="rId25" Type="http://schemas.openxmlformats.org/officeDocument/2006/relationships/audio" Target="../media/audio5.wav"/><Relationship Id="rId33" Type="http://schemas.openxmlformats.org/officeDocument/2006/relationships/image" Target="../media/image36.png"/><Relationship Id="rId2" Type="http://schemas.openxmlformats.org/officeDocument/2006/relationships/notesSlide" Target="../notesSlides/notesSlide14.xml"/><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audio" Target="../media/audio9.wav"/><Relationship Id="rId1" Type="http://schemas.openxmlformats.org/officeDocument/2006/relationships/slideLayout" Target="../slideLayouts/slideLayout28.xml"/><Relationship Id="rId6" Type="http://schemas.openxmlformats.org/officeDocument/2006/relationships/image" Target="../media/image21.gif"/><Relationship Id="rId11" Type="http://schemas.openxmlformats.org/officeDocument/2006/relationships/image" Target="../media/image32.png"/><Relationship Id="rId24" Type="http://schemas.openxmlformats.org/officeDocument/2006/relationships/audio" Target="../media/audio4.wav"/><Relationship Id="rId32" Type="http://schemas.openxmlformats.org/officeDocument/2006/relationships/audio" Target="../media/audio12.wav"/><Relationship Id="rId5" Type="http://schemas.openxmlformats.org/officeDocument/2006/relationships/image" Target="../media/image20.gif"/><Relationship Id="rId15" Type="http://schemas.openxmlformats.org/officeDocument/2006/relationships/image" Target="../media/image25.png"/><Relationship Id="rId23" Type="http://schemas.openxmlformats.org/officeDocument/2006/relationships/audio" Target="../media/audio3.wav"/><Relationship Id="rId28" Type="http://schemas.openxmlformats.org/officeDocument/2006/relationships/audio" Target="../media/audio8.wav"/><Relationship Id="rId10" Type="http://schemas.openxmlformats.org/officeDocument/2006/relationships/image" Target="../media/image31.png"/><Relationship Id="rId19" Type="http://schemas.openxmlformats.org/officeDocument/2006/relationships/image" Target="../media/image29.png"/><Relationship Id="rId31" Type="http://schemas.openxmlformats.org/officeDocument/2006/relationships/audio" Target="../media/audio11.wav"/><Relationship Id="rId4" Type="http://schemas.openxmlformats.org/officeDocument/2006/relationships/image" Target="../media/image19.gif"/><Relationship Id="rId9" Type="http://schemas.openxmlformats.org/officeDocument/2006/relationships/image" Target="../media/image24.gif"/><Relationship Id="rId14" Type="http://schemas.openxmlformats.org/officeDocument/2006/relationships/image" Target="../media/image35.png"/><Relationship Id="rId22" Type="http://schemas.openxmlformats.org/officeDocument/2006/relationships/audio" Target="../media/audio2.wav"/><Relationship Id="rId27" Type="http://schemas.openxmlformats.org/officeDocument/2006/relationships/audio" Target="../media/audio7.wav"/><Relationship Id="rId30" Type="http://schemas.openxmlformats.org/officeDocument/2006/relationships/audio" Target="../media/audio10.wav"/></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3.png"/><Relationship Id="rId4" Type="http://schemas.openxmlformats.org/officeDocument/2006/relationships/image" Target="../media/image38.jpe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3" Type="http://schemas.openxmlformats.org/officeDocument/2006/relationships/image" Target="../media/image37.jpeg"/><Relationship Id="rId7" Type="http://schemas.openxmlformats.org/officeDocument/2006/relationships/audio" Target="../media/audio15.wav"/><Relationship Id="rId12" Type="http://schemas.openxmlformats.org/officeDocument/2006/relationships/audio" Target="../media/audio20.wav"/><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audio" Target="../media/audio13.wav"/><Relationship Id="rId10" Type="http://schemas.openxmlformats.org/officeDocument/2006/relationships/audio" Target="../media/audio18.wav"/><Relationship Id="rId4" Type="http://schemas.openxmlformats.org/officeDocument/2006/relationships/image" Target="../media/image39.png"/><Relationship Id="rId9" Type="http://schemas.openxmlformats.org/officeDocument/2006/relationships/audio" Target="../media/audio17.wav"/><Relationship Id="rId1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30.wav"/><Relationship Id="rId3" Type="http://schemas.openxmlformats.org/officeDocument/2006/relationships/image" Target="../media/image44.png"/><Relationship Id="rId7" Type="http://schemas.openxmlformats.org/officeDocument/2006/relationships/audio" Target="../media/audio24.wav"/><Relationship Id="rId12" Type="http://schemas.openxmlformats.org/officeDocument/2006/relationships/audio" Target="../media/audio29.wav"/><Relationship Id="rId17" Type="http://schemas.openxmlformats.org/officeDocument/2006/relationships/image" Target="../media/image38.jpeg"/><Relationship Id="rId2" Type="http://schemas.openxmlformats.org/officeDocument/2006/relationships/notesSlide" Target="../notesSlides/notesSlide18.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5" Type="http://schemas.openxmlformats.org/officeDocument/2006/relationships/image" Target="../media/image43.png"/><Relationship Id="rId10" Type="http://schemas.openxmlformats.org/officeDocument/2006/relationships/audio" Target="../media/audio27.wav"/><Relationship Id="rId4" Type="http://schemas.openxmlformats.org/officeDocument/2006/relationships/image" Target="../media/image45.png"/><Relationship Id="rId9" Type="http://schemas.openxmlformats.org/officeDocument/2006/relationships/audio" Target="../media/audio26.wav"/><Relationship Id="rId14"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audio" Target="../media/audio31.wav"/><Relationship Id="rId7" Type="http://schemas.openxmlformats.org/officeDocument/2006/relationships/audio" Target="../media/audio35.wav"/><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audio" Target="../media/audio34.wav"/><Relationship Id="rId5" Type="http://schemas.openxmlformats.org/officeDocument/2006/relationships/audio" Target="../media/audio33.wav"/><Relationship Id="rId10" Type="http://schemas.openxmlformats.org/officeDocument/2006/relationships/image" Target="../media/image3.png"/><Relationship Id="rId4" Type="http://schemas.openxmlformats.org/officeDocument/2006/relationships/audio" Target="../media/audio32.wav"/><Relationship Id="rId9" Type="http://schemas.openxmlformats.org/officeDocument/2006/relationships/audio" Target="../media/audio37.wav"/></Relationships>
</file>

<file path=ppt/slides/_rels/slide32.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audio" Target="../media/audio38.wav"/><Relationship Id="rId7" Type="http://schemas.openxmlformats.org/officeDocument/2006/relationships/audio" Target="../media/audio42.wav"/><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audio" Target="../media/audio41.wav"/><Relationship Id="rId5" Type="http://schemas.openxmlformats.org/officeDocument/2006/relationships/audio" Target="../media/audio40.wav"/><Relationship Id="rId4" Type="http://schemas.openxmlformats.org/officeDocument/2006/relationships/audio" Target="../media/audio39.wav"/><Relationship Id="rId9"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3.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18" Type="http://schemas.openxmlformats.org/officeDocument/2006/relationships/audio" Target="../media/audio45.wav"/><Relationship Id="rId3" Type="http://schemas.openxmlformats.org/officeDocument/2006/relationships/image" Target="../media/image63.png"/><Relationship Id="rId21" Type="http://schemas.openxmlformats.org/officeDocument/2006/relationships/audio" Target="../media/audio48.wav"/><Relationship Id="rId7" Type="http://schemas.openxmlformats.org/officeDocument/2006/relationships/image" Target="../media/image66.png"/><Relationship Id="rId12" Type="http://schemas.openxmlformats.org/officeDocument/2006/relationships/image" Target="../media/image70.png"/><Relationship Id="rId17" Type="http://schemas.openxmlformats.org/officeDocument/2006/relationships/audio" Target="../media/audio44.wav"/><Relationship Id="rId2" Type="http://schemas.openxmlformats.org/officeDocument/2006/relationships/notesSlide" Target="../notesSlides/notesSlide37.xml"/><Relationship Id="rId16" Type="http://schemas.openxmlformats.org/officeDocument/2006/relationships/image" Target="../media/image74.jpeg"/><Relationship Id="rId20" Type="http://schemas.openxmlformats.org/officeDocument/2006/relationships/audio" Target="../media/audio47.wav"/><Relationship Id="rId1" Type="http://schemas.openxmlformats.org/officeDocument/2006/relationships/slideLayout" Target="../slideLayouts/slideLayout24.xml"/><Relationship Id="rId6" Type="http://schemas.openxmlformats.org/officeDocument/2006/relationships/image" Target="../media/image65.png"/><Relationship Id="rId11" Type="http://schemas.microsoft.com/office/2007/relationships/hdphoto" Target="../media/hdphoto1.wdp"/><Relationship Id="rId24" Type="http://schemas.openxmlformats.org/officeDocument/2006/relationships/audio" Target="../media/audio51.wav"/><Relationship Id="rId5" Type="http://schemas.openxmlformats.org/officeDocument/2006/relationships/image" Target="../media/image3.png"/><Relationship Id="rId15" Type="http://schemas.openxmlformats.org/officeDocument/2006/relationships/image" Target="../media/image73.png"/><Relationship Id="rId23" Type="http://schemas.openxmlformats.org/officeDocument/2006/relationships/audio" Target="../media/audio50.wav"/><Relationship Id="rId10" Type="http://schemas.openxmlformats.org/officeDocument/2006/relationships/image" Target="../media/image69.png"/><Relationship Id="rId19" Type="http://schemas.openxmlformats.org/officeDocument/2006/relationships/audio" Target="../media/audio46.wav"/><Relationship Id="rId4" Type="http://schemas.openxmlformats.org/officeDocument/2006/relationships/image" Target="../media/image64.png"/><Relationship Id="rId9" Type="http://schemas.openxmlformats.org/officeDocument/2006/relationships/image" Target="../media/image68.png"/><Relationship Id="rId14" Type="http://schemas.openxmlformats.org/officeDocument/2006/relationships/image" Target="../media/image72.png"/><Relationship Id="rId22" Type="http://schemas.openxmlformats.org/officeDocument/2006/relationships/audio" Target="../media/audio49.wav"/></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24.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78.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6.xml"/><Relationship Id="rId4" Type="http://schemas.openxmlformats.org/officeDocument/2006/relationships/hyperlink" Target="https://wordreference.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4.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4.xml"/><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image" Target="../media/image83.png"/><Relationship Id="rId18" Type="http://schemas.openxmlformats.org/officeDocument/2006/relationships/image" Target="../media/image88.gif"/><Relationship Id="rId3" Type="http://schemas.openxmlformats.org/officeDocument/2006/relationships/audio" Target="../media/audio52.wav"/><Relationship Id="rId21" Type="http://schemas.openxmlformats.org/officeDocument/2006/relationships/image" Target="../media/image91.png"/><Relationship Id="rId7" Type="http://schemas.openxmlformats.org/officeDocument/2006/relationships/audio" Target="../media/audio56.wav"/><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notesSlide" Target="../notesSlides/notesSlide49.xml"/><Relationship Id="rId16" Type="http://schemas.openxmlformats.org/officeDocument/2006/relationships/image" Target="../media/image86.png"/><Relationship Id="rId20" Type="http://schemas.openxmlformats.org/officeDocument/2006/relationships/image" Target="../media/image90.jpg"/><Relationship Id="rId1" Type="http://schemas.openxmlformats.org/officeDocument/2006/relationships/slideLayout" Target="../slideLayouts/slideLayout24.xml"/><Relationship Id="rId6" Type="http://schemas.openxmlformats.org/officeDocument/2006/relationships/audio" Target="../media/audio55.wav"/><Relationship Id="rId11" Type="http://schemas.openxmlformats.org/officeDocument/2006/relationships/image" Target="../media/image81.jpg"/><Relationship Id="rId5" Type="http://schemas.openxmlformats.org/officeDocument/2006/relationships/audio" Target="../media/audio54.wav"/><Relationship Id="rId15" Type="http://schemas.openxmlformats.org/officeDocument/2006/relationships/image" Target="../media/image85.png"/><Relationship Id="rId10" Type="http://schemas.openxmlformats.org/officeDocument/2006/relationships/image" Target="../media/image80.png"/><Relationship Id="rId19" Type="http://schemas.openxmlformats.org/officeDocument/2006/relationships/image" Target="../media/image89.png"/><Relationship Id="rId4" Type="http://schemas.openxmlformats.org/officeDocument/2006/relationships/audio" Target="../media/audio53.wav"/><Relationship Id="rId9" Type="http://schemas.openxmlformats.org/officeDocument/2006/relationships/image" Target="../media/image3.png"/><Relationship Id="rId14" Type="http://schemas.openxmlformats.org/officeDocument/2006/relationships/image" Target="../media/image84.png"/><Relationship Id="rId22" Type="http://schemas.openxmlformats.org/officeDocument/2006/relationships/image" Target="../media/image92.png"/></Relationships>
</file>

<file path=ppt/slides/_rels/slide57.xml.rels><?xml version="1.0" encoding="UTF-8" standalone="yes"?>
<Relationships xmlns="http://schemas.openxmlformats.org/package/2006/relationships"><Relationship Id="rId8" Type="http://schemas.openxmlformats.org/officeDocument/2006/relationships/audio" Target="../media/audio63.wav"/><Relationship Id="rId13" Type="http://schemas.openxmlformats.org/officeDocument/2006/relationships/image" Target="../media/image91.png"/><Relationship Id="rId3" Type="http://schemas.openxmlformats.org/officeDocument/2006/relationships/audio" Target="../media/audio58.wav"/><Relationship Id="rId7" Type="http://schemas.openxmlformats.org/officeDocument/2006/relationships/audio" Target="../media/audio62.wav"/><Relationship Id="rId12"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24.xml"/><Relationship Id="rId6" Type="http://schemas.openxmlformats.org/officeDocument/2006/relationships/audio" Target="../media/audio61.wav"/><Relationship Id="rId11" Type="http://schemas.openxmlformats.org/officeDocument/2006/relationships/image" Target="../media/image88.gif"/><Relationship Id="rId5" Type="http://schemas.openxmlformats.org/officeDocument/2006/relationships/audio" Target="../media/audio60.wav"/><Relationship Id="rId15" Type="http://schemas.openxmlformats.org/officeDocument/2006/relationships/image" Target="../media/image94.png"/><Relationship Id="rId10" Type="http://schemas.openxmlformats.org/officeDocument/2006/relationships/image" Target="../media/image80.png"/><Relationship Id="rId4" Type="http://schemas.openxmlformats.org/officeDocument/2006/relationships/audio" Target="../media/audio59.wav"/><Relationship Id="rId9" Type="http://schemas.openxmlformats.org/officeDocument/2006/relationships/image" Target="../media/image3.png"/><Relationship Id="rId14" Type="http://schemas.openxmlformats.org/officeDocument/2006/relationships/image" Target="../media/image92.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4.xml"/><Relationship Id="rId4" Type="http://schemas.openxmlformats.org/officeDocument/2006/relationships/image" Target="../media/image95.jp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hyperlink" Target="https://www.formula1.com/en/drivers/pierre-gasly.html" TargetMode="External"/><Relationship Id="rId5" Type="http://schemas.openxmlformats.org/officeDocument/2006/relationships/hyperlink" Target="https://nvsc.fandom.com/wiki/Shy'm" TargetMode="Externa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4.xml"/><Relationship Id="rId4" Type="http://schemas.openxmlformats.org/officeDocument/2006/relationships/audio" Target="../media/audio64.wav"/></Relationships>
</file>

<file path=ppt/slides/_rels/slide61.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image" Target="../media/image91.png"/><Relationship Id="rId18" Type="http://schemas.openxmlformats.org/officeDocument/2006/relationships/image" Target="../media/image99.png"/><Relationship Id="rId3" Type="http://schemas.openxmlformats.org/officeDocument/2006/relationships/audio" Target="../media/audio58.wav"/><Relationship Id="rId21" Type="http://schemas.openxmlformats.org/officeDocument/2006/relationships/image" Target="../media/image102.png"/><Relationship Id="rId7" Type="http://schemas.openxmlformats.org/officeDocument/2006/relationships/audio" Target="../media/audio68.wav"/><Relationship Id="rId12" Type="http://schemas.openxmlformats.org/officeDocument/2006/relationships/image" Target="../media/image93.png"/><Relationship Id="rId17" Type="http://schemas.openxmlformats.org/officeDocument/2006/relationships/image" Target="../media/image98.png"/><Relationship Id="rId2" Type="http://schemas.openxmlformats.org/officeDocument/2006/relationships/notesSlide" Target="../notesSlides/notesSlide54.xml"/><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slideLayout" Target="../slideLayouts/slideLayout24.xml"/><Relationship Id="rId6" Type="http://schemas.openxmlformats.org/officeDocument/2006/relationships/audio" Target="../media/audio67.wav"/><Relationship Id="rId11" Type="http://schemas.openxmlformats.org/officeDocument/2006/relationships/image" Target="../media/image88.gif"/><Relationship Id="rId5" Type="http://schemas.openxmlformats.org/officeDocument/2006/relationships/audio" Target="../media/audio66.wav"/><Relationship Id="rId15" Type="http://schemas.openxmlformats.org/officeDocument/2006/relationships/image" Target="../media/image96.png"/><Relationship Id="rId10" Type="http://schemas.openxmlformats.org/officeDocument/2006/relationships/image" Target="../media/image80.png"/><Relationship Id="rId19" Type="http://schemas.openxmlformats.org/officeDocument/2006/relationships/image" Target="../media/image100.png"/><Relationship Id="rId4" Type="http://schemas.openxmlformats.org/officeDocument/2006/relationships/audio" Target="../media/audio65.wav"/><Relationship Id="rId9" Type="http://schemas.openxmlformats.org/officeDocument/2006/relationships/image" Target="../media/image3.png"/><Relationship Id="rId14" Type="http://schemas.openxmlformats.org/officeDocument/2006/relationships/image" Target="../media/image92.png"/><Relationship Id="rId22" Type="http://schemas.openxmlformats.org/officeDocument/2006/relationships/image" Target="../media/image103.png"/></Relationships>
</file>

<file path=ppt/slides/_rels/slide62.xml.rels><?xml version="1.0" encoding="UTF-8" standalone="yes"?>
<Relationships xmlns="http://schemas.openxmlformats.org/package/2006/relationships"><Relationship Id="rId8" Type="http://schemas.openxmlformats.org/officeDocument/2006/relationships/audio" Target="../media/audio75.wav"/><Relationship Id="rId13" Type="http://schemas.openxmlformats.org/officeDocument/2006/relationships/image" Target="../media/image104.png"/><Relationship Id="rId3" Type="http://schemas.openxmlformats.org/officeDocument/2006/relationships/audio" Target="../media/audio70.wav"/><Relationship Id="rId7" Type="http://schemas.openxmlformats.org/officeDocument/2006/relationships/audio" Target="../media/audio74.wav"/><Relationship Id="rId12" Type="http://schemas.openxmlformats.org/officeDocument/2006/relationships/image" Target="../media/image92.png"/><Relationship Id="rId2" Type="http://schemas.openxmlformats.org/officeDocument/2006/relationships/notesSlide" Target="../notesSlides/notesSlide55.xml"/><Relationship Id="rId1" Type="http://schemas.openxmlformats.org/officeDocument/2006/relationships/slideLayout" Target="../slideLayouts/slideLayout24.xml"/><Relationship Id="rId6" Type="http://schemas.openxmlformats.org/officeDocument/2006/relationships/audio" Target="../media/audio73.wav"/><Relationship Id="rId11" Type="http://schemas.openxmlformats.org/officeDocument/2006/relationships/image" Target="../media/image91.png"/><Relationship Id="rId5" Type="http://schemas.openxmlformats.org/officeDocument/2006/relationships/audio" Target="../media/audio72.wav"/><Relationship Id="rId15" Type="http://schemas.openxmlformats.org/officeDocument/2006/relationships/image" Target="../media/image106.png"/><Relationship Id="rId10" Type="http://schemas.openxmlformats.org/officeDocument/2006/relationships/image" Target="../media/image80.png"/><Relationship Id="rId4" Type="http://schemas.openxmlformats.org/officeDocument/2006/relationships/audio" Target="../media/audio71.wav"/><Relationship Id="rId9" Type="http://schemas.openxmlformats.org/officeDocument/2006/relationships/image" Target="../media/image3.png"/><Relationship Id="rId14" Type="http://schemas.openxmlformats.org/officeDocument/2006/relationships/image" Target="../media/image105.png"/></Relationships>
</file>

<file path=ppt/slides/_rels/slide63.xml.rels><?xml version="1.0" encoding="UTF-8" standalone="yes"?>
<Relationships xmlns="http://schemas.openxmlformats.org/package/2006/relationships"><Relationship Id="rId8" Type="http://schemas.openxmlformats.org/officeDocument/2006/relationships/audio" Target="../media/audio81.wav"/><Relationship Id="rId13" Type="http://schemas.openxmlformats.org/officeDocument/2006/relationships/image" Target="../media/image109.png"/><Relationship Id="rId18" Type="http://schemas.openxmlformats.org/officeDocument/2006/relationships/image" Target="../media/image112.png"/><Relationship Id="rId3" Type="http://schemas.openxmlformats.org/officeDocument/2006/relationships/audio" Target="../media/audio76.wav"/><Relationship Id="rId7" Type="http://schemas.openxmlformats.org/officeDocument/2006/relationships/audio" Target="../media/audio80.wav"/><Relationship Id="rId12" Type="http://schemas.openxmlformats.org/officeDocument/2006/relationships/image" Target="../media/image108.png"/><Relationship Id="rId17" Type="http://schemas.openxmlformats.org/officeDocument/2006/relationships/image" Target="../media/image105.png"/><Relationship Id="rId2" Type="http://schemas.openxmlformats.org/officeDocument/2006/relationships/notesSlide" Target="../notesSlides/notesSlide56.xml"/><Relationship Id="rId16" Type="http://schemas.openxmlformats.org/officeDocument/2006/relationships/image" Target="../media/image111.png"/><Relationship Id="rId1" Type="http://schemas.openxmlformats.org/officeDocument/2006/relationships/slideLayout" Target="../slideLayouts/slideLayout24.xml"/><Relationship Id="rId6" Type="http://schemas.openxmlformats.org/officeDocument/2006/relationships/audio" Target="../media/audio79.wav"/><Relationship Id="rId11" Type="http://schemas.openxmlformats.org/officeDocument/2006/relationships/image" Target="../media/image107.png"/><Relationship Id="rId5" Type="http://schemas.openxmlformats.org/officeDocument/2006/relationships/audio" Target="../media/audio78.wav"/><Relationship Id="rId15" Type="http://schemas.openxmlformats.org/officeDocument/2006/relationships/image" Target="../media/image110.jpg"/><Relationship Id="rId10" Type="http://schemas.openxmlformats.org/officeDocument/2006/relationships/image" Target="../media/image80.png"/><Relationship Id="rId4" Type="http://schemas.openxmlformats.org/officeDocument/2006/relationships/audio" Target="../media/audio77.wav"/><Relationship Id="rId9" Type="http://schemas.openxmlformats.org/officeDocument/2006/relationships/image" Target="../media/image3.png"/><Relationship Id="rId14" Type="http://schemas.openxmlformats.org/officeDocument/2006/relationships/image" Target="../media/image83.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4.xml"/><Relationship Id="rId6" Type="http://schemas.openxmlformats.org/officeDocument/2006/relationships/audio" Target="../media/audio83.wav"/><Relationship Id="rId5" Type="http://schemas.openxmlformats.org/officeDocument/2006/relationships/audio" Target="../media/audio82.wav"/><Relationship Id="rId4" Type="http://schemas.openxmlformats.org/officeDocument/2006/relationships/audio" Target="../media/audio64.wav"/></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3.png"/><Relationship Id="rId4" Type="http://schemas.openxmlformats.org/officeDocument/2006/relationships/hyperlink" Target="https://nvsc.fandom.com/wiki/Shy'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3.png"/><Relationship Id="rId4" Type="http://schemas.openxmlformats.org/officeDocument/2006/relationships/hyperlink" Target="https://www.formula1.com/en/drivers/pierre-gasly.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Cultural Collection </a:t>
            </a:r>
            <a:br>
              <a:rPr lang="en-GB" sz="4000" b="1" dirty="0">
                <a:solidFill>
                  <a:prstClr val="white"/>
                </a:solidFill>
              </a:rPr>
            </a:br>
            <a:endParaRPr lang="en-US" sz="4000"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endParaRPr lang="en-GB" sz="2000" dirty="0">
              <a:solidFill>
                <a:prstClr val="white"/>
              </a:solidFill>
              <a:latin typeface="Century Gothic" panose="020B0502020202020204" pitchFamily="34" charset="0"/>
            </a:endParaRP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528949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Pete Watson</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18/05/21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6" name="TextBox 5"/>
          <p:cNvSpPr txBox="1"/>
          <p:nvPr/>
        </p:nvSpPr>
        <p:spPr>
          <a:xfrm>
            <a:off x="244206" y="2735872"/>
            <a:ext cx="4029404" cy="584776"/>
          </a:xfrm>
          <a:prstGeom prst="rect">
            <a:avLst/>
          </a:prstGeom>
          <a:noFill/>
        </p:spPr>
        <p:txBody>
          <a:bodyPr wrap="square" rtlCol="0">
            <a:spAutoFit/>
          </a:bodyPr>
          <a:lstStyle/>
          <a:p>
            <a:r>
              <a:rPr lang="en-GB" sz="3200" b="1" dirty="0">
                <a:solidFill>
                  <a:prstClr val="white"/>
                </a:solidFill>
                <a:latin typeface="Century Gothic"/>
              </a:rPr>
              <a:t>French Y7 Term 3</a:t>
            </a:r>
            <a:endParaRPr lang="en-US" sz="3200" dirty="0">
              <a:solidFill>
                <a:srgbClr val="4472C4">
                  <a:lumMod val="50000"/>
                </a:srgbClr>
              </a:solidFill>
              <a:latin typeface="Century Gothic"/>
            </a:endParaRPr>
          </a:p>
        </p:txBody>
      </p:sp>
    </p:spTree>
    <p:extLst>
      <p:ext uri="{BB962C8B-B14F-4D97-AF65-F5344CB8AC3E}">
        <p14:creationId xmlns:p14="http://schemas.microsoft.com/office/powerpoint/2010/main" val="3595587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Les </a:t>
            </a:r>
            <a:r>
              <a:rPr lang="en-GB" sz="3600" b="1" dirty="0" err="1">
                <a:solidFill>
                  <a:schemeClr val="bg1"/>
                </a:solidFill>
              </a:rPr>
              <a:t>verbes</a:t>
            </a:r>
            <a:endParaRPr lang="en-GB" sz="3600" b="1"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215452147"/>
              </p:ext>
            </p:extLst>
          </p:nvPr>
        </p:nvGraphicFramePr>
        <p:xfrm>
          <a:off x="6247050" y="683387"/>
          <a:ext cx="5856408" cy="4480560"/>
        </p:xfrm>
        <a:graphic>
          <a:graphicData uri="http://schemas.openxmlformats.org/drawingml/2006/table">
            <a:tbl>
              <a:tblPr firstRow="1" bandRow="1">
                <a:tableStyleId>{5C22544A-7EE6-4342-B048-85BDC9FD1C3A}</a:tableStyleId>
              </a:tblPr>
              <a:tblGrid>
                <a:gridCol w="2894843">
                  <a:extLst>
                    <a:ext uri="{9D8B030D-6E8A-4147-A177-3AD203B41FA5}">
                      <a16:colId xmlns:a16="http://schemas.microsoft.com/office/drawing/2014/main" val="41219598"/>
                    </a:ext>
                  </a:extLst>
                </a:gridCol>
                <a:gridCol w="2961565">
                  <a:extLst>
                    <a:ext uri="{9D8B030D-6E8A-4147-A177-3AD203B41FA5}">
                      <a16:colId xmlns:a16="http://schemas.microsoft.com/office/drawing/2014/main" val="451875324"/>
                    </a:ext>
                  </a:extLst>
                </a:gridCol>
              </a:tblGrid>
              <a:tr h="560538">
                <a:tc>
                  <a:txBody>
                    <a:bodyPr/>
                    <a:lstStyle/>
                    <a:p>
                      <a:r>
                        <a:rPr lang="en-GB" sz="2400" dirty="0">
                          <a:solidFill>
                            <a:srgbClr val="EE6000"/>
                          </a:solidFill>
                        </a:rPr>
                        <a:t>First person singular</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r>
                        <a:rPr lang="en-GB" sz="2400" dirty="0">
                          <a:solidFill>
                            <a:srgbClr val="EE6000"/>
                          </a:solidFill>
                        </a:rPr>
                        <a:t>Second </a:t>
                      </a:r>
                    </a:p>
                    <a:p>
                      <a:r>
                        <a:rPr lang="en-GB" sz="2400" dirty="0">
                          <a:solidFill>
                            <a:srgbClr val="EE6000"/>
                          </a:solidFill>
                        </a:rPr>
                        <a:t>person singular</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915834297"/>
                  </a:ext>
                </a:extLst>
              </a:tr>
              <a:tr h="454659">
                <a:tc>
                  <a:txBody>
                    <a:bodyPr/>
                    <a:lstStyle/>
                    <a:p>
                      <a:r>
                        <a:rPr lang="en-GB" sz="2400" b="1" dirty="0">
                          <a:solidFill>
                            <a:schemeClr val="accent5">
                              <a:lumMod val="50000"/>
                            </a:schemeClr>
                          </a:solidFill>
                        </a:rPr>
                        <a:t>je </a:t>
                      </a:r>
                      <a:r>
                        <a:rPr lang="en-GB" sz="2400" b="1" dirty="0" err="1">
                          <a:solidFill>
                            <a:schemeClr val="accent5">
                              <a:lumMod val="50000"/>
                            </a:schemeClr>
                          </a:solidFill>
                        </a:rPr>
                        <a:t>suis</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875814008"/>
                  </a:ext>
                </a:extLst>
              </a:tr>
              <a:tr h="454659">
                <a:tc>
                  <a:txBody>
                    <a:bodyPr/>
                    <a:lstStyle/>
                    <a:p>
                      <a:r>
                        <a:rPr lang="en-GB" sz="2400" b="1" dirty="0" err="1">
                          <a:solidFill>
                            <a:schemeClr val="accent5">
                              <a:lumMod val="50000"/>
                            </a:schemeClr>
                          </a:solidFill>
                        </a:rPr>
                        <a:t>j’ai</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265740421"/>
                  </a:ext>
                </a:extLst>
              </a:tr>
              <a:tr h="454659">
                <a:tc>
                  <a:txBody>
                    <a:bodyPr/>
                    <a:lstStyle/>
                    <a:p>
                      <a:r>
                        <a:rPr lang="en-GB" sz="2400" b="1" dirty="0">
                          <a:solidFill>
                            <a:schemeClr val="accent5">
                              <a:lumMod val="50000"/>
                            </a:schemeClr>
                          </a:solidFill>
                        </a:rPr>
                        <a:t>je </a:t>
                      </a:r>
                      <a:r>
                        <a:rPr lang="en-GB" sz="2400" b="1" dirty="0" err="1">
                          <a:solidFill>
                            <a:schemeClr val="accent5">
                              <a:lumMod val="50000"/>
                            </a:schemeClr>
                          </a:solidFill>
                        </a:rPr>
                        <a:t>chante</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985856122"/>
                  </a:ext>
                </a:extLst>
              </a:tr>
              <a:tr h="454659">
                <a:tc>
                  <a:txBody>
                    <a:bodyPr/>
                    <a:lstStyle/>
                    <a:p>
                      <a:r>
                        <a:rPr lang="en-GB" sz="2400" b="1" dirty="0">
                          <a:solidFill>
                            <a:schemeClr val="accent5">
                              <a:lumMod val="50000"/>
                            </a:schemeClr>
                          </a:solidFill>
                        </a:rPr>
                        <a:t>je </a:t>
                      </a:r>
                      <a:r>
                        <a:rPr lang="en-GB" sz="2400" b="1" dirty="0" err="1">
                          <a:solidFill>
                            <a:schemeClr val="accent5">
                              <a:lumMod val="50000"/>
                            </a:schemeClr>
                          </a:solidFill>
                        </a:rPr>
                        <a:t>danse</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64790800"/>
                  </a:ext>
                </a:extLst>
              </a:tr>
              <a:tr h="454659">
                <a:tc>
                  <a:txBody>
                    <a:bodyPr/>
                    <a:lstStyle/>
                    <a:p>
                      <a:r>
                        <a:rPr lang="en-GB" sz="2400" b="1" dirty="0">
                          <a:solidFill>
                            <a:schemeClr val="accent5">
                              <a:lumMod val="50000"/>
                            </a:schemeClr>
                          </a:solidFill>
                        </a:rPr>
                        <a:t>je </a:t>
                      </a:r>
                      <a:r>
                        <a:rPr lang="en-GB" sz="2400" b="1" dirty="0" err="1">
                          <a:solidFill>
                            <a:schemeClr val="accent5">
                              <a:lumMod val="50000"/>
                            </a:schemeClr>
                          </a:solidFill>
                        </a:rPr>
                        <a:t>joue</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71613334"/>
                  </a:ext>
                </a:extLst>
              </a:tr>
              <a:tr h="454659">
                <a:tc>
                  <a:txBody>
                    <a:bodyPr/>
                    <a:lstStyle/>
                    <a:p>
                      <a:r>
                        <a:rPr lang="en-GB" sz="2400" b="1" dirty="0">
                          <a:solidFill>
                            <a:schemeClr val="accent5">
                              <a:lumMod val="50000"/>
                            </a:schemeClr>
                          </a:solidFill>
                        </a:rPr>
                        <a:t>je mange</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40685836"/>
                  </a:ext>
                </a:extLst>
              </a:tr>
              <a:tr h="454659">
                <a:tc>
                  <a:txBody>
                    <a:bodyPr/>
                    <a:lstStyle/>
                    <a:p>
                      <a:r>
                        <a:rPr lang="en-GB" sz="2400" b="1" dirty="0" err="1">
                          <a:solidFill>
                            <a:schemeClr val="accent5">
                              <a:lumMod val="50000"/>
                            </a:schemeClr>
                          </a:solidFill>
                        </a:rPr>
                        <a:t>j’aime</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388633898"/>
                  </a:ext>
                </a:extLst>
              </a:tr>
              <a:tr h="454659">
                <a:tc>
                  <a:txBody>
                    <a:bodyPr/>
                    <a:lstStyle/>
                    <a:p>
                      <a:r>
                        <a:rPr lang="en-GB" sz="2400" b="1" dirty="0">
                          <a:solidFill>
                            <a:schemeClr val="accent5">
                              <a:lumMod val="50000"/>
                            </a:schemeClr>
                          </a:solidFill>
                        </a:rPr>
                        <a:t>je </a:t>
                      </a:r>
                      <a:r>
                        <a:rPr lang="en-GB" sz="2400" b="1" dirty="0" err="1">
                          <a:solidFill>
                            <a:schemeClr val="accent5">
                              <a:lumMod val="50000"/>
                            </a:schemeClr>
                          </a:solidFill>
                        </a:rPr>
                        <a:t>passe</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600090613"/>
                  </a:ext>
                </a:extLst>
              </a:tr>
            </a:tbl>
          </a:graphicData>
        </a:graphic>
      </p:graphicFrame>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8809" r="9578" b="4896"/>
          <a:stretch/>
        </p:blipFill>
        <p:spPr>
          <a:xfrm rot="1308786">
            <a:off x="8493853" y="316315"/>
            <a:ext cx="648511" cy="908764"/>
          </a:xfrm>
          <a:prstGeom prst="rect">
            <a:avLst/>
          </a:prstGeom>
        </p:spPr>
      </p:pic>
      <p:sp>
        <p:nvSpPr>
          <p:cNvPr id="2" name="TextBox 1"/>
          <p:cNvSpPr txBox="1"/>
          <p:nvPr/>
        </p:nvSpPr>
        <p:spPr>
          <a:xfrm>
            <a:off x="6457245" y="5163947"/>
            <a:ext cx="5967884" cy="1200329"/>
          </a:xfrm>
          <a:prstGeom prst="rect">
            <a:avLst/>
          </a:prstGeom>
          <a:noFill/>
        </p:spPr>
        <p:txBody>
          <a:bodyPr wrap="square" rtlCol="0">
            <a:spAutoFit/>
          </a:bodyPr>
          <a:lstStyle/>
          <a:p>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es</a:t>
            </a:r>
            <a:r>
              <a:rPr lang="en-GB" sz="2400" dirty="0">
                <a:solidFill>
                  <a:schemeClr val="accent5">
                    <a:lumMod val="50000"/>
                  </a:schemeClr>
                </a:solidFill>
              </a:rPr>
              <a:t>		</a:t>
            </a:r>
            <a:r>
              <a:rPr lang="en-GB" sz="2400" dirty="0" err="1">
                <a:solidFill>
                  <a:schemeClr val="accent5">
                    <a:lumMod val="50000"/>
                  </a:schemeClr>
                </a:solidFill>
              </a:rPr>
              <a:t>tu</a:t>
            </a:r>
            <a:r>
              <a:rPr lang="en-GB" sz="2400" dirty="0">
                <a:solidFill>
                  <a:schemeClr val="accent5">
                    <a:lumMod val="50000"/>
                  </a:schemeClr>
                </a:solidFill>
              </a:rPr>
              <a:t> passes		</a:t>
            </a:r>
            <a:r>
              <a:rPr lang="en-GB" sz="2400" dirty="0" err="1">
                <a:solidFill>
                  <a:schemeClr val="accent5">
                    <a:lumMod val="50000"/>
                  </a:schemeClr>
                </a:solidFill>
              </a:rPr>
              <a:t>tu</a:t>
            </a:r>
            <a:r>
              <a:rPr lang="en-GB" sz="2400" dirty="0">
                <a:solidFill>
                  <a:schemeClr val="accent5">
                    <a:lumMod val="50000"/>
                  </a:schemeClr>
                </a:solidFill>
              </a:rPr>
              <a:t> as	</a:t>
            </a:r>
          </a:p>
          <a:p>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manges</a:t>
            </a:r>
            <a:r>
              <a:rPr lang="en-GB" sz="2400" dirty="0">
                <a:solidFill>
                  <a:schemeClr val="accent5">
                    <a:lumMod val="50000"/>
                  </a:schemeClr>
                </a:solidFill>
              </a:rPr>
              <a:t> 	</a:t>
            </a:r>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aimes</a:t>
            </a:r>
            <a:r>
              <a:rPr lang="en-GB" sz="2400" dirty="0">
                <a:solidFill>
                  <a:schemeClr val="accent5">
                    <a:lumMod val="50000"/>
                  </a:schemeClr>
                </a:solidFill>
              </a:rPr>
              <a:t>	</a:t>
            </a:r>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chantes</a:t>
            </a:r>
            <a:r>
              <a:rPr lang="en-GB" sz="2400" dirty="0">
                <a:solidFill>
                  <a:schemeClr val="accent5">
                    <a:lumMod val="50000"/>
                  </a:schemeClr>
                </a:solidFill>
              </a:rPr>
              <a:t>		</a:t>
            </a:r>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joues</a:t>
            </a:r>
            <a:r>
              <a:rPr lang="en-GB" sz="2400" dirty="0">
                <a:solidFill>
                  <a:schemeClr val="accent5">
                    <a:lumMod val="50000"/>
                  </a:schemeClr>
                </a:solidFill>
              </a:rPr>
              <a:t>	</a:t>
            </a:r>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danses</a:t>
            </a:r>
            <a:r>
              <a:rPr lang="en-GB" sz="2400" dirty="0">
                <a:solidFill>
                  <a:schemeClr val="accent5">
                    <a:lumMod val="50000"/>
                  </a:schemeClr>
                </a:solidFill>
              </a:rPr>
              <a:t>		</a:t>
            </a:r>
          </a:p>
        </p:txBody>
      </p:sp>
      <p:graphicFrame>
        <p:nvGraphicFramePr>
          <p:cNvPr id="7" name="Table 6"/>
          <p:cNvGraphicFramePr>
            <a:graphicFrameLocks noGrp="1"/>
          </p:cNvGraphicFramePr>
          <p:nvPr>
            <p:extLst>
              <p:ext uri="{D42A27DB-BD31-4B8C-83A1-F6EECF244321}">
                <p14:modId xmlns:p14="http://schemas.microsoft.com/office/powerpoint/2010/main" val="2715369960"/>
              </p:ext>
            </p:extLst>
          </p:nvPr>
        </p:nvGraphicFramePr>
        <p:xfrm>
          <a:off x="188942" y="1720806"/>
          <a:ext cx="5856408" cy="2651760"/>
        </p:xfrm>
        <a:graphic>
          <a:graphicData uri="http://schemas.openxmlformats.org/drawingml/2006/table">
            <a:tbl>
              <a:tblPr firstRow="1" bandRow="1">
                <a:tableStyleId>{5C22544A-7EE6-4342-B048-85BDC9FD1C3A}</a:tableStyleId>
              </a:tblPr>
              <a:tblGrid>
                <a:gridCol w="2894843">
                  <a:extLst>
                    <a:ext uri="{9D8B030D-6E8A-4147-A177-3AD203B41FA5}">
                      <a16:colId xmlns:a16="http://schemas.microsoft.com/office/drawing/2014/main" val="41219598"/>
                    </a:ext>
                  </a:extLst>
                </a:gridCol>
                <a:gridCol w="2961565">
                  <a:extLst>
                    <a:ext uri="{9D8B030D-6E8A-4147-A177-3AD203B41FA5}">
                      <a16:colId xmlns:a16="http://schemas.microsoft.com/office/drawing/2014/main" val="451875324"/>
                    </a:ext>
                  </a:extLst>
                </a:gridCol>
              </a:tblGrid>
              <a:tr h="560538">
                <a:tc>
                  <a:txBody>
                    <a:bodyPr/>
                    <a:lstStyle/>
                    <a:p>
                      <a:r>
                        <a:rPr lang="en-GB" sz="2400" dirty="0">
                          <a:solidFill>
                            <a:srgbClr val="EE6000"/>
                          </a:solidFill>
                        </a:rPr>
                        <a:t>First person singular</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r>
                        <a:rPr lang="en-GB" sz="2400" dirty="0">
                          <a:solidFill>
                            <a:srgbClr val="EE6000"/>
                          </a:solidFill>
                        </a:rPr>
                        <a:t>Second </a:t>
                      </a:r>
                    </a:p>
                    <a:p>
                      <a:r>
                        <a:rPr lang="en-GB" sz="2400" dirty="0">
                          <a:solidFill>
                            <a:srgbClr val="EE6000"/>
                          </a:solidFill>
                        </a:rPr>
                        <a:t>person singular</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915834297"/>
                  </a:ext>
                </a:extLst>
              </a:tr>
              <a:tr h="454659">
                <a:tc>
                  <a:txBody>
                    <a:bodyPr/>
                    <a:lstStyle/>
                    <a:p>
                      <a:r>
                        <a:rPr lang="en-GB" sz="2400" b="1" dirty="0">
                          <a:solidFill>
                            <a:schemeClr val="accent5">
                              <a:lumMod val="50000"/>
                            </a:schemeClr>
                          </a:solidFill>
                        </a:rPr>
                        <a:t>je </a:t>
                      </a:r>
                      <a:r>
                        <a:rPr lang="en-GB" sz="2400" b="1" dirty="0" err="1">
                          <a:solidFill>
                            <a:schemeClr val="accent5">
                              <a:lumMod val="50000"/>
                            </a:schemeClr>
                          </a:solidFill>
                        </a:rPr>
                        <a:t>suis</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875814008"/>
                  </a:ext>
                </a:extLst>
              </a:tr>
              <a:tr h="454659">
                <a:tc>
                  <a:txBody>
                    <a:bodyPr/>
                    <a:lstStyle/>
                    <a:p>
                      <a:r>
                        <a:rPr lang="en-GB" sz="2400" b="1" dirty="0" err="1">
                          <a:solidFill>
                            <a:schemeClr val="accent5">
                              <a:lumMod val="50000"/>
                            </a:schemeClr>
                          </a:solidFill>
                        </a:rPr>
                        <a:t>j’aime</a:t>
                      </a:r>
                      <a:r>
                        <a:rPr lang="en-GB" sz="2400" b="1" baseline="0" dirty="0">
                          <a:solidFill>
                            <a:schemeClr val="accent5">
                              <a:lumMod val="50000"/>
                            </a:schemeClr>
                          </a:solidFill>
                        </a:rPr>
                        <a:t> </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265740421"/>
                  </a:ext>
                </a:extLst>
              </a:tr>
              <a:tr h="454659">
                <a:tc>
                  <a:txBody>
                    <a:bodyPr/>
                    <a:lstStyle/>
                    <a:p>
                      <a:r>
                        <a:rPr lang="en-GB" sz="2400" b="1" dirty="0" err="1">
                          <a:solidFill>
                            <a:schemeClr val="accent5">
                              <a:lumMod val="50000"/>
                            </a:schemeClr>
                          </a:solidFill>
                        </a:rPr>
                        <a:t>j’ai</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64790800"/>
                  </a:ext>
                </a:extLst>
              </a:tr>
              <a:tr h="454659">
                <a:tc>
                  <a:txBody>
                    <a:bodyPr/>
                    <a:lstStyle/>
                    <a:p>
                      <a:r>
                        <a:rPr lang="en-GB" sz="2400" b="1" dirty="0">
                          <a:solidFill>
                            <a:schemeClr val="accent5">
                              <a:lumMod val="50000"/>
                            </a:schemeClr>
                          </a:solidFill>
                        </a:rPr>
                        <a:t>je </a:t>
                      </a:r>
                      <a:r>
                        <a:rPr lang="en-GB" sz="2400" b="1" dirty="0" err="1">
                          <a:solidFill>
                            <a:schemeClr val="accent5">
                              <a:lumMod val="50000"/>
                            </a:schemeClr>
                          </a:solidFill>
                        </a:rPr>
                        <a:t>viens</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71613334"/>
                  </a:ext>
                </a:extLst>
              </a:tr>
            </a:tbl>
          </a:graphicData>
        </a:graphic>
      </p:graphicFrame>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2338" r="22857"/>
          <a:stretch/>
        </p:blipFill>
        <p:spPr>
          <a:xfrm rot="791577">
            <a:off x="4799887" y="1246401"/>
            <a:ext cx="819404" cy="841005"/>
          </a:xfrm>
          <a:prstGeom prst="rect">
            <a:avLst/>
          </a:prstGeom>
        </p:spPr>
      </p:pic>
      <p:sp>
        <p:nvSpPr>
          <p:cNvPr id="10" name="TextBox 9"/>
          <p:cNvSpPr txBox="1"/>
          <p:nvPr/>
        </p:nvSpPr>
        <p:spPr>
          <a:xfrm>
            <a:off x="188942" y="4871999"/>
            <a:ext cx="5856408" cy="1569660"/>
          </a:xfrm>
          <a:prstGeom prst="rect">
            <a:avLst/>
          </a:prstGeom>
          <a:noFill/>
        </p:spPr>
        <p:txBody>
          <a:bodyPr wrap="square" rtlCol="0">
            <a:spAutoFit/>
          </a:bodyPr>
          <a:lstStyle/>
          <a:p>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es</a:t>
            </a:r>
            <a:r>
              <a:rPr lang="en-GB" sz="2400" dirty="0">
                <a:solidFill>
                  <a:schemeClr val="accent5">
                    <a:lumMod val="50000"/>
                  </a:schemeClr>
                </a:solidFill>
              </a:rPr>
              <a:t>				</a:t>
            </a:r>
            <a:r>
              <a:rPr lang="en-GB" sz="2400" dirty="0" err="1">
                <a:solidFill>
                  <a:schemeClr val="accent5">
                    <a:lumMod val="50000"/>
                  </a:schemeClr>
                </a:solidFill>
              </a:rPr>
              <a:t>tu</a:t>
            </a:r>
            <a:r>
              <a:rPr lang="en-GB" sz="2400" dirty="0">
                <a:solidFill>
                  <a:schemeClr val="accent5">
                    <a:lumMod val="50000"/>
                  </a:schemeClr>
                </a:solidFill>
              </a:rPr>
              <a:t> as			</a:t>
            </a:r>
          </a:p>
          <a:p>
            <a:r>
              <a:rPr lang="en-GB" sz="2400" dirty="0">
                <a:solidFill>
                  <a:schemeClr val="accent5">
                    <a:lumMod val="50000"/>
                  </a:schemeClr>
                </a:solidFill>
              </a:rPr>
              <a:t>	</a:t>
            </a:r>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aimes</a:t>
            </a:r>
            <a:r>
              <a:rPr lang="en-GB" sz="2400" dirty="0">
                <a:solidFill>
                  <a:schemeClr val="accent5">
                    <a:lumMod val="50000"/>
                  </a:schemeClr>
                </a:solidFill>
              </a:rPr>
              <a:t>		</a:t>
            </a:r>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viens</a:t>
            </a:r>
            <a:r>
              <a:rPr lang="en-GB" sz="2400" dirty="0">
                <a:solidFill>
                  <a:schemeClr val="accent5">
                    <a:lumMod val="50000"/>
                  </a:schemeClr>
                </a:solidFill>
              </a:rPr>
              <a:t>		</a:t>
            </a:r>
          </a:p>
        </p:txBody>
      </p:sp>
      <p:sp>
        <p:nvSpPr>
          <p:cNvPr id="3" name="TextBox 2"/>
          <p:cNvSpPr txBox="1"/>
          <p:nvPr/>
        </p:nvSpPr>
        <p:spPr>
          <a:xfrm>
            <a:off x="3318848" y="2535213"/>
            <a:ext cx="1243627" cy="461665"/>
          </a:xfrm>
          <a:prstGeom prst="rect">
            <a:avLst/>
          </a:prstGeom>
          <a:noFill/>
        </p:spPr>
        <p:txBody>
          <a:bodyPr wrap="square" rtlCol="0">
            <a:spAutoFit/>
          </a:bodyPr>
          <a:lstStyle/>
          <a:p>
            <a:r>
              <a:rPr lang="en-GB" sz="2400" b="1" dirty="0" err="1">
                <a:solidFill>
                  <a:schemeClr val="accent5">
                    <a:lumMod val="50000"/>
                  </a:schemeClr>
                </a:solidFill>
              </a:rPr>
              <a:t>tu</a:t>
            </a:r>
            <a:r>
              <a:rPr lang="en-GB" sz="2400" b="1" dirty="0">
                <a:solidFill>
                  <a:schemeClr val="accent5">
                    <a:lumMod val="50000"/>
                  </a:schemeClr>
                </a:solidFill>
              </a:rPr>
              <a:t> </a:t>
            </a:r>
            <a:r>
              <a:rPr lang="en-GB" sz="2400" b="1" dirty="0" err="1">
                <a:solidFill>
                  <a:schemeClr val="accent5">
                    <a:lumMod val="50000"/>
                  </a:schemeClr>
                </a:solidFill>
              </a:rPr>
              <a:t>es</a:t>
            </a:r>
            <a:endParaRPr lang="en-GB" sz="2400" b="1" dirty="0">
              <a:solidFill>
                <a:schemeClr val="accent5">
                  <a:lumMod val="50000"/>
                </a:schemeClr>
              </a:solidFill>
            </a:endParaRPr>
          </a:p>
        </p:txBody>
      </p:sp>
      <p:sp>
        <p:nvSpPr>
          <p:cNvPr id="11" name="TextBox 10"/>
          <p:cNvSpPr txBox="1"/>
          <p:nvPr/>
        </p:nvSpPr>
        <p:spPr>
          <a:xfrm>
            <a:off x="3318848" y="2996878"/>
            <a:ext cx="1548427" cy="461665"/>
          </a:xfrm>
          <a:prstGeom prst="rect">
            <a:avLst/>
          </a:prstGeom>
          <a:noFill/>
        </p:spPr>
        <p:txBody>
          <a:bodyPr wrap="square" rtlCol="0">
            <a:spAutoFit/>
          </a:bodyPr>
          <a:lstStyle/>
          <a:p>
            <a:r>
              <a:rPr lang="en-GB" sz="2400" b="1" dirty="0" err="1">
                <a:solidFill>
                  <a:schemeClr val="accent5">
                    <a:lumMod val="50000"/>
                  </a:schemeClr>
                </a:solidFill>
              </a:rPr>
              <a:t>tu</a:t>
            </a:r>
            <a:r>
              <a:rPr lang="en-GB" sz="2400" b="1" dirty="0">
                <a:solidFill>
                  <a:schemeClr val="accent5">
                    <a:lumMod val="50000"/>
                  </a:schemeClr>
                </a:solidFill>
              </a:rPr>
              <a:t> </a:t>
            </a:r>
            <a:r>
              <a:rPr lang="en-GB" sz="2400" b="1" dirty="0" err="1">
                <a:solidFill>
                  <a:schemeClr val="accent5">
                    <a:lumMod val="50000"/>
                  </a:schemeClr>
                </a:solidFill>
              </a:rPr>
              <a:t>aimes</a:t>
            </a:r>
            <a:endParaRPr lang="en-GB" sz="2400" b="1" dirty="0">
              <a:solidFill>
                <a:schemeClr val="accent5">
                  <a:lumMod val="50000"/>
                </a:schemeClr>
              </a:solidFill>
            </a:endParaRPr>
          </a:p>
        </p:txBody>
      </p:sp>
      <p:sp>
        <p:nvSpPr>
          <p:cNvPr id="13" name="TextBox 12"/>
          <p:cNvSpPr txBox="1"/>
          <p:nvPr/>
        </p:nvSpPr>
        <p:spPr>
          <a:xfrm>
            <a:off x="3318847" y="3442382"/>
            <a:ext cx="1548427" cy="461665"/>
          </a:xfrm>
          <a:prstGeom prst="rect">
            <a:avLst/>
          </a:prstGeom>
          <a:noFill/>
        </p:spPr>
        <p:txBody>
          <a:bodyPr wrap="square" rtlCol="0">
            <a:spAutoFit/>
          </a:bodyPr>
          <a:lstStyle/>
          <a:p>
            <a:r>
              <a:rPr lang="en-GB" sz="2400" b="1" dirty="0" err="1">
                <a:solidFill>
                  <a:schemeClr val="accent5">
                    <a:lumMod val="50000"/>
                  </a:schemeClr>
                </a:solidFill>
              </a:rPr>
              <a:t>tu</a:t>
            </a:r>
            <a:r>
              <a:rPr lang="en-GB" sz="2400" b="1" dirty="0">
                <a:solidFill>
                  <a:schemeClr val="accent5">
                    <a:lumMod val="50000"/>
                  </a:schemeClr>
                </a:solidFill>
              </a:rPr>
              <a:t> as</a:t>
            </a:r>
          </a:p>
        </p:txBody>
      </p:sp>
      <p:sp>
        <p:nvSpPr>
          <p:cNvPr id="14" name="TextBox 13"/>
          <p:cNvSpPr txBox="1"/>
          <p:nvPr/>
        </p:nvSpPr>
        <p:spPr>
          <a:xfrm>
            <a:off x="3318846" y="3883435"/>
            <a:ext cx="1548427" cy="461665"/>
          </a:xfrm>
          <a:prstGeom prst="rect">
            <a:avLst/>
          </a:prstGeom>
          <a:noFill/>
        </p:spPr>
        <p:txBody>
          <a:bodyPr wrap="square" rtlCol="0">
            <a:spAutoFit/>
          </a:bodyPr>
          <a:lstStyle/>
          <a:p>
            <a:r>
              <a:rPr lang="en-GB" sz="2400" b="1" dirty="0" err="1">
                <a:solidFill>
                  <a:schemeClr val="accent5">
                    <a:lumMod val="50000"/>
                  </a:schemeClr>
                </a:solidFill>
              </a:rPr>
              <a:t>tu</a:t>
            </a:r>
            <a:r>
              <a:rPr lang="en-GB" sz="2400" b="1" dirty="0">
                <a:solidFill>
                  <a:schemeClr val="accent5">
                    <a:lumMod val="50000"/>
                  </a:schemeClr>
                </a:solidFill>
              </a:rPr>
              <a:t> </a:t>
            </a:r>
            <a:r>
              <a:rPr lang="en-GB" sz="2400" b="1" dirty="0" err="1">
                <a:solidFill>
                  <a:schemeClr val="accent5">
                    <a:lumMod val="50000"/>
                  </a:schemeClr>
                </a:solidFill>
              </a:rPr>
              <a:t>viens</a:t>
            </a:r>
            <a:endParaRPr lang="en-GB" sz="2400" b="1" dirty="0">
              <a:solidFill>
                <a:schemeClr val="accent5">
                  <a:lumMod val="50000"/>
                </a:schemeClr>
              </a:solidFill>
            </a:endParaRPr>
          </a:p>
        </p:txBody>
      </p:sp>
      <p:sp>
        <p:nvSpPr>
          <p:cNvPr id="15" name="TextBox 14"/>
          <p:cNvSpPr txBox="1"/>
          <p:nvPr/>
        </p:nvSpPr>
        <p:spPr>
          <a:xfrm>
            <a:off x="9255364" y="1498173"/>
            <a:ext cx="1548427" cy="461665"/>
          </a:xfrm>
          <a:prstGeom prst="rect">
            <a:avLst/>
          </a:prstGeom>
          <a:noFill/>
        </p:spPr>
        <p:txBody>
          <a:bodyPr wrap="square" rtlCol="0">
            <a:spAutoFit/>
          </a:bodyPr>
          <a:lstStyle/>
          <a:p>
            <a:r>
              <a:rPr lang="en-GB" sz="2400" b="1" dirty="0" err="1">
                <a:solidFill>
                  <a:schemeClr val="accent5">
                    <a:lumMod val="50000"/>
                  </a:schemeClr>
                </a:solidFill>
              </a:rPr>
              <a:t>tu</a:t>
            </a:r>
            <a:r>
              <a:rPr lang="en-GB" sz="2400" b="1" dirty="0">
                <a:solidFill>
                  <a:schemeClr val="accent5">
                    <a:lumMod val="50000"/>
                  </a:schemeClr>
                </a:solidFill>
              </a:rPr>
              <a:t> </a:t>
            </a:r>
            <a:r>
              <a:rPr lang="en-GB" sz="2400" b="1" dirty="0" err="1">
                <a:solidFill>
                  <a:schemeClr val="accent5">
                    <a:lumMod val="50000"/>
                  </a:schemeClr>
                </a:solidFill>
              </a:rPr>
              <a:t>es</a:t>
            </a:r>
            <a:endParaRPr lang="en-GB" sz="2400" b="1" dirty="0">
              <a:solidFill>
                <a:schemeClr val="accent5">
                  <a:lumMod val="50000"/>
                </a:schemeClr>
              </a:solidFill>
            </a:endParaRPr>
          </a:p>
        </p:txBody>
      </p:sp>
      <p:sp>
        <p:nvSpPr>
          <p:cNvPr id="16" name="TextBox 15"/>
          <p:cNvSpPr txBox="1"/>
          <p:nvPr/>
        </p:nvSpPr>
        <p:spPr>
          <a:xfrm>
            <a:off x="9255364" y="1927338"/>
            <a:ext cx="1548427" cy="461665"/>
          </a:xfrm>
          <a:prstGeom prst="rect">
            <a:avLst/>
          </a:prstGeom>
          <a:noFill/>
        </p:spPr>
        <p:txBody>
          <a:bodyPr wrap="square" rtlCol="0">
            <a:spAutoFit/>
          </a:bodyPr>
          <a:lstStyle/>
          <a:p>
            <a:r>
              <a:rPr lang="en-GB" sz="2400" b="1" dirty="0" err="1">
                <a:solidFill>
                  <a:schemeClr val="accent5">
                    <a:lumMod val="50000"/>
                  </a:schemeClr>
                </a:solidFill>
              </a:rPr>
              <a:t>tu</a:t>
            </a:r>
            <a:r>
              <a:rPr lang="en-GB" sz="2400" b="1" dirty="0">
                <a:solidFill>
                  <a:schemeClr val="accent5">
                    <a:lumMod val="50000"/>
                  </a:schemeClr>
                </a:solidFill>
              </a:rPr>
              <a:t> as</a:t>
            </a:r>
          </a:p>
        </p:txBody>
      </p:sp>
      <p:sp>
        <p:nvSpPr>
          <p:cNvPr id="17" name="TextBox 16"/>
          <p:cNvSpPr txBox="1"/>
          <p:nvPr/>
        </p:nvSpPr>
        <p:spPr>
          <a:xfrm>
            <a:off x="9255364" y="2389003"/>
            <a:ext cx="2087889" cy="461665"/>
          </a:xfrm>
          <a:prstGeom prst="rect">
            <a:avLst/>
          </a:prstGeom>
          <a:noFill/>
        </p:spPr>
        <p:txBody>
          <a:bodyPr wrap="square" rtlCol="0">
            <a:spAutoFit/>
          </a:bodyPr>
          <a:lstStyle/>
          <a:p>
            <a:r>
              <a:rPr lang="en-GB" sz="2400" b="1" dirty="0" err="1">
                <a:solidFill>
                  <a:schemeClr val="accent5">
                    <a:lumMod val="50000"/>
                  </a:schemeClr>
                </a:solidFill>
              </a:rPr>
              <a:t>tu</a:t>
            </a:r>
            <a:r>
              <a:rPr lang="en-GB" sz="2400" b="1" dirty="0">
                <a:solidFill>
                  <a:schemeClr val="accent5">
                    <a:lumMod val="50000"/>
                  </a:schemeClr>
                </a:solidFill>
              </a:rPr>
              <a:t> </a:t>
            </a:r>
            <a:r>
              <a:rPr lang="en-GB" sz="2400" b="1" dirty="0" err="1">
                <a:solidFill>
                  <a:schemeClr val="accent5">
                    <a:lumMod val="50000"/>
                  </a:schemeClr>
                </a:solidFill>
              </a:rPr>
              <a:t>chantes</a:t>
            </a:r>
            <a:endParaRPr lang="en-GB" sz="2400" b="1" dirty="0">
              <a:solidFill>
                <a:schemeClr val="accent5">
                  <a:lumMod val="50000"/>
                </a:schemeClr>
              </a:solidFill>
            </a:endParaRPr>
          </a:p>
        </p:txBody>
      </p:sp>
      <p:sp>
        <p:nvSpPr>
          <p:cNvPr id="18" name="TextBox 17"/>
          <p:cNvSpPr txBox="1"/>
          <p:nvPr/>
        </p:nvSpPr>
        <p:spPr>
          <a:xfrm>
            <a:off x="9255364" y="2869394"/>
            <a:ext cx="1983980" cy="461665"/>
          </a:xfrm>
          <a:prstGeom prst="rect">
            <a:avLst/>
          </a:prstGeom>
          <a:noFill/>
        </p:spPr>
        <p:txBody>
          <a:bodyPr wrap="square" rtlCol="0">
            <a:spAutoFit/>
          </a:bodyPr>
          <a:lstStyle/>
          <a:p>
            <a:r>
              <a:rPr lang="en-GB" sz="2400" b="1" dirty="0" err="1">
                <a:solidFill>
                  <a:schemeClr val="accent5">
                    <a:lumMod val="50000"/>
                  </a:schemeClr>
                </a:solidFill>
              </a:rPr>
              <a:t>tu</a:t>
            </a:r>
            <a:r>
              <a:rPr lang="en-GB" sz="2400" b="1" dirty="0">
                <a:solidFill>
                  <a:schemeClr val="accent5">
                    <a:lumMod val="50000"/>
                  </a:schemeClr>
                </a:solidFill>
              </a:rPr>
              <a:t> </a:t>
            </a:r>
            <a:r>
              <a:rPr lang="en-GB" sz="2400" b="1" dirty="0" err="1">
                <a:solidFill>
                  <a:schemeClr val="accent5">
                    <a:lumMod val="50000"/>
                  </a:schemeClr>
                </a:solidFill>
              </a:rPr>
              <a:t>danses</a:t>
            </a:r>
            <a:endParaRPr lang="en-GB" sz="2400" b="1" dirty="0">
              <a:solidFill>
                <a:schemeClr val="accent5">
                  <a:lumMod val="50000"/>
                </a:schemeClr>
              </a:solidFill>
            </a:endParaRPr>
          </a:p>
        </p:txBody>
      </p:sp>
      <p:sp>
        <p:nvSpPr>
          <p:cNvPr id="19" name="TextBox 18"/>
          <p:cNvSpPr txBox="1"/>
          <p:nvPr/>
        </p:nvSpPr>
        <p:spPr>
          <a:xfrm>
            <a:off x="9255364" y="3331059"/>
            <a:ext cx="1983980" cy="461665"/>
          </a:xfrm>
          <a:prstGeom prst="rect">
            <a:avLst/>
          </a:prstGeom>
          <a:noFill/>
        </p:spPr>
        <p:txBody>
          <a:bodyPr wrap="square" rtlCol="0">
            <a:spAutoFit/>
          </a:bodyPr>
          <a:lstStyle/>
          <a:p>
            <a:r>
              <a:rPr lang="en-GB" sz="2400" b="1" dirty="0" err="1">
                <a:solidFill>
                  <a:schemeClr val="accent5">
                    <a:lumMod val="50000"/>
                  </a:schemeClr>
                </a:solidFill>
              </a:rPr>
              <a:t>tu</a:t>
            </a:r>
            <a:r>
              <a:rPr lang="en-GB" sz="2400" b="1" dirty="0">
                <a:solidFill>
                  <a:schemeClr val="accent5">
                    <a:lumMod val="50000"/>
                  </a:schemeClr>
                </a:solidFill>
              </a:rPr>
              <a:t> </a:t>
            </a:r>
            <a:r>
              <a:rPr lang="en-GB" sz="2400" b="1" dirty="0" err="1">
                <a:solidFill>
                  <a:schemeClr val="accent5">
                    <a:lumMod val="50000"/>
                  </a:schemeClr>
                </a:solidFill>
              </a:rPr>
              <a:t>joues</a:t>
            </a:r>
            <a:endParaRPr lang="en-GB" sz="2400" b="1" dirty="0">
              <a:solidFill>
                <a:schemeClr val="accent5">
                  <a:lumMod val="50000"/>
                </a:schemeClr>
              </a:solidFill>
            </a:endParaRPr>
          </a:p>
        </p:txBody>
      </p:sp>
      <p:sp>
        <p:nvSpPr>
          <p:cNvPr id="20" name="TextBox 19"/>
          <p:cNvSpPr txBox="1"/>
          <p:nvPr/>
        </p:nvSpPr>
        <p:spPr>
          <a:xfrm>
            <a:off x="9255364" y="3792724"/>
            <a:ext cx="1983980" cy="461665"/>
          </a:xfrm>
          <a:prstGeom prst="rect">
            <a:avLst/>
          </a:prstGeom>
          <a:noFill/>
        </p:spPr>
        <p:txBody>
          <a:bodyPr wrap="square" rtlCol="0">
            <a:spAutoFit/>
          </a:bodyPr>
          <a:lstStyle/>
          <a:p>
            <a:r>
              <a:rPr lang="en-GB" sz="2400" b="1" dirty="0" err="1">
                <a:solidFill>
                  <a:schemeClr val="accent5">
                    <a:lumMod val="50000"/>
                  </a:schemeClr>
                </a:solidFill>
              </a:rPr>
              <a:t>tu</a:t>
            </a:r>
            <a:r>
              <a:rPr lang="en-GB" sz="2400" b="1" dirty="0">
                <a:solidFill>
                  <a:schemeClr val="accent5">
                    <a:lumMod val="50000"/>
                  </a:schemeClr>
                </a:solidFill>
              </a:rPr>
              <a:t> </a:t>
            </a:r>
            <a:r>
              <a:rPr lang="en-GB" sz="2400" b="1" dirty="0" err="1">
                <a:solidFill>
                  <a:schemeClr val="accent5">
                    <a:lumMod val="50000"/>
                  </a:schemeClr>
                </a:solidFill>
              </a:rPr>
              <a:t>manges</a:t>
            </a:r>
            <a:endParaRPr lang="en-GB" sz="2400" b="1" dirty="0">
              <a:solidFill>
                <a:schemeClr val="accent5">
                  <a:lumMod val="50000"/>
                </a:schemeClr>
              </a:solidFill>
            </a:endParaRPr>
          </a:p>
        </p:txBody>
      </p:sp>
      <p:sp>
        <p:nvSpPr>
          <p:cNvPr id="21" name="TextBox 20"/>
          <p:cNvSpPr txBox="1"/>
          <p:nvPr/>
        </p:nvSpPr>
        <p:spPr>
          <a:xfrm>
            <a:off x="9255364" y="4239704"/>
            <a:ext cx="1983980" cy="461665"/>
          </a:xfrm>
          <a:prstGeom prst="rect">
            <a:avLst/>
          </a:prstGeom>
          <a:noFill/>
        </p:spPr>
        <p:txBody>
          <a:bodyPr wrap="square" rtlCol="0">
            <a:spAutoFit/>
          </a:bodyPr>
          <a:lstStyle/>
          <a:p>
            <a:r>
              <a:rPr lang="en-GB" sz="2400" b="1" dirty="0" err="1">
                <a:solidFill>
                  <a:schemeClr val="accent5">
                    <a:lumMod val="50000"/>
                  </a:schemeClr>
                </a:solidFill>
              </a:rPr>
              <a:t>tu</a:t>
            </a:r>
            <a:r>
              <a:rPr lang="en-GB" sz="2400" b="1" dirty="0">
                <a:solidFill>
                  <a:schemeClr val="accent5">
                    <a:lumMod val="50000"/>
                  </a:schemeClr>
                </a:solidFill>
              </a:rPr>
              <a:t> </a:t>
            </a:r>
            <a:r>
              <a:rPr lang="en-GB" sz="2400" b="1" dirty="0" err="1">
                <a:solidFill>
                  <a:schemeClr val="accent5">
                    <a:lumMod val="50000"/>
                  </a:schemeClr>
                </a:solidFill>
              </a:rPr>
              <a:t>aimes</a:t>
            </a:r>
            <a:endParaRPr lang="en-GB" sz="2400" b="1" dirty="0">
              <a:solidFill>
                <a:schemeClr val="accent5">
                  <a:lumMod val="50000"/>
                </a:schemeClr>
              </a:solidFill>
            </a:endParaRPr>
          </a:p>
        </p:txBody>
      </p:sp>
      <p:sp>
        <p:nvSpPr>
          <p:cNvPr id="22" name="TextBox 21"/>
          <p:cNvSpPr txBox="1"/>
          <p:nvPr/>
        </p:nvSpPr>
        <p:spPr>
          <a:xfrm>
            <a:off x="9255364" y="4719360"/>
            <a:ext cx="1983980" cy="461665"/>
          </a:xfrm>
          <a:prstGeom prst="rect">
            <a:avLst/>
          </a:prstGeom>
          <a:noFill/>
        </p:spPr>
        <p:txBody>
          <a:bodyPr wrap="square" rtlCol="0">
            <a:spAutoFit/>
          </a:bodyPr>
          <a:lstStyle/>
          <a:p>
            <a:r>
              <a:rPr lang="en-GB" sz="2400" b="1" dirty="0" err="1">
                <a:solidFill>
                  <a:schemeClr val="accent5">
                    <a:lumMod val="50000"/>
                  </a:schemeClr>
                </a:solidFill>
              </a:rPr>
              <a:t>tu</a:t>
            </a:r>
            <a:r>
              <a:rPr lang="en-GB" sz="2400" b="1" dirty="0">
                <a:solidFill>
                  <a:schemeClr val="accent5">
                    <a:lumMod val="50000"/>
                  </a:schemeClr>
                </a:solidFill>
              </a:rPr>
              <a:t> passes</a:t>
            </a:r>
          </a:p>
        </p:txBody>
      </p:sp>
      <p:pic>
        <p:nvPicPr>
          <p:cNvPr id="23" name="Picture 22" descr="background rectangle">
            <a:extLst>
              <a:ext uri="{FF2B5EF4-FFF2-40B4-BE49-F238E27FC236}">
                <a16:creationId xmlns:a16="http://schemas.microsoft.com/office/drawing/2014/main" id="{6B48F45C-0CDB-4D52-971A-ED0064B568A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DF2A59D9-DB97-4BB8-87AF-5E103B7D352E}"/>
              </a:ext>
            </a:extLst>
          </p:cNvPr>
          <p:cNvSpPr txBox="1">
            <a:spLocks/>
          </p:cNvSpPr>
          <p:nvPr/>
        </p:nvSpPr>
        <p:spPr>
          <a:xfrm>
            <a:off x="0" y="296864"/>
            <a:ext cx="569540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Les verbes</a:t>
            </a:r>
            <a:endParaRPr lang="en-GB" sz="3600" b="1" dirty="0">
              <a:solidFill>
                <a:schemeClr val="bg1"/>
              </a:solidFill>
            </a:endParaRPr>
          </a:p>
        </p:txBody>
      </p:sp>
      <p:sp>
        <p:nvSpPr>
          <p:cNvPr id="25" name="Rounded Rectangle 46">
            <a:extLst>
              <a:ext uri="{FF2B5EF4-FFF2-40B4-BE49-F238E27FC236}">
                <a16:creationId xmlns:a16="http://schemas.microsoft.com/office/drawing/2014/main" id="{1E5B89C6-2FC5-4676-A774-0A652C95334E}"/>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483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p:bldP spid="14" grpId="0"/>
      <p:bldP spid="15" grpId="0"/>
      <p:bldP spid="16" grpId="0"/>
      <p:bldP spid="17" grpId="0"/>
      <p:bldP spid="18" grpId="0"/>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Parler</a:t>
            </a:r>
            <a:endParaRPr lang="en-GB" sz="3600" b="1" dirty="0">
              <a:solidFill>
                <a:schemeClr val="bg1"/>
              </a:solidFill>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8809" r="9578" b="4896"/>
          <a:stretch/>
        </p:blipFill>
        <p:spPr>
          <a:xfrm rot="20915264">
            <a:off x="2905673" y="1469351"/>
            <a:ext cx="2343396" cy="3283822"/>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2338" r="22857"/>
          <a:stretch/>
        </p:blipFill>
        <p:spPr>
          <a:xfrm rot="552584">
            <a:off x="7643478" y="1611583"/>
            <a:ext cx="2811431" cy="2885547"/>
          </a:xfrm>
          <a:prstGeom prst="rect">
            <a:avLst/>
          </a:prstGeom>
        </p:spPr>
      </p:pic>
      <p:sp>
        <p:nvSpPr>
          <p:cNvPr id="16" name="Rounded Rectangle 15"/>
          <p:cNvSpPr/>
          <p:nvPr/>
        </p:nvSpPr>
        <p:spPr>
          <a:xfrm rot="20947103">
            <a:off x="2261815" y="1315799"/>
            <a:ext cx="3631113" cy="3521121"/>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p:cNvSpPr/>
          <p:nvPr/>
        </p:nvSpPr>
        <p:spPr>
          <a:xfrm rot="572052">
            <a:off x="7233637" y="1155027"/>
            <a:ext cx="3631113" cy="3521121"/>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rot="20856224">
            <a:off x="3313117" y="3700322"/>
            <a:ext cx="214106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Shy’M</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endParaRPr>
          </a:p>
        </p:txBody>
      </p:sp>
      <p:sp>
        <p:nvSpPr>
          <p:cNvPr id="19" name="Rectangle 18"/>
          <p:cNvSpPr/>
          <p:nvPr/>
        </p:nvSpPr>
        <p:spPr>
          <a:xfrm rot="554455">
            <a:off x="7100312" y="2902567"/>
            <a:ext cx="3375190"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Pierre </a:t>
            </a:r>
            <a:r>
              <a:rPr lang="en-US" sz="5400" b="1" dirty="0" err="1">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Gasly</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endParaRPr>
          </a:p>
        </p:txBody>
      </p:sp>
      <p:sp>
        <p:nvSpPr>
          <p:cNvPr id="2" name="Rectangle 1"/>
          <p:cNvSpPr/>
          <p:nvPr/>
        </p:nvSpPr>
        <p:spPr>
          <a:xfrm>
            <a:off x="2924061" y="4916514"/>
            <a:ext cx="7556877" cy="923330"/>
          </a:xfrm>
          <a:prstGeom prst="rect">
            <a:avLst/>
          </a:prstGeom>
          <a:noFill/>
        </p:spPr>
        <p:txBody>
          <a:bodyPr wrap="none" lIns="91440" tIns="45720" rIns="91440" bIns="45720">
            <a:spAutoFit/>
          </a:bodyPr>
          <a:lstStyle/>
          <a:p>
            <a:pPr algn="ct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Vérité</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ou</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mensonge</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p>
        </p:txBody>
      </p:sp>
      <p:sp>
        <p:nvSpPr>
          <p:cNvPr id="20" name="Rectangle 19"/>
          <p:cNvSpPr/>
          <p:nvPr/>
        </p:nvSpPr>
        <p:spPr>
          <a:xfrm>
            <a:off x="4725839" y="5544508"/>
            <a:ext cx="3953326"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Truth or lie?</a:t>
            </a:r>
          </a:p>
        </p:txBody>
      </p:sp>
      <p:pic>
        <p:nvPicPr>
          <p:cNvPr id="12" name="Picture 11" descr="background rectangle">
            <a:extLst>
              <a:ext uri="{FF2B5EF4-FFF2-40B4-BE49-F238E27FC236}">
                <a16:creationId xmlns:a16="http://schemas.microsoft.com/office/drawing/2014/main" id="{5D7C1E3B-FBF9-498F-9096-7CF0EF6EF3C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B64A9839-254C-49D3-AE66-2C6B6EEB2BB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Vérité ou mensonge ?</a:t>
            </a:r>
            <a:endParaRPr lang="en-GB" sz="3600" b="1" dirty="0">
              <a:solidFill>
                <a:schemeClr val="bg1"/>
              </a:solidFill>
            </a:endParaRPr>
          </a:p>
        </p:txBody>
      </p:sp>
      <p:sp>
        <p:nvSpPr>
          <p:cNvPr id="21" name="Rounded Rectangle 46">
            <a:extLst>
              <a:ext uri="{FF2B5EF4-FFF2-40B4-BE49-F238E27FC236}">
                <a16:creationId xmlns:a16="http://schemas.microsoft.com/office/drawing/2014/main" id="{92BD97EB-5333-40FE-BE15-6598956BB12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241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2050" y="4745339"/>
            <a:ext cx="793600" cy="734204"/>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Les questions</a:t>
            </a:r>
          </a:p>
        </p:txBody>
      </p:sp>
      <p:graphicFrame>
        <p:nvGraphicFramePr>
          <p:cNvPr id="7" name="Table 6"/>
          <p:cNvGraphicFramePr>
            <a:graphicFrameLocks noGrp="1"/>
          </p:cNvGraphicFramePr>
          <p:nvPr>
            <p:extLst>
              <p:ext uri="{D42A27DB-BD31-4B8C-83A1-F6EECF244321}">
                <p14:modId xmlns:p14="http://schemas.microsoft.com/office/powerpoint/2010/main" val="3733298482"/>
              </p:ext>
            </p:extLst>
          </p:nvPr>
        </p:nvGraphicFramePr>
        <p:xfrm>
          <a:off x="188942" y="1225844"/>
          <a:ext cx="3572681" cy="5016116"/>
        </p:xfrm>
        <a:graphic>
          <a:graphicData uri="http://schemas.openxmlformats.org/drawingml/2006/table">
            <a:tbl>
              <a:tblPr firstRow="1" bandRow="1">
                <a:tableStyleId>{5C22544A-7EE6-4342-B048-85BDC9FD1C3A}</a:tableStyleId>
              </a:tblPr>
              <a:tblGrid>
                <a:gridCol w="3572681">
                  <a:extLst>
                    <a:ext uri="{9D8B030D-6E8A-4147-A177-3AD203B41FA5}">
                      <a16:colId xmlns:a16="http://schemas.microsoft.com/office/drawing/2014/main" val="4179036759"/>
                    </a:ext>
                  </a:extLst>
                </a:gridCol>
              </a:tblGrid>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576951325"/>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35853239"/>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96920142"/>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981658456"/>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66045671"/>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15626882"/>
                  </a:ext>
                </a:extLst>
              </a:tr>
            </a:tbl>
          </a:graphicData>
        </a:graphic>
      </p:graphicFrame>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684" y="2196572"/>
            <a:ext cx="1010480" cy="751592"/>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102" y="4747263"/>
            <a:ext cx="824064" cy="709689"/>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684" y="1244541"/>
            <a:ext cx="807844" cy="834323"/>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625" y="3065872"/>
            <a:ext cx="901435" cy="828013"/>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557" y="5386294"/>
            <a:ext cx="954777" cy="1000499"/>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7098" y="3987121"/>
            <a:ext cx="1126071" cy="805829"/>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82541" y="1244540"/>
            <a:ext cx="897328" cy="897328"/>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3323" y="2359475"/>
            <a:ext cx="814907" cy="572343"/>
          </a:xfrm>
          <a:prstGeom prst="rect">
            <a:avLst/>
          </a:prstGeom>
        </p:spPr>
      </p:pic>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1029" y="2283074"/>
            <a:ext cx="1205790" cy="530548"/>
          </a:xfrm>
          <a:prstGeom prst="rect">
            <a:avLst/>
          </a:prstGeom>
        </p:spPr>
      </p:pic>
      <p:pic>
        <p:nvPicPr>
          <p:cNvPr id="31" name="Picture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43275" y="3136246"/>
            <a:ext cx="1178930" cy="783316"/>
          </a:xfrm>
          <a:prstGeom prst="rect">
            <a:avLst/>
          </a:prstGeom>
        </p:spPr>
      </p:pic>
      <p:pic>
        <p:nvPicPr>
          <p:cNvPr id="32" name="Picture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459218">
            <a:off x="1961035" y="4032858"/>
            <a:ext cx="693225" cy="600795"/>
          </a:xfrm>
          <a:prstGeom prst="rect">
            <a:avLst/>
          </a:prstGeom>
        </p:spPr>
      </p:pic>
      <p:pic>
        <p:nvPicPr>
          <p:cNvPr id="33" name="Picture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61029" y="5475138"/>
            <a:ext cx="1013926" cy="750305"/>
          </a:xfrm>
          <a:prstGeom prst="rect">
            <a:avLst/>
          </a:prstGeom>
        </p:spPr>
      </p:pic>
      <p:sp>
        <p:nvSpPr>
          <p:cNvPr id="35" name="Rectangle 34"/>
          <p:cNvSpPr/>
          <p:nvPr/>
        </p:nvSpPr>
        <p:spPr>
          <a:xfrm>
            <a:off x="6993968" y="189123"/>
            <a:ext cx="196297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Shy’M</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endParaRPr>
          </a:p>
        </p:txBody>
      </p:sp>
      <p:sp>
        <p:nvSpPr>
          <p:cNvPr id="36" name="TextBox 35"/>
          <p:cNvSpPr txBox="1"/>
          <p:nvPr/>
        </p:nvSpPr>
        <p:spPr>
          <a:xfrm>
            <a:off x="3834643" y="1385427"/>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r>
              <a:rPr lang="en-GB" sz="3400" b="1" u="sng" dirty="0">
                <a:solidFill>
                  <a:schemeClr val="accent5">
                    <a:lumMod val="50000"/>
                  </a:schemeClr>
                </a:solidFill>
              </a:rPr>
              <a:t>Que</a:t>
            </a:r>
            <a:r>
              <a:rPr lang="en-GB" sz="3400" b="1" dirty="0">
                <a:solidFill>
                  <a:schemeClr val="accent5">
                    <a:lumMod val="50000"/>
                  </a:schemeClr>
                </a:solidFill>
              </a:rPr>
              <a:t> </a:t>
            </a:r>
            <a:r>
              <a:rPr lang="en-GB" sz="3400" b="1" dirty="0" err="1">
                <a:solidFill>
                  <a:schemeClr val="accent5">
                    <a:lumMod val="50000"/>
                  </a:schemeClr>
                </a:solidFill>
              </a:rPr>
              <a:t>fais-tu</a:t>
            </a:r>
            <a:r>
              <a:rPr lang="en-GB" sz="3400" b="1" dirty="0">
                <a:solidFill>
                  <a:schemeClr val="accent5">
                    <a:lumMod val="50000"/>
                  </a:schemeClr>
                </a:solidFill>
              </a:rPr>
              <a:t> ?</a:t>
            </a:r>
          </a:p>
        </p:txBody>
      </p:sp>
      <p:sp>
        <p:nvSpPr>
          <p:cNvPr id="37" name="TextBox 36"/>
          <p:cNvSpPr txBox="1"/>
          <p:nvPr/>
        </p:nvSpPr>
        <p:spPr>
          <a:xfrm>
            <a:off x="3834644" y="2196572"/>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r>
              <a:rPr lang="en-US" sz="3400" b="1" u="sng" dirty="0" err="1">
                <a:solidFill>
                  <a:schemeClr val="accent5">
                    <a:lumMod val="50000"/>
                  </a:schemeClr>
                </a:solidFill>
              </a:rPr>
              <a:t>Combien</a:t>
            </a:r>
            <a:r>
              <a:rPr lang="en-US" sz="3400" b="1" dirty="0">
                <a:solidFill>
                  <a:schemeClr val="accent5">
                    <a:lumMod val="50000"/>
                  </a:schemeClr>
                </a:solidFill>
              </a:rPr>
              <a:t> de </a:t>
            </a:r>
            <a:r>
              <a:rPr lang="en-US" sz="3400" b="1" dirty="0" err="1">
                <a:solidFill>
                  <a:schemeClr val="accent5">
                    <a:lumMod val="50000"/>
                  </a:schemeClr>
                </a:solidFill>
              </a:rPr>
              <a:t>vues</a:t>
            </a:r>
            <a:r>
              <a:rPr lang="en-US" sz="3400" b="1" dirty="0">
                <a:solidFill>
                  <a:schemeClr val="accent5">
                    <a:lumMod val="50000"/>
                  </a:schemeClr>
                </a:solidFill>
              </a:rPr>
              <a:t> sur YouTube as-</a:t>
            </a:r>
            <a:r>
              <a:rPr lang="en-US" sz="3400" b="1" dirty="0" err="1">
                <a:solidFill>
                  <a:schemeClr val="accent5">
                    <a:lumMod val="50000"/>
                  </a:schemeClr>
                </a:solidFill>
              </a:rPr>
              <a:t>tu</a:t>
            </a:r>
            <a:r>
              <a:rPr lang="en-US" sz="3400" b="1" dirty="0">
                <a:solidFill>
                  <a:schemeClr val="accent5">
                    <a:lumMod val="50000"/>
                  </a:schemeClr>
                </a:solidFill>
              </a:rPr>
              <a:t> ?</a:t>
            </a:r>
          </a:p>
        </p:txBody>
      </p:sp>
      <p:sp>
        <p:nvSpPr>
          <p:cNvPr id="38" name="TextBox 37"/>
          <p:cNvSpPr txBox="1"/>
          <p:nvPr/>
        </p:nvSpPr>
        <p:spPr>
          <a:xfrm>
            <a:off x="3834642" y="3118349"/>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r>
              <a:rPr lang="en-US" sz="3400" b="1" u="sng" dirty="0" err="1">
                <a:solidFill>
                  <a:schemeClr val="accent5">
                    <a:lumMod val="50000"/>
                  </a:schemeClr>
                </a:solidFill>
              </a:rPr>
              <a:t>Quel</a:t>
            </a:r>
            <a:r>
              <a:rPr lang="en-US" sz="3400" b="1" dirty="0">
                <a:solidFill>
                  <a:schemeClr val="accent5">
                    <a:lumMod val="50000"/>
                  </a:schemeClr>
                </a:solidFill>
              </a:rPr>
              <a:t> sport </a:t>
            </a:r>
            <a:r>
              <a:rPr lang="en-US" sz="3400" b="1" dirty="0" err="1">
                <a:solidFill>
                  <a:schemeClr val="accent5">
                    <a:lumMod val="50000"/>
                  </a:schemeClr>
                </a:solidFill>
              </a:rPr>
              <a:t>fais-tu</a:t>
            </a:r>
            <a:r>
              <a:rPr lang="en-US" sz="3400" b="1" dirty="0">
                <a:solidFill>
                  <a:schemeClr val="accent5">
                    <a:lumMod val="50000"/>
                  </a:schemeClr>
                </a:solidFill>
              </a:rPr>
              <a:t> ?</a:t>
            </a:r>
          </a:p>
        </p:txBody>
      </p:sp>
      <p:sp>
        <p:nvSpPr>
          <p:cNvPr id="39" name="TextBox 38"/>
          <p:cNvSpPr txBox="1"/>
          <p:nvPr/>
        </p:nvSpPr>
        <p:spPr>
          <a:xfrm>
            <a:off x="3859779" y="4025478"/>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r>
              <a:rPr lang="en-US" sz="3400" b="1" dirty="0" err="1">
                <a:solidFill>
                  <a:schemeClr val="accent5">
                    <a:lumMod val="50000"/>
                  </a:schemeClr>
                </a:solidFill>
              </a:rPr>
              <a:t>Tu</a:t>
            </a:r>
            <a:r>
              <a:rPr lang="en-US" sz="3400" b="1" dirty="0">
                <a:solidFill>
                  <a:schemeClr val="accent5">
                    <a:lumMod val="50000"/>
                  </a:schemeClr>
                </a:solidFill>
              </a:rPr>
              <a:t> </a:t>
            </a:r>
            <a:r>
              <a:rPr lang="en-US" sz="3400" b="1" dirty="0" err="1">
                <a:solidFill>
                  <a:schemeClr val="accent5">
                    <a:lumMod val="50000"/>
                  </a:schemeClr>
                </a:solidFill>
              </a:rPr>
              <a:t>manges</a:t>
            </a:r>
            <a:r>
              <a:rPr lang="en-US" sz="3400" b="1" dirty="0">
                <a:solidFill>
                  <a:schemeClr val="accent5">
                    <a:lumMod val="50000"/>
                  </a:schemeClr>
                </a:solidFill>
              </a:rPr>
              <a:t> des hamburgers </a:t>
            </a:r>
            <a:r>
              <a:rPr lang="en-US" sz="3400" b="1" u="sng" dirty="0" err="1">
                <a:solidFill>
                  <a:schemeClr val="accent5">
                    <a:lumMod val="50000"/>
                  </a:schemeClr>
                </a:solidFill>
              </a:rPr>
              <a:t>quand</a:t>
            </a:r>
            <a:r>
              <a:rPr lang="en-US" sz="3400" b="1" dirty="0">
                <a:solidFill>
                  <a:schemeClr val="accent5">
                    <a:lumMod val="50000"/>
                  </a:schemeClr>
                </a:solidFill>
              </a:rPr>
              <a:t> ?</a:t>
            </a:r>
          </a:p>
        </p:txBody>
      </p:sp>
      <p:sp>
        <p:nvSpPr>
          <p:cNvPr id="40" name="TextBox 39"/>
          <p:cNvSpPr txBox="1"/>
          <p:nvPr/>
        </p:nvSpPr>
        <p:spPr>
          <a:xfrm>
            <a:off x="3859779" y="4821426"/>
            <a:ext cx="8281621" cy="49244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r>
              <a:rPr lang="en-US" sz="2600" b="1" dirty="0" err="1">
                <a:solidFill>
                  <a:schemeClr val="accent5">
                    <a:lumMod val="50000"/>
                  </a:schemeClr>
                </a:solidFill>
              </a:rPr>
              <a:t>Tu</a:t>
            </a:r>
            <a:r>
              <a:rPr lang="en-US" sz="2600" b="1" dirty="0">
                <a:solidFill>
                  <a:schemeClr val="accent5">
                    <a:lumMod val="50000"/>
                  </a:schemeClr>
                </a:solidFill>
              </a:rPr>
              <a:t> </a:t>
            </a:r>
            <a:r>
              <a:rPr lang="en-US" sz="2600" b="1" dirty="0" err="1">
                <a:solidFill>
                  <a:schemeClr val="accent5">
                    <a:lumMod val="50000"/>
                  </a:schemeClr>
                </a:solidFill>
              </a:rPr>
              <a:t>es</a:t>
            </a:r>
            <a:r>
              <a:rPr lang="en-US" sz="2600" b="1" dirty="0">
                <a:solidFill>
                  <a:schemeClr val="accent5">
                    <a:lumMod val="50000"/>
                  </a:schemeClr>
                </a:solidFill>
              </a:rPr>
              <a:t> chanteuse </a:t>
            </a:r>
            <a:r>
              <a:rPr lang="en-US" sz="2600" b="1" u="sng" dirty="0" err="1">
                <a:solidFill>
                  <a:schemeClr val="accent5">
                    <a:lumMod val="50000"/>
                  </a:schemeClr>
                </a:solidFill>
              </a:rPr>
              <a:t>pourquoi</a:t>
            </a:r>
            <a:r>
              <a:rPr lang="en-US" sz="2600" b="1" dirty="0">
                <a:solidFill>
                  <a:schemeClr val="accent5">
                    <a:lumMod val="50000"/>
                  </a:schemeClr>
                </a:solidFill>
              </a:rPr>
              <a:t> ? </a:t>
            </a:r>
            <a:r>
              <a:rPr lang="en-US" sz="2600" b="1" dirty="0" err="1">
                <a:solidFill>
                  <a:schemeClr val="accent5">
                    <a:lumMod val="50000"/>
                  </a:schemeClr>
                </a:solidFill>
              </a:rPr>
              <a:t>Tu</a:t>
            </a:r>
            <a:r>
              <a:rPr lang="en-US" sz="2600" b="1" dirty="0">
                <a:solidFill>
                  <a:schemeClr val="accent5">
                    <a:lumMod val="50000"/>
                  </a:schemeClr>
                </a:solidFill>
              </a:rPr>
              <a:t> </a:t>
            </a:r>
            <a:r>
              <a:rPr lang="en-US" sz="2600" b="1" dirty="0" err="1">
                <a:solidFill>
                  <a:schemeClr val="accent5">
                    <a:lumMod val="50000"/>
                  </a:schemeClr>
                </a:solidFill>
              </a:rPr>
              <a:t>chantes</a:t>
            </a:r>
            <a:r>
              <a:rPr lang="en-US" sz="2600" b="1" dirty="0">
                <a:solidFill>
                  <a:schemeClr val="accent5">
                    <a:lumMod val="50000"/>
                  </a:schemeClr>
                </a:solidFill>
              </a:rPr>
              <a:t> </a:t>
            </a:r>
            <a:r>
              <a:rPr lang="en-US" sz="2600" b="1" u="sng" dirty="0" err="1">
                <a:solidFill>
                  <a:schemeClr val="accent5">
                    <a:lumMod val="50000"/>
                  </a:schemeClr>
                </a:solidFill>
              </a:rPr>
              <a:t>pourquoi</a:t>
            </a:r>
            <a:r>
              <a:rPr lang="en-US" sz="2600" b="1" dirty="0">
                <a:solidFill>
                  <a:schemeClr val="accent5">
                    <a:lumMod val="50000"/>
                  </a:schemeClr>
                </a:solidFill>
              </a:rPr>
              <a:t> ? </a:t>
            </a:r>
          </a:p>
        </p:txBody>
      </p:sp>
      <p:sp>
        <p:nvSpPr>
          <p:cNvPr id="41" name="TextBox 40"/>
          <p:cNvSpPr txBox="1"/>
          <p:nvPr/>
        </p:nvSpPr>
        <p:spPr>
          <a:xfrm>
            <a:off x="3896238" y="5542513"/>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r>
              <a:rPr lang="en-US" sz="3400" b="1" dirty="0" err="1">
                <a:solidFill>
                  <a:schemeClr val="accent5">
                    <a:lumMod val="50000"/>
                  </a:schemeClr>
                </a:solidFill>
              </a:rPr>
              <a:t>Tu</a:t>
            </a:r>
            <a:r>
              <a:rPr lang="en-US" sz="3400" b="1" dirty="0">
                <a:solidFill>
                  <a:schemeClr val="accent5">
                    <a:lumMod val="50000"/>
                  </a:schemeClr>
                </a:solidFill>
              </a:rPr>
              <a:t> vas </a:t>
            </a:r>
            <a:r>
              <a:rPr lang="en-US" sz="3400" b="1" dirty="0" err="1">
                <a:solidFill>
                  <a:schemeClr val="accent5">
                    <a:lumMod val="50000"/>
                  </a:schemeClr>
                </a:solidFill>
              </a:rPr>
              <a:t>en</a:t>
            </a:r>
            <a:r>
              <a:rPr lang="en-US" sz="3400" b="1" dirty="0">
                <a:solidFill>
                  <a:schemeClr val="accent5">
                    <a:lumMod val="50000"/>
                  </a:schemeClr>
                </a:solidFill>
              </a:rPr>
              <a:t> </a:t>
            </a:r>
            <a:r>
              <a:rPr lang="en-US" sz="3400" b="1" dirty="0" err="1">
                <a:solidFill>
                  <a:schemeClr val="accent5">
                    <a:lumMod val="50000"/>
                  </a:schemeClr>
                </a:solidFill>
              </a:rPr>
              <a:t>vacances</a:t>
            </a:r>
            <a:r>
              <a:rPr lang="en-US" sz="3400" b="1" dirty="0">
                <a:solidFill>
                  <a:schemeClr val="accent5">
                    <a:lumMod val="50000"/>
                  </a:schemeClr>
                </a:solidFill>
              </a:rPr>
              <a:t> </a:t>
            </a:r>
            <a:r>
              <a:rPr lang="en-US" sz="3400" b="1" u="sng" dirty="0" err="1">
                <a:solidFill>
                  <a:schemeClr val="accent5">
                    <a:lumMod val="50000"/>
                  </a:schemeClr>
                </a:solidFill>
              </a:rPr>
              <a:t>où</a:t>
            </a:r>
            <a:r>
              <a:rPr lang="en-US" sz="3400" b="1" dirty="0">
                <a:solidFill>
                  <a:schemeClr val="accent5">
                    <a:lumMod val="50000"/>
                  </a:schemeClr>
                </a:solidFill>
              </a:rPr>
              <a:t> ?</a:t>
            </a:r>
          </a:p>
        </p:txBody>
      </p:sp>
      <p:pic>
        <p:nvPicPr>
          <p:cNvPr id="42" name="Picture 41"/>
          <p:cNvPicPr>
            <a:picLocks noChangeAspect="1"/>
          </p:cNvPicPr>
          <p:nvPr/>
        </p:nvPicPr>
        <p:blipFill rotWithShape="1">
          <a:blip r:embed="rId16" cstate="print">
            <a:extLst>
              <a:ext uri="{28A0092B-C50C-407E-A947-70E740481C1C}">
                <a14:useLocalDpi xmlns:a14="http://schemas.microsoft.com/office/drawing/2010/main" val="0"/>
              </a:ext>
            </a:extLst>
          </a:blip>
          <a:srcRect t="8809" r="9578" b="4896"/>
          <a:stretch/>
        </p:blipFill>
        <p:spPr>
          <a:xfrm rot="432715">
            <a:off x="6290981" y="298664"/>
            <a:ext cx="648511" cy="908764"/>
          </a:xfrm>
          <a:prstGeom prst="rect">
            <a:avLst/>
          </a:prstGeom>
        </p:spPr>
      </p:pic>
      <p:pic>
        <p:nvPicPr>
          <p:cNvPr id="43" name="Picture 42" descr="background rectangle">
            <a:extLst>
              <a:ext uri="{FF2B5EF4-FFF2-40B4-BE49-F238E27FC236}">
                <a16:creationId xmlns:a16="http://schemas.microsoft.com/office/drawing/2014/main" id="{30539114-F22E-48E5-B502-90D57E4716C0}"/>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4" name="Title 3">
            <a:extLst>
              <a:ext uri="{FF2B5EF4-FFF2-40B4-BE49-F238E27FC236}">
                <a16:creationId xmlns:a16="http://schemas.microsoft.com/office/drawing/2014/main" id="{47E47974-34AF-4657-BBBE-EA023765AAB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Les questions</a:t>
            </a:r>
            <a:endParaRPr lang="en-GB" sz="3600" b="1" dirty="0">
              <a:solidFill>
                <a:schemeClr val="bg1"/>
              </a:solidFill>
            </a:endParaRPr>
          </a:p>
        </p:txBody>
      </p:sp>
      <p:sp>
        <p:nvSpPr>
          <p:cNvPr id="45" name="Rounded Rectangle 46">
            <a:extLst>
              <a:ext uri="{FF2B5EF4-FFF2-40B4-BE49-F238E27FC236}">
                <a16:creationId xmlns:a16="http://schemas.microsoft.com/office/drawing/2014/main" id="{08C20F3F-BDBB-4415-80C8-F8A9197BCF2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2093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Les questions</a:t>
            </a:r>
          </a:p>
        </p:txBody>
      </p:sp>
      <p:graphicFrame>
        <p:nvGraphicFramePr>
          <p:cNvPr id="7" name="Table 6"/>
          <p:cNvGraphicFramePr>
            <a:graphicFrameLocks noGrp="1"/>
          </p:cNvGraphicFramePr>
          <p:nvPr>
            <p:extLst>
              <p:ext uri="{D42A27DB-BD31-4B8C-83A1-F6EECF244321}">
                <p14:modId xmlns:p14="http://schemas.microsoft.com/office/powerpoint/2010/main" val="732800183"/>
              </p:ext>
            </p:extLst>
          </p:nvPr>
        </p:nvGraphicFramePr>
        <p:xfrm>
          <a:off x="188942" y="1225844"/>
          <a:ext cx="3572681" cy="5016116"/>
        </p:xfrm>
        <a:graphic>
          <a:graphicData uri="http://schemas.openxmlformats.org/drawingml/2006/table">
            <a:tbl>
              <a:tblPr firstRow="1" bandRow="1">
                <a:tableStyleId>{5C22544A-7EE6-4342-B048-85BDC9FD1C3A}</a:tableStyleId>
              </a:tblPr>
              <a:tblGrid>
                <a:gridCol w="3572681">
                  <a:extLst>
                    <a:ext uri="{9D8B030D-6E8A-4147-A177-3AD203B41FA5}">
                      <a16:colId xmlns:a16="http://schemas.microsoft.com/office/drawing/2014/main" val="4179036759"/>
                    </a:ext>
                  </a:extLst>
                </a:gridCol>
              </a:tblGrid>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576951325"/>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35853239"/>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96920142"/>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981658456"/>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66045671"/>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15626882"/>
                  </a:ext>
                </a:extLst>
              </a:tr>
            </a:tbl>
          </a:graphicData>
        </a:graphic>
      </p:graphicFrame>
      <p:sp>
        <p:nvSpPr>
          <p:cNvPr id="9" name="Rectangle 8"/>
          <p:cNvSpPr/>
          <p:nvPr/>
        </p:nvSpPr>
        <p:spPr>
          <a:xfrm>
            <a:off x="6916226" y="302514"/>
            <a:ext cx="372294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Pierre </a:t>
            </a: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Gasly</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129" y="1257398"/>
            <a:ext cx="807844" cy="83432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278" y="2280449"/>
            <a:ext cx="824064" cy="70968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633" y="3932108"/>
            <a:ext cx="901435" cy="82801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111" y="4768639"/>
            <a:ext cx="1010480" cy="751592"/>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605" y="5417562"/>
            <a:ext cx="954777" cy="1000499"/>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25231" y="4749495"/>
            <a:ext cx="662213" cy="709684"/>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55908" y="4760121"/>
            <a:ext cx="702483" cy="688433"/>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65587" y="5520231"/>
            <a:ext cx="787246" cy="734587"/>
          </a:xfrm>
          <a:prstGeom prst="rect">
            <a:avLst/>
          </a:prstGeom>
        </p:spPr>
      </p:pic>
      <p:sp>
        <p:nvSpPr>
          <p:cNvPr id="19" name="Rectangle 18"/>
          <p:cNvSpPr/>
          <p:nvPr/>
        </p:nvSpPr>
        <p:spPr>
          <a:xfrm rot="19945858">
            <a:off x="1983154" y="5538918"/>
            <a:ext cx="1083950" cy="461665"/>
          </a:xfrm>
          <a:prstGeom prst="rect">
            <a:avLst/>
          </a:prstGeom>
          <a:noFill/>
        </p:spPr>
        <p:txBody>
          <a:bodyPr wrap="none" lIns="91440" tIns="45720" rIns="91440" bIns="45720">
            <a:spAutoFit/>
          </a:bodyPr>
          <a:lstStyle/>
          <a:p>
            <a:pPr algn="ctr"/>
            <a:r>
              <a:rPr lang="en-US" sz="2400" b="1" cap="none" spc="0" dirty="0" err="1">
                <a:ln w="6600">
                  <a:solidFill>
                    <a:schemeClr val="accent2"/>
                  </a:solidFill>
                  <a:prstDash val="solid"/>
                </a:ln>
                <a:solidFill>
                  <a:srgbClr val="FFFFFF"/>
                </a:solidFill>
                <a:effectLst>
                  <a:outerShdw dist="38100" dir="2700000" algn="tl" rotWithShape="0">
                    <a:schemeClr val="accent2"/>
                  </a:outerShdw>
                </a:effectLst>
                <a:latin typeface="+mj-lt"/>
              </a:rPr>
              <a:t>venir</a:t>
            </a: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mj-lt"/>
              </a:rPr>
              <a:t>?</a:t>
            </a:r>
          </a:p>
        </p:txBody>
      </p:sp>
      <p:sp>
        <p:nvSpPr>
          <p:cNvPr id="20" name="Rectangle 19"/>
          <p:cNvSpPr/>
          <p:nvPr/>
        </p:nvSpPr>
        <p:spPr>
          <a:xfrm>
            <a:off x="1356797" y="5079135"/>
            <a:ext cx="2404826" cy="461665"/>
          </a:xfrm>
          <a:prstGeom prst="rect">
            <a:avLst/>
          </a:prstGeom>
          <a:noFill/>
          <a:effectLst/>
        </p:spPr>
        <p:txBody>
          <a:bodyPr wrap="none" lIns="91440" tIns="45720" rIns="91440" bIns="45720">
            <a:spAutoFit/>
          </a:bodyPr>
          <a:lstStyle/>
          <a:p>
            <a:pPr algn="ctr"/>
            <a:r>
              <a:rPr lang="en-US" sz="2400" b="1" dirty="0">
                <a:ln w="6600">
                  <a:solidFill>
                    <a:schemeClr val="accent2"/>
                  </a:solidFill>
                  <a:prstDash val="solid"/>
                </a:ln>
                <a:solidFill>
                  <a:srgbClr val="FFFFFF"/>
                </a:solidFill>
                <a:effectLst>
                  <a:outerShdw dist="38100" dir="2700000" algn="tl" rotWithShape="0">
                    <a:schemeClr val="accent2"/>
                  </a:outerShdw>
                </a:effectLst>
                <a:latin typeface="+mj-lt"/>
              </a:rPr>
              <a:t>frères et </a:t>
            </a:r>
            <a:r>
              <a:rPr lang="en-US" sz="2400" b="1" dirty="0" err="1">
                <a:ln w="6600">
                  <a:solidFill>
                    <a:schemeClr val="accent2"/>
                  </a:solidFill>
                  <a:prstDash val="solid"/>
                </a:ln>
                <a:solidFill>
                  <a:srgbClr val="FFFFFF"/>
                </a:solidFill>
                <a:effectLst>
                  <a:outerShdw dist="38100" dir="2700000" algn="tl" rotWithShape="0">
                    <a:schemeClr val="accent2"/>
                  </a:outerShdw>
                </a:effectLst>
                <a:latin typeface="+mj-lt"/>
              </a:rPr>
              <a:t>sœurs</a:t>
            </a:r>
            <a:endPar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mj-lt"/>
            </a:endParaRPr>
          </a:p>
        </p:txBody>
      </p:sp>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83339" y="2244057"/>
            <a:ext cx="1295424" cy="782471"/>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01616" y="3098205"/>
            <a:ext cx="1115188" cy="825239"/>
          </a:xfrm>
          <a:prstGeom prst="rect">
            <a:avLst/>
          </a:prstGeom>
        </p:spPr>
      </p:pic>
      <p:sp>
        <p:nvSpPr>
          <p:cNvPr id="23" name="Rectangle 22"/>
          <p:cNvSpPr/>
          <p:nvPr/>
        </p:nvSpPr>
        <p:spPr>
          <a:xfrm rot="20531820">
            <a:off x="1958764" y="3936789"/>
            <a:ext cx="1199367" cy="830997"/>
          </a:xfrm>
          <a:prstGeom prst="rect">
            <a:avLst/>
          </a:prstGeom>
          <a:noFill/>
          <a:effectLst/>
        </p:spPr>
        <p:txBody>
          <a:bodyPr wrap="none" lIns="91440" tIns="45720" rIns="91440" bIns="45720">
            <a:spAutoFit/>
          </a:bodyPr>
          <a:lstStyle/>
          <a:p>
            <a:pPr algn="ctr"/>
            <a:r>
              <a:rPr lang="en-US" sz="2400" b="1" dirty="0" err="1">
                <a:ln w="6600">
                  <a:solidFill>
                    <a:schemeClr val="accent2"/>
                  </a:solidFill>
                  <a:prstDash val="solid"/>
                </a:ln>
                <a:solidFill>
                  <a:srgbClr val="FFFFFF"/>
                </a:solidFill>
                <a:effectLst>
                  <a:outerShdw dist="38100" dir="2700000" algn="tl" rotWithShape="0">
                    <a:schemeClr val="accent2"/>
                  </a:outerShdw>
                </a:effectLst>
                <a:latin typeface="+mj-lt"/>
              </a:rPr>
              <a:t>réseau</a:t>
            </a:r>
            <a:endParaRPr lang="en-US" sz="2400" b="1" dirty="0">
              <a:ln w="6600">
                <a:solidFill>
                  <a:schemeClr val="accent2"/>
                </a:solidFill>
                <a:prstDash val="solid"/>
              </a:ln>
              <a:solidFill>
                <a:srgbClr val="FFFFFF"/>
              </a:solidFill>
              <a:effectLst>
                <a:outerShdw dist="38100" dir="2700000" algn="tl" rotWithShape="0">
                  <a:schemeClr val="accent2"/>
                </a:outerShdw>
              </a:effectLst>
              <a:latin typeface="+mj-lt"/>
            </a:endParaRPr>
          </a:p>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mj-lt"/>
              </a:rPr>
              <a:t>social</a:t>
            </a:r>
          </a:p>
        </p:txBody>
      </p:sp>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04490" y="1243613"/>
            <a:ext cx="897328" cy="897328"/>
          </a:xfrm>
          <a:prstGeom prst="rect">
            <a:avLst/>
          </a:prstGeom>
        </p:spPr>
      </p:pic>
      <p:pic>
        <p:nvPicPr>
          <p:cNvPr id="25" name="Picture 24"/>
          <p:cNvPicPr>
            <a:picLocks noChangeAspect="1"/>
          </p:cNvPicPr>
          <p:nvPr/>
        </p:nvPicPr>
        <p:blipFill rotWithShape="1">
          <a:blip r:embed="rId14" cstate="print">
            <a:extLst>
              <a:ext uri="{28A0092B-C50C-407E-A947-70E740481C1C}">
                <a14:useLocalDpi xmlns:a14="http://schemas.microsoft.com/office/drawing/2010/main" val="0"/>
              </a:ext>
            </a:extLst>
          </a:blip>
          <a:srcRect l="22338" r="22857"/>
          <a:stretch/>
        </p:blipFill>
        <p:spPr>
          <a:xfrm rot="791577">
            <a:off x="6166405" y="379273"/>
            <a:ext cx="819404" cy="841005"/>
          </a:xfrm>
          <a:prstGeom prst="rect">
            <a:avLst/>
          </a:prstGeom>
        </p:spPr>
      </p:pic>
      <p:sp>
        <p:nvSpPr>
          <p:cNvPr id="26" name="TextBox 25"/>
          <p:cNvSpPr txBox="1"/>
          <p:nvPr/>
        </p:nvSpPr>
        <p:spPr>
          <a:xfrm>
            <a:off x="3834642" y="4048210"/>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r>
              <a:rPr lang="en-US" sz="3400" b="1" dirty="0" err="1">
                <a:solidFill>
                  <a:schemeClr val="accent5">
                    <a:lumMod val="50000"/>
                  </a:schemeClr>
                </a:solidFill>
              </a:rPr>
              <a:t>Tu</a:t>
            </a:r>
            <a:r>
              <a:rPr lang="en-US" sz="3400" b="1" dirty="0">
                <a:solidFill>
                  <a:schemeClr val="accent5">
                    <a:lumMod val="50000"/>
                  </a:schemeClr>
                </a:solidFill>
              </a:rPr>
              <a:t> as </a:t>
            </a:r>
            <a:r>
              <a:rPr lang="en-US" sz="3400" b="1" u="sng" dirty="0" err="1">
                <a:solidFill>
                  <a:schemeClr val="accent5">
                    <a:lumMod val="50000"/>
                  </a:schemeClr>
                </a:solidFill>
              </a:rPr>
              <a:t>quel</a:t>
            </a:r>
            <a:r>
              <a:rPr lang="en-US" sz="3400" b="1" dirty="0">
                <a:solidFill>
                  <a:schemeClr val="accent5">
                    <a:lumMod val="50000"/>
                  </a:schemeClr>
                </a:solidFill>
              </a:rPr>
              <a:t> </a:t>
            </a:r>
            <a:r>
              <a:rPr lang="en-US" sz="3400" b="1" dirty="0" err="1">
                <a:solidFill>
                  <a:schemeClr val="accent5">
                    <a:lumMod val="50000"/>
                  </a:schemeClr>
                </a:solidFill>
              </a:rPr>
              <a:t>réseau</a:t>
            </a:r>
            <a:r>
              <a:rPr lang="en-US" sz="3400" b="1" dirty="0">
                <a:solidFill>
                  <a:schemeClr val="accent5">
                    <a:lumMod val="50000"/>
                  </a:schemeClr>
                </a:solidFill>
              </a:rPr>
              <a:t> social ?</a:t>
            </a:r>
          </a:p>
        </p:txBody>
      </p:sp>
      <p:sp>
        <p:nvSpPr>
          <p:cNvPr id="27" name="TextBox 26"/>
          <p:cNvSpPr txBox="1"/>
          <p:nvPr/>
        </p:nvSpPr>
        <p:spPr>
          <a:xfrm>
            <a:off x="3834643" y="1385427"/>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r>
              <a:rPr lang="en-GB" sz="3400" b="1" u="sng" dirty="0">
                <a:solidFill>
                  <a:schemeClr val="accent5">
                    <a:lumMod val="50000"/>
                  </a:schemeClr>
                </a:solidFill>
              </a:rPr>
              <a:t>Que</a:t>
            </a:r>
            <a:r>
              <a:rPr lang="en-GB" sz="3400" b="1" dirty="0">
                <a:solidFill>
                  <a:schemeClr val="accent5">
                    <a:lumMod val="50000"/>
                  </a:schemeClr>
                </a:solidFill>
              </a:rPr>
              <a:t> </a:t>
            </a:r>
            <a:r>
              <a:rPr lang="en-GB" sz="3400" b="1" dirty="0" err="1">
                <a:solidFill>
                  <a:schemeClr val="accent5">
                    <a:lumMod val="50000"/>
                  </a:schemeClr>
                </a:solidFill>
              </a:rPr>
              <a:t>fais-tu</a:t>
            </a:r>
            <a:r>
              <a:rPr lang="en-GB" sz="3400" b="1" dirty="0">
                <a:solidFill>
                  <a:schemeClr val="accent5">
                    <a:lumMod val="50000"/>
                  </a:schemeClr>
                </a:solidFill>
              </a:rPr>
              <a:t> ?</a:t>
            </a:r>
          </a:p>
        </p:txBody>
      </p:sp>
      <p:sp>
        <p:nvSpPr>
          <p:cNvPr id="28" name="TextBox 27"/>
          <p:cNvSpPr txBox="1"/>
          <p:nvPr/>
        </p:nvSpPr>
        <p:spPr>
          <a:xfrm>
            <a:off x="3834640" y="2272733"/>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r>
              <a:rPr lang="en-GB" sz="3400" b="1" u="sng" dirty="0" err="1">
                <a:solidFill>
                  <a:schemeClr val="accent5">
                    <a:lumMod val="50000"/>
                  </a:schemeClr>
                </a:solidFill>
              </a:rPr>
              <a:t>Pourquoi</a:t>
            </a:r>
            <a:r>
              <a:rPr lang="en-GB" sz="3400" b="1" dirty="0">
                <a:solidFill>
                  <a:schemeClr val="accent5">
                    <a:lumMod val="50000"/>
                  </a:schemeClr>
                </a:solidFill>
              </a:rPr>
              <a:t> </a:t>
            </a:r>
            <a:r>
              <a:rPr lang="en-GB" sz="3400" b="1" dirty="0" err="1">
                <a:solidFill>
                  <a:schemeClr val="accent5">
                    <a:lumMod val="50000"/>
                  </a:schemeClr>
                </a:solidFill>
              </a:rPr>
              <a:t>es-tu</a:t>
            </a:r>
            <a:r>
              <a:rPr lang="en-GB" sz="3400" b="1" dirty="0">
                <a:solidFill>
                  <a:schemeClr val="accent5">
                    <a:lumMod val="50000"/>
                  </a:schemeClr>
                </a:solidFill>
              </a:rPr>
              <a:t> </a:t>
            </a:r>
            <a:r>
              <a:rPr lang="en-GB" sz="3400" b="1" dirty="0" err="1">
                <a:solidFill>
                  <a:schemeClr val="accent5">
                    <a:lumMod val="50000"/>
                  </a:schemeClr>
                </a:solidFill>
              </a:rPr>
              <a:t>pilote</a:t>
            </a:r>
            <a:r>
              <a:rPr lang="en-GB" sz="3400" b="1" dirty="0">
                <a:solidFill>
                  <a:schemeClr val="accent5">
                    <a:lumMod val="50000"/>
                  </a:schemeClr>
                </a:solidFill>
              </a:rPr>
              <a:t> automobile ?</a:t>
            </a:r>
          </a:p>
        </p:txBody>
      </p:sp>
      <p:sp>
        <p:nvSpPr>
          <p:cNvPr id="29" name="TextBox 28"/>
          <p:cNvSpPr txBox="1"/>
          <p:nvPr/>
        </p:nvSpPr>
        <p:spPr>
          <a:xfrm>
            <a:off x="3834641" y="3189580"/>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r>
              <a:rPr lang="en-GB" sz="3400" b="1" dirty="0" err="1">
                <a:solidFill>
                  <a:schemeClr val="accent5">
                    <a:lumMod val="50000"/>
                  </a:schemeClr>
                </a:solidFill>
              </a:rPr>
              <a:t>Aimes-tu</a:t>
            </a:r>
            <a:r>
              <a:rPr lang="en-GB" sz="3400" b="1" dirty="0">
                <a:solidFill>
                  <a:schemeClr val="accent5">
                    <a:lumMod val="50000"/>
                  </a:schemeClr>
                </a:solidFill>
              </a:rPr>
              <a:t> </a:t>
            </a:r>
            <a:r>
              <a:rPr lang="en-GB" sz="3400" b="1" dirty="0" err="1">
                <a:solidFill>
                  <a:schemeClr val="accent5">
                    <a:lumMod val="50000"/>
                  </a:schemeClr>
                </a:solidFill>
              </a:rPr>
              <a:t>aller</a:t>
            </a:r>
            <a:r>
              <a:rPr lang="en-GB" sz="3400" b="1" dirty="0">
                <a:solidFill>
                  <a:schemeClr val="accent5">
                    <a:lumMod val="50000"/>
                  </a:schemeClr>
                </a:solidFill>
              </a:rPr>
              <a:t> </a:t>
            </a:r>
            <a:r>
              <a:rPr lang="en-GB" sz="3400" b="1" dirty="0" err="1">
                <a:solidFill>
                  <a:schemeClr val="accent5">
                    <a:lumMod val="50000"/>
                  </a:schemeClr>
                </a:solidFill>
              </a:rPr>
              <a:t>en</a:t>
            </a:r>
            <a:r>
              <a:rPr lang="en-GB" sz="3400" b="1" dirty="0">
                <a:solidFill>
                  <a:schemeClr val="accent5">
                    <a:lumMod val="50000"/>
                  </a:schemeClr>
                </a:solidFill>
              </a:rPr>
              <a:t> </a:t>
            </a:r>
            <a:r>
              <a:rPr lang="en-GB" sz="3400" b="1" dirty="0" err="1">
                <a:solidFill>
                  <a:schemeClr val="accent5">
                    <a:lumMod val="50000"/>
                  </a:schemeClr>
                </a:solidFill>
              </a:rPr>
              <a:t>vacances</a:t>
            </a:r>
            <a:r>
              <a:rPr lang="en-GB" sz="3400" b="1" dirty="0">
                <a:solidFill>
                  <a:schemeClr val="accent5">
                    <a:lumMod val="50000"/>
                  </a:schemeClr>
                </a:solidFill>
              </a:rPr>
              <a:t> ?</a:t>
            </a:r>
          </a:p>
        </p:txBody>
      </p:sp>
      <p:sp>
        <p:nvSpPr>
          <p:cNvPr id="30" name="TextBox 29"/>
          <p:cNvSpPr txBox="1"/>
          <p:nvPr/>
        </p:nvSpPr>
        <p:spPr>
          <a:xfrm>
            <a:off x="3834643" y="4805134"/>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r>
              <a:rPr lang="en-US" sz="3400" b="1" u="sng" dirty="0" err="1">
                <a:solidFill>
                  <a:schemeClr val="accent5">
                    <a:lumMod val="50000"/>
                  </a:schemeClr>
                </a:solidFill>
              </a:rPr>
              <a:t>Combien</a:t>
            </a:r>
            <a:r>
              <a:rPr lang="en-US" sz="3400" b="1" dirty="0">
                <a:solidFill>
                  <a:schemeClr val="accent5">
                    <a:lumMod val="50000"/>
                  </a:schemeClr>
                </a:solidFill>
              </a:rPr>
              <a:t> de frères et s</a:t>
            </a:r>
            <a:r>
              <a:rPr lang="fr-FR" sz="3400" b="1" dirty="0" err="1">
                <a:solidFill>
                  <a:schemeClr val="accent5">
                    <a:lumMod val="50000"/>
                  </a:schemeClr>
                </a:solidFill>
              </a:rPr>
              <a:t>œurs</a:t>
            </a:r>
            <a:r>
              <a:rPr lang="fr-FR" sz="3400" b="1" dirty="0">
                <a:solidFill>
                  <a:schemeClr val="accent5">
                    <a:lumMod val="50000"/>
                  </a:schemeClr>
                </a:solidFill>
              </a:rPr>
              <a:t> as-tu</a:t>
            </a:r>
            <a:r>
              <a:rPr lang="en-US" sz="3400" b="1" dirty="0">
                <a:solidFill>
                  <a:schemeClr val="accent5">
                    <a:lumMod val="50000"/>
                  </a:schemeClr>
                </a:solidFill>
              </a:rPr>
              <a:t>?</a:t>
            </a:r>
          </a:p>
        </p:txBody>
      </p:sp>
      <p:sp>
        <p:nvSpPr>
          <p:cNvPr id="31" name="TextBox 30"/>
          <p:cNvSpPr txBox="1"/>
          <p:nvPr/>
        </p:nvSpPr>
        <p:spPr>
          <a:xfrm>
            <a:off x="3834642" y="5579747"/>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r>
              <a:rPr lang="en-US" sz="3400" b="1" dirty="0">
                <a:solidFill>
                  <a:schemeClr val="accent5">
                    <a:lumMod val="50000"/>
                  </a:schemeClr>
                </a:solidFill>
              </a:rPr>
              <a:t>Tu </a:t>
            </a:r>
            <a:r>
              <a:rPr lang="en-US" sz="3400" b="1" dirty="0" err="1">
                <a:solidFill>
                  <a:schemeClr val="accent5">
                    <a:lumMod val="50000"/>
                  </a:schemeClr>
                </a:solidFill>
              </a:rPr>
              <a:t>viens</a:t>
            </a:r>
            <a:r>
              <a:rPr lang="en-US" sz="3400" b="1" dirty="0">
                <a:solidFill>
                  <a:schemeClr val="accent5">
                    <a:lumMod val="50000"/>
                  </a:schemeClr>
                </a:solidFill>
              </a:rPr>
              <a:t> </a:t>
            </a:r>
            <a:r>
              <a:rPr lang="en-US" sz="3400" b="1" dirty="0" err="1">
                <a:solidFill>
                  <a:schemeClr val="accent5">
                    <a:lumMod val="50000"/>
                  </a:schemeClr>
                </a:solidFill>
              </a:rPr>
              <a:t>d’</a:t>
            </a:r>
            <a:r>
              <a:rPr lang="en-US" sz="3400" b="1" u="sng" dirty="0" err="1">
                <a:solidFill>
                  <a:schemeClr val="accent5">
                    <a:lumMod val="50000"/>
                  </a:schemeClr>
                </a:solidFill>
              </a:rPr>
              <a:t>où</a:t>
            </a:r>
            <a:r>
              <a:rPr lang="en-US" sz="3400" b="1" dirty="0">
                <a:solidFill>
                  <a:schemeClr val="accent5">
                    <a:lumMod val="50000"/>
                  </a:schemeClr>
                </a:solidFill>
              </a:rPr>
              <a:t> ?</a:t>
            </a:r>
          </a:p>
        </p:txBody>
      </p:sp>
      <p:sp>
        <p:nvSpPr>
          <p:cNvPr id="32" name="Rectangle 31">
            <a:extLst>
              <a:ext uri="{FF2B5EF4-FFF2-40B4-BE49-F238E27FC236}">
                <a16:creationId xmlns:a16="http://schemas.microsoft.com/office/drawing/2014/main" id="{07190C9F-200B-4701-85DB-203D8DB4B09C}"/>
              </a:ext>
            </a:extLst>
          </p:cNvPr>
          <p:cNvSpPr/>
          <p:nvPr/>
        </p:nvSpPr>
        <p:spPr>
          <a:xfrm rot="20531820">
            <a:off x="11614" y="3224858"/>
            <a:ext cx="2099391" cy="461665"/>
          </a:xfrm>
          <a:prstGeom prst="rect">
            <a:avLst/>
          </a:prstGeom>
          <a:noFill/>
          <a:effectLst/>
        </p:spPr>
        <p:txBody>
          <a:bodyPr wrap="square" lIns="91440" tIns="45720" rIns="91440" bIns="45720">
            <a:spAutoFit/>
          </a:bodyPr>
          <a:lstStyle/>
          <a:p>
            <a:pPr algn="ctr"/>
            <a:r>
              <a:rPr lang="en-US" sz="2400" b="1" dirty="0">
                <a:ln w="6600">
                  <a:solidFill>
                    <a:schemeClr val="accent2"/>
                  </a:solidFill>
                  <a:prstDash val="solid"/>
                </a:ln>
                <a:solidFill>
                  <a:srgbClr val="FFFFFF"/>
                </a:solidFill>
                <a:effectLst>
                  <a:outerShdw dist="38100" dir="2700000" algn="tl" rotWithShape="0">
                    <a:schemeClr val="accent2"/>
                  </a:outerShdw>
                </a:effectLst>
                <a:latin typeface="+mj-lt"/>
              </a:rPr>
              <a:t>aimer ?</a:t>
            </a:r>
            <a:endPar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mj-lt"/>
            </a:endParaRPr>
          </a:p>
        </p:txBody>
      </p:sp>
      <p:pic>
        <p:nvPicPr>
          <p:cNvPr id="33" name="Picture 32" descr="background rectangle">
            <a:extLst>
              <a:ext uri="{FF2B5EF4-FFF2-40B4-BE49-F238E27FC236}">
                <a16:creationId xmlns:a16="http://schemas.microsoft.com/office/drawing/2014/main" id="{D08E9F19-931E-4630-9ABF-28F6E658024D}"/>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4" name="Title 3">
            <a:extLst>
              <a:ext uri="{FF2B5EF4-FFF2-40B4-BE49-F238E27FC236}">
                <a16:creationId xmlns:a16="http://schemas.microsoft.com/office/drawing/2014/main" id="{E6548D13-C9A0-4DD8-B6D8-61CDF4D0730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Les questions</a:t>
            </a:r>
            <a:endParaRPr lang="en-GB" sz="3600" b="1" dirty="0">
              <a:solidFill>
                <a:schemeClr val="bg1"/>
              </a:solidFill>
            </a:endParaRPr>
          </a:p>
        </p:txBody>
      </p:sp>
      <p:sp>
        <p:nvSpPr>
          <p:cNvPr id="35" name="Rounded Rectangle 46">
            <a:extLst>
              <a:ext uri="{FF2B5EF4-FFF2-40B4-BE49-F238E27FC236}">
                <a16:creationId xmlns:a16="http://schemas.microsoft.com/office/drawing/2014/main" id="{DBBA706F-7BA1-41F6-8D65-724A407E993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0505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533299611"/>
              </p:ext>
            </p:extLst>
          </p:nvPr>
        </p:nvGraphicFramePr>
        <p:xfrm>
          <a:off x="287875" y="624093"/>
          <a:ext cx="5376460" cy="5717156"/>
        </p:xfrm>
        <a:graphic>
          <a:graphicData uri="http://schemas.openxmlformats.org/drawingml/2006/table">
            <a:tbl>
              <a:tblPr firstRow="1" bandRow="1">
                <a:tableStyleId>{5C22544A-7EE6-4342-B048-85BDC9FD1C3A}</a:tableStyleId>
              </a:tblPr>
              <a:tblGrid>
                <a:gridCol w="3572681">
                  <a:extLst>
                    <a:ext uri="{9D8B030D-6E8A-4147-A177-3AD203B41FA5}">
                      <a16:colId xmlns:a16="http://schemas.microsoft.com/office/drawing/2014/main" val="4179036759"/>
                    </a:ext>
                  </a:extLst>
                </a:gridCol>
                <a:gridCol w="1803779">
                  <a:extLst>
                    <a:ext uri="{9D8B030D-6E8A-4147-A177-3AD203B41FA5}">
                      <a16:colId xmlns:a16="http://schemas.microsoft.com/office/drawing/2014/main" val="3114606762"/>
                    </a:ext>
                  </a:extLst>
                </a:gridCol>
              </a:tblGrid>
              <a:tr h="580856">
                <a:tc>
                  <a:txBody>
                    <a:bodyPr/>
                    <a:lstStyle/>
                    <a:p>
                      <a:pPr algn="ctr"/>
                      <a:r>
                        <a:rPr lang="en-GB" sz="2000" dirty="0" err="1">
                          <a:solidFill>
                            <a:schemeClr val="accent5">
                              <a:lumMod val="50000"/>
                            </a:schemeClr>
                          </a:solidFill>
                          <a:latin typeface="Century Gothic" panose="020B0502020202020204" pitchFamily="34" charset="0"/>
                        </a:rPr>
                        <a:t>Shy’M</a:t>
                      </a:r>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algn="ctr"/>
                      <a:r>
                        <a:rPr lang="en-GB" sz="2000" dirty="0" err="1">
                          <a:solidFill>
                            <a:schemeClr val="accent5">
                              <a:lumMod val="50000"/>
                            </a:schemeClr>
                          </a:solidFill>
                          <a:latin typeface="Century Gothic" panose="020B0502020202020204" pitchFamily="34" charset="0"/>
                        </a:rPr>
                        <a:t>Vérité</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ou</a:t>
                      </a:r>
                      <a:r>
                        <a:rPr lang="en-GB" sz="2000" dirty="0">
                          <a:solidFill>
                            <a:schemeClr val="accent5">
                              <a:lumMod val="50000"/>
                            </a:schemeClr>
                          </a:solidFill>
                          <a:latin typeface="Century Gothic" panose="020B0502020202020204" pitchFamily="34" charset="0"/>
                        </a:rPr>
                        <a:t> </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57764288"/>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576951325"/>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35853239"/>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96920142"/>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981658456"/>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66045671"/>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15626882"/>
                  </a:ext>
                </a:extLst>
              </a:tr>
            </a:tbl>
          </a:graphicData>
        </a:graphic>
      </p:graphicFrame>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1143" y="4823707"/>
            <a:ext cx="793600" cy="734204"/>
          </a:xfrm>
          <a:prstGeom prst="rect">
            <a:avLst/>
          </a:prstGeom>
        </p:spPr>
      </p:pic>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871573" y="98353"/>
            <a:ext cx="1062928" cy="344718"/>
          </a:xfrm>
        </p:spPr>
        <p:txBody>
          <a:bodyPr>
            <a:normAutofit fontScale="90000"/>
          </a:bodyPr>
          <a:lstStyle/>
          <a:p>
            <a:pPr lvl="0">
              <a:lnSpc>
                <a:spcPct val="100000"/>
              </a:lnSpc>
              <a:spcBef>
                <a:spcPts val="0"/>
              </a:spcBef>
              <a:defRPr/>
            </a:pPr>
            <a:r>
              <a:rPr lang="en-GB" sz="1800" b="1" dirty="0" err="1">
                <a:solidFill>
                  <a:prstClr val="white"/>
                </a:solidFill>
                <a:ea typeface="+mn-ea"/>
                <a:cs typeface="+mn-cs"/>
              </a:rPr>
              <a:t>parler</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766973942"/>
              </p:ext>
            </p:extLst>
          </p:nvPr>
        </p:nvGraphicFramePr>
        <p:xfrm>
          <a:off x="6705215" y="624093"/>
          <a:ext cx="5376460" cy="5717156"/>
        </p:xfrm>
        <a:graphic>
          <a:graphicData uri="http://schemas.openxmlformats.org/drawingml/2006/table">
            <a:tbl>
              <a:tblPr firstRow="1" bandRow="1">
                <a:tableStyleId>{5C22544A-7EE6-4342-B048-85BDC9FD1C3A}</a:tableStyleId>
              </a:tblPr>
              <a:tblGrid>
                <a:gridCol w="3615898">
                  <a:extLst>
                    <a:ext uri="{9D8B030D-6E8A-4147-A177-3AD203B41FA5}">
                      <a16:colId xmlns:a16="http://schemas.microsoft.com/office/drawing/2014/main" val="4179036759"/>
                    </a:ext>
                  </a:extLst>
                </a:gridCol>
                <a:gridCol w="1760562">
                  <a:extLst>
                    <a:ext uri="{9D8B030D-6E8A-4147-A177-3AD203B41FA5}">
                      <a16:colId xmlns:a16="http://schemas.microsoft.com/office/drawing/2014/main" val="3114606762"/>
                    </a:ext>
                  </a:extLst>
                </a:gridCol>
              </a:tblGrid>
              <a:tr h="580856">
                <a:tc>
                  <a:txBody>
                    <a:bodyPr/>
                    <a:lstStyle/>
                    <a:p>
                      <a:pPr algn="ctr"/>
                      <a:r>
                        <a:rPr lang="en-GB" sz="2000" dirty="0">
                          <a:solidFill>
                            <a:schemeClr val="accent5">
                              <a:lumMod val="50000"/>
                            </a:schemeClr>
                          </a:solidFill>
                          <a:latin typeface="Century Gothic" panose="020B0502020202020204" pitchFamily="34" charset="0"/>
                        </a:rPr>
                        <a:t>Pierre</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Gasly</a:t>
                      </a:r>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algn="ctr"/>
                      <a:r>
                        <a:rPr lang="en-GB" sz="2000" dirty="0" err="1">
                          <a:solidFill>
                            <a:schemeClr val="accent5">
                              <a:lumMod val="50000"/>
                            </a:schemeClr>
                          </a:solidFill>
                          <a:latin typeface="Century Gothic" panose="020B0502020202020204" pitchFamily="34" charset="0"/>
                        </a:rPr>
                        <a:t>Vérité</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ou</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mensonge</a:t>
                      </a:r>
                      <a:r>
                        <a:rPr lang="en-GB" sz="2000" dirty="0">
                          <a:solidFill>
                            <a:schemeClr val="accent5">
                              <a:lumMod val="50000"/>
                            </a:schemeClr>
                          </a:solidFill>
                          <a:latin typeface="Century Gothic" panose="020B0502020202020204" pitchFamily="34" charset="0"/>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57764288"/>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576951325"/>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35853239"/>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96920142"/>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981658456"/>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66045671"/>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15626882"/>
                  </a:ext>
                </a:extLst>
              </a:tr>
            </a:tbl>
          </a:graphicData>
        </a:graphic>
      </p:graphicFrame>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181" y="2295862"/>
            <a:ext cx="1010480" cy="75159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599" y="4846553"/>
            <a:ext cx="824064" cy="70968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181" y="1343831"/>
            <a:ext cx="807844" cy="83432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122" y="3165162"/>
            <a:ext cx="901435" cy="82801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054" y="5485584"/>
            <a:ext cx="954777" cy="1000499"/>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7595" y="4086411"/>
            <a:ext cx="1126071" cy="805829"/>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9063" y="1343829"/>
            <a:ext cx="807844" cy="834323"/>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212" y="2366880"/>
            <a:ext cx="824064" cy="709689"/>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53567" y="4018539"/>
            <a:ext cx="901435" cy="828013"/>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9045" y="4855070"/>
            <a:ext cx="1010480" cy="751592"/>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1539" y="5503993"/>
            <a:ext cx="954777" cy="1000499"/>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91165" y="4835926"/>
            <a:ext cx="662213" cy="709684"/>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21842" y="4846552"/>
            <a:ext cx="702483" cy="688433"/>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31521" y="5606662"/>
            <a:ext cx="787246" cy="734587"/>
          </a:xfrm>
          <a:prstGeom prst="rect">
            <a:avLst/>
          </a:prstGeom>
        </p:spPr>
      </p:pic>
      <p:sp>
        <p:nvSpPr>
          <p:cNvPr id="27" name="Rectangle 26"/>
          <p:cNvSpPr/>
          <p:nvPr/>
        </p:nvSpPr>
        <p:spPr>
          <a:xfrm rot="19945858">
            <a:off x="8349088" y="5625349"/>
            <a:ext cx="1083950" cy="461665"/>
          </a:xfrm>
          <a:prstGeom prst="rect">
            <a:avLst/>
          </a:prstGeom>
          <a:noFill/>
        </p:spPr>
        <p:txBody>
          <a:bodyPr wrap="none" lIns="91440" tIns="45720" rIns="91440" bIns="45720">
            <a:spAutoFit/>
          </a:bodyPr>
          <a:lstStyle/>
          <a:p>
            <a:pPr algn="ctr"/>
            <a:r>
              <a:rPr lang="en-US" sz="2400" b="1" cap="none" spc="0" dirty="0" err="1">
                <a:ln w="6600">
                  <a:solidFill>
                    <a:schemeClr val="accent2"/>
                  </a:solidFill>
                  <a:prstDash val="solid"/>
                </a:ln>
                <a:solidFill>
                  <a:srgbClr val="FFFFFF"/>
                </a:solidFill>
                <a:effectLst>
                  <a:outerShdw dist="38100" dir="2700000" algn="tl" rotWithShape="0">
                    <a:schemeClr val="accent2"/>
                  </a:outerShdw>
                </a:effectLst>
                <a:latin typeface="+mj-lt"/>
              </a:rPr>
              <a:t>venir</a:t>
            </a: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mj-lt"/>
              </a:rPr>
              <a:t>?</a:t>
            </a:r>
          </a:p>
        </p:txBody>
      </p:sp>
      <p:sp>
        <p:nvSpPr>
          <p:cNvPr id="28" name="Rectangle 27"/>
          <p:cNvSpPr/>
          <p:nvPr/>
        </p:nvSpPr>
        <p:spPr>
          <a:xfrm>
            <a:off x="7722731" y="5165566"/>
            <a:ext cx="2404826" cy="461665"/>
          </a:xfrm>
          <a:prstGeom prst="rect">
            <a:avLst/>
          </a:prstGeom>
          <a:noFill/>
          <a:effectLst/>
        </p:spPr>
        <p:txBody>
          <a:bodyPr wrap="none" lIns="91440" tIns="45720" rIns="91440" bIns="45720">
            <a:spAutoFit/>
          </a:bodyPr>
          <a:lstStyle/>
          <a:p>
            <a:pPr algn="ctr"/>
            <a:r>
              <a:rPr lang="en-US" sz="2400" b="1" dirty="0">
                <a:ln w="6600">
                  <a:solidFill>
                    <a:schemeClr val="accent2"/>
                  </a:solidFill>
                  <a:prstDash val="solid"/>
                </a:ln>
                <a:solidFill>
                  <a:srgbClr val="FFFFFF"/>
                </a:solidFill>
                <a:effectLst>
                  <a:outerShdw dist="38100" dir="2700000" algn="tl" rotWithShape="0">
                    <a:schemeClr val="accent2"/>
                  </a:outerShdw>
                </a:effectLst>
                <a:latin typeface="+mj-lt"/>
              </a:rPr>
              <a:t>frères et </a:t>
            </a:r>
            <a:r>
              <a:rPr lang="en-US" sz="2400" b="1" dirty="0" err="1">
                <a:ln w="6600">
                  <a:solidFill>
                    <a:schemeClr val="accent2"/>
                  </a:solidFill>
                  <a:prstDash val="solid"/>
                </a:ln>
                <a:solidFill>
                  <a:srgbClr val="FFFFFF"/>
                </a:solidFill>
                <a:effectLst>
                  <a:outerShdw dist="38100" dir="2700000" algn="tl" rotWithShape="0">
                    <a:schemeClr val="accent2"/>
                  </a:outerShdw>
                </a:effectLst>
                <a:latin typeface="+mj-lt"/>
              </a:rPr>
              <a:t>sœurs</a:t>
            </a:r>
            <a:endPar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mj-lt"/>
            </a:endParaRPr>
          </a:p>
        </p:txBody>
      </p:sp>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49273" y="2330488"/>
            <a:ext cx="1295424" cy="782471"/>
          </a:xfrm>
          <a:prstGeom prst="rect">
            <a:avLst/>
          </a:prstGeom>
        </p:spPr>
      </p:pic>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67550" y="3184636"/>
            <a:ext cx="1115188" cy="825239"/>
          </a:xfrm>
          <a:prstGeom prst="rect">
            <a:avLst/>
          </a:prstGeom>
        </p:spPr>
      </p:pic>
      <p:sp>
        <p:nvSpPr>
          <p:cNvPr id="31" name="Rectangle 30"/>
          <p:cNvSpPr/>
          <p:nvPr/>
        </p:nvSpPr>
        <p:spPr>
          <a:xfrm rot="20531820">
            <a:off x="8324698" y="4023220"/>
            <a:ext cx="1199367" cy="830997"/>
          </a:xfrm>
          <a:prstGeom prst="rect">
            <a:avLst/>
          </a:prstGeom>
          <a:noFill/>
          <a:effectLst/>
        </p:spPr>
        <p:txBody>
          <a:bodyPr wrap="none" lIns="91440" tIns="45720" rIns="91440" bIns="45720">
            <a:spAutoFit/>
          </a:bodyPr>
          <a:lstStyle/>
          <a:p>
            <a:pPr algn="ctr"/>
            <a:r>
              <a:rPr lang="en-US" sz="2400" b="1" dirty="0" err="1">
                <a:ln w="6600">
                  <a:solidFill>
                    <a:schemeClr val="accent2"/>
                  </a:solidFill>
                  <a:prstDash val="solid"/>
                </a:ln>
                <a:solidFill>
                  <a:srgbClr val="FFFFFF"/>
                </a:solidFill>
                <a:effectLst>
                  <a:outerShdw dist="38100" dir="2700000" algn="tl" rotWithShape="0">
                    <a:schemeClr val="accent2"/>
                  </a:outerShdw>
                </a:effectLst>
                <a:latin typeface="+mj-lt"/>
              </a:rPr>
              <a:t>réseau</a:t>
            </a:r>
            <a:endParaRPr lang="en-US" sz="2400" b="1" dirty="0">
              <a:ln w="6600">
                <a:solidFill>
                  <a:schemeClr val="accent2"/>
                </a:solidFill>
                <a:prstDash val="solid"/>
              </a:ln>
              <a:solidFill>
                <a:srgbClr val="FFFFFF"/>
              </a:solidFill>
              <a:effectLst>
                <a:outerShdw dist="38100" dir="2700000" algn="tl" rotWithShape="0">
                  <a:schemeClr val="accent2"/>
                </a:outerShdw>
              </a:effectLst>
              <a:latin typeface="+mj-lt"/>
            </a:endParaRPr>
          </a:p>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mj-lt"/>
              </a:rPr>
              <a:t>social</a:t>
            </a:r>
          </a:p>
        </p:txBody>
      </p:sp>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70424" y="1330044"/>
            <a:ext cx="897328" cy="897328"/>
          </a:xfrm>
          <a:prstGeom prst="rect">
            <a:avLst/>
          </a:prstGeom>
        </p:spPr>
      </p:pic>
      <p:pic>
        <p:nvPicPr>
          <p:cNvPr id="33" name="Picture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23038" y="1343830"/>
            <a:ext cx="897328" cy="897328"/>
          </a:xfrm>
          <a:prstGeom prst="rect">
            <a:avLst/>
          </a:prstGeom>
        </p:spPr>
      </p:pic>
      <p:pic>
        <p:nvPicPr>
          <p:cNvPr id="34" name="Picture 3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13820" y="2458765"/>
            <a:ext cx="814907" cy="572343"/>
          </a:xfrm>
          <a:prstGeom prst="rect">
            <a:avLst/>
          </a:prstGeom>
        </p:spPr>
      </p:pic>
      <p:pic>
        <p:nvPicPr>
          <p:cNvPr id="35" name="Picture 3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01526" y="2382364"/>
            <a:ext cx="1205790" cy="530548"/>
          </a:xfrm>
          <a:prstGeom prst="rect">
            <a:avLst/>
          </a:prstGeom>
        </p:spPr>
      </p:pic>
      <p:pic>
        <p:nvPicPr>
          <p:cNvPr id="36" name="Picture 3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83772" y="3235536"/>
            <a:ext cx="1178930" cy="783316"/>
          </a:xfrm>
          <a:prstGeom prst="rect">
            <a:avLst/>
          </a:prstGeom>
        </p:spPr>
      </p:pic>
      <p:pic>
        <p:nvPicPr>
          <p:cNvPr id="37" name="Picture 3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459218">
            <a:off x="2101532" y="4132148"/>
            <a:ext cx="693225" cy="600795"/>
          </a:xfrm>
          <a:prstGeom prst="rect">
            <a:avLst/>
          </a:prstGeom>
        </p:spPr>
      </p:pic>
      <p:pic>
        <p:nvPicPr>
          <p:cNvPr id="39" name="Picture 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01526" y="5574428"/>
            <a:ext cx="1013926" cy="750305"/>
          </a:xfrm>
          <a:prstGeom prst="rect">
            <a:avLst/>
          </a:prstGeom>
        </p:spPr>
      </p:pic>
      <p:sp>
        <p:nvSpPr>
          <p:cNvPr id="40" name="TextBox 39"/>
          <p:cNvSpPr txBox="1"/>
          <p:nvPr/>
        </p:nvSpPr>
        <p:spPr>
          <a:xfrm>
            <a:off x="6598826" y="112320"/>
            <a:ext cx="3942174" cy="400110"/>
          </a:xfrm>
          <a:prstGeom prst="rect">
            <a:avLst/>
          </a:prstGeom>
          <a:noFill/>
          <a:ln>
            <a:solidFill>
              <a:srgbClr val="FF9900"/>
            </a:solidFill>
          </a:ln>
        </p:spPr>
        <p:txBody>
          <a:bodyPr wrap="square" rtlCol="0">
            <a:spAutoFit/>
          </a:bodyPr>
          <a:lstStyle/>
          <a:p>
            <a:r>
              <a:rPr lang="en-GB" sz="2000" dirty="0">
                <a:solidFill>
                  <a:schemeClr val="accent5">
                    <a:lumMod val="50000"/>
                  </a:schemeClr>
                </a:solidFill>
              </a:rPr>
              <a:t>* </a:t>
            </a:r>
            <a:r>
              <a:rPr lang="en-GB" sz="2000" i="1" dirty="0" err="1">
                <a:solidFill>
                  <a:schemeClr val="accent5">
                    <a:lumMod val="50000"/>
                  </a:schemeClr>
                </a:solidFill>
              </a:rPr>
              <a:t>réseau</a:t>
            </a:r>
            <a:r>
              <a:rPr lang="en-GB" sz="2000" i="1" dirty="0">
                <a:solidFill>
                  <a:schemeClr val="accent5">
                    <a:lumMod val="50000"/>
                  </a:schemeClr>
                </a:solidFill>
              </a:rPr>
              <a:t> social</a:t>
            </a:r>
            <a:r>
              <a:rPr lang="en-GB" sz="2000" dirty="0">
                <a:solidFill>
                  <a:schemeClr val="accent5">
                    <a:lumMod val="50000"/>
                  </a:schemeClr>
                </a:solidFill>
              </a:rPr>
              <a:t> = social media</a:t>
            </a:r>
          </a:p>
        </p:txBody>
      </p:sp>
      <p:sp>
        <p:nvSpPr>
          <p:cNvPr id="41" name="Rectangle 40">
            <a:extLst>
              <a:ext uri="{FF2B5EF4-FFF2-40B4-BE49-F238E27FC236}">
                <a16:creationId xmlns:a16="http://schemas.microsoft.com/office/drawing/2014/main" id="{51A0AD24-D24B-407E-91C4-AAADF77E3A09}"/>
              </a:ext>
            </a:extLst>
          </p:cNvPr>
          <p:cNvSpPr/>
          <p:nvPr/>
        </p:nvSpPr>
        <p:spPr>
          <a:xfrm rot="20531820">
            <a:off x="6426792" y="3340413"/>
            <a:ext cx="2099391" cy="461665"/>
          </a:xfrm>
          <a:prstGeom prst="rect">
            <a:avLst/>
          </a:prstGeom>
          <a:noFill/>
          <a:effectLst/>
        </p:spPr>
        <p:txBody>
          <a:bodyPr wrap="square" lIns="91440" tIns="45720" rIns="91440" bIns="45720">
            <a:spAutoFit/>
          </a:bodyPr>
          <a:lstStyle/>
          <a:p>
            <a:pPr algn="ctr"/>
            <a:r>
              <a:rPr lang="en-US" sz="2400" b="1" dirty="0">
                <a:ln w="6600">
                  <a:solidFill>
                    <a:schemeClr val="accent2"/>
                  </a:solidFill>
                  <a:prstDash val="solid"/>
                </a:ln>
                <a:solidFill>
                  <a:srgbClr val="FFFFFF"/>
                </a:solidFill>
                <a:effectLst>
                  <a:outerShdw dist="38100" dir="2700000" algn="tl" rotWithShape="0">
                    <a:schemeClr val="accent2"/>
                  </a:outerShdw>
                </a:effectLst>
                <a:latin typeface="+mj-lt"/>
              </a:rPr>
              <a:t>aimer ?</a:t>
            </a:r>
            <a:endPar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mj-lt"/>
            </a:endParaRPr>
          </a:p>
        </p:txBody>
      </p:sp>
      <p:pic>
        <p:nvPicPr>
          <p:cNvPr id="45" name="Picture 44" descr="background rectangle">
            <a:extLst>
              <a:ext uri="{FF2B5EF4-FFF2-40B4-BE49-F238E27FC236}">
                <a16:creationId xmlns:a16="http://schemas.microsoft.com/office/drawing/2014/main" id="{D1B1DA6C-65AC-4282-AB12-F8620B79429B}"/>
              </a:ext>
              <a:ext uri="{C183D7F6-B498-43B3-948B-1728B52AA6E4}">
                <adec:decorative xmlns:adec="http://schemas.microsoft.com/office/drawing/2017/decorative" val="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6" name="Title 3">
            <a:extLst>
              <a:ext uri="{FF2B5EF4-FFF2-40B4-BE49-F238E27FC236}">
                <a16:creationId xmlns:a16="http://schemas.microsoft.com/office/drawing/2014/main" id="{4B5736EA-4143-45D3-9C60-28BEAF5859B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Vérité</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mensonge</a:t>
            </a:r>
            <a:r>
              <a:rPr lang="en-GB" sz="3600" b="1" dirty="0">
                <a:solidFill>
                  <a:schemeClr val="bg1"/>
                </a:solidFill>
              </a:rPr>
              <a:t> ?</a:t>
            </a:r>
          </a:p>
        </p:txBody>
      </p:sp>
      <p:sp>
        <p:nvSpPr>
          <p:cNvPr id="47" name="Rounded Rectangle 46">
            <a:extLst>
              <a:ext uri="{FF2B5EF4-FFF2-40B4-BE49-F238E27FC236}">
                <a16:creationId xmlns:a16="http://schemas.microsoft.com/office/drawing/2014/main" id="{0EC2A26E-47B1-4913-BB06-6423876457D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Arrow: Left 2">
            <a:extLst>
              <a:ext uri="{FF2B5EF4-FFF2-40B4-BE49-F238E27FC236}">
                <a16:creationId xmlns:a16="http://schemas.microsoft.com/office/drawing/2014/main" id="{2370CA48-15C8-4B4C-ADF0-2D3A685339E2}"/>
              </a:ext>
            </a:extLst>
          </p:cNvPr>
          <p:cNvSpPr/>
          <p:nvPr/>
        </p:nvSpPr>
        <p:spPr>
          <a:xfrm>
            <a:off x="5115957" y="1280182"/>
            <a:ext cx="1456347" cy="1081437"/>
          </a:xfrm>
          <a:prstGeom prst="leftArrow">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err="1"/>
              <a:t>Shy’M</a:t>
            </a:r>
            <a:endParaRPr lang="fr-FR" sz="2500" dirty="0"/>
          </a:p>
        </p:txBody>
      </p:sp>
      <p:sp>
        <p:nvSpPr>
          <p:cNvPr id="5" name="Arrow: Left 4">
            <a:extLst>
              <a:ext uri="{FF2B5EF4-FFF2-40B4-BE49-F238E27FC236}">
                <a16:creationId xmlns:a16="http://schemas.microsoft.com/office/drawing/2014/main" id="{19BD7492-B7BA-4E9A-83C2-A3B4AD3660CD}"/>
              </a:ext>
            </a:extLst>
          </p:cNvPr>
          <p:cNvSpPr/>
          <p:nvPr/>
        </p:nvSpPr>
        <p:spPr>
          <a:xfrm flipH="1">
            <a:off x="5791587" y="2435853"/>
            <a:ext cx="1396007" cy="1542350"/>
          </a:xfrm>
          <a:prstGeom prst="leftArrow">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a:t>Pierre </a:t>
            </a:r>
            <a:r>
              <a:rPr lang="fr-FR" sz="2500" dirty="0" err="1"/>
              <a:t>Gasly</a:t>
            </a:r>
            <a:endParaRPr lang="fr-FR" sz="2500" dirty="0"/>
          </a:p>
        </p:txBody>
      </p:sp>
    </p:spTree>
    <p:extLst>
      <p:ext uri="{BB962C8B-B14F-4D97-AF65-F5344CB8AC3E}">
        <p14:creationId xmlns:p14="http://schemas.microsoft.com/office/powerpoint/2010/main" val="3338816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350020677"/>
              </p:ext>
            </p:extLst>
          </p:nvPr>
        </p:nvGraphicFramePr>
        <p:xfrm>
          <a:off x="671773" y="850857"/>
          <a:ext cx="5376460" cy="5619284"/>
        </p:xfrm>
        <a:graphic>
          <a:graphicData uri="http://schemas.openxmlformats.org/drawingml/2006/table">
            <a:tbl>
              <a:tblPr firstRow="1" bandRow="1">
                <a:tableStyleId>{5C22544A-7EE6-4342-B048-85BDC9FD1C3A}</a:tableStyleId>
              </a:tblPr>
              <a:tblGrid>
                <a:gridCol w="3572681">
                  <a:extLst>
                    <a:ext uri="{9D8B030D-6E8A-4147-A177-3AD203B41FA5}">
                      <a16:colId xmlns:a16="http://schemas.microsoft.com/office/drawing/2014/main" val="4179036759"/>
                    </a:ext>
                  </a:extLst>
                </a:gridCol>
                <a:gridCol w="1803779">
                  <a:extLst>
                    <a:ext uri="{9D8B030D-6E8A-4147-A177-3AD203B41FA5}">
                      <a16:colId xmlns:a16="http://schemas.microsoft.com/office/drawing/2014/main" val="3114606762"/>
                    </a:ext>
                  </a:extLst>
                </a:gridCol>
              </a:tblGrid>
              <a:tr h="670853">
                <a:tc>
                  <a:txBody>
                    <a:bodyPr/>
                    <a:lstStyle/>
                    <a:p>
                      <a:pPr algn="ctr"/>
                      <a:endParaRPr lang="en-GB" sz="2000" dirty="0">
                        <a:solidFill>
                          <a:schemeClr val="accent5">
                            <a:lumMod val="50000"/>
                          </a:schemeClr>
                        </a:solidFill>
                        <a:latin typeface="Century Gothic" panose="020B0502020202020204" pitchFamily="34" charset="0"/>
                      </a:endParaRPr>
                    </a:p>
                    <a:p>
                      <a:pPr algn="ctr"/>
                      <a:r>
                        <a:rPr lang="en-GB" sz="2000" dirty="0" err="1">
                          <a:solidFill>
                            <a:schemeClr val="accent5">
                              <a:lumMod val="50000"/>
                            </a:schemeClr>
                          </a:solidFill>
                          <a:latin typeface="Century Gothic" panose="020B0502020202020204" pitchFamily="34" charset="0"/>
                        </a:rPr>
                        <a:t>Shy’M</a:t>
                      </a:r>
                      <a:endParaRPr lang="en-GB" sz="2000" dirty="0">
                        <a:solidFill>
                          <a:schemeClr val="accent5">
                            <a:lumMod val="50000"/>
                          </a:schemeClr>
                        </a:solidFill>
                        <a:latin typeface="Century Gothic" panose="020B0502020202020204" pitchFamily="34" charset="0"/>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algn="ctr"/>
                      <a:endParaRPr lang="en-GB" sz="2000" dirty="0">
                        <a:solidFill>
                          <a:schemeClr val="accent5">
                            <a:lumMod val="50000"/>
                          </a:schemeClr>
                        </a:solidFill>
                        <a:latin typeface="Century Gothic" panose="020B0502020202020204" pitchFamily="34" charset="0"/>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57764288"/>
                  </a:ext>
                </a:extLst>
              </a:tr>
              <a:tr h="875026">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576951325"/>
                  </a:ext>
                </a:extLst>
              </a:tr>
              <a:tr h="875026">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35853239"/>
                  </a:ext>
                </a:extLst>
              </a:tr>
              <a:tr h="875026">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96920142"/>
                  </a:ext>
                </a:extLst>
              </a:tr>
              <a:tr h="725015">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981658456"/>
                  </a:ext>
                </a:extLst>
              </a:tr>
              <a:tr h="725015">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66045671"/>
                  </a:ext>
                </a:extLst>
              </a:tr>
              <a:tr h="725015">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15626882"/>
                  </a:ext>
                </a:extLst>
              </a:tr>
            </a:tbl>
          </a:graphicData>
        </a:graphic>
      </p:graphicFrame>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4194" y="5020816"/>
            <a:ext cx="793600" cy="734204"/>
          </a:xfrm>
          <a:prstGeom prst="rect">
            <a:avLst/>
          </a:prstGeom>
        </p:spPr>
      </p:pic>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871573" y="98353"/>
            <a:ext cx="1062928" cy="344718"/>
          </a:xfrm>
        </p:spPr>
        <p:txBody>
          <a:bodyPr>
            <a:normAutofit fontScale="90000"/>
          </a:bodyPr>
          <a:lstStyle/>
          <a:p>
            <a:pPr lvl="0">
              <a:lnSpc>
                <a:spcPct val="100000"/>
              </a:lnSpc>
              <a:spcBef>
                <a:spcPts val="0"/>
              </a:spcBef>
              <a:defRPr/>
            </a:pPr>
            <a:r>
              <a:rPr lang="en-GB" sz="1800" b="1" dirty="0" err="1">
                <a:solidFill>
                  <a:prstClr val="white"/>
                </a:solidFill>
                <a:ea typeface="+mn-ea"/>
                <a:cs typeface="+mn-cs"/>
              </a:rPr>
              <a:t>parler</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812447849"/>
              </p:ext>
            </p:extLst>
          </p:nvPr>
        </p:nvGraphicFramePr>
        <p:xfrm>
          <a:off x="6442502" y="850857"/>
          <a:ext cx="5376460" cy="5579910"/>
        </p:xfrm>
        <a:graphic>
          <a:graphicData uri="http://schemas.openxmlformats.org/drawingml/2006/table">
            <a:tbl>
              <a:tblPr firstRow="1" bandRow="1">
                <a:tableStyleId>{5C22544A-7EE6-4342-B048-85BDC9FD1C3A}</a:tableStyleId>
              </a:tblPr>
              <a:tblGrid>
                <a:gridCol w="3615898">
                  <a:extLst>
                    <a:ext uri="{9D8B030D-6E8A-4147-A177-3AD203B41FA5}">
                      <a16:colId xmlns:a16="http://schemas.microsoft.com/office/drawing/2014/main" val="4179036759"/>
                    </a:ext>
                  </a:extLst>
                </a:gridCol>
                <a:gridCol w="1760562">
                  <a:extLst>
                    <a:ext uri="{9D8B030D-6E8A-4147-A177-3AD203B41FA5}">
                      <a16:colId xmlns:a16="http://schemas.microsoft.com/office/drawing/2014/main" val="3114606762"/>
                    </a:ext>
                  </a:extLst>
                </a:gridCol>
              </a:tblGrid>
              <a:tr h="670853">
                <a:tc>
                  <a:txBody>
                    <a:bodyPr/>
                    <a:lstStyle/>
                    <a:p>
                      <a:pPr algn="ctr"/>
                      <a:r>
                        <a:rPr lang="en-GB" sz="2000" dirty="0">
                          <a:solidFill>
                            <a:schemeClr val="accent5">
                              <a:lumMod val="50000"/>
                            </a:schemeClr>
                          </a:solidFill>
                          <a:latin typeface="Century Gothic" panose="020B0502020202020204" pitchFamily="34" charset="0"/>
                        </a:rPr>
                        <a:t>Pierre</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Gasly</a:t>
                      </a:r>
                      <a:endParaRPr lang="en-GB" sz="2000" dirty="0">
                        <a:solidFill>
                          <a:schemeClr val="accent5">
                            <a:lumMod val="50000"/>
                          </a:schemeClr>
                        </a:solidFill>
                        <a:latin typeface="Century Gothic" panose="020B0502020202020204" pitchFamily="34" charset="0"/>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algn="ctr"/>
                      <a:r>
                        <a:rPr lang="en-GB" sz="2000" dirty="0" err="1">
                          <a:solidFill>
                            <a:schemeClr val="accent5">
                              <a:lumMod val="50000"/>
                            </a:schemeClr>
                          </a:solidFill>
                          <a:latin typeface="Century Gothic" panose="020B0502020202020204" pitchFamily="34" charset="0"/>
                        </a:rPr>
                        <a:t>Vérité</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ou</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mensonge</a:t>
                      </a:r>
                      <a:r>
                        <a:rPr lang="en-GB" sz="2000" dirty="0">
                          <a:solidFill>
                            <a:schemeClr val="accent5">
                              <a:lumMod val="50000"/>
                            </a:schemeClr>
                          </a:solidFill>
                          <a:latin typeface="Century Gothic" panose="020B0502020202020204" pitchFamily="34" charset="0"/>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57764288"/>
                  </a:ext>
                </a:extLst>
              </a:tr>
              <a:tr h="875026">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576951325"/>
                  </a:ext>
                </a:extLst>
              </a:tr>
              <a:tr h="875026">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35853239"/>
                  </a:ext>
                </a:extLst>
              </a:tr>
              <a:tr h="875026">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96920142"/>
                  </a:ext>
                </a:extLst>
              </a:tr>
              <a:tr h="725015">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981658456"/>
                  </a:ext>
                </a:extLst>
              </a:tr>
              <a:tr h="725015">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66045671"/>
                  </a:ext>
                </a:extLst>
              </a:tr>
              <a:tr h="725015">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15626882"/>
                  </a:ext>
                </a:extLst>
              </a:tr>
            </a:tbl>
          </a:graphicData>
        </a:graphic>
      </p:graphicFrame>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079" y="2565130"/>
            <a:ext cx="1010480" cy="75159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006" y="5042730"/>
            <a:ext cx="824064" cy="70968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079" y="1686493"/>
            <a:ext cx="807844" cy="83432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2924" y="3410336"/>
            <a:ext cx="901435" cy="82801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7139" y="5673384"/>
            <a:ext cx="954777" cy="1000499"/>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5971" y="4260540"/>
            <a:ext cx="1126071" cy="805829"/>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2951" y="1686493"/>
            <a:ext cx="807844" cy="834323"/>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0731" y="2610145"/>
            <a:ext cx="824064" cy="709689"/>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3546" y="4263024"/>
            <a:ext cx="901435" cy="828013"/>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5897" y="5024461"/>
            <a:ext cx="1010480" cy="751592"/>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8295" y="5673384"/>
            <a:ext cx="954777" cy="1000499"/>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28350" y="5012663"/>
            <a:ext cx="662213" cy="709684"/>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60670" y="5023289"/>
            <a:ext cx="702483" cy="688433"/>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68277" y="5776053"/>
            <a:ext cx="787246" cy="734587"/>
          </a:xfrm>
          <a:prstGeom prst="rect">
            <a:avLst/>
          </a:prstGeom>
        </p:spPr>
      </p:pic>
      <p:sp>
        <p:nvSpPr>
          <p:cNvPr id="27" name="Rectangle 26"/>
          <p:cNvSpPr/>
          <p:nvPr/>
        </p:nvSpPr>
        <p:spPr>
          <a:xfrm rot="19945858">
            <a:off x="8086375" y="5798436"/>
            <a:ext cx="1083950"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venir</a:t>
            </a: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a:t>
            </a:r>
          </a:p>
        </p:txBody>
      </p:sp>
      <p:sp>
        <p:nvSpPr>
          <p:cNvPr id="28" name="Rectangle 27"/>
          <p:cNvSpPr/>
          <p:nvPr/>
        </p:nvSpPr>
        <p:spPr>
          <a:xfrm>
            <a:off x="7580109" y="5268042"/>
            <a:ext cx="2404826" cy="461665"/>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frères et </a:t>
            </a:r>
            <a:r>
              <a:rPr kumimoji="0" lang="en-US" sz="2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sœurs</a:t>
            </a:r>
            <a:endPar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endParaRPr>
          </a:p>
        </p:txBody>
      </p:sp>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00782" y="2598348"/>
            <a:ext cx="1295424" cy="782471"/>
          </a:xfrm>
          <a:prstGeom prst="rect">
            <a:avLst/>
          </a:prstGeom>
        </p:spPr>
      </p:pic>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50081" y="3382493"/>
            <a:ext cx="1115188" cy="825239"/>
          </a:xfrm>
          <a:prstGeom prst="rect">
            <a:avLst/>
          </a:prstGeom>
        </p:spPr>
      </p:pic>
      <p:sp>
        <p:nvSpPr>
          <p:cNvPr id="31" name="Rectangle 30"/>
          <p:cNvSpPr/>
          <p:nvPr/>
        </p:nvSpPr>
        <p:spPr>
          <a:xfrm>
            <a:off x="8086025" y="4196308"/>
            <a:ext cx="1199367" cy="830997"/>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réseau</a:t>
            </a:r>
            <a:endPar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social</a:t>
            </a:r>
          </a:p>
        </p:txBody>
      </p:sp>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07166" y="1611478"/>
            <a:ext cx="897328" cy="897328"/>
          </a:xfrm>
          <a:prstGeom prst="rect">
            <a:avLst/>
          </a:prstGeom>
        </p:spPr>
      </p:pic>
      <p:pic>
        <p:nvPicPr>
          <p:cNvPr id="33" name="Picture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07149" y="1518442"/>
            <a:ext cx="897328" cy="897328"/>
          </a:xfrm>
          <a:prstGeom prst="rect">
            <a:avLst/>
          </a:prstGeom>
        </p:spPr>
      </p:pic>
      <p:pic>
        <p:nvPicPr>
          <p:cNvPr id="34" name="Picture 3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90888" y="2747491"/>
            <a:ext cx="814907" cy="572343"/>
          </a:xfrm>
          <a:prstGeom prst="rect">
            <a:avLst/>
          </a:prstGeom>
        </p:spPr>
      </p:pic>
      <p:pic>
        <p:nvPicPr>
          <p:cNvPr id="35" name="Picture 3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84181" y="2792353"/>
            <a:ext cx="1205790" cy="530548"/>
          </a:xfrm>
          <a:prstGeom prst="rect">
            <a:avLst/>
          </a:prstGeom>
        </p:spPr>
      </p:pic>
      <p:pic>
        <p:nvPicPr>
          <p:cNvPr id="36" name="Picture 3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66348" y="3505274"/>
            <a:ext cx="1178930" cy="783316"/>
          </a:xfrm>
          <a:prstGeom prst="rect">
            <a:avLst/>
          </a:prstGeom>
        </p:spPr>
      </p:pic>
      <p:pic>
        <p:nvPicPr>
          <p:cNvPr id="37" name="Picture 3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459218">
            <a:off x="2517150" y="4352090"/>
            <a:ext cx="693225" cy="600795"/>
          </a:xfrm>
          <a:prstGeom prst="rect">
            <a:avLst/>
          </a:prstGeom>
        </p:spPr>
      </p:pic>
      <p:pic>
        <p:nvPicPr>
          <p:cNvPr id="39" name="Picture 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509321" y="5747112"/>
            <a:ext cx="1013926" cy="750305"/>
          </a:xfrm>
          <a:prstGeom prst="rect">
            <a:avLst/>
          </a:prstGeom>
        </p:spPr>
      </p:pic>
      <p:sp>
        <p:nvSpPr>
          <p:cNvPr id="40" name="TextBox 39"/>
          <p:cNvSpPr txBox="1"/>
          <p:nvPr/>
        </p:nvSpPr>
        <p:spPr>
          <a:xfrm>
            <a:off x="6598826" y="112320"/>
            <a:ext cx="3942174" cy="400110"/>
          </a:xfrm>
          <a:prstGeom prst="rect">
            <a:avLst/>
          </a:prstGeom>
          <a:noFill/>
          <a:ln>
            <a:solidFill>
              <a:srgbClr val="FF99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réseau</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social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social media</a:t>
            </a:r>
          </a:p>
        </p:txBody>
      </p:sp>
      <p:sp>
        <p:nvSpPr>
          <p:cNvPr id="41" name="Rectangle 40">
            <a:extLst>
              <a:ext uri="{FF2B5EF4-FFF2-40B4-BE49-F238E27FC236}">
                <a16:creationId xmlns:a16="http://schemas.microsoft.com/office/drawing/2014/main" id="{51A0AD24-D24B-407E-91C4-AAADF77E3A09}"/>
              </a:ext>
            </a:extLst>
          </p:cNvPr>
          <p:cNvSpPr/>
          <p:nvPr/>
        </p:nvSpPr>
        <p:spPr>
          <a:xfrm rot="20531820">
            <a:off x="6139875" y="3657687"/>
            <a:ext cx="2099391" cy="461665"/>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aimer ?</a:t>
            </a:r>
          </a:p>
        </p:txBody>
      </p:sp>
      <p:sp>
        <p:nvSpPr>
          <p:cNvPr id="42" name="Action Button: Custom 66" descr="number 1">
            <a:hlinkClick r:id="" action="ppaction://noaction" highlightClick="1">
              <a:snd r:embed="rId21" name="2.wav"/>
            </a:hlinkClick>
            <a:extLst>
              <a:ext uri="{FF2B5EF4-FFF2-40B4-BE49-F238E27FC236}">
                <a16:creationId xmlns:a16="http://schemas.microsoft.com/office/drawing/2014/main" id="{D22FE539-FE0F-48E5-B626-48899043F6FC}"/>
              </a:ext>
            </a:extLst>
          </p:cNvPr>
          <p:cNvSpPr/>
          <p:nvPr/>
        </p:nvSpPr>
        <p:spPr>
          <a:xfrm>
            <a:off x="4351036" y="2567713"/>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3" name="Action Button: Custom 66" descr="number 1">
            <a:hlinkClick r:id="" action="ppaction://noaction" highlightClick="1">
              <a:snd r:embed="rId22" name="1.wav"/>
            </a:hlinkClick>
            <a:extLst>
              <a:ext uri="{FF2B5EF4-FFF2-40B4-BE49-F238E27FC236}">
                <a16:creationId xmlns:a16="http://schemas.microsoft.com/office/drawing/2014/main" id="{D7C3562C-3E38-4BB6-BAD1-1C548E6B0095}"/>
              </a:ext>
            </a:extLst>
          </p:cNvPr>
          <p:cNvSpPr/>
          <p:nvPr/>
        </p:nvSpPr>
        <p:spPr>
          <a:xfrm>
            <a:off x="4358518" y="167121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44" name="Action Button: Custom 66" descr="number 1">
            <a:hlinkClick r:id="" action="ppaction://noaction" highlightClick="1">
              <a:snd r:embed="rId23" name="3.wav"/>
            </a:hlinkClick>
            <a:extLst>
              <a:ext uri="{FF2B5EF4-FFF2-40B4-BE49-F238E27FC236}">
                <a16:creationId xmlns:a16="http://schemas.microsoft.com/office/drawing/2014/main" id="{1F9DEF30-C1B4-4C90-800C-A5453F020E9F}"/>
              </a:ext>
            </a:extLst>
          </p:cNvPr>
          <p:cNvSpPr/>
          <p:nvPr/>
        </p:nvSpPr>
        <p:spPr>
          <a:xfrm>
            <a:off x="4362787" y="356046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45" name="Action Button: Custom 66" descr="number 1">
            <a:hlinkClick r:id="" action="ppaction://noaction" highlightClick="1">
              <a:snd r:embed="rId24" name="4.wav"/>
            </a:hlinkClick>
            <a:extLst>
              <a:ext uri="{FF2B5EF4-FFF2-40B4-BE49-F238E27FC236}">
                <a16:creationId xmlns:a16="http://schemas.microsoft.com/office/drawing/2014/main" id="{9BDE9E25-471B-451A-AB49-F80E82C2315F}"/>
              </a:ext>
            </a:extLst>
          </p:cNvPr>
          <p:cNvSpPr/>
          <p:nvPr/>
        </p:nvSpPr>
        <p:spPr>
          <a:xfrm>
            <a:off x="4358518" y="435969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6" name="Action Button: Custom 66" descr="number 1">
            <a:hlinkClick r:id="" action="ppaction://noaction" highlightClick="1">
              <a:snd r:embed="rId25" name="5.wav"/>
            </a:hlinkClick>
            <a:extLst>
              <a:ext uri="{FF2B5EF4-FFF2-40B4-BE49-F238E27FC236}">
                <a16:creationId xmlns:a16="http://schemas.microsoft.com/office/drawing/2014/main" id="{E0E92BD4-0900-4EAC-AC91-E16617F7BD16}"/>
              </a:ext>
            </a:extLst>
          </p:cNvPr>
          <p:cNvSpPr/>
          <p:nvPr/>
        </p:nvSpPr>
        <p:spPr>
          <a:xfrm>
            <a:off x="4358518" y="5117918"/>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7" name="Action Button: Custom 66" descr="number 1">
            <a:hlinkClick r:id="" action="ppaction://noaction" highlightClick="1">
              <a:snd r:embed="rId26" name="6.wav"/>
            </a:hlinkClick>
            <a:extLst>
              <a:ext uri="{FF2B5EF4-FFF2-40B4-BE49-F238E27FC236}">
                <a16:creationId xmlns:a16="http://schemas.microsoft.com/office/drawing/2014/main" id="{D6EBDFD3-E4C1-47E1-AC5E-509D37D9213C}"/>
              </a:ext>
            </a:extLst>
          </p:cNvPr>
          <p:cNvSpPr/>
          <p:nvPr/>
        </p:nvSpPr>
        <p:spPr>
          <a:xfrm>
            <a:off x="4353969" y="5804540"/>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8" name="Action Button: Custom 66" descr="number 1">
            <a:hlinkClick r:id="" action="ppaction://noaction" highlightClick="1">
              <a:snd r:embed="rId27" name="Fr 3.1.3 Slide 47.8.wav"/>
            </a:hlinkClick>
            <a:extLst>
              <a:ext uri="{FF2B5EF4-FFF2-40B4-BE49-F238E27FC236}">
                <a16:creationId xmlns:a16="http://schemas.microsoft.com/office/drawing/2014/main" id="{20D4152D-EE26-4CD4-AAC2-33BF5FA7EBB7}"/>
              </a:ext>
            </a:extLst>
          </p:cNvPr>
          <p:cNvSpPr/>
          <p:nvPr/>
        </p:nvSpPr>
        <p:spPr>
          <a:xfrm>
            <a:off x="10171014" y="2617462"/>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49" name="Action Button: Custom 66" descr="number 1">
            <a:hlinkClick r:id="" action="ppaction://noaction" highlightClick="1">
              <a:snd r:embed="rId28" name="Fr 3.1.3 Slide 47.7.wav"/>
            </a:hlinkClick>
            <a:extLst>
              <a:ext uri="{FF2B5EF4-FFF2-40B4-BE49-F238E27FC236}">
                <a16:creationId xmlns:a16="http://schemas.microsoft.com/office/drawing/2014/main" id="{7CFA86FD-57F3-4A48-BBAF-2FF7FA8B3AB2}"/>
              </a:ext>
            </a:extLst>
          </p:cNvPr>
          <p:cNvSpPr/>
          <p:nvPr/>
        </p:nvSpPr>
        <p:spPr>
          <a:xfrm>
            <a:off x="10178496" y="1720963"/>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50" name="Action Button: Custom 66" descr="number 1">
            <a:hlinkClick r:id="" action="ppaction://noaction" highlightClick="1">
              <a:snd r:embed="rId29" name="Fr 3.1.3 Slide 47.9.wav"/>
            </a:hlinkClick>
            <a:extLst>
              <a:ext uri="{FF2B5EF4-FFF2-40B4-BE49-F238E27FC236}">
                <a16:creationId xmlns:a16="http://schemas.microsoft.com/office/drawing/2014/main" id="{499C09E9-D7BE-49D9-B022-49E886826426}"/>
              </a:ext>
            </a:extLst>
          </p:cNvPr>
          <p:cNvSpPr/>
          <p:nvPr/>
        </p:nvSpPr>
        <p:spPr>
          <a:xfrm>
            <a:off x="10182765" y="3441772"/>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51" name="Action Button: Custom 66" descr="number 1">
            <a:hlinkClick r:id="" action="ppaction://noaction" highlightClick="1">
              <a:snd r:embed="rId30" name="Fr 3.1.3 Slide 47.10.wav"/>
            </a:hlinkClick>
            <a:extLst>
              <a:ext uri="{FF2B5EF4-FFF2-40B4-BE49-F238E27FC236}">
                <a16:creationId xmlns:a16="http://schemas.microsoft.com/office/drawing/2014/main" id="{29027120-A979-4CC1-8448-0C19137870DC}"/>
              </a:ext>
            </a:extLst>
          </p:cNvPr>
          <p:cNvSpPr/>
          <p:nvPr/>
        </p:nvSpPr>
        <p:spPr>
          <a:xfrm>
            <a:off x="10178496" y="433725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52" name="Action Button: Custom 66" descr="number 1">
            <a:hlinkClick r:id="" action="ppaction://noaction" highlightClick="1">
              <a:snd r:embed="rId31" name="Fr 3.1.3 Slide 47.11.wav"/>
            </a:hlinkClick>
            <a:extLst>
              <a:ext uri="{FF2B5EF4-FFF2-40B4-BE49-F238E27FC236}">
                <a16:creationId xmlns:a16="http://schemas.microsoft.com/office/drawing/2014/main" id="{E1F3B03A-C629-4D0C-A352-6B51857CD12B}"/>
              </a:ext>
            </a:extLst>
          </p:cNvPr>
          <p:cNvSpPr/>
          <p:nvPr/>
        </p:nvSpPr>
        <p:spPr>
          <a:xfrm>
            <a:off x="10178496" y="502328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11</a:t>
            </a:r>
          </a:p>
        </p:txBody>
      </p:sp>
      <p:sp>
        <p:nvSpPr>
          <p:cNvPr id="53" name="Action Button: Custom 66" descr="number 1">
            <a:hlinkClick r:id="" action="ppaction://noaction" highlightClick="1">
              <a:snd r:embed="rId32" name="Fr 3.1.3 Slide 47.12.wav"/>
            </a:hlinkClick>
            <a:extLst>
              <a:ext uri="{FF2B5EF4-FFF2-40B4-BE49-F238E27FC236}">
                <a16:creationId xmlns:a16="http://schemas.microsoft.com/office/drawing/2014/main" id="{6AA72769-E6AA-4AB3-8F3B-A332D3F4F2FA}"/>
              </a:ext>
            </a:extLst>
          </p:cNvPr>
          <p:cNvSpPr/>
          <p:nvPr/>
        </p:nvSpPr>
        <p:spPr>
          <a:xfrm>
            <a:off x="10173947" y="5782100"/>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12</a:t>
            </a:r>
          </a:p>
        </p:txBody>
      </p:sp>
      <p:pic>
        <p:nvPicPr>
          <p:cNvPr id="54" name="Picture 53">
            <a:extLst>
              <a:ext uri="{FF2B5EF4-FFF2-40B4-BE49-F238E27FC236}">
                <a16:creationId xmlns:a16="http://schemas.microsoft.com/office/drawing/2014/main" id="{44ABFB37-1836-4BD1-95CF-48D7EC4FA7A7}"/>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162366" y="1671214"/>
            <a:ext cx="518400" cy="540000"/>
          </a:xfrm>
          <a:prstGeom prst="rect">
            <a:avLst/>
          </a:prstGeom>
        </p:spPr>
      </p:pic>
      <p:pic>
        <p:nvPicPr>
          <p:cNvPr id="55" name="Picture 54">
            <a:extLst>
              <a:ext uri="{FF2B5EF4-FFF2-40B4-BE49-F238E27FC236}">
                <a16:creationId xmlns:a16="http://schemas.microsoft.com/office/drawing/2014/main" id="{85E73E48-63AA-4466-A192-DB12A0C83378}"/>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162366" y="5056357"/>
            <a:ext cx="518400" cy="540000"/>
          </a:xfrm>
          <a:prstGeom prst="rect">
            <a:avLst/>
          </a:prstGeom>
        </p:spPr>
      </p:pic>
      <p:pic>
        <p:nvPicPr>
          <p:cNvPr id="56" name="Picture 55">
            <a:extLst>
              <a:ext uri="{FF2B5EF4-FFF2-40B4-BE49-F238E27FC236}">
                <a16:creationId xmlns:a16="http://schemas.microsoft.com/office/drawing/2014/main" id="{468C2370-6E11-4214-98FC-262A501089B7}"/>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162366" y="5803626"/>
            <a:ext cx="518400" cy="540000"/>
          </a:xfrm>
          <a:prstGeom prst="rect">
            <a:avLst/>
          </a:prstGeom>
        </p:spPr>
      </p:pic>
      <p:pic>
        <p:nvPicPr>
          <p:cNvPr id="57" name="Picture 56">
            <a:extLst>
              <a:ext uri="{FF2B5EF4-FFF2-40B4-BE49-F238E27FC236}">
                <a16:creationId xmlns:a16="http://schemas.microsoft.com/office/drawing/2014/main" id="{843C1CEC-9E94-4EF6-AAF0-711A3DFFD3ED}"/>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063957" y="4357842"/>
            <a:ext cx="518400" cy="540000"/>
          </a:xfrm>
          <a:prstGeom prst="rect">
            <a:avLst/>
          </a:prstGeom>
        </p:spPr>
      </p:pic>
      <p:pic>
        <p:nvPicPr>
          <p:cNvPr id="58" name="Picture 57">
            <a:extLst>
              <a:ext uri="{FF2B5EF4-FFF2-40B4-BE49-F238E27FC236}">
                <a16:creationId xmlns:a16="http://schemas.microsoft.com/office/drawing/2014/main" id="{8A37A7C5-6060-4584-8772-075E9C8DD908}"/>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039779" y="5042730"/>
            <a:ext cx="518400" cy="540000"/>
          </a:xfrm>
          <a:prstGeom prst="rect">
            <a:avLst/>
          </a:prstGeom>
        </p:spPr>
      </p:pic>
      <p:pic>
        <p:nvPicPr>
          <p:cNvPr id="59" name="Picture 58">
            <a:extLst>
              <a:ext uri="{FF2B5EF4-FFF2-40B4-BE49-F238E27FC236}">
                <a16:creationId xmlns:a16="http://schemas.microsoft.com/office/drawing/2014/main" id="{2B458D48-C5E3-4EBD-8461-C0BEF7131D7D}"/>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162366" y="3554343"/>
            <a:ext cx="518400" cy="540000"/>
          </a:xfrm>
          <a:prstGeom prst="rect">
            <a:avLst/>
          </a:prstGeom>
        </p:spPr>
      </p:pic>
      <p:sp>
        <p:nvSpPr>
          <p:cNvPr id="5" name="Multiplication Sign 4">
            <a:extLst>
              <a:ext uri="{FF2B5EF4-FFF2-40B4-BE49-F238E27FC236}">
                <a16:creationId xmlns:a16="http://schemas.microsoft.com/office/drawing/2014/main" id="{7FE2EBBA-CD0A-4880-ACDA-2F7F0A96491D}"/>
              </a:ext>
            </a:extLst>
          </p:cNvPr>
          <p:cNvSpPr/>
          <p:nvPr/>
        </p:nvSpPr>
        <p:spPr>
          <a:xfrm>
            <a:off x="5141640" y="2599896"/>
            <a:ext cx="488492" cy="540000"/>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Multiplication Sign 59">
            <a:extLst>
              <a:ext uri="{FF2B5EF4-FFF2-40B4-BE49-F238E27FC236}">
                <a16:creationId xmlns:a16="http://schemas.microsoft.com/office/drawing/2014/main" id="{25F107B8-8DF5-4DC1-813A-848FB0F4E724}"/>
              </a:ext>
            </a:extLst>
          </p:cNvPr>
          <p:cNvSpPr/>
          <p:nvPr/>
        </p:nvSpPr>
        <p:spPr>
          <a:xfrm>
            <a:off x="5178751" y="4344285"/>
            <a:ext cx="488492" cy="540000"/>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Multiplication Sign 60">
            <a:extLst>
              <a:ext uri="{FF2B5EF4-FFF2-40B4-BE49-F238E27FC236}">
                <a16:creationId xmlns:a16="http://schemas.microsoft.com/office/drawing/2014/main" id="{7D6F5C58-90A6-43FC-B432-BE747225BB9C}"/>
              </a:ext>
            </a:extLst>
          </p:cNvPr>
          <p:cNvSpPr/>
          <p:nvPr/>
        </p:nvSpPr>
        <p:spPr>
          <a:xfrm>
            <a:off x="11038059" y="1714342"/>
            <a:ext cx="488492" cy="540000"/>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Multiplication Sign 61">
            <a:extLst>
              <a:ext uri="{FF2B5EF4-FFF2-40B4-BE49-F238E27FC236}">
                <a16:creationId xmlns:a16="http://schemas.microsoft.com/office/drawing/2014/main" id="{80838A7E-3FE9-4346-97FF-C6DE3FC62989}"/>
              </a:ext>
            </a:extLst>
          </p:cNvPr>
          <p:cNvSpPr/>
          <p:nvPr/>
        </p:nvSpPr>
        <p:spPr>
          <a:xfrm>
            <a:off x="11058887" y="2617462"/>
            <a:ext cx="488492" cy="540000"/>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Multiplication Sign 62">
            <a:extLst>
              <a:ext uri="{FF2B5EF4-FFF2-40B4-BE49-F238E27FC236}">
                <a16:creationId xmlns:a16="http://schemas.microsoft.com/office/drawing/2014/main" id="{2E9A4FBD-D944-4766-82AE-96EEC07E4A87}"/>
              </a:ext>
            </a:extLst>
          </p:cNvPr>
          <p:cNvSpPr/>
          <p:nvPr/>
        </p:nvSpPr>
        <p:spPr>
          <a:xfrm>
            <a:off x="11038059" y="3506841"/>
            <a:ext cx="488492" cy="540000"/>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Multiplication Sign 63">
            <a:extLst>
              <a:ext uri="{FF2B5EF4-FFF2-40B4-BE49-F238E27FC236}">
                <a16:creationId xmlns:a16="http://schemas.microsoft.com/office/drawing/2014/main" id="{757B4A05-0C71-47E3-9B48-9D54709C7EF1}"/>
              </a:ext>
            </a:extLst>
          </p:cNvPr>
          <p:cNvSpPr/>
          <p:nvPr/>
        </p:nvSpPr>
        <p:spPr>
          <a:xfrm>
            <a:off x="11035784" y="5815331"/>
            <a:ext cx="488492" cy="540000"/>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DC91BA49-6B57-4977-AC74-F1040CF8400C}"/>
              </a:ext>
            </a:extLst>
          </p:cNvPr>
          <p:cNvSpPr/>
          <p:nvPr/>
        </p:nvSpPr>
        <p:spPr>
          <a:xfrm>
            <a:off x="5141640" y="1664593"/>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16295910-C8A6-42D7-A3C1-A618770A1801}"/>
              </a:ext>
            </a:extLst>
          </p:cNvPr>
          <p:cNvSpPr/>
          <p:nvPr/>
        </p:nvSpPr>
        <p:spPr>
          <a:xfrm>
            <a:off x="5141640" y="2583243"/>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Rectangle 65">
            <a:extLst>
              <a:ext uri="{FF2B5EF4-FFF2-40B4-BE49-F238E27FC236}">
                <a16:creationId xmlns:a16="http://schemas.microsoft.com/office/drawing/2014/main" id="{939EFAE6-635E-43E6-9B19-28431EDCA8CD}"/>
              </a:ext>
            </a:extLst>
          </p:cNvPr>
          <p:cNvSpPr/>
          <p:nvPr/>
        </p:nvSpPr>
        <p:spPr>
          <a:xfrm>
            <a:off x="5140766" y="3532765"/>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Rectangle 66">
            <a:extLst>
              <a:ext uri="{FF2B5EF4-FFF2-40B4-BE49-F238E27FC236}">
                <a16:creationId xmlns:a16="http://schemas.microsoft.com/office/drawing/2014/main" id="{78CADEA7-99C9-4790-9C16-1A4E73F8CECD}"/>
              </a:ext>
            </a:extLst>
          </p:cNvPr>
          <p:cNvSpPr/>
          <p:nvPr/>
        </p:nvSpPr>
        <p:spPr>
          <a:xfrm>
            <a:off x="5141640" y="4382487"/>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85827093-5BBA-4966-9FAA-1167F0DEDB49}"/>
              </a:ext>
            </a:extLst>
          </p:cNvPr>
          <p:cNvSpPr/>
          <p:nvPr/>
        </p:nvSpPr>
        <p:spPr>
          <a:xfrm>
            <a:off x="5141640" y="5080420"/>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Rectangle 68">
            <a:extLst>
              <a:ext uri="{FF2B5EF4-FFF2-40B4-BE49-F238E27FC236}">
                <a16:creationId xmlns:a16="http://schemas.microsoft.com/office/drawing/2014/main" id="{3C1D99A4-47E0-414E-B3D3-7BA0A1930125}"/>
              </a:ext>
            </a:extLst>
          </p:cNvPr>
          <p:cNvSpPr/>
          <p:nvPr/>
        </p:nvSpPr>
        <p:spPr>
          <a:xfrm>
            <a:off x="5140766" y="5803626"/>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0" name="Rectangle 69">
            <a:extLst>
              <a:ext uri="{FF2B5EF4-FFF2-40B4-BE49-F238E27FC236}">
                <a16:creationId xmlns:a16="http://schemas.microsoft.com/office/drawing/2014/main" id="{87A57B9D-CDFE-4D85-A6AB-DA033557CBAB}"/>
              </a:ext>
            </a:extLst>
          </p:cNvPr>
          <p:cNvSpPr/>
          <p:nvPr/>
        </p:nvSpPr>
        <p:spPr>
          <a:xfrm>
            <a:off x="11018179" y="1697433"/>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Rectangle 70">
            <a:extLst>
              <a:ext uri="{FF2B5EF4-FFF2-40B4-BE49-F238E27FC236}">
                <a16:creationId xmlns:a16="http://schemas.microsoft.com/office/drawing/2014/main" id="{9EB564CC-F740-4B0C-8D5E-FE00CD8DF7EB}"/>
              </a:ext>
            </a:extLst>
          </p:cNvPr>
          <p:cNvSpPr/>
          <p:nvPr/>
        </p:nvSpPr>
        <p:spPr>
          <a:xfrm>
            <a:off x="11035784" y="2630694"/>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917D33E6-EC6A-4887-839F-C353390F092F}"/>
              </a:ext>
            </a:extLst>
          </p:cNvPr>
          <p:cNvSpPr/>
          <p:nvPr/>
        </p:nvSpPr>
        <p:spPr>
          <a:xfrm>
            <a:off x="11035784" y="3489932"/>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F66161C1-CB04-4569-8131-7B7BBF7FFF62}"/>
              </a:ext>
            </a:extLst>
          </p:cNvPr>
          <p:cNvSpPr/>
          <p:nvPr/>
        </p:nvSpPr>
        <p:spPr>
          <a:xfrm>
            <a:off x="11031841" y="4350999"/>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Rectangle 73">
            <a:extLst>
              <a:ext uri="{FF2B5EF4-FFF2-40B4-BE49-F238E27FC236}">
                <a16:creationId xmlns:a16="http://schemas.microsoft.com/office/drawing/2014/main" id="{CC040558-1D6C-4545-A228-331ACDDA4E7F}"/>
              </a:ext>
            </a:extLst>
          </p:cNvPr>
          <p:cNvSpPr/>
          <p:nvPr/>
        </p:nvSpPr>
        <p:spPr>
          <a:xfrm>
            <a:off x="11035784" y="5033917"/>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74">
            <a:extLst>
              <a:ext uri="{FF2B5EF4-FFF2-40B4-BE49-F238E27FC236}">
                <a16:creationId xmlns:a16="http://schemas.microsoft.com/office/drawing/2014/main" id="{994994F0-B198-4643-B27C-C323E51F78D7}"/>
              </a:ext>
            </a:extLst>
          </p:cNvPr>
          <p:cNvSpPr/>
          <p:nvPr/>
        </p:nvSpPr>
        <p:spPr>
          <a:xfrm>
            <a:off x="11028979" y="5776053"/>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77" name="Picture 76" descr="background rectangle">
            <a:extLst>
              <a:ext uri="{FF2B5EF4-FFF2-40B4-BE49-F238E27FC236}">
                <a16:creationId xmlns:a16="http://schemas.microsoft.com/office/drawing/2014/main" id="{4DA03985-5742-49ED-87F3-278FC213CDD1}"/>
              </a:ext>
              <a:ext uri="{C183D7F6-B498-43B3-948B-1728B52AA6E4}">
                <adec:decorative xmlns:adec="http://schemas.microsoft.com/office/drawing/2017/decorative" val="1"/>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8" name="Title 3">
            <a:extLst>
              <a:ext uri="{FF2B5EF4-FFF2-40B4-BE49-F238E27FC236}">
                <a16:creationId xmlns:a16="http://schemas.microsoft.com/office/drawing/2014/main" id="{3E65CA58-FAAF-4C61-B793-BE3F514E646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Vérité ou mensonge ?</a:t>
            </a:r>
            <a:endParaRPr lang="en-GB" sz="3600" b="1" dirty="0">
              <a:solidFill>
                <a:schemeClr val="bg1"/>
              </a:solidFill>
            </a:endParaRPr>
          </a:p>
        </p:txBody>
      </p:sp>
      <p:sp>
        <p:nvSpPr>
          <p:cNvPr id="79" name="Rounded Rectangle 46">
            <a:extLst>
              <a:ext uri="{FF2B5EF4-FFF2-40B4-BE49-F238E27FC236}">
                <a16:creationId xmlns:a16="http://schemas.microsoft.com/office/drawing/2014/main" id="{D54AFF12-9550-4D37-98B3-7FB319D461D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21050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6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2" restart="whenNotActive" fill="hold" evtFilter="cancelBubble" nodeType="interactiveSeq">
                <p:stCondLst>
                  <p:cond evt="onClick" delay="0">
                    <p:tgtEl>
                      <p:spTgt spid="66"/>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7" restart="whenNotActive" fill="hold" evtFilter="cancelBubble" nodeType="interactiveSeq">
                <p:stCondLst>
                  <p:cond evt="onClick" delay="0">
                    <p:tgtEl>
                      <p:spTgt spid="67"/>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 restart="whenNotActive" fill="hold" evtFilter="cancelBubble" nodeType="interactiveSeq">
                <p:stCondLst>
                  <p:cond evt="onClick" delay="0">
                    <p:tgtEl>
                      <p:spTgt spid="68"/>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7" restart="whenNotActive" fill="hold" evtFilter="cancelBubble" nodeType="interactiveSeq">
                <p:stCondLst>
                  <p:cond evt="onClick" delay="0">
                    <p:tgtEl>
                      <p:spTgt spid="7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32" restart="whenNotActive" fill="hold" evtFilter="cancelBubble" nodeType="interactiveSeq">
                <p:stCondLst>
                  <p:cond evt="onClick" delay="0">
                    <p:tgtEl>
                      <p:spTgt spid="69"/>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37" restart="whenNotActive" fill="hold" evtFilter="cancelBubble" nodeType="interactiveSeq">
                <p:stCondLst>
                  <p:cond evt="onClick" delay="0">
                    <p:tgtEl>
                      <p:spTgt spid="71"/>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42" restart="whenNotActive" fill="hold" evtFilter="cancelBubble" nodeType="interactiveSeq">
                <p:stCondLst>
                  <p:cond evt="onClick" delay="0">
                    <p:tgtEl>
                      <p:spTgt spid="72"/>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52" restart="whenNotActive" fill="hold" evtFilter="cancelBubble" nodeType="interactiveSeq">
                <p:stCondLst>
                  <p:cond evt="onClick" delay="0">
                    <p:tgtEl>
                      <p:spTgt spid="74"/>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7" restart="whenNotActive" fill="hold" evtFilter="cancelBubble" nodeType="interactiveSeq">
                <p:stCondLst>
                  <p:cond evt="onClick" delay="0">
                    <p:tgtEl>
                      <p:spTgt spid="75"/>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childTnLst>
        </p:cTn>
      </p:par>
    </p:tnLst>
    <p:bldLst>
      <p:bldP spid="6"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7.3.1.4</a:t>
            </a:r>
          </a:p>
        </p:txBody>
      </p:sp>
      <p:sp>
        <p:nvSpPr>
          <p:cNvPr id="4" name="Content Placeholder 3"/>
          <p:cNvSpPr>
            <a:spLocks noGrp="1"/>
          </p:cNvSpPr>
          <p:nvPr>
            <p:ph idx="1"/>
          </p:nvPr>
        </p:nvSpPr>
        <p:spPr/>
        <p:txBody>
          <a:bodyPr/>
          <a:lstStyle/>
          <a:p>
            <a:r>
              <a:rPr lang="en-US" dirty="0"/>
              <a:t>Slides 48-51: short series of activities about </a:t>
            </a:r>
            <a:r>
              <a:rPr lang="en-US" dirty="0" err="1"/>
              <a:t>Angèle</a:t>
            </a:r>
            <a:r>
              <a:rPr lang="en-US" dirty="0"/>
              <a:t> and </a:t>
            </a:r>
            <a:r>
              <a:rPr lang="en-US" dirty="0" err="1"/>
              <a:t>Gims</a:t>
            </a:r>
            <a:r>
              <a:rPr lang="en-US" dirty="0"/>
              <a:t>, speaking, listening and writing</a:t>
            </a:r>
          </a:p>
        </p:txBody>
      </p:sp>
    </p:spTree>
    <p:extLst>
      <p:ext uri="{BB962C8B-B14F-4D97-AF65-F5344CB8AC3E}">
        <p14:creationId xmlns:p14="http://schemas.microsoft.com/office/powerpoint/2010/main" val="1696044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Résultat de recherche d'images pour &quot;angèle free photos&quot;">
            <a:extLst>
              <a:ext uri="{FF2B5EF4-FFF2-40B4-BE49-F238E27FC236}">
                <a16:creationId xmlns:a16="http://schemas.microsoft.com/office/drawing/2014/main" id="{BFF4EB19-19E8-4955-860A-8A2B29879A3E}"/>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0700" t="5189" b="33357"/>
          <a:stretch/>
        </p:blipFill>
        <p:spPr bwMode="auto">
          <a:xfrm rot="20820234">
            <a:off x="8150069" y="644141"/>
            <a:ext cx="1166138" cy="13580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10" descr="Résultat de recherche d'images pour &quot;gims free photos&quot;">
            <a:extLst>
              <a:ext uri="{FF2B5EF4-FFF2-40B4-BE49-F238E27FC236}">
                <a16:creationId xmlns:a16="http://schemas.microsoft.com/office/drawing/2014/main" id="{70F99726-2032-4410-A8E5-BA4BA56CFC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2858"/>
          <a:stretch/>
        </p:blipFill>
        <p:spPr bwMode="auto">
          <a:xfrm rot="1453712">
            <a:off x="9442787" y="847465"/>
            <a:ext cx="1493809" cy="14825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3"/>
          <p:cNvSpPr>
            <a:spLocks noGrp="1"/>
          </p:cNvSpPr>
          <p:nvPr>
            <p:ph type="title"/>
          </p:nvPr>
        </p:nvSpPr>
        <p:spPr>
          <a:xfrm>
            <a:off x="1" y="296864"/>
            <a:ext cx="5818820" cy="707849"/>
          </a:xfrm>
        </p:spPr>
        <p:txBody>
          <a:bodyPr>
            <a:noAutofit/>
          </a:bodyPr>
          <a:lstStyle/>
          <a:p>
            <a:r>
              <a:rPr lang="fr-FR" sz="2500" b="1" dirty="0">
                <a:solidFill>
                  <a:schemeClr val="bg1"/>
                </a:solidFill>
              </a:rPr>
              <a:t>Elle est comment? Il est comment?</a:t>
            </a:r>
          </a:p>
        </p:txBody>
      </p:sp>
      <p:sp>
        <p:nvSpPr>
          <p:cNvPr id="12" name="TextBox 11">
            <a:extLst>
              <a:ext uri="{FF2B5EF4-FFF2-40B4-BE49-F238E27FC236}">
                <a16:creationId xmlns:a16="http://schemas.microsoft.com/office/drawing/2014/main" id="{45736B70-821C-48ED-9B58-B6D0DC2FDD02}"/>
              </a:ext>
            </a:extLst>
          </p:cNvPr>
          <p:cNvSpPr txBox="1"/>
          <p:nvPr/>
        </p:nvSpPr>
        <p:spPr>
          <a:xfrm>
            <a:off x="1218857" y="1586680"/>
            <a:ext cx="6802317" cy="1323439"/>
          </a:xfrm>
          <a:prstGeom prst="rect">
            <a:avLst/>
          </a:prstGeom>
          <a:noFill/>
        </p:spPr>
        <p:txBody>
          <a:bodyPr wrap="square" rtlCol="0">
            <a:spAutoFit/>
          </a:bodyPr>
          <a:lstStyle/>
          <a:p>
            <a:r>
              <a:rPr lang="fr-FR" sz="2000" b="1" dirty="0" err="1">
                <a:solidFill>
                  <a:schemeClr val="accent1">
                    <a:lumMod val="50000"/>
                  </a:schemeClr>
                </a:solidFill>
              </a:rPr>
              <a:t>Student</a:t>
            </a:r>
            <a:r>
              <a:rPr lang="fr-FR" sz="2000" b="1" dirty="0">
                <a:solidFill>
                  <a:schemeClr val="accent1">
                    <a:lumMod val="50000"/>
                  </a:schemeClr>
                </a:solidFill>
              </a:rPr>
              <a:t> A: Dis une description de l’artiste. </a:t>
            </a:r>
            <a:endParaRPr lang="en-GB" sz="2000" dirty="0">
              <a:solidFill>
                <a:schemeClr val="accent1">
                  <a:lumMod val="50000"/>
                </a:schemeClr>
              </a:solidFill>
            </a:endParaRPr>
          </a:p>
          <a:p>
            <a:r>
              <a:rPr lang="fr-FR" sz="2000" dirty="0">
                <a:solidFill>
                  <a:schemeClr val="accent1">
                    <a:lumMod val="50000"/>
                  </a:schemeClr>
                </a:solidFill>
              </a:rPr>
              <a:t>Exemples :</a:t>
            </a:r>
            <a:endParaRPr lang="en-GB" sz="2000" dirty="0">
              <a:solidFill>
                <a:schemeClr val="accent1">
                  <a:lumMod val="50000"/>
                </a:schemeClr>
              </a:solidFill>
            </a:endParaRPr>
          </a:p>
          <a:p>
            <a:r>
              <a:rPr lang="fr-FR" sz="2000" dirty="0">
                <a:solidFill>
                  <a:schemeClr val="accent1">
                    <a:lumMod val="50000"/>
                  </a:schemeClr>
                </a:solidFill>
                <a:sym typeface="Wingdings" panose="05000000000000000000" pitchFamily="2" charset="2"/>
              </a:rPr>
              <a:t></a:t>
            </a:r>
            <a:r>
              <a:rPr lang="fr-FR" sz="2000" dirty="0">
                <a:solidFill>
                  <a:schemeClr val="accent1">
                    <a:lumMod val="50000"/>
                  </a:schemeClr>
                </a:solidFill>
              </a:rPr>
              <a:t> + manger des carottes </a:t>
            </a:r>
            <a:r>
              <a:rPr lang="fr-FR" sz="2000" dirty="0">
                <a:solidFill>
                  <a:schemeClr val="accent1">
                    <a:lumMod val="50000"/>
                  </a:schemeClr>
                </a:solidFill>
                <a:sym typeface="Wingdings" panose="05000000000000000000" pitchFamily="2" charset="2"/>
              </a:rPr>
              <a:t></a:t>
            </a:r>
            <a:r>
              <a:rPr lang="fr-FR" sz="2000" dirty="0">
                <a:solidFill>
                  <a:schemeClr val="accent1">
                    <a:lumMod val="50000"/>
                  </a:schemeClr>
                </a:solidFill>
              </a:rPr>
              <a:t> Elle mange des carottes.</a:t>
            </a:r>
            <a:endParaRPr lang="en-GB" sz="2000" dirty="0">
              <a:solidFill>
                <a:schemeClr val="accent1">
                  <a:lumMod val="50000"/>
                </a:schemeClr>
              </a:solidFill>
            </a:endParaRPr>
          </a:p>
          <a:p>
            <a:r>
              <a:rPr lang="fr-FR" sz="2000" dirty="0">
                <a:solidFill>
                  <a:schemeClr val="accent1">
                    <a:lumMod val="50000"/>
                  </a:schemeClr>
                </a:solidFill>
                <a:sym typeface="Wingdings" panose="05000000000000000000" pitchFamily="2" charset="2"/>
              </a:rPr>
              <a:t></a:t>
            </a:r>
            <a:r>
              <a:rPr lang="fr-FR" sz="2000" dirty="0">
                <a:solidFill>
                  <a:schemeClr val="accent1">
                    <a:lumMod val="50000"/>
                  </a:schemeClr>
                </a:solidFill>
              </a:rPr>
              <a:t> + regarder la télé </a:t>
            </a:r>
            <a:r>
              <a:rPr lang="fr-FR" sz="2000" dirty="0">
                <a:solidFill>
                  <a:schemeClr val="accent1">
                    <a:lumMod val="50000"/>
                  </a:schemeClr>
                </a:solidFill>
                <a:sym typeface="Wingdings" panose="05000000000000000000" pitchFamily="2" charset="2"/>
              </a:rPr>
              <a:t></a:t>
            </a:r>
            <a:r>
              <a:rPr lang="fr-FR" sz="2000" dirty="0">
                <a:solidFill>
                  <a:schemeClr val="accent1">
                    <a:lumMod val="50000"/>
                  </a:schemeClr>
                </a:solidFill>
              </a:rPr>
              <a:t> Elle </a:t>
            </a:r>
            <a:r>
              <a:rPr lang="fr-FR" sz="2000" b="1" dirty="0">
                <a:solidFill>
                  <a:schemeClr val="accent1">
                    <a:lumMod val="50000"/>
                  </a:schemeClr>
                </a:solidFill>
              </a:rPr>
              <a:t>ne</a:t>
            </a:r>
            <a:r>
              <a:rPr lang="fr-FR" sz="2000" dirty="0">
                <a:solidFill>
                  <a:schemeClr val="accent1">
                    <a:lumMod val="50000"/>
                  </a:schemeClr>
                </a:solidFill>
              </a:rPr>
              <a:t> regarde </a:t>
            </a:r>
            <a:r>
              <a:rPr lang="fr-FR" sz="2000" b="1" dirty="0">
                <a:solidFill>
                  <a:schemeClr val="accent1">
                    <a:lumMod val="50000"/>
                  </a:schemeClr>
                </a:solidFill>
              </a:rPr>
              <a:t>pas</a:t>
            </a:r>
            <a:r>
              <a:rPr lang="fr-FR" sz="2000" dirty="0">
                <a:solidFill>
                  <a:schemeClr val="accent1">
                    <a:lumMod val="50000"/>
                  </a:schemeClr>
                </a:solidFill>
              </a:rPr>
              <a:t> la télé.</a:t>
            </a:r>
            <a:endParaRPr lang="en-GB" sz="2000" dirty="0">
              <a:solidFill>
                <a:schemeClr val="accent1">
                  <a:lumMod val="50000"/>
                </a:schemeClr>
              </a:solidFill>
            </a:endParaRPr>
          </a:p>
        </p:txBody>
      </p:sp>
      <p:sp>
        <p:nvSpPr>
          <p:cNvPr id="18" name="TextBox 17">
            <a:extLst>
              <a:ext uri="{FF2B5EF4-FFF2-40B4-BE49-F238E27FC236}">
                <a16:creationId xmlns:a16="http://schemas.microsoft.com/office/drawing/2014/main" id="{B82AB367-8943-499E-AABD-A6E9B00D27CC}"/>
              </a:ext>
            </a:extLst>
          </p:cNvPr>
          <p:cNvSpPr txBox="1"/>
          <p:nvPr/>
        </p:nvSpPr>
        <p:spPr>
          <a:xfrm>
            <a:off x="3008563" y="3327509"/>
            <a:ext cx="6802317" cy="1323439"/>
          </a:xfrm>
          <a:prstGeom prst="rect">
            <a:avLst/>
          </a:prstGeom>
          <a:noFill/>
        </p:spPr>
        <p:txBody>
          <a:bodyPr wrap="square" rtlCol="0">
            <a:spAutoFit/>
          </a:bodyPr>
          <a:lstStyle/>
          <a:p>
            <a:r>
              <a:rPr lang="fr-FR" sz="2000" b="1" dirty="0" err="1">
                <a:solidFill>
                  <a:schemeClr val="accent1">
                    <a:lumMod val="50000"/>
                  </a:schemeClr>
                </a:solidFill>
              </a:rPr>
              <a:t>Student</a:t>
            </a:r>
            <a:r>
              <a:rPr lang="fr-FR" sz="2000" b="1" dirty="0">
                <a:solidFill>
                  <a:schemeClr val="accent1">
                    <a:lumMod val="50000"/>
                  </a:schemeClr>
                </a:solidFill>
              </a:rPr>
              <a:t> B: Ecoute, coche (</a:t>
            </a:r>
            <a:r>
              <a:rPr lang="fr-FR" sz="2000" b="1" dirty="0">
                <a:solidFill>
                  <a:schemeClr val="accent1">
                    <a:lumMod val="50000"/>
                  </a:schemeClr>
                </a:solidFill>
                <a:sym typeface="Wingdings" panose="05000000000000000000" pitchFamily="2" charset="2"/>
              </a:rPr>
              <a:t></a:t>
            </a:r>
            <a:r>
              <a:rPr lang="fr-FR" sz="2000" b="1" dirty="0">
                <a:solidFill>
                  <a:schemeClr val="accent1">
                    <a:lumMod val="50000"/>
                  </a:schemeClr>
                </a:solidFill>
              </a:rPr>
              <a:t>) et écris la description. </a:t>
            </a:r>
            <a:r>
              <a:rPr lang="fr-FR" sz="2000" dirty="0">
                <a:solidFill>
                  <a:schemeClr val="accent1">
                    <a:lumMod val="50000"/>
                  </a:schemeClr>
                </a:solidFill>
              </a:rPr>
              <a:t>Exemples :</a:t>
            </a:r>
            <a:endParaRPr lang="en-GB" sz="2000" dirty="0">
              <a:solidFill>
                <a:schemeClr val="accent1">
                  <a:lumMod val="50000"/>
                </a:schemeClr>
              </a:solidFill>
            </a:endParaRPr>
          </a:p>
          <a:p>
            <a:r>
              <a:rPr lang="fr-FR" sz="2000" dirty="0">
                <a:solidFill>
                  <a:schemeClr val="accent1">
                    <a:lumMod val="50000"/>
                  </a:schemeClr>
                </a:solidFill>
                <a:sym typeface="Wingdings" panose="05000000000000000000" pitchFamily="2" charset="2"/>
              </a:rPr>
              <a:t></a:t>
            </a:r>
            <a:r>
              <a:rPr lang="fr-FR" sz="2000" dirty="0">
                <a:solidFill>
                  <a:schemeClr val="accent1">
                    <a:lumMod val="50000"/>
                  </a:schemeClr>
                </a:solidFill>
              </a:rPr>
              <a:t> + manger des carottes </a:t>
            </a:r>
            <a:r>
              <a:rPr lang="fr-FR" sz="2000" dirty="0">
                <a:solidFill>
                  <a:schemeClr val="accent1">
                    <a:lumMod val="50000"/>
                  </a:schemeClr>
                </a:solidFill>
                <a:sym typeface="Wingdings" panose="05000000000000000000" pitchFamily="2" charset="2"/>
              </a:rPr>
              <a:t></a:t>
            </a:r>
            <a:r>
              <a:rPr lang="fr-FR" sz="2000" dirty="0">
                <a:solidFill>
                  <a:schemeClr val="accent1">
                    <a:lumMod val="50000"/>
                  </a:schemeClr>
                </a:solidFill>
              </a:rPr>
              <a:t> Elle mange des carottes.</a:t>
            </a:r>
            <a:endParaRPr lang="en-GB" sz="2000" dirty="0">
              <a:solidFill>
                <a:schemeClr val="accent1">
                  <a:lumMod val="50000"/>
                </a:schemeClr>
              </a:solidFill>
            </a:endParaRPr>
          </a:p>
          <a:p>
            <a:r>
              <a:rPr lang="fr-FR" sz="2000" dirty="0">
                <a:solidFill>
                  <a:schemeClr val="accent1">
                    <a:lumMod val="50000"/>
                  </a:schemeClr>
                </a:solidFill>
                <a:sym typeface="Wingdings" panose="05000000000000000000" pitchFamily="2" charset="2"/>
              </a:rPr>
              <a:t></a:t>
            </a:r>
            <a:r>
              <a:rPr lang="fr-FR" sz="2000" dirty="0">
                <a:solidFill>
                  <a:schemeClr val="accent1">
                    <a:lumMod val="50000"/>
                  </a:schemeClr>
                </a:solidFill>
              </a:rPr>
              <a:t> + regarder la télé </a:t>
            </a:r>
            <a:r>
              <a:rPr lang="fr-FR" sz="2000" dirty="0">
                <a:solidFill>
                  <a:schemeClr val="accent1">
                    <a:lumMod val="50000"/>
                  </a:schemeClr>
                </a:solidFill>
                <a:sym typeface="Wingdings" panose="05000000000000000000" pitchFamily="2" charset="2"/>
              </a:rPr>
              <a:t></a:t>
            </a:r>
            <a:r>
              <a:rPr lang="fr-FR" sz="2000" dirty="0">
                <a:solidFill>
                  <a:schemeClr val="accent1">
                    <a:lumMod val="50000"/>
                  </a:schemeClr>
                </a:solidFill>
              </a:rPr>
              <a:t> Elle </a:t>
            </a:r>
            <a:r>
              <a:rPr lang="fr-FR" sz="2000" b="1" dirty="0">
                <a:solidFill>
                  <a:schemeClr val="accent1">
                    <a:lumMod val="50000"/>
                  </a:schemeClr>
                </a:solidFill>
              </a:rPr>
              <a:t>ne</a:t>
            </a:r>
            <a:r>
              <a:rPr lang="fr-FR" sz="2000" dirty="0">
                <a:solidFill>
                  <a:schemeClr val="accent1">
                    <a:lumMod val="50000"/>
                  </a:schemeClr>
                </a:solidFill>
              </a:rPr>
              <a:t> regarde </a:t>
            </a:r>
            <a:r>
              <a:rPr lang="fr-FR" sz="2000" b="1" dirty="0">
                <a:solidFill>
                  <a:schemeClr val="accent1">
                    <a:lumMod val="50000"/>
                  </a:schemeClr>
                </a:solidFill>
              </a:rPr>
              <a:t>pas</a:t>
            </a:r>
            <a:r>
              <a:rPr lang="fr-FR" sz="2000" dirty="0">
                <a:solidFill>
                  <a:schemeClr val="accent1">
                    <a:lumMod val="50000"/>
                  </a:schemeClr>
                </a:solidFill>
              </a:rPr>
              <a:t> la télé.</a:t>
            </a:r>
            <a:endParaRPr lang="en-GB" sz="2000" dirty="0">
              <a:solidFill>
                <a:schemeClr val="accent1">
                  <a:lumMod val="50000"/>
                </a:schemeClr>
              </a:solidFill>
            </a:endParaRPr>
          </a:p>
        </p:txBody>
      </p:sp>
      <p:pic>
        <p:nvPicPr>
          <p:cNvPr id="2053" name="Picture 5" descr="Speaking Man Clip Art">
            <a:extLst>
              <a:ext uri="{FF2B5EF4-FFF2-40B4-BE49-F238E27FC236}">
                <a16:creationId xmlns:a16="http://schemas.microsoft.com/office/drawing/2014/main" id="{FC6DCCD7-2EB6-4F2E-B4CB-2CAD2A4B2278}"/>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0805" y="1667739"/>
            <a:ext cx="95250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2057" name="Picture 9" descr="Ear Clip Art">
            <a:extLst>
              <a:ext uri="{FF2B5EF4-FFF2-40B4-BE49-F238E27FC236}">
                <a16:creationId xmlns:a16="http://schemas.microsoft.com/office/drawing/2014/main" id="{64473CCE-9CD7-491B-B41C-17E9B8180F2B}"/>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95058" y="3327509"/>
            <a:ext cx="1128712" cy="1831844"/>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9" name="Table 8">
            <a:extLst>
              <a:ext uri="{FF2B5EF4-FFF2-40B4-BE49-F238E27FC236}">
                <a16:creationId xmlns:a16="http://schemas.microsoft.com/office/drawing/2014/main" id="{64183DF6-D0F2-4333-A956-6F7ECFCE9E26}"/>
              </a:ext>
            </a:extLst>
          </p:cNvPr>
          <p:cNvGraphicFramePr>
            <a:graphicFrameLocks noGrp="1"/>
          </p:cNvGraphicFramePr>
          <p:nvPr>
            <p:extLst>
              <p:ext uri="{D42A27DB-BD31-4B8C-83A1-F6EECF244321}">
                <p14:modId xmlns:p14="http://schemas.microsoft.com/office/powerpoint/2010/main" val="1407142047"/>
              </p:ext>
            </p:extLst>
          </p:nvPr>
        </p:nvGraphicFramePr>
        <p:xfrm>
          <a:off x="3104115" y="4885393"/>
          <a:ext cx="8221636" cy="1108862"/>
        </p:xfrm>
        <a:graphic>
          <a:graphicData uri="http://schemas.openxmlformats.org/drawingml/2006/table">
            <a:tbl>
              <a:tblPr firstRow="1" firstCol="1" bandRow="1"/>
              <a:tblGrid>
                <a:gridCol w="444101">
                  <a:extLst>
                    <a:ext uri="{9D8B030D-6E8A-4147-A177-3AD203B41FA5}">
                      <a16:colId xmlns:a16="http://schemas.microsoft.com/office/drawing/2014/main" val="2159651037"/>
                    </a:ext>
                  </a:extLst>
                </a:gridCol>
                <a:gridCol w="2815119">
                  <a:extLst>
                    <a:ext uri="{9D8B030D-6E8A-4147-A177-3AD203B41FA5}">
                      <a16:colId xmlns:a16="http://schemas.microsoft.com/office/drawing/2014/main" val="1750774193"/>
                    </a:ext>
                  </a:extLst>
                </a:gridCol>
                <a:gridCol w="647272">
                  <a:extLst>
                    <a:ext uri="{9D8B030D-6E8A-4147-A177-3AD203B41FA5}">
                      <a16:colId xmlns:a16="http://schemas.microsoft.com/office/drawing/2014/main" val="1931459988"/>
                    </a:ext>
                  </a:extLst>
                </a:gridCol>
                <a:gridCol w="626724">
                  <a:extLst>
                    <a:ext uri="{9D8B030D-6E8A-4147-A177-3AD203B41FA5}">
                      <a16:colId xmlns:a16="http://schemas.microsoft.com/office/drawing/2014/main" val="850638556"/>
                    </a:ext>
                  </a:extLst>
                </a:gridCol>
                <a:gridCol w="3688420">
                  <a:extLst>
                    <a:ext uri="{9D8B030D-6E8A-4147-A177-3AD203B41FA5}">
                      <a16:colId xmlns:a16="http://schemas.microsoft.com/office/drawing/2014/main" val="2237597651"/>
                    </a:ext>
                  </a:extLst>
                </a:gridCol>
              </a:tblGrid>
              <a:tr h="0">
                <a:tc>
                  <a:txBody>
                    <a:bodyPr/>
                    <a:lstStyle/>
                    <a:p>
                      <a:pPr algn="l">
                        <a:lnSpc>
                          <a:spcPct val="107000"/>
                        </a:lnSpc>
                        <a:spcAft>
                          <a:spcPts val="0"/>
                        </a:spcAft>
                      </a:pPr>
                      <a:r>
                        <a:rPr lang="fr-FR" sz="24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r>
                        <a:rPr lang="fr-FR" sz="2400" b="1">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endPar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endPar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endPar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289495278"/>
                  </a:ext>
                </a:extLst>
              </a:tr>
              <a:tr h="0">
                <a:tc>
                  <a:txBody>
                    <a:bodyPr/>
                    <a:lstStyle/>
                    <a:p>
                      <a:pPr marL="0" lvl="0" indent="0" algn="l">
                        <a:lnSpc>
                          <a:spcPct val="107000"/>
                        </a:lnSpc>
                        <a:spcAft>
                          <a:spcPts val="0"/>
                        </a:spcAft>
                        <a:buFont typeface="+mj-lt"/>
                        <a:buNone/>
                      </a:pPr>
                      <a:r>
                        <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r>
                        <a:rPr lang="fr-FR" sz="2000" dirty="0">
                          <a:solidFill>
                            <a:schemeClr val="accent1">
                              <a:lumMod val="50000"/>
                            </a:schemeClr>
                          </a:solidFill>
                        </a:rPr>
                        <a:t>manger des carottes </a:t>
                      </a:r>
                      <a:endParaRPr lang="en-GB"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lnSpc>
                          <a:spcPct val="107000"/>
                        </a:lnSpc>
                        <a:spcAft>
                          <a:spcPts val="0"/>
                        </a:spcAft>
                      </a:pPr>
                      <a:r>
                        <a:rPr lang="fr-FR" sz="2400" b="1"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r>
                        <a:rPr lang="fr-FR" sz="24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2000" dirty="0">
                          <a:solidFill>
                            <a:schemeClr val="accent1">
                              <a:lumMod val="50000"/>
                            </a:schemeClr>
                          </a:solidFill>
                          <a:latin typeface="Bradley Hand ITC" panose="03070402050302030203" pitchFamily="66" charset="0"/>
                        </a:rPr>
                        <a:t>Elle mange des carottes.</a:t>
                      </a:r>
                      <a:endParaRPr lang="en-GB" sz="2000" dirty="0">
                        <a:solidFill>
                          <a:schemeClr val="accent1">
                            <a:lumMod val="50000"/>
                          </a:schemeClr>
                        </a:solidFill>
                        <a:latin typeface="Bradley Hand ITC" panose="03070402050302030203" pitchFamily="66"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846496118"/>
                  </a:ext>
                </a:extLst>
              </a:tr>
              <a:tr h="0">
                <a:tc>
                  <a:txBody>
                    <a:bodyPr/>
                    <a:lstStyle/>
                    <a:p>
                      <a:pPr marL="0" lvl="0" indent="0" algn="l">
                        <a:lnSpc>
                          <a:spcPct val="107000"/>
                        </a:lnSpc>
                        <a:spcAft>
                          <a:spcPts val="0"/>
                        </a:spcAft>
                        <a:buFont typeface="+mj-lt"/>
                        <a:buNone/>
                      </a:pPr>
                      <a:r>
                        <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r>
                        <a:rPr lang="en-GB" sz="2000" dirty="0" err="1">
                          <a:solidFill>
                            <a:schemeClr val="accent1">
                              <a:lumMod val="50000"/>
                            </a:schemeClr>
                          </a:solidFill>
                          <a:effectLst/>
                          <a:latin typeface="+mj-lt"/>
                          <a:ea typeface="Calibri" panose="020F0502020204030204" pitchFamily="34" charset="0"/>
                          <a:cs typeface="Times New Roman" panose="02020603050405020304" pitchFamily="18" charset="0"/>
                        </a:rPr>
                        <a:t>regarder</a:t>
                      </a:r>
                      <a:r>
                        <a:rPr lang="en-GB" sz="2000" dirty="0">
                          <a:solidFill>
                            <a:schemeClr val="accent1">
                              <a:lumMod val="50000"/>
                            </a:schemeClr>
                          </a:solidFill>
                          <a:effectLst/>
                          <a:latin typeface="+mj-lt"/>
                          <a:ea typeface="Calibri" panose="020F0502020204030204" pitchFamily="34" charset="0"/>
                          <a:cs typeface="Times New Roman" panose="02020603050405020304" pitchFamily="18" charset="0"/>
                        </a:rPr>
                        <a:t> la </a:t>
                      </a:r>
                      <a:r>
                        <a:rPr lang="en-GB" sz="2000" dirty="0" err="1">
                          <a:solidFill>
                            <a:schemeClr val="accent1">
                              <a:lumMod val="50000"/>
                            </a:schemeClr>
                          </a:solidFill>
                          <a:effectLst/>
                          <a:latin typeface="+mj-lt"/>
                          <a:ea typeface="Calibri" panose="020F0502020204030204" pitchFamily="34" charset="0"/>
                          <a:cs typeface="Times New Roman" panose="02020603050405020304" pitchFamily="18" charset="0"/>
                        </a:rPr>
                        <a:t>télé</a:t>
                      </a:r>
                      <a:r>
                        <a:rPr lang="en-GB" sz="2000" dirty="0">
                          <a:solidFill>
                            <a:schemeClr val="accent1">
                              <a:lumMod val="50000"/>
                            </a:schemeClr>
                          </a:solidFill>
                          <a:effectLst/>
                          <a:latin typeface="+mj-lt"/>
                          <a:ea typeface="Calibri" panose="020F0502020204030204" pitchFamily="34" charset="0"/>
                          <a:cs typeface="Times New Roman" panose="02020603050405020304" pitchFamily="18" charset="0"/>
                        </a:rPr>
                        <a:t> </a:t>
                      </a: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endPar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fr-FR" sz="2000" b="1"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2000" b="0" dirty="0">
                          <a:solidFill>
                            <a:schemeClr val="accent1">
                              <a:lumMod val="50000"/>
                            </a:schemeClr>
                          </a:solidFill>
                          <a:latin typeface="Bradley Hand ITC" panose="03070402050302030203" pitchFamily="66" charset="0"/>
                        </a:rPr>
                        <a:t>Elle ne regarde pas la télé.</a:t>
                      </a:r>
                      <a:endParaRPr lang="en-GB" sz="2000" b="0" dirty="0">
                        <a:solidFill>
                          <a:schemeClr val="accent1">
                            <a:lumMod val="50000"/>
                          </a:schemeClr>
                        </a:solidFill>
                        <a:effectLst/>
                        <a:latin typeface="Bradley Hand ITC" panose="03070402050302030203" pitchFamily="66"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618091355"/>
                  </a:ext>
                </a:extLst>
              </a:tr>
            </a:tbl>
          </a:graphicData>
        </a:graphic>
      </p:graphicFrame>
      <p:sp>
        <p:nvSpPr>
          <p:cNvPr id="17" name="Rectangle 16">
            <a:extLst>
              <a:ext uri="{FF2B5EF4-FFF2-40B4-BE49-F238E27FC236}">
                <a16:creationId xmlns:a16="http://schemas.microsoft.com/office/drawing/2014/main" id="{4CECC965-79BB-43C5-8BC2-3D479BF666BB}"/>
              </a:ext>
            </a:extLst>
          </p:cNvPr>
          <p:cNvSpPr/>
          <p:nvPr/>
        </p:nvSpPr>
        <p:spPr>
          <a:xfrm>
            <a:off x="4724708" y="2211759"/>
            <a:ext cx="3196667" cy="359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_________________________</a:t>
            </a:r>
          </a:p>
        </p:txBody>
      </p:sp>
      <p:sp>
        <p:nvSpPr>
          <p:cNvPr id="21" name="Rectangle 20">
            <a:extLst>
              <a:ext uri="{FF2B5EF4-FFF2-40B4-BE49-F238E27FC236}">
                <a16:creationId xmlns:a16="http://schemas.microsoft.com/office/drawing/2014/main" id="{1966B94E-3463-4D2E-B32D-0595380DD1F4}"/>
              </a:ext>
            </a:extLst>
          </p:cNvPr>
          <p:cNvSpPr/>
          <p:nvPr/>
        </p:nvSpPr>
        <p:spPr>
          <a:xfrm>
            <a:off x="3989795" y="2552684"/>
            <a:ext cx="3368824" cy="388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_________________________</a:t>
            </a:r>
          </a:p>
        </p:txBody>
      </p:sp>
      <p:sp>
        <p:nvSpPr>
          <p:cNvPr id="25" name="Rectangle 24">
            <a:extLst>
              <a:ext uri="{FF2B5EF4-FFF2-40B4-BE49-F238E27FC236}">
                <a16:creationId xmlns:a16="http://schemas.microsoft.com/office/drawing/2014/main" id="{BB8354FE-B84B-4525-97D3-AD72AF87E8A6}"/>
              </a:ext>
            </a:extLst>
          </p:cNvPr>
          <p:cNvSpPr/>
          <p:nvPr/>
        </p:nvSpPr>
        <p:spPr>
          <a:xfrm flipH="1">
            <a:off x="7678422" y="5301854"/>
            <a:ext cx="2650733" cy="265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9EBEEE3B-E003-4484-99A1-DDAC80325643}"/>
              </a:ext>
            </a:extLst>
          </p:cNvPr>
          <p:cNvSpPr/>
          <p:nvPr/>
        </p:nvSpPr>
        <p:spPr>
          <a:xfrm flipH="1">
            <a:off x="7678417" y="5662740"/>
            <a:ext cx="2907589" cy="265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descr="Pen Clip Art">
            <a:extLst>
              <a:ext uri="{FF2B5EF4-FFF2-40B4-BE49-F238E27FC236}">
                <a16:creationId xmlns:a16="http://schemas.microsoft.com/office/drawing/2014/main" id="{62BED5ED-EF12-41FC-8527-A140EF6DA33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12119" y="5254144"/>
            <a:ext cx="274620" cy="275535"/>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Pen Clip Art">
            <a:extLst>
              <a:ext uri="{FF2B5EF4-FFF2-40B4-BE49-F238E27FC236}">
                <a16:creationId xmlns:a16="http://schemas.microsoft.com/office/drawing/2014/main" id="{BDACC77D-B370-4259-A623-6967EDEF972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12119" y="5620323"/>
            <a:ext cx="274620" cy="275535"/>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Symbol Thumbs Up Clip Art">
            <a:extLst>
              <a:ext uri="{FF2B5EF4-FFF2-40B4-BE49-F238E27FC236}">
                <a16:creationId xmlns:a16="http://schemas.microsoft.com/office/drawing/2014/main" id="{2F4B1EDC-BD51-490D-BCCA-452255F4ADA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66983" y="4908797"/>
            <a:ext cx="259177" cy="319971"/>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 descr="Symbol Thumbs Up Clip Art">
            <a:extLst>
              <a:ext uri="{FF2B5EF4-FFF2-40B4-BE49-F238E27FC236}">
                <a16:creationId xmlns:a16="http://schemas.microsoft.com/office/drawing/2014/main" id="{F1D62D03-AD3D-44EE-924E-106A190C4A1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516314">
            <a:off x="7201499" y="4911255"/>
            <a:ext cx="259910" cy="320876"/>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Rectangle 29">
            <a:extLst>
              <a:ext uri="{FF2B5EF4-FFF2-40B4-BE49-F238E27FC236}">
                <a16:creationId xmlns:a16="http://schemas.microsoft.com/office/drawing/2014/main" id="{2E62B4D1-874D-4FCC-8E67-030FEE2EB8F0}"/>
              </a:ext>
            </a:extLst>
          </p:cNvPr>
          <p:cNvSpPr/>
          <p:nvPr/>
        </p:nvSpPr>
        <p:spPr>
          <a:xfrm flipH="1">
            <a:off x="6516803" y="5290429"/>
            <a:ext cx="330046" cy="233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8D094B34-6646-4098-8369-A627F7AC9E37}"/>
              </a:ext>
            </a:extLst>
          </p:cNvPr>
          <p:cNvSpPr/>
          <p:nvPr/>
        </p:nvSpPr>
        <p:spPr>
          <a:xfrm flipH="1">
            <a:off x="7151469" y="5676402"/>
            <a:ext cx="340318" cy="16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background rectangle">
            <a:extLst>
              <a:ext uri="{FF2B5EF4-FFF2-40B4-BE49-F238E27FC236}">
                <a16:creationId xmlns:a16="http://schemas.microsoft.com/office/drawing/2014/main" id="{04A0C4BA-2856-4031-A1A2-3F02B79B7F7D}"/>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ADBEE344-C36A-48F8-9F5A-139DDF647418}"/>
              </a:ext>
            </a:extLst>
          </p:cNvPr>
          <p:cNvSpPr txBox="1">
            <a:spLocks/>
          </p:cNvSpPr>
          <p:nvPr/>
        </p:nvSpPr>
        <p:spPr>
          <a:xfrm>
            <a:off x="0" y="296864"/>
            <a:ext cx="5842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a:solidFill>
                  <a:schemeClr val="bg1"/>
                </a:solidFill>
              </a:rPr>
              <a:t>Il/Elle est comment ?</a:t>
            </a:r>
            <a:endParaRPr lang="en-GB" sz="3200" b="1" dirty="0">
              <a:solidFill>
                <a:schemeClr val="bg1"/>
              </a:solidFill>
            </a:endParaRPr>
          </a:p>
        </p:txBody>
      </p:sp>
      <p:sp>
        <p:nvSpPr>
          <p:cNvPr id="33" name="Rounded Rectangle 46">
            <a:extLst>
              <a:ext uri="{FF2B5EF4-FFF2-40B4-BE49-F238E27FC236}">
                <a16:creationId xmlns:a16="http://schemas.microsoft.com/office/drawing/2014/main" id="{08C79EE0-814D-40B5-9A39-3190D8CA2D37}"/>
              </a:ext>
            </a:extLst>
          </p:cNvPr>
          <p:cNvSpPr/>
          <p:nvPr/>
        </p:nvSpPr>
        <p:spPr>
          <a:xfrm>
            <a:off x="8559801" y="249870"/>
            <a:ext cx="335012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3072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animBg="1"/>
      <p:bldP spid="21" grpId="0" animBg="1"/>
      <p:bldP spid="25" grpId="0" animBg="1"/>
      <p:bldP spid="25" grpId="1" animBg="1"/>
      <p:bldP spid="26" grpId="0" animBg="1"/>
      <p:bldP spid="26" grpId="1" animBg="1"/>
      <p:bldP spid="30" grpId="0" animBg="1"/>
      <p:bldP spid="30" grpId="1"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EC8E9EC-8379-43A7-A301-2FBF9BAF6894}"/>
              </a:ext>
            </a:extLst>
          </p:cNvPr>
          <p:cNvSpPr txBox="1"/>
          <p:nvPr/>
        </p:nvSpPr>
        <p:spPr>
          <a:xfrm>
            <a:off x="6100901" y="3039026"/>
            <a:ext cx="6091099" cy="313932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Il est chanteur</a:t>
            </a:r>
            <a:r>
              <a:rPr kumimoji="0" lang="fr-FR" sz="2200" i="0" u="none" strike="noStrike" kern="1200" cap="none" spc="0" normalizeH="0" dirty="0">
                <a:ln>
                  <a:noFill/>
                </a:ln>
                <a:solidFill>
                  <a:srgbClr val="1F4E79"/>
                </a:solidFill>
                <a:effectLst/>
                <a:uLnTx/>
                <a:uFillTx/>
                <a:latin typeface="Century Gothic" panose="020B0502020202020204" pitchFamily="34" charset="0"/>
              </a:rPr>
              <a:t>.</a:t>
            </a:r>
          </a:p>
          <a:p>
            <a:pPr marL="457200" indent="-457200">
              <a:buFont typeface="+mj-lt"/>
              <a:buAutoNum type="arabicPeriod"/>
              <a:defRPr/>
            </a:pPr>
            <a:r>
              <a:rPr lang="fr-FR" sz="2200" dirty="0">
                <a:solidFill>
                  <a:srgbClr val="1F4E79"/>
                </a:solidFill>
                <a:latin typeface="Century Gothic" panose="020B0502020202020204" pitchFamily="34" charset="0"/>
              </a:rPr>
              <a:t>Il chante le rap.</a:t>
            </a:r>
          </a:p>
          <a:p>
            <a:pPr marL="457200" indent="-457200">
              <a:buFont typeface="+mj-lt"/>
              <a:buAutoNum type="arabicPeriod"/>
              <a:defRPr/>
            </a:pPr>
            <a:r>
              <a:rPr lang="fr-FR" sz="2200" dirty="0">
                <a:solidFill>
                  <a:srgbClr val="1F4E79"/>
                </a:solidFill>
                <a:latin typeface="Century Gothic" panose="020B0502020202020204" pitchFamily="34" charset="0"/>
              </a:rPr>
              <a:t>Il </a:t>
            </a:r>
            <a:r>
              <a:rPr lang="fr-FR" sz="2200" b="1" dirty="0">
                <a:solidFill>
                  <a:srgbClr val="FF6600"/>
                </a:solidFill>
                <a:latin typeface="Century Gothic" panose="020B0502020202020204" pitchFamily="34" charset="0"/>
              </a:rPr>
              <a:t>n’</a:t>
            </a:r>
            <a:r>
              <a:rPr lang="fr-FR" sz="2200" dirty="0">
                <a:solidFill>
                  <a:srgbClr val="1F4E79"/>
                </a:solidFill>
                <a:latin typeface="Century Gothic" panose="020B0502020202020204" pitchFamily="34" charset="0"/>
              </a:rPr>
              <a:t>est </a:t>
            </a:r>
            <a:r>
              <a:rPr lang="fr-FR" sz="2200" b="1" dirty="0">
                <a:solidFill>
                  <a:srgbClr val="FF6600"/>
                </a:solidFill>
                <a:latin typeface="Century Gothic" panose="020B0502020202020204" pitchFamily="34" charset="0"/>
              </a:rPr>
              <a:t>pas</a:t>
            </a:r>
            <a:r>
              <a:rPr lang="fr-FR" sz="2200" dirty="0">
                <a:solidFill>
                  <a:srgbClr val="1F4E79"/>
                </a:solidFill>
                <a:latin typeface="Century Gothic" panose="020B0502020202020204" pitchFamily="34" charset="0"/>
              </a:rPr>
              <a:t> jeune.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baseline="0" noProof="0" dirty="0">
                <a:solidFill>
                  <a:srgbClr val="1F4E79"/>
                </a:solidFill>
                <a:latin typeface="Century Gothic" panose="020B0502020202020204" pitchFamily="34" charset="0"/>
              </a:rPr>
              <a:t>Il parle français.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i="0" u="none" strike="noStrike" kern="1200" cap="none" spc="0" normalizeH="0" dirty="0">
                <a:ln>
                  <a:noFill/>
                </a:ln>
                <a:solidFill>
                  <a:srgbClr val="1F4E79"/>
                </a:solidFill>
                <a:effectLst/>
                <a:uLnTx/>
                <a:uFillTx/>
                <a:latin typeface="Century Gothic" panose="020B0502020202020204" pitchFamily="34" charset="0"/>
              </a:rPr>
              <a:t>Il </a:t>
            </a:r>
            <a:r>
              <a:rPr lang="fr-FR" sz="2200" b="1" dirty="0">
                <a:solidFill>
                  <a:srgbClr val="FF6600"/>
                </a:solidFill>
                <a:latin typeface="Century Gothic" panose="020B0502020202020204" pitchFamily="34" charset="0"/>
              </a:rPr>
              <a:t>n’</a:t>
            </a:r>
            <a:r>
              <a:rPr kumimoji="0" lang="fr-FR" sz="2200" i="0" u="none" strike="noStrike" kern="1200" cap="none" spc="0" normalizeH="0" dirty="0">
                <a:ln>
                  <a:noFill/>
                </a:ln>
                <a:solidFill>
                  <a:srgbClr val="1F4E79"/>
                </a:solidFill>
                <a:effectLst/>
                <a:uLnTx/>
                <a:uFillTx/>
                <a:latin typeface="Century Gothic" panose="020B0502020202020204" pitchFamily="34" charset="0"/>
              </a:rPr>
              <a:t>est </a:t>
            </a:r>
            <a:r>
              <a:rPr lang="fr-FR" sz="2200" b="1" dirty="0">
                <a:solidFill>
                  <a:srgbClr val="FF6600"/>
                </a:solidFill>
                <a:latin typeface="Century Gothic" panose="020B0502020202020204" pitchFamily="34" charset="0"/>
              </a:rPr>
              <a:t>pas</a:t>
            </a:r>
            <a:r>
              <a:rPr kumimoji="0" lang="fr-FR" sz="2200" i="0" u="none" strike="noStrike" kern="1200" cap="none" spc="0" normalizeH="0" dirty="0">
                <a:ln>
                  <a:noFill/>
                </a:ln>
                <a:solidFill>
                  <a:srgbClr val="1F4E79"/>
                </a:solidFill>
                <a:effectLst/>
                <a:uLnTx/>
                <a:uFillTx/>
                <a:latin typeface="Century Gothic" panose="020B0502020202020204" pitchFamily="34" charset="0"/>
              </a:rPr>
              <a:t> français.</a:t>
            </a:r>
          </a:p>
          <a:p>
            <a:pPr marL="457200" indent="-457200">
              <a:buFont typeface="+mj-lt"/>
              <a:buAutoNum type="arabicPeriod"/>
              <a:defRPr/>
            </a:pPr>
            <a:r>
              <a:rPr lang="fr-FR" sz="2200" dirty="0">
                <a:solidFill>
                  <a:srgbClr val="1F4E79"/>
                </a:solidFill>
                <a:latin typeface="Century Gothic" panose="020B0502020202020204" pitchFamily="34" charset="0"/>
              </a:rPr>
              <a:t>Il </a:t>
            </a:r>
            <a:r>
              <a:rPr lang="fr-FR" sz="2200" b="1" dirty="0">
                <a:solidFill>
                  <a:srgbClr val="FF6600"/>
                </a:solidFill>
                <a:latin typeface="Century Gothic" panose="020B0502020202020204" pitchFamily="34" charset="0"/>
              </a:rPr>
              <a:t>n’</a:t>
            </a:r>
            <a:r>
              <a:rPr lang="fr-FR" sz="2200" dirty="0">
                <a:solidFill>
                  <a:srgbClr val="1F4E79"/>
                </a:solidFill>
                <a:latin typeface="Century Gothic" panose="020B0502020202020204" pitchFamily="34" charset="0"/>
              </a:rPr>
              <a:t>habite </a:t>
            </a:r>
            <a:r>
              <a:rPr lang="fr-FR" sz="2200" b="1" dirty="0">
                <a:solidFill>
                  <a:srgbClr val="FF6600"/>
                </a:solidFill>
                <a:latin typeface="Century Gothic" panose="020B0502020202020204" pitchFamily="34" charset="0"/>
              </a:rPr>
              <a:t>pas</a:t>
            </a:r>
            <a:r>
              <a:rPr lang="fr-FR" sz="2200" dirty="0">
                <a:solidFill>
                  <a:srgbClr val="1F4E79"/>
                </a:solidFill>
                <a:latin typeface="Century Gothic" panose="020B0502020202020204" pitchFamily="34" charset="0"/>
              </a:rPr>
              <a:t> à Londres.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Il habite à Paris.</a:t>
            </a:r>
            <a:endParaRPr kumimoji="0" lang="fr-FR" sz="2200" i="0" u="none" strike="noStrike" kern="1200" cap="none" spc="0" normalizeH="0" dirty="0">
              <a:ln>
                <a:noFill/>
              </a:ln>
              <a:solidFill>
                <a:srgbClr val="1F4E79"/>
              </a:solidFill>
              <a:effectLst/>
              <a:uLnTx/>
              <a:uFillTx/>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baseline="0" noProof="0" dirty="0">
                <a:solidFill>
                  <a:srgbClr val="1F4E79"/>
                </a:solidFill>
                <a:latin typeface="Century Gothic" panose="020B0502020202020204" pitchFamily="34" charset="0"/>
              </a:rPr>
              <a:t>Il écoute Eminem.</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Il crée des vêtements.</a:t>
            </a:r>
            <a:endParaRPr kumimoji="0" lang="fr-FR" sz="2200" i="0" u="none" strike="noStrike" kern="1200" cap="none" spc="0" normalizeH="0" baseline="0" dirty="0">
              <a:ln>
                <a:noFill/>
              </a:ln>
              <a:solidFill>
                <a:srgbClr val="1F4E79"/>
              </a:solidFill>
              <a:effectLst/>
              <a:uLnTx/>
              <a:uFillTx/>
              <a:latin typeface="Century Gothic" panose="020B0502020202020204" pitchFamily="34" charset="0"/>
            </a:endParaRPr>
          </a:p>
        </p:txBody>
      </p:sp>
      <p:pic>
        <p:nvPicPr>
          <p:cNvPr id="20" name="Picture 4" descr="Résultat de recherche d'images pour &quot;angèle free photos&quot;">
            <a:extLst>
              <a:ext uri="{FF2B5EF4-FFF2-40B4-BE49-F238E27FC236}">
                <a16:creationId xmlns:a16="http://schemas.microsoft.com/office/drawing/2014/main" id="{BFF4EB19-19E8-4955-860A-8A2B29879A3E}"/>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0700" t="5189" b="33357"/>
          <a:stretch/>
        </p:blipFill>
        <p:spPr bwMode="auto">
          <a:xfrm rot="20820234">
            <a:off x="354004" y="1301789"/>
            <a:ext cx="1166138" cy="13580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 name="TextBox 20">
            <a:extLst>
              <a:ext uri="{FF2B5EF4-FFF2-40B4-BE49-F238E27FC236}">
                <a16:creationId xmlns:a16="http://schemas.microsoft.com/office/drawing/2014/main" id="{6D755FE9-7A8F-438A-8FAF-2B80AA460B6F}"/>
              </a:ext>
            </a:extLst>
          </p:cNvPr>
          <p:cNvSpPr txBox="1"/>
          <p:nvPr/>
        </p:nvSpPr>
        <p:spPr>
          <a:xfrm>
            <a:off x="1395756" y="1429462"/>
            <a:ext cx="15890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Angèle</a:t>
            </a:r>
          </a:p>
        </p:txBody>
      </p:sp>
      <p:pic>
        <p:nvPicPr>
          <p:cNvPr id="23" name="Picture 10" descr="Résultat de recherche d'images pour &quot;gims free photos&quot;">
            <a:extLst>
              <a:ext uri="{FF2B5EF4-FFF2-40B4-BE49-F238E27FC236}">
                <a16:creationId xmlns:a16="http://schemas.microsoft.com/office/drawing/2014/main" id="{70F99726-2032-4410-A8E5-BA4BA56CFC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2858"/>
          <a:stretch/>
        </p:blipFill>
        <p:spPr bwMode="auto">
          <a:xfrm rot="1453712">
            <a:off x="9419092" y="1515836"/>
            <a:ext cx="1493809" cy="14825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4" name="TextBox 23">
            <a:extLst>
              <a:ext uri="{FF2B5EF4-FFF2-40B4-BE49-F238E27FC236}">
                <a16:creationId xmlns:a16="http://schemas.microsoft.com/office/drawing/2014/main" id="{311DE657-877C-4F75-8EB0-32978B94F45B}"/>
              </a:ext>
            </a:extLst>
          </p:cNvPr>
          <p:cNvSpPr txBox="1"/>
          <p:nvPr/>
        </p:nvSpPr>
        <p:spPr>
          <a:xfrm>
            <a:off x="9099375" y="1008228"/>
            <a:ext cx="11453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Gims</a:t>
            </a:r>
          </a:p>
        </p:txBody>
      </p:sp>
      <p:sp>
        <p:nvSpPr>
          <p:cNvPr id="13" name="TextBox 12">
            <a:extLst>
              <a:ext uri="{FF2B5EF4-FFF2-40B4-BE49-F238E27FC236}">
                <a16:creationId xmlns:a16="http://schemas.microsoft.com/office/drawing/2014/main" id="{6389F0F3-41D2-4D74-83F2-9902D890DC54}"/>
              </a:ext>
            </a:extLst>
          </p:cNvPr>
          <p:cNvSpPr txBox="1"/>
          <p:nvPr/>
        </p:nvSpPr>
        <p:spPr>
          <a:xfrm>
            <a:off x="221140" y="3039026"/>
            <a:ext cx="5797236" cy="313932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est chanteuse</a:t>
            </a:r>
            <a:r>
              <a:rPr kumimoji="0" lang="fr-FR" sz="2200" i="0" u="none" strike="noStrike" kern="1200" cap="none" spc="0" normalizeH="0" dirty="0">
                <a:ln>
                  <a:noFill/>
                </a:ln>
                <a:solidFill>
                  <a:srgbClr val="1F4E79"/>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a:t>
            </a:r>
            <a:r>
              <a:rPr lang="fr-FR" sz="2200" b="1" dirty="0">
                <a:solidFill>
                  <a:srgbClr val="FF6600"/>
                </a:solidFill>
                <a:latin typeface="Century Gothic" panose="020B0502020202020204" pitchFamily="34" charset="0"/>
              </a:rPr>
              <a:t>n’</a:t>
            </a:r>
            <a:r>
              <a:rPr lang="fr-FR" sz="2200" dirty="0">
                <a:solidFill>
                  <a:srgbClr val="1F4E79"/>
                </a:solidFill>
                <a:latin typeface="Century Gothic" panose="020B0502020202020204" pitchFamily="34" charset="0"/>
              </a:rPr>
              <a:t>est </a:t>
            </a:r>
            <a:r>
              <a:rPr lang="fr-FR" sz="2200" b="1" dirty="0">
                <a:solidFill>
                  <a:srgbClr val="FF6600"/>
                </a:solidFill>
                <a:latin typeface="Century Gothic" panose="020B0502020202020204" pitchFamily="34" charset="0"/>
              </a:rPr>
              <a:t>pas</a:t>
            </a:r>
            <a:r>
              <a:rPr lang="fr-FR" sz="2200" baseline="0" noProof="0" dirty="0">
                <a:solidFill>
                  <a:srgbClr val="1F4E79"/>
                </a:solidFill>
                <a:latin typeface="Century Gothic" panose="020B0502020202020204" pitchFamily="34" charset="0"/>
              </a:rPr>
              <a:t> française.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vient de l’étranger.</a:t>
            </a:r>
            <a:endParaRPr lang="fr-FR" sz="2200" baseline="0" noProof="0" dirty="0">
              <a:solidFill>
                <a:srgbClr val="1F4E79"/>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baseline="0" dirty="0">
                <a:solidFill>
                  <a:srgbClr val="1F4E79"/>
                </a:solidFill>
                <a:latin typeface="Century Gothic" panose="020B0502020202020204" pitchFamily="34" charset="0"/>
              </a:rPr>
              <a:t>Elle a un frère.</a:t>
            </a:r>
          </a:p>
          <a:p>
            <a:pPr marL="457200" indent="-457200">
              <a:buFont typeface="+mj-lt"/>
              <a:buAutoNum type="arabicPeriod"/>
              <a:defRPr/>
            </a:pPr>
            <a:r>
              <a:rPr lang="fr-FR" sz="2200" dirty="0">
                <a:solidFill>
                  <a:srgbClr val="1F4E79"/>
                </a:solidFill>
                <a:latin typeface="Century Gothic" panose="020B0502020202020204" pitchFamily="34" charset="0"/>
              </a:rPr>
              <a:t>Elle est sur Instagram.</a:t>
            </a:r>
          </a:p>
          <a:p>
            <a:pPr marL="457200" indent="-457200">
              <a:buFont typeface="+mj-lt"/>
              <a:buAutoNum type="arabicPeriod"/>
              <a:defRPr/>
            </a:pPr>
            <a:r>
              <a:rPr lang="fr-FR" sz="2200" dirty="0">
                <a:solidFill>
                  <a:srgbClr val="1F4E79"/>
                </a:solidFill>
                <a:latin typeface="Century Gothic" panose="020B0502020202020204" pitchFamily="34" charset="0"/>
              </a:rPr>
              <a:t>Elle </a:t>
            </a:r>
            <a:r>
              <a:rPr lang="fr-FR" sz="2200" b="1" dirty="0">
                <a:solidFill>
                  <a:srgbClr val="FF6600"/>
                </a:solidFill>
                <a:latin typeface="Century Gothic" panose="020B0502020202020204" pitchFamily="34" charset="0"/>
              </a:rPr>
              <a:t>n’</a:t>
            </a:r>
            <a:r>
              <a:rPr lang="fr-FR" sz="2200" dirty="0">
                <a:solidFill>
                  <a:srgbClr val="1F4E79"/>
                </a:solidFill>
                <a:latin typeface="Century Gothic" panose="020B0502020202020204" pitchFamily="34" charset="0"/>
              </a:rPr>
              <a:t>aime </a:t>
            </a:r>
            <a:r>
              <a:rPr lang="fr-FR" sz="2200" b="1" dirty="0">
                <a:solidFill>
                  <a:srgbClr val="FF6600"/>
                </a:solidFill>
                <a:latin typeface="Century Gothic" panose="020B0502020202020204" pitchFamily="34" charset="0"/>
              </a:rPr>
              <a:t>pas</a:t>
            </a:r>
            <a:r>
              <a:rPr lang="fr-FR" sz="2200" dirty="0">
                <a:solidFill>
                  <a:srgbClr val="1F4E79"/>
                </a:solidFill>
                <a:latin typeface="Century Gothic" panose="020B0502020202020204" pitchFamily="34" charset="0"/>
              </a:rPr>
              <a:t> le sexisme.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i="0" u="none" strike="noStrike" kern="1200" cap="none" spc="0" normalizeH="0" dirty="0">
                <a:ln>
                  <a:noFill/>
                </a:ln>
                <a:solidFill>
                  <a:srgbClr val="1F4E79"/>
                </a:solidFill>
                <a:effectLst/>
                <a:uLnTx/>
                <a:uFillTx/>
                <a:latin typeface="Century Gothic" panose="020B0502020202020204" pitchFamily="34" charset="0"/>
              </a:rPr>
              <a:t>Elle travaille en France.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i="0" u="none" strike="noStrike" kern="1200" cap="none" spc="0" normalizeH="0" baseline="0" dirty="0">
                <a:ln>
                  <a:noFill/>
                </a:ln>
                <a:solidFill>
                  <a:srgbClr val="1F4E79"/>
                </a:solidFill>
                <a:effectLst/>
                <a:uLnTx/>
                <a:uFillTx/>
                <a:latin typeface="Century Gothic" panose="020B0502020202020204" pitchFamily="34" charset="0"/>
              </a:rPr>
              <a:t>Elle</a:t>
            </a:r>
            <a:r>
              <a:rPr kumimoji="0" lang="fr-FR" sz="2200" i="0" u="none" strike="noStrike" kern="1200" cap="none" spc="0" normalizeH="0" dirty="0">
                <a:ln>
                  <a:noFill/>
                </a:ln>
                <a:solidFill>
                  <a:srgbClr val="1F4E79"/>
                </a:solidFill>
                <a:effectLst/>
                <a:uLnTx/>
                <a:uFillTx/>
                <a:latin typeface="Century Gothic" panose="020B0502020202020204" pitchFamily="34" charset="0"/>
              </a:rPr>
              <a:t> est jeune.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a:t>
            </a:r>
            <a:r>
              <a:rPr lang="fr-FR" sz="2200" b="1" dirty="0">
                <a:solidFill>
                  <a:srgbClr val="FF6600"/>
                </a:solidFill>
                <a:latin typeface="Century Gothic" panose="020B0502020202020204" pitchFamily="34" charset="0"/>
              </a:rPr>
              <a:t>ne</a:t>
            </a:r>
            <a:r>
              <a:rPr lang="fr-FR" sz="2200" dirty="0">
                <a:solidFill>
                  <a:srgbClr val="1F4E79"/>
                </a:solidFill>
                <a:latin typeface="Century Gothic" panose="020B0502020202020204" pitchFamily="34" charset="0"/>
              </a:rPr>
              <a:t> chante </a:t>
            </a:r>
            <a:r>
              <a:rPr lang="fr-FR" sz="2200" b="1" dirty="0">
                <a:solidFill>
                  <a:srgbClr val="FF6600"/>
                </a:solidFill>
                <a:latin typeface="Century Gothic" panose="020B0502020202020204" pitchFamily="34" charset="0"/>
              </a:rPr>
              <a:t>pas</a:t>
            </a:r>
            <a:r>
              <a:rPr lang="fr-FR" sz="2200" dirty="0">
                <a:solidFill>
                  <a:srgbClr val="1F4E79"/>
                </a:solidFill>
                <a:latin typeface="Century Gothic" panose="020B0502020202020204" pitchFamily="34" charset="0"/>
              </a:rPr>
              <a:t> en Angleterre.</a:t>
            </a:r>
            <a:endParaRPr kumimoji="0" lang="fr-FR" sz="2200" i="0" u="none" strike="noStrike" kern="1200" cap="none" spc="0" normalizeH="0" baseline="0" dirty="0">
              <a:ln>
                <a:noFill/>
              </a:ln>
              <a:solidFill>
                <a:srgbClr val="1F4E79"/>
              </a:solidFill>
              <a:effectLst/>
              <a:uLnTx/>
              <a:uFillTx/>
              <a:latin typeface="Century Gothic" panose="020B0502020202020204" pitchFamily="34" charset="0"/>
            </a:endParaRPr>
          </a:p>
        </p:txBody>
      </p:sp>
      <p:sp>
        <p:nvSpPr>
          <p:cNvPr id="15" name="Title 3">
            <a:extLst>
              <a:ext uri="{FF2B5EF4-FFF2-40B4-BE49-F238E27FC236}">
                <a16:creationId xmlns:a16="http://schemas.microsoft.com/office/drawing/2014/main" id="{48492FF6-203A-41D6-969E-4440C58809A8}"/>
              </a:ext>
            </a:extLst>
          </p:cNvPr>
          <p:cNvSpPr>
            <a:spLocks noGrp="1"/>
          </p:cNvSpPr>
          <p:nvPr>
            <p:ph type="title"/>
          </p:nvPr>
        </p:nvSpPr>
        <p:spPr>
          <a:xfrm>
            <a:off x="15821" y="300204"/>
            <a:ext cx="5629275" cy="708025"/>
          </a:xfrm>
        </p:spPr>
        <p:txBody>
          <a:bodyPr>
            <a:noAutofit/>
          </a:bodyPr>
          <a:lstStyle/>
          <a:p>
            <a:r>
              <a:rPr lang="fr-FR" sz="2500" b="1" dirty="0">
                <a:solidFill>
                  <a:schemeClr val="bg1"/>
                </a:solidFill>
              </a:rPr>
              <a:t>Elle est comment? Il est comment?</a:t>
            </a:r>
          </a:p>
        </p:txBody>
      </p:sp>
      <p:pic>
        <p:nvPicPr>
          <p:cNvPr id="14" name="Picture 13" descr="background rectangle">
            <a:extLst>
              <a:ext uri="{FF2B5EF4-FFF2-40B4-BE49-F238E27FC236}">
                <a16:creationId xmlns:a16="http://schemas.microsoft.com/office/drawing/2014/main" id="{3F668376-61BF-41CE-BC6C-178CDFAE6C1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4C3CCD44-B65E-4F85-B5AC-393FC0BE600E}"/>
              </a:ext>
            </a:extLst>
          </p:cNvPr>
          <p:cNvSpPr txBox="1">
            <a:spLocks/>
          </p:cNvSpPr>
          <p:nvPr/>
        </p:nvSpPr>
        <p:spPr>
          <a:xfrm>
            <a:off x="0" y="296864"/>
            <a:ext cx="5842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a:solidFill>
                  <a:schemeClr val="bg1"/>
                </a:solidFill>
              </a:rPr>
              <a:t>Il/Elle est comment ?</a:t>
            </a:r>
            <a:endParaRPr lang="en-GB" sz="3200" b="1" dirty="0">
              <a:solidFill>
                <a:schemeClr val="bg1"/>
              </a:solidFill>
            </a:endParaRPr>
          </a:p>
        </p:txBody>
      </p:sp>
      <p:sp>
        <p:nvSpPr>
          <p:cNvPr id="17" name="Rounded Rectangle 46">
            <a:extLst>
              <a:ext uri="{FF2B5EF4-FFF2-40B4-BE49-F238E27FC236}">
                <a16:creationId xmlns:a16="http://schemas.microsoft.com/office/drawing/2014/main" id="{F7BFEA18-135C-45BD-9C0A-BDD51BE3440B}"/>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0702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4"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5736B70-821C-48ED-9B58-B6D0DC2FDD02}"/>
              </a:ext>
            </a:extLst>
          </p:cNvPr>
          <p:cNvSpPr txBox="1"/>
          <p:nvPr/>
        </p:nvSpPr>
        <p:spPr>
          <a:xfrm>
            <a:off x="1583781" y="1329402"/>
            <a:ext cx="809106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Avec la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liste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de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verbes</a:t>
            </a:r>
            <a:r>
              <a:rPr lang="en-GB" sz="2000" b="1" dirty="0">
                <a:solidFill>
                  <a:srgbClr val="5B9BD5">
                    <a:lumMod val="50000"/>
                  </a:srgbClr>
                </a:solidFill>
                <a:latin typeface="Century Gothic" panose="020F0302020204030204"/>
              </a:rPr>
              <a:t>, dis </a:t>
            </a:r>
            <a:r>
              <a:rPr lang="en-GB" sz="2000" b="1" dirty="0" err="1">
                <a:solidFill>
                  <a:srgbClr val="5B9BD5">
                    <a:lumMod val="50000"/>
                  </a:srgbClr>
                </a:solidFill>
                <a:latin typeface="Century Gothic" panose="020F0302020204030204"/>
              </a:rPr>
              <a:t>une</a:t>
            </a:r>
            <a:r>
              <a:rPr lang="en-GB" sz="2000" b="1" dirty="0">
                <a:solidFill>
                  <a:srgbClr val="5B9BD5">
                    <a:lumMod val="50000"/>
                  </a:srgbClr>
                </a:solidFill>
                <a:latin typeface="Century Gothic" panose="020F0302020204030204"/>
              </a:rPr>
              <a:t> description de </a:t>
            </a:r>
            <a:r>
              <a:rPr lang="en-GB" sz="2000" b="1" dirty="0" err="1">
                <a:solidFill>
                  <a:srgbClr val="5B9BD5">
                    <a:lumMod val="50000"/>
                  </a:srgbClr>
                </a:solidFill>
                <a:latin typeface="Century Gothic" panose="020F0302020204030204"/>
              </a:rPr>
              <a:t>l’artiste</a:t>
            </a:r>
            <a:r>
              <a:rPr lang="en-GB" sz="2000" b="1" dirty="0">
                <a:solidFill>
                  <a:srgbClr val="5B9BD5">
                    <a:lumMod val="50000"/>
                  </a:srgbClr>
                </a:solidFill>
                <a:latin typeface="Century Gothic" panose="020F0302020204030204"/>
              </a:rPr>
              <a:t>.</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Exemples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sym typeface="Wingdings" panose="05000000000000000000" pitchFamily="2" charset="2"/>
              </a:rPr>
              <a:t></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manger des carottes </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sym typeface="Wingdings" panose="05000000000000000000" pitchFamily="2" charset="2"/>
              </a:rPr>
              <a:t></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Elle mange des carottes.</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sym typeface="Wingdings" panose="05000000000000000000" pitchFamily="2" charset="2"/>
              </a:rPr>
              <a:t></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regarder la télé </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sym typeface="Wingdings" panose="05000000000000000000" pitchFamily="2" charset="2"/>
              </a:rPr>
              <a:t></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Elle </a:t>
            </a: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regarde </a:t>
            </a: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pas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la télé.</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426BDA04-FEB6-4BBA-91C0-C6538986135C}"/>
              </a:ext>
            </a:extLst>
          </p:cNvPr>
          <p:cNvSpPr txBox="1"/>
          <p:nvPr/>
        </p:nvSpPr>
        <p:spPr>
          <a:xfrm>
            <a:off x="4364551" y="2951434"/>
            <a:ext cx="5291693" cy="313932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est chanteuse</a:t>
            </a:r>
            <a:r>
              <a:rPr kumimoji="0" lang="fr-FR" sz="2200" i="0" u="none" strike="noStrike" kern="1200" cap="none" spc="0" normalizeH="0" dirty="0">
                <a:ln>
                  <a:noFill/>
                </a:ln>
                <a:solidFill>
                  <a:srgbClr val="1F4E79"/>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a:t>
            </a:r>
            <a:r>
              <a:rPr lang="fr-FR" sz="2200" b="1" dirty="0">
                <a:solidFill>
                  <a:srgbClr val="FF6600"/>
                </a:solidFill>
                <a:latin typeface="Century Gothic" panose="020B0502020202020204" pitchFamily="34" charset="0"/>
              </a:rPr>
              <a:t>n’</a:t>
            </a:r>
            <a:r>
              <a:rPr lang="fr-FR" sz="2200" dirty="0">
                <a:solidFill>
                  <a:srgbClr val="1F4E79"/>
                </a:solidFill>
                <a:latin typeface="Century Gothic" panose="020B0502020202020204" pitchFamily="34" charset="0"/>
              </a:rPr>
              <a:t>est </a:t>
            </a:r>
            <a:r>
              <a:rPr lang="fr-FR" sz="2200" b="1" dirty="0">
                <a:solidFill>
                  <a:srgbClr val="FF6600"/>
                </a:solidFill>
                <a:latin typeface="Century Gothic" panose="020B0502020202020204" pitchFamily="34" charset="0"/>
              </a:rPr>
              <a:t>pas</a:t>
            </a:r>
            <a:r>
              <a:rPr lang="fr-FR" sz="2200" baseline="0" noProof="0" dirty="0">
                <a:solidFill>
                  <a:srgbClr val="1F4E79"/>
                </a:solidFill>
                <a:latin typeface="Century Gothic" panose="020B0502020202020204" pitchFamily="34" charset="0"/>
              </a:rPr>
              <a:t> française.</a:t>
            </a:r>
          </a:p>
          <a:p>
            <a:pPr marL="457200" indent="-457200">
              <a:buFont typeface="+mj-lt"/>
              <a:buAutoNum type="arabicPeriod"/>
              <a:defRPr/>
            </a:pPr>
            <a:r>
              <a:rPr lang="fr-FR" sz="2200" dirty="0">
                <a:solidFill>
                  <a:srgbClr val="1F4E79"/>
                </a:solidFill>
                <a:latin typeface="Century Gothic" panose="020B0502020202020204" pitchFamily="34" charset="0"/>
              </a:rPr>
              <a:t>Elle vient de </a:t>
            </a:r>
            <a:r>
              <a:rPr lang="fr-FR" sz="2200" dirty="0">
                <a:solidFill>
                  <a:schemeClr val="accent1">
                    <a:lumMod val="50000"/>
                  </a:schemeClr>
                </a:solidFill>
                <a:latin typeface="Century Gothic" panose="020B0502020202020204" pitchFamily="34" charset="0"/>
              </a:rPr>
              <a:t>l’étranger.</a:t>
            </a:r>
          </a:p>
          <a:p>
            <a:pPr marL="457200" lvl="0" indent="-457200">
              <a:buFont typeface="+mj-lt"/>
              <a:buAutoNum type="arabicPeriod"/>
              <a:defRPr/>
            </a:pPr>
            <a:r>
              <a:rPr lang="fr-FR" sz="2200" dirty="0">
                <a:solidFill>
                  <a:srgbClr val="1F4E79"/>
                </a:solidFill>
                <a:latin typeface="Century Gothic" panose="020B0502020202020204" pitchFamily="34" charset="0"/>
              </a:rPr>
              <a:t>Elle a un </a:t>
            </a: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frère</a:t>
            </a:r>
            <a:r>
              <a:rPr kumimoji="0" lang="fr-FR" sz="2200" i="0" u="none" strike="noStrike" kern="1200" cap="none" spc="0" normalizeH="0" dirty="0">
                <a:ln>
                  <a:noFill/>
                </a:ln>
                <a:solidFill>
                  <a:srgbClr val="1F4E79"/>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baseline="0" dirty="0">
                <a:solidFill>
                  <a:srgbClr val="1F4E79"/>
                </a:solidFill>
                <a:latin typeface="Century Gothic" panose="020B0502020202020204" pitchFamily="34" charset="0"/>
              </a:rPr>
              <a:t>Elle est sur Instagram.</a:t>
            </a:r>
          </a:p>
          <a:p>
            <a:pPr marL="457200" lvl="0" indent="-457200">
              <a:buFont typeface="+mj-lt"/>
              <a:buAutoNum type="arabicPeriod"/>
              <a:defRPr/>
            </a:pPr>
            <a:r>
              <a:rPr lang="fr-FR" sz="2200" dirty="0">
                <a:solidFill>
                  <a:srgbClr val="1F4E79"/>
                </a:solidFill>
                <a:latin typeface="Century Gothic" panose="020B0502020202020204" pitchFamily="34" charset="0"/>
              </a:rPr>
              <a:t>Elle </a:t>
            </a:r>
            <a:r>
              <a:rPr lang="fr-FR" sz="2200" b="1" dirty="0">
                <a:solidFill>
                  <a:srgbClr val="FF6600"/>
                </a:solidFill>
                <a:latin typeface="Century Gothic" panose="020B0502020202020204" pitchFamily="34" charset="0"/>
              </a:rPr>
              <a:t>n’</a:t>
            </a:r>
            <a:r>
              <a:rPr lang="fr-FR" sz="2200" dirty="0">
                <a:solidFill>
                  <a:srgbClr val="1F4E79"/>
                </a:solidFill>
                <a:latin typeface="Century Gothic" panose="020B0502020202020204" pitchFamily="34" charset="0"/>
              </a:rPr>
              <a:t>aime </a:t>
            </a:r>
            <a:r>
              <a:rPr lang="fr-FR" sz="2200" b="1" dirty="0">
                <a:solidFill>
                  <a:srgbClr val="FF6600"/>
                </a:solidFill>
                <a:latin typeface="Century Gothic" panose="020B0502020202020204" pitchFamily="34" charset="0"/>
              </a:rPr>
              <a:t>pas </a:t>
            </a:r>
            <a:r>
              <a:rPr lang="fr-FR" sz="2200" dirty="0">
                <a:solidFill>
                  <a:srgbClr val="1F4E79"/>
                </a:solidFill>
                <a:latin typeface="Century Gothic" panose="020B0502020202020204" pitchFamily="34" charset="0"/>
              </a:rPr>
              <a:t>le sexisme.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i="0" u="none" strike="noStrike" kern="1200" cap="none" spc="0" normalizeH="0" dirty="0">
                <a:ln>
                  <a:noFill/>
                </a:ln>
                <a:solidFill>
                  <a:srgbClr val="1F4E79"/>
                </a:solidFill>
                <a:effectLst/>
                <a:uLnTx/>
                <a:uFillTx/>
                <a:latin typeface="Century Gothic" panose="020B0502020202020204" pitchFamily="34" charset="0"/>
              </a:rPr>
              <a:t>Elle travaille en France.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baseline="0" dirty="0">
                <a:solidFill>
                  <a:srgbClr val="1F4E79"/>
                </a:solidFill>
                <a:latin typeface="Century Gothic" panose="020B0502020202020204" pitchFamily="34" charset="0"/>
              </a:rPr>
              <a:t>Elle</a:t>
            </a:r>
            <a:r>
              <a:rPr lang="fr-FR" sz="2200" dirty="0">
                <a:solidFill>
                  <a:srgbClr val="1F4E79"/>
                </a:solidFill>
                <a:latin typeface="Century Gothic" panose="020B0502020202020204" pitchFamily="34" charset="0"/>
              </a:rPr>
              <a:t> est jeune.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a:t>
            </a:r>
            <a:r>
              <a:rPr lang="fr-FR" sz="2200" b="1" dirty="0">
                <a:solidFill>
                  <a:srgbClr val="FF6600"/>
                </a:solidFill>
                <a:latin typeface="Century Gothic" panose="020B0502020202020204" pitchFamily="34" charset="0"/>
              </a:rPr>
              <a:t>ne</a:t>
            </a:r>
            <a:r>
              <a:rPr lang="fr-FR" sz="2200" dirty="0">
                <a:solidFill>
                  <a:srgbClr val="1F4E79"/>
                </a:solidFill>
                <a:latin typeface="Century Gothic" panose="020B0502020202020204" pitchFamily="34" charset="0"/>
              </a:rPr>
              <a:t> chante </a:t>
            </a:r>
            <a:r>
              <a:rPr lang="fr-FR" sz="2200" b="1" dirty="0">
                <a:solidFill>
                  <a:srgbClr val="FF6600"/>
                </a:solidFill>
                <a:latin typeface="Century Gothic" panose="020B0502020202020204" pitchFamily="34" charset="0"/>
              </a:rPr>
              <a:t>pas</a:t>
            </a:r>
            <a:r>
              <a:rPr lang="fr-FR" sz="2200" dirty="0">
                <a:solidFill>
                  <a:srgbClr val="1F4E79"/>
                </a:solidFill>
                <a:latin typeface="Century Gothic" panose="020B0502020202020204" pitchFamily="34" charset="0"/>
              </a:rPr>
              <a:t> en Angleterre.</a:t>
            </a:r>
            <a:endParaRPr kumimoji="0" lang="fr-FR" sz="2200" i="0" u="none" strike="noStrike" kern="1200" cap="none" spc="0" normalizeH="0" baseline="0" dirty="0">
              <a:ln>
                <a:noFill/>
              </a:ln>
              <a:solidFill>
                <a:srgbClr val="1F4E79"/>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6F4BDE70-69EF-4DBD-B7B7-0196B4FAA8DA}"/>
              </a:ext>
            </a:extLst>
          </p:cNvPr>
          <p:cNvSpPr txBox="1"/>
          <p:nvPr/>
        </p:nvSpPr>
        <p:spPr>
          <a:xfrm>
            <a:off x="10053177" y="911542"/>
            <a:ext cx="20029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Check your pronunciation </a:t>
            </a:r>
            <a:r>
              <a:rPr kumimoji="0" lang="en-GB" sz="2000" b="1"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by clicking on the arrows.</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0" name="Picture 4" descr="Résultat de recherche d'images pour &quot;angèle free photos&quot;">
            <a:extLst>
              <a:ext uri="{FF2B5EF4-FFF2-40B4-BE49-F238E27FC236}">
                <a16:creationId xmlns:a16="http://schemas.microsoft.com/office/drawing/2014/main" id="{BFF4EB19-19E8-4955-860A-8A2B29879A3E}"/>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0700" t="5189" b="33357"/>
          <a:stretch/>
        </p:blipFill>
        <p:spPr bwMode="auto">
          <a:xfrm>
            <a:off x="188941" y="1281691"/>
            <a:ext cx="1166138" cy="13580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3"/>
          <p:cNvSpPr>
            <a:spLocks noGrp="1"/>
          </p:cNvSpPr>
          <p:nvPr>
            <p:ph type="title"/>
          </p:nvPr>
        </p:nvSpPr>
        <p:spPr>
          <a:xfrm>
            <a:off x="-1" y="246828"/>
            <a:ext cx="5632175" cy="757886"/>
          </a:xfrm>
        </p:spPr>
        <p:txBody>
          <a:bodyPr>
            <a:noAutofit/>
          </a:bodyPr>
          <a:lstStyle/>
          <a:p>
            <a:r>
              <a:rPr lang="fr-FR" sz="2500" b="1" dirty="0">
                <a:solidFill>
                  <a:schemeClr val="bg1"/>
                </a:solidFill>
              </a:rPr>
              <a:t>Elle est comment? Il est comment? </a:t>
            </a:r>
          </a:p>
        </p:txBody>
      </p:sp>
      <p:pic>
        <p:nvPicPr>
          <p:cNvPr id="2053" name="Picture 5" descr="Speaking Man Clip Art">
            <a:extLst>
              <a:ext uri="{FF2B5EF4-FFF2-40B4-BE49-F238E27FC236}">
                <a16:creationId xmlns:a16="http://schemas.microsoft.com/office/drawing/2014/main" id="{FC6DCCD7-2EB6-4F2E-B4CB-2CAD2A4B2278}"/>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0391489" y="2472766"/>
            <a:ext cx="1078794" cy="888149"/>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a:extLst>
              <a:ext uri="{FF2B5EF4-FFF2-40B4-BE49-F238E27FC236}">
                <a16:creationId xmlns:a16="http://schemas.microsoft.com/office/drawing/2014/main" id="{F94860C0-0E2A-490A-AABA-7D19D642C268}"/>
              </a:ext>
            </a:extLst>
          </p:cNvPr>
          <p:cNvSpPr txBox="1"/>
          <p:nvPr/>
        </p:nvSpPr>
        <p:spPr>
          <a:xfrm>
            <a:off x="222141" y="2966823"/>
            <a:ext cx="4349872" cy="3139321"/>
          </a:xfrm>
          <a:prstGeom prst="rect">
            <a:avLst/>
          </a:prstGeom>
          <a:noFill/>
        </p:spPr>
        <p:txBody>
          <a:bodyPr wrap="square" rtlCol="0">
            <a:spAutoFit/>
          </a:bodyPr>
          <a:lstStyle/>
          <a:p>
            <a:pPr marL="45720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2200" dirty="0">
                <a:solidFill>
                  <a:schemeClr val="accent1">
                    <a:lumMod val="50000"/>
                  </a:schemeClr>
                </a:solidFill>
                <a:latin typeface="Century Gothic" panose="020B0502020202020204" pitchFamily="34" charset="0"/>
              </a:rPr>
              <a:t>être chanteuse</a:t>
            </a:r>
            <a:endParaRPr kumimoji="0" lang="fr-FR" sz="2200" i="0" u="none" strike="noStrike" kern="1200" cap="none" spc="0" normalizeH="0" dirty="0">
              <a:ln>
                <a:noFill/>
              </a:ln>
              <a:solidFill>
                <a:schemeClr val="accent1">
                  <a:lumMod val="50000"/>
                </a:schemeClr>
              </a:solidFill>
              <a:effectLst/>
              <a:uLnTx/>
              <a:uFillTx/>
              <a:latin typeface="Century Gothic" panose="020B0502020202020204" pitchFamily="34" charset="0"/>
            </a:endParaRPr>
          </a:p>
          <a:p>
            <a:pPr marL="45720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2200" dirty="0">
                <a:solidFill>
                  <a:schemeClr val="accent1">
                    <a:lumMod val="50000"/>
                  </a:schemeClr>
                </a:solidFill>
                <a:latin typeface="Century Gothic" panose="020B0502020202020204" pitchFamily="34" charset="0"/>
                <a:sym typeface="Wingdings" panose="05000000000000000000" pitchFamily="2" charset="2"/>
              </a:rPr>
              <a:t>être </a:t>
            </a:r>
            <a:r>
              <a:rPr lang="fr-FR" sz="2200" baseline="0" noProof="0" dirty="0">
                <a:solidFill>
                  <a:schemeClr val="accent1">
                    <a:lumMod val="50000"/>
                  </a:schemeClr>
                </a:solidFill>
                <a:latin typeface="Century Gothic" panose="020B0502020202020204" pitchFamily="34" charset="0"/>
              </a:rPr>
              <a:t>française</a:t>
            </a:r>
          </a:p>
          <a:p>
            <a:pPr marL="45720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2200" dirty="0">
                <a:solidFill>
                  <a:schemeClr val="accent1">
                    <a:lumMod val="50000"/>
                  </a:schemeClr>
                </a:solidFill>
                <a:latin typeface="Century Gothic" panose="020B0502020202020204" pitchFamily="34" charset="0"/>
              </a:rPr>
              <a:t>venir de l’étranger</a:t>
            </a:r>
            <a:endParaRPr lang="fr-FR" sz="2200" baseline="0" noProof="0" dirty="0">
              <a:solidFill>
                <a:schemeClr val="accent1">
                  <a:lumMod val="50000"/>
                </a:schemeClr>
              </a:solidFill>
              <a:latin typeface="Century Gothic" panose="020B0502020202020204" pitchFamily="34" charset="0"/>
            </a:endParaRPr>
          </a:p>
          <a:p>
            <a:pPr marL="457200" lvl="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avoir un frère</a:t>
            </a:r>
          </a:p>
          <a:p>
            <a:pPr marL="457200" lvl="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fr-FR" sz="2200" i="0" u="none" strike="noStrike" kern="1200" cap="none" spc="0" normalizeH="0" dirty="0">
                <a:ln>
                  <a:noFill/>
                </a:ln>
                <a:solidFill>
                  <a:schemeClr val="accent1">
                    <a:lumMod val="50000"/>
                  </a:schemeClr>
                </a:solidFill>
                <a:effectLst/>
                <a:uLnTx/>
                <a:uFillTx/>
                <a:latin typeface="Century Gothic" panose="020B0502020202020204" pitchFamily="34" charset="0"/>
              </a:rPr>
              <a:t>être sur Instagram</a:t>
            </a:r>
          </a:p>
          <a:p>
            <a:pPr marL="45720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2200" dirty="0">
                <a:solidFill>
                  <a:schemeClr val="accent1">
                    <a:lumMod val="50000"/>
                  </a:schemeClr>
                </a:solidFill>
                <a:latin typeface="Century Gothic" panose="020B0502020202020204" pitchFamily="34" charset="0"/>
              </a:rPr>
              <a:t>aimer le sexisme</a:t>
            </a:r>
          </a:p>
          <a:p>
            <a:pPr marL="457200" lvl="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fr-FR" sz="2200" i="0" u="none" strike="noStrike" kern="1200" cap="none" spc="0" normalizeH="0" dirty="0">
                <a:ln>
                  <a:noFill/>
                </a:ln>
                <a:solidFill>
                  <a:schemeClr val="accent1">
                    <a:lumMod val="50000"/>
                  </a:schemeClr>
                </a:solidFill>
                <a:effectLst/>
                <a:uLnTx/>
                <a:uFillTx/>
                <a:latin typeface="Century Gothic" panose="020B0502020202020204" pitchFamily="34" charset="0"/>
              </a:rPr>
              <a:t>travailler en France</a:t>
            </a:r>
          </a:p>
          <a:p>
            <a:pPr marL="457200" lvl="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fr-FR" sz="2200" i="0" u="none" strike="noStrike" kern="1200" cap="none" spc="0" normalizeH="0" baseline="0" dirty="0">
                <a:ln>
                  <a:noFill/>
                </a:ln>
                <a:solidFill>
                  <a:schemeClr val="accent1">
                    <a:lumMod val="50000"/>
                  </a:schemeClr>
                </a:solidFill>
                <a:effectLst/>
                <a:uLnTx/>
                <a:uFillTx/>
                <a:latin typeface="Century Gothic" panose="020B0502020202020204" pitchFamily="34" charset="0"/>
              </a:rPr>
              <a:t>être </a:t>
            </a:r>
            <a:r>
              <a:rPr kumimoji="0" lang="fr-FR" sz="2200" i="0" u="none" strike="noStrike" kern="1200" cap="none" spc="0" normalizeH="0" dirty="0">
                <a:ln>
                  <a:noFill/>
                </a:ln>
                <a:solidFill>
                  <a:schemeClr val="accent1">
                    <a:lumMod val="50000"/>
                  </a:schemeClr>
                </a:solidFill>
                <a:effectLst/>
                <a:uLnTx/>
                <a:uFillTx/>
                <a:latin typeface="Century Gothic" panose="020B0502020202020204" pitchFamily="34" charset="0"/>
              </a:rPr>
              <a:t>jeune</a:t>
            </a:r>
          </a:p>
          <a:p>
            <a:pPr marL="457200" lvl="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2200" baseline="0" dirty="0">
                <a:solidFill>
                  <a:schemeClr val="accent1">
                    <a:lumMod val="50000"/>
                  </a:schemeClr>
                </a:solidFill>
                <a:latin typeface="Century Gothic" panose="020B0502020202020204" pitchFamily="34" charset="0"/>
              </a:rPr>
              <a:t>chanter en Angleterre</a:t>
            </a:r>
            <a:endParaRPr kumimoji="0" lang="fr-FR" sz="2200" i="0" u="none" strike="noStrike" kern="1200" cap="none" spc="0" normalizeH="0" baseline="0" dirty="0">
              <a:ln>
                <a:noFill/>
              </a:ln>
              <a:solidFill>
                <a:schemeClr val="accent1">
                  <a:lumMod val="50000"/>
                </a:schemeClr>
              </a:solidFill>
              <a:effectLst/>
              <a:uLnTx/>
              <a:uFillTx/>
              <a:latin typeface="Century Gothic" panose="020B0502020202020204" pitchFamily="34" charset="0"/>
            </a:endParaRPr>
          </a:p>
        </p:txBody>
      </p:sp>
      <p:sp>
        <p:nvSpPr>
          <p:cNvPr id="13" name="Action Button: Go Forward or Next 12">
            <a:hlinkClick r:id="" action="ppaction://noaction" highlightClick="1">
              <a:snd r:embed="rId5" name="A1.wav"/>
            </a:hlinkClick>
            <a:extLst>
              <a:ext uri="{FF2B5EF4-FFF2-40B4-BE49-F238E27FC236}">
                <a16:creationId xmlns:a16="http://schemas.microsoft.com/office/drawing/2014/main" id="{421F2BCB-CD5B-481D-B9C5-302895CFA71E}"/>
              </a:ext>
            </a:extLst>
          </p:cNvPr>
          <p:cNvSpPr/>
          <p:nvPr/>
        </p:nvSpPr>
        <p:spPr>
          <a:xfrm>
            <a:off x="9674849" y="3016311"/>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Action Button: Go Forward or Next 13">
            <a:hlinkClick r:id="" action="ppaction://noaction" highlightClick="1">
              <a:snd r:embed="rId6" name="A2.wav"/>
            </a:hlinkClick>
            <a:extLst>
              <a:ext uri="{FF2B5EF4-FFF2-40B4-BE49-F238E27FC236}">
                <a16:creationId xmlns:a16="http://schemas.microsoft.com/office/drawing/2014/main" id="{80E1AA31-52C2-4AFD-9800-B66553B455FE}"/>
              </a:ext>
            </a:extLst>
          </p:cNvPr>
          <p:cNvSpPr/>
          <p:nvPr/>
        </p:nvSpPr>
        <p:spPr>
          <a:xfrm>
            <a:off x="9674849" y="3352008"/>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Action Button: Go Forward or Next 14">
            <a:hlinkClick r:id="" action="ppaction://noaction" highlightClick="1">
              <a:snd r:embed="rId7" name="A3.wav"/>
            </a:hlinkClick>
            <a:extLst>
              <a:ext uri="{FF2B5EF4-FFF2-40B4-BE49-F238E27FC236}">
                <a16:creationId xmlns:a16="http://schemas.microsoft.com/office/drawing/2014/main" id="{970735F4-9FD4-4487-BA43-17CB006F5939}"/>
              </a:ext>
            </a:extLst>
          </p:cNvPr>
          <p:cNvSpPr/>
          <p:nvPr/>
        </p:nvSpPr>
        <p:spPr>
          <a:xfrm>
            <a:off x="9674849" y="3687705"/>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ction Button: Go Forward or Next 17">
            <a:hlinkClick r:id="" action="ppaction://noaction" highlightClick="1">
              <a:snd r:embed="rId8" name="A4.wav"/>
            </a:hlinkClick>
            <a:extLst>
              <a:ext uri="{FF2B5EF4-FFF2-40B4-BE49-F238E27FC236}">
                <a16:creationId xmlns:a16="http://schemas.microsoft.com/office/drawing/2014/main" id="{6D3F0754-7D50-4463-B755-E9FF9D69AE23}"/>
              </a:ext>
            </a:extLst>
          </p:cNvPr>
          <p:cNvSpPr/>
          <p:nvPr/>
        </p:nvSpPr>
        <p:spPr>
          <a:xfrm>
            <a:off x="9674849" y="4023402"/>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ction Button: Go Forward or Next 21">
            <a:hlinkClick r:id="" action="ppaction://noaction" highlightClick="1">
              <a:snd r:embed="rId9" name="A5.wav"/>
            </a:hlinkClick>
            <a:extLst>
              <a:ext uri="{FF2B5EF4-FFF2-40B4-BE49-F238E27FC236}">
                <a16:creationId xmlns:a16="http://schemas.microsoft.com/office/drawing/2014/main" id="{0DB3B36B-D6DC-4E79-96A2-B09D6286F17F}"/>
              </a:ext>
            </a:extLst>
          </p:cNvPr>
          <p:cNvSpPr/>
          <p:nvPr/>
        </p:nvSpPr>
        <p:spPr>
          <a:xfrm>
            <a:off x="9674849" y="4359099"/>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ction Button: Go Forward or Next 22">
            <a:hlinkClick r:id="" action="ppaction://noaction" highlightClick="1">
              <a:snd r:embed="rId10" name="A6.wav"/>
            </a:hlinkClick>
            <a:extLst>
              <a:ext uri="{FF2B5EF4-FFF2-40B4-BE49-F238E27FC236}">
                <a16:creationId xmlns:a16="http://schemas.microsoft.com/office/drawing/2014/main" id="{E65721AE-BA05-4DA6-BE3F-D99C5B739571}"/>
              </a:ext>
            </a:extLst>
          </p:cNvPr>
          <p:cNvSpPr/>
          <p:nvPr/>
        </p:nvSpPr>
        <p:spPr>
          <a:xfrm>
            <a:off x="9674849" y="4694796"/>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ction Button: Go Forward or Next 24">
            <a:hlinkClick r:id="" action="ppaction://noaction" highlightClick="1">
              <a:snd r:embed="rId11" name="A7.wav"/>
            </a:hlinkClick>
            <a:extLst>
              <a:ext uri="{FF2B5EF4-FFF2-40B4-BE49-F238E27FC236}">
                <a16:creationId xmlns:a16="http://schemas.microsoft.com/office/drawing/2014/main" id="{96FC3845-CD86-4247-9EEB-167BC4AC6AD0}"/>
              </a:ext>
            </a:extLst>
          </p:cNvPr>
          <p:cNvSpPr/>
          <p:nvPr/>
        </p:nvSpPr>
        <p:spPr>
          <a:xfrm>
            <a:off x="9674849" y="5030493"/>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ction Button: Go Forward or Next 25">
            <a:hlinkClick r:id="" action="ppaction://noaction" highlightClick="1">
              <a:snd r:embed="rId12" name="A8.wav"/>
            </a:hlinkClick>
            <a:extLst>
              <a:ext uri="{FF2B5EF4-FFF2-40B4-BE49-F238E27FC236}">
                <a16:creationId xmlns:a16="http://schemas.microsoft.com/office/drawing/2014/main" id="{5C1CA742-36F7-4948-9952-A2683D9C5CB0}"/>
              </a:ext>
            </a:extLst>
          </p:cNvPr>
          <p:cNvSpPr/>
          <p:nvPr/>
        </p:nvSpPr>
        <p:spPr>
          <a:xfrm>
            <a:off x="9674849" y="5366190"/>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Go Forward or Next 26">
            <a:hlinkClick r:id="" action="ppaction://noaction" highlightClick="1">
              <a:snd r:embed="rId13" name="A9.wav"/>
            </a:hlinkClick>
            <a:extLst>
              <a:ext uri="{FF2B5EF4-FFF2-40B4-BE49-F238E27FC236}">
                <a16:creationId xmlns:a16="http://schemas.microsoft.com/office/drawing/2014/main" id="{C7CEBE6B-18F2-44B8-8689-C0FBBBC89537}"/>
              </a:ext>
            </a:extLst>
          </p:cNvPr>
          <p:cNvSpPr/>
          <p:nvPr/>
        </p:nvSpPr>
        <p:spPr>
          <a:xfrm>
            <a:off x="9674849" y="5701889"/>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peech Bubble: Rectangle with Corners Rounded 20">
            <a:extLst>
              <a:ext uri="{FF2B5EF4-FFF2-40B4-BE49-F238E27FC236}">
                <a16:creationId xmlns:a16="http://schemas.microsoft.com/office/drawing/2014/main" id="{C53BBCB4-AAF7-4071-A670-47BAB4230528}"/>
              </a:ext>
            </a:extLst>
          </p:cNvPr>
          <p:cNvSpPr/>
          <p:nvPr/>
        </p:nvSpPr>
        <p:spPr>
          <a:xfrm>
            <a:off x="5445691" y="4275235"/>
            <a:ext cx="3336874" cy="1259538"/>
          </a:xfrm>
          <a:prstGeom prst="wedgeRoundRectCallout">
            <a:avLst>
              <a:gd name="adj1" fmla="val -19551"/>
              <a:gd name="adj2" fmla="val 66108"/>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200" dirty="0">
                <a:solidFill>
                  <a:schemeClr val="bg1"/>
                </a:solidFill>
              </a:rPr>
              <a:t>Elle ne chante pa</a:t>
            </a:r>
            <a:r>
              <a:rPr lang="fr-FR" sz="2200" b="1" dirty="0">
                <a:solidFill>
                  <a:schemeClr val="bg1"/>
                </a:solidFill>
              </a:rPr>
              <a:t>s</a:t>
            </a:r>
            <a:r>
              <a:rPr lang="fr-FR" sz="2200" dirty="0">
                <a:solidFill>
                  <a:schemeClr val="bg1"/>
                </a:solidFill>
              </a:rPr>
              <a:t> </a:t>
            </a:r>
            <a:r>
              <a:rPr lang="fr-FR" sz="2200" b="1" dirty="0">
                <a:solidFill>
                  <a:schemeClr val="bg1"/>
                </a:solidFill>
              </a:rPr>
              <a:t>e</a:t>
            </a:r>
            <a:r>
              <a:rPr lang="fr-FR" sz="2200" dirty="0">
                <a:solidFill>
                  <a:schemeClr val="bg1"/>
                </a:solidFill>
              </a:rPr>
              <a:t>n Angleterre</a:t>
            </a:r>
          </a:p>
        </p:txBody>
      </p:sp>
      <p:sp>
        <p:nvSpPr>
          <p:cNvPr id="29" name="Arc 28">
            <a:extLst>
              <a:ext uri="{FF2B5EF4-FFF2-40B4-BE49-F238E27FC236}">
                <a16:creationId xmlns:a16="http://schemas.microsoft.com/office/drawing/2014/main" id="{60CD34CA-B269-4038-913E-3562EFA83524}"/>
              </a:ext>
            </a:extLst>
          </p:cNvPr>
          <p:cNvSpPr/>
          <p:nvPr/>
        </p:nvSpPr>
        <p:spPr>
          <a:xfrm rot="8257527">
            <a:off x="8060705" y="4540292"/>
            <a:ext cx="368623" cy="407328"/>
          </a:xfrm>
          <a:prstGeom prst="arc">
            <a:avLst>
              <a:gd name="adj1" fmla="val 15896731"/>
              <a:gd name="adj2" fmla="val 21417006"/>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28" name="Picture 27" descr="background rectangle">
            <a:extLst>
              <a:ext uri="{FF2B5EF4-FFF2-40B4-BE49-F238E27FC236}">
                <a16:creationId xmlns:a16="http://schemas.microsoft.com/office/drawing/2014/main" id="{68E0CB38-0A35-49CD-AAE8-81BA53AEB458}"/>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2D0DB140-3CFC-4B5B-A707-B71A307F7437}"/>
              </a:ext>
            </a:extLst>
          </p:cNvPr>
          <p:cNvSpPr txBox="1">
            <a:spLocks/>
          </p:cNvSpPr>
          <p:nvPr/>
        </p:nvSpPr>
        <p:spPr>
          <a:xfrm>
            <a:off x="0" y="296864"/>
            <a:ext cx="5842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a:solidFill>
                  <a:schemeClr val="bg1"/>
                </a:solidFill>
              </a:rPr>
              <a:t>Il/Elle est comment ?</a:t>
            </a:r>
            <a:endParaRPr lang="en-GB" sz="3200" b="1" dirty="0">
              <a:solidFill>
                <a:schemeClr val="bg1"/>
              </a:solidFill>
            </a:endParaRPr>
          </a:p>
        </p:txBody>
      </p:sp>
      <p:sp>
        <p:nvSpPr>
          <p:cNvPr id="2" name="Rounded Rectangle 46">
            <a:extLst>
              <a:ext uri="{FF2B5EF4-FFF2-40B4-BE49-F238E27FC236}">
                <a16:creationId xmlns:a16="http://schemas.microsoft.com/office/drawing/2014/main" id="{92A02177-1237-43B8-8A04-11407EEEE7E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58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xEl>
                                              <p:pRg st="7" end="7"/>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xEl>
                                              <p:pRg st="8" end="8"/>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animBg="1"/>
      <p:bldP spid="22" grpId="0" animBg="1"/>
      <p:bldP spid="23" grpId="0" animBg="1"/>
      <p:bldP spid="25" grpId="0" animBg="1"/>
      <p:bldP spid="26" grpId="0" animBg="1"/>
      <p:bldP spid="27" grpId="0" animBg="1"/>
      <p:bldP spid="21"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7.3.1.2</a:t>
            </a:r>
          </a:p>
        </p:txBody>
      </p:sp>
      <p:sp>
        <p:nvSpPr>
          <p:cNvPr id="3" name="Content Placeholder 2"/>
          <p:cNvSpPr>
            <a:spLocks noGrp="1"/>
          </p:cNvSpPr>
          <p:nvPr>
            <p:ph idx="1"/>
          </p:nvPr>
        </p:nvSpPr>
        <p:spPr/>
        <p:txBody>
          <a:bodyPr/>
          <a:lstStyle/>
          <a:p>
            <a:r>
              <a:rPr lang="en-US" dirty="0"/>
              <a:t>Slide 36: phonics listening and speaking activity with information about Francophone countries in Africa.</a:t>
            </a:r>
          </a:p>
          <a:p>
            <a:r>
              <a:rPr lang="en-US" dirty="0"/>
              <a:t>Slide 53: speaking / listening activity with French celebrities.</a:t>
            </a:r>
          </a:p>
        </p:txBody>
      </p:sp>
    </p:spTree>
    <p:extLst>
      <p:ext uri="{BB962C8B-B14F-4D97-AF65-F5344CB8AC3E}">
        <p14:creationId xmlns:p14="http://schemas.microsoft.com/office/powerpoint/2010/main" val="731063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8649F015-2D66-4BEB-8A6C-D63735C27499}"/>
              </a:ext>
            </a:extLst>
          </p:cNvPr>
          <p:cNvGraphicFramePr>
            <a:graphicFrameLocks noGrp="1"/>
          </p:cNvGraphicFramePr>
          <p:nvPr>
            <p:extLst>
              <p:ext uri="{D42A27DB-BD31-4B8C-83A1-F6EECF244321}">
                <p14:modId xmlns:p14="http://schemas.microsoft.com/office/powerpoint/2010/main" val="3480054728"/>
              </p:ext>
            </p:extLst>
          </p:nvPr>
        </p:nvGraphicFramePr>
        <p:xfrm>
          <a:off x="1682750" y="2508105"/>
          <a:ext cx="5401065" cy="3708400"/>
        </p:xfrm>
        <a:graphic>
          <a:graphicData uri="http://schemas.openxmlformats.org/drawingml/2006/table">
            <a:tbl>
              <a:tblPr firstRow="1" bandRow="1">
                <a:tableStyleId>{5940675A-B579-460E-94D1-54222C63F5DA}</a:tableStyleId>
              </a:tblPr>
              <a:tblGrid>
                <a:gridCol w="4029281">
                  <a:extLst>
                    <a:ext uri="{9D8B030D-6E8A-4147-A177-3AD203B41FA5}">
                      <a16:colId xmlns:a16="http://schemas.microsoft.com/office/drawing/2014/main" val="3309004838"/>
                    </a:ext>
                  </a:extLst>
                </a:gridCol>
                <a:gridCol w="685892">
                  <a:extLst>
                    <a:ext uri="{9D8B030D-6E8A-4147-A177-3AD203B41FA5}">
                      <a16:colId xmlns:a16="http://schemas.microsoft.com/office/drawing/2014/main" val="63708099"/>
                    </a:ext>
                  </a:extLst>
                </a:gridCol>
                <a:gridCol w="685892">
                  <a:extLst>
                    <a:ext uri="{9D8B030D-6E8A-4147-A177-3AD203B41FA5}">
                      <a16:colId xmlns:a16="http://schemas.microsoft.com/office/drawing/2014/main" val="853578888"/>
                    </a:ext>
                  </a:extLst>
                </a:gridCol>
              </a:tblGrid>
              <a:tr h="370840">
                <a:tc>
                  <a:txBody>
                    <a:bodyPr/>
                    <a:lstStyle/>
                    <a:p>
                      <a:endParaRPr lang="en-GB" sz="1600" dirty="0"/>
                    </a:p>
                  </a:txBody>
                  <a:tcPr/>
                </a:tc>
                <a:tc>
                  <a:txBody>
                    <a:bodyPr/>
                    <a:lstStyle/>
                    <a:p>
                      <a:endParaRPr lang="en-GB" sz="1600" dirty="0"/>
                    </a:p>
                  </a:txBody>
                  <a:tcPr/>
                </a:tc>
                <a:tc>
                  <a:txBody>
                    <a:bodyPr/>
                    <a:lstStyle/>
                    <a:p>
                      <a:endParaRPr lang="en-GB" sz="1600" dirty="0"/>
                    </a:p>
                  </a:txBody>
                  <a:tcPr/>
                </a:tc>
                <a:extLst>
                  <a:ext uri="{0D108BD9-81ED-4DB2-BD59-A6C34878D82A}">
                    <a16:rowId xmlns:a16="http://schemas.microsoft.com/office/drawing/2014/main" val="1282799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dirty="0">
                        <a:solidFill>
                          <a:srgbClr val="00B050"/>
                        </a:solidFill>
                        <a:sym typeface="Wingdings" panose="05000000000000000000" pitchFamily="2" charset="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tc>
                  <a:txBody>
                    <a:bodyPr/>
                    <a:lstStyle/>
                    <a:p>
                      <a:endParaRPr lang="en-GB" sz="1600"/>
                    </a:p>
                  </a:txBody>
                  <a:tcPr/>
                </a:tc>
                <a:extLst>
                  <a:ext uri="{0D108BD9-81ED-4DB2-BD59-A6C34878D82A}">
                    <a16:rowId xmlns:a16="http://schemas.microsoft.com/office/drawing/2014/main" val="14241797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dirty="0">
                        <a:solidFill>
                          <a:srgbClr val="00B050"/>
                        </a:solidFill>
                        <a:sym typeface="Wingdings" panose="05000000000000000000" pitchFamily="2" charset="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tc>
                  <a:txBody>
                    <a:bodyPr/>
                    <a:lstStyle/>
                    <a:p>
                      <a:endParaRPr lang="en-GB" sz="1600" dirty="0"/>
                    </a:p>
                  </a:txBody>
                  <a:tcPr/>
                </a:tc>
                <a:extLst>
                  <a:ext uri="{0D108BD9-81ED-4DB2-BD59-A6C34878D82A}">
                    <a16:rowId xmlns:a16="http://schemas.microsoft.com/office/drawing/2014/main" val="86816218"/>
                  </a:ext>
                </a:extLst>
              </a:tr>
              <a:tr h="370840">
                <a:tc>
                  <a:txBody>
                    <a:bodyPr/>
                    <a:lstStyle/>
                    <a:p>
                      <a:endParaRPr lang="en-GB" sz="1600" dirty="0"/>
                    </a:p>
                  </a:txBody>
                  <a:tcPr/>
                </a:tc>
                <a:tc>
                  <a:txBody>
                    <a:bodyPr/>
                    <a:lstStyle/>
                    <a:p>
                      <a:endParaRPr lang="en-GB"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extLst>
                  <a:ext uri="{0D108BD9-81ED-4DB2-BD59-A6C34878D82A}">
                    <a16:rowId xmlns:a16="http://schemas.microsoft.com/office/drawing/2014/main" val="146646144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dirty="0">
                        <a:solidFill>
                          <a:srgbClr val="00B050"/>
                        </a:solidFill>
                        <a:sym typeface="Wingdings" panose="05000000000000000000" pitchFamily="2" charset="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tc>
                  <a:txBody>
                    <a:bodyPr/>
                    <a:lstStyle/>
                    <a:p>
                      <a:endParaRPr lang="en-GB" sz="1600" dirty="0"/>
                    </a:p>
                  </a:txBody>
                  <a:tcPr/>
                </a:tc>
                <a:extLst>
                  <a:ext uri="{0D108BD9-81ED-4DB2-BD59-A6C34878D82A}">
                    <a16:rowId xmlns:a16="http://schemas.microsoft.com/office/drawing/2014/main" val="1879300669"/>
                  </a:ext>
                </a:extLst>
              </a:tr>
              <a:tr h="370840">
                <a:tc>
                  <a:txBody>
                    <a:bodyPr/>
                    <a:lstStyle/>
                    <a:p>
                      <a:endParaRPr lang="en-GB" sz="1600" dirty="0"/>
                    </a:p>
                  </a:txBody>
                  <a:tcPr/>
                </a:tc>
                <a:tc>
                  <a:txBody>
                    <a:bodyPr/>
                    <a:lstStyle/>
                    <a:p>
                      <a:endParaRPr lang="en-GB"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extLst>
                  <a:ext uri="{0D108BD9-81ED-4DB2-BD59-A6C34878D82A}">
                    <a16:rowId xmlns:a16="http://schemas.microsoft.com/office/drawing/2014/main" val="644585912"/>
                  </a:ext>
                </a:extLst>
              </a:tr>
              <a:tr h="370840">
                <a:tc>
                  <a:txBody>
                    <a:bodyPr/>
                    <a:lstStyle/>
                    <a:p>
                      <a:endParaRPr lang="en-GB" sz="1600"/>
                    </a:p>
                  </a:txBody>
                  <a:tcPr/>
                </a:tc>
                <a:tc>
                  <a:txBody>
                    <a:bodyPr/>
                    <a:lstStyle/>
                    <a:p>
                      <a:endParaRPr lang="en-GB" sz="16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extLst>
                  <a:ext uri="{0D108BD9-81ED-4DB2-BD59-A6C34878D82A}">
                    <a16:rowId xmlns:a16="http://schemas.microsoft.com/office/drawing/2014/main" val="405014556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dirty="0">
                        <a:solidFill>
                          <a:srgbClr val="00B050"/>
                        </a:solidFill>
                        <a:sym typeface="Wingdings" panose="05000000000000000000" pitchFamily="2" charset="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tc>
                  <a:txBody>
                    <a:bodyPr/>
                    <a:lstStyle/>
                    <a:p>
                      <a:endParaRPr lang="en-GB" sz="1600" dirty="0"/>
                    </a:p>
                  </a:txBody>
                  <a:tcPr/>
                </a:tc>
                <a:extLst>
                  <a:ext uri="{0D108BD9-81ED-4DB2-BD59-A6C34878D82A}">
                    <a16:rowId xmlns:a16="http://schemas.microsoft.com/office/drawing/2014/main" val="251922393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dirty="0">
                        <a:solidFill>
                          <a:srgbClr val="00B050"/>
                        </a:solidFill>
                        <a:sym typeface="Wingdings" panose="05000000000000000000" pitchFamily="2" charset="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tc>
                  <a:txBody>
                    <a:bodyPr/>
                    <a:lstStyle/>
                    <a:p>
                      <a:endParaRPr lang="en-GB" sz="1600" dirty="0"/>
                    </a:p>
                  </a:txBody>
                  <a:tcPr/>
                </a:tc>
                <a:extLst>
                  <a:ext uri="{0D108BD9-81ED-4DB2-BD59-A6C34878D82A}">
                    <a16:rowId xmlns:a16="http://schemas.microsoft.com/office/drawing/2014/main" val="329819475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dirty="0">
                        <a:solidFill>
                          <a:srgbClr val="00B050"/>
                        </a:solidFill>
                        <a:sym typeface="Wingdings" panose="05000000000000000000" pitchFamily="2" charset="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tc>
                  <a:txBody>
                    <a:bodyPr/>
                    <a:lstStyle/>
                    <a:p>
                      <a:endParaRPr lang="en-GB" sz="1600" dirty="0"/>
                    </a:p>
                  </a:txBody>
                  <a:tcPr/>
                </a:tc>
                <a:extLst>
                  <a:ext uri="{0D108BD9-81ED-4DB2-BD59-A6C34878D82A}">
                    <a16:rowId xmlns:a16="http://schemas.microsoft.com/office/drawing/2014/main" val="2744562414"/>
                  </a:ext>
                </a:extLst>
              </a:tr>
            </a:tbl>
          </a:graphicData>
        </a:graphic>
      </p:graphicFrame>
      <p:sp>
        <p:nvSpPr>
          <p:cNvPr id="18" name="TextBox 17">
            <a:extLst>
              <a:ext uri="{FF2B5EF4-FFF2-40B4-BE49-F238E27FC236}">
                <a16:creationId xmlns:a16="http://schemas.microsoft.com/office/drawing/2014/main" id="{B82AB367-8943-499E-AABD-A6E9B00D27CC}"/>
              </a:ext>
            </a:extLst>
          </p:cNvPr>
          <p:cNvSpPr txBox="1"/>
          <p:nvPr/>
        </p:nvSpPr>
        <p:spPr>
          <a:xfrm>
            <a:off x="5773898" y="1306444"/>
            <a:ext cx="6457245" cy="769441"/>
          </a:xfrm>
          <a:prstGeom prst="rect">
            <a:avLst/>
          </a:prstGeom>
          <a:noFill/>
        </p:spPr>
        <p:txBody>
          <a:bodyPr wrap="square" rtlCol="0">
            <a:spAutoFit/>
          </a:bodyPr>
          <a:lstStyle/>
          <a:p>
            <a:pPr>
              <a:defRPr/>
            </a:pPr>
            <a:r>
              <a:rPr lang="en-GB" sz="2200" b="1" dirty="0">
                <a:solidFill>
                  <a:srgbClr val="5B9BD5">
                    <a:lumMod val="50000"/>
                  </a:srgbClr>
                </a:solidFill>
              </a:rPr>
              <a:t>1. </a:t>
            </a:r>
            <a:r>
              <a:rPr lang="en-GB" sz="2200" b="1" dirty="0" err="1">
                <a:solidFill>
                  <a:srgbClr val="5B9BD5">
                    <a:lumMod val="50000"/>
                  </a:srgbClr>
                </a:solidFill>
              </a:rPr>
              <a:t>Écoute</a:t>
            </a:r>
            <a:r>
              <a:rPr lang="en-GB" sz="2200" b="1" dirty="0">
                <a:solidFill>
                  <a:srgbClr val="5B9BD5">
                    <a:lumMod val="50000"/>
                  </a:srgbClr>
                </a:solidFill>
              </a:rPr>
              <a:t> et </a:t>
            </a:r>
            <a:r>
              <a:rPr lang="en-GB" sz="2200" b="1" dirty="0" err="1">
                <a:solidFill>
                  <a:srgbClr val="5B9BD5">
                    <a:lumMod val="50000"/>
                  </a:srgbClr>
                </a:solidFill>
              </a:rPr>
              <a:t>coche</a:t>
            </a:r>
            <a:r>
              <a:rPr lang="en-GB" sz="2200" b="1" dirty="0">
                <a:solidFill>
                  <a:srgbClr val="5B9BD5">
                    <a:lumMod val="50000"/>
                  </a:srgbClr>
                </a:solidFill>
              </a:rPr>
              <a:t> les descriptions de </a:t>
            </a:r>
            <a:r>
              <a:rPr lang="en-GB" sz="2200" b="1" dirty="0" err="1">
                <a:solidFill>
                  <a:srgbClr val="5B9BD5">
                    <a:lumMod val="50000"/>
                  </a:srgbClr>
                </a:solidFill>
              </a:rPr>
              <a:t>l’artiste</a:t>
            </a:r>
            <a:r>
              <a:rPr lang="en-GB" sz="2200" b="1" dirty="0">
                <a:solidFill>
                  <a:srgbClr val="5B9BD5">
                    <a:lumMod val="50000"/>
                  </a:srgbClr>
                </a:solidFill>
              </a:rPr>
              <a:t>.</a:t>
            </a:r>
            <a:endParaRPr kumimoji="0" lang="fr-FR" sz="2200" b="1" i="0" u="none" strike="noStrike" kern="1200" cap="none" spc="0" normalizeH="0" baseline="0" noProof="0" dirty="0">
              <a:ln>
                <a:noFill/>
              </a:ln>
              <a:solidFill>
                <a:srgbClr val="5B9BD5">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5B9BD5">
                    <a:lumMod val="50000"/>
                  </a:srgbClr>
                </a:solidFill>
                <a:effectLst/>
                <a:uLnTx/>
                <a:uFillTx/>
                <a:latin typeface="Century Gothic" panose="020F0302020204030204"/>
              </a:rPr>
              <a:t>2. Écris la description de l’artiste.</a:t>
            </a:r>
          </a:p>
        </p:txBody>
      </p:sp>
      <p:pic>
        <p:nvPicPr>
          <p:cNvPr id="2057" name="Picture 9" descr="Ear Clip Art">
            <a:extLst>
              <a:ext uri="{FF2B5EF4-FFF2-40B4-BE49-F238E27FC236}">
                <a16:creationId xmlns:a16="http://schemas.microsoft.com/office/drawing/2014/main" id="{64473CCE-9CD7-491B-B41C-17E9B8180F2B}"/>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98462" y="1291055"/>
            <a:ext cx="246532" cy="400110"/>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a:extLst>
              <a:ext uri="{FF2B5EF4-FFF2-40B4-BE49-F238E27FC236}">
                <a16:creationId xmlns:a16="http://schemas.microsoft.com/office/drawing/2014/main" id="{F94860C0-0E2A-490A-AABA-7D19D642C268}"/>
              </a:ext>
            </a:extLst>
          </p:cNvPr>
          <p:cNvSpPr txBox="1"/>
          <p:nvPr/>
        </p:nvSpPr>
        <p:spPr>
          <a:xfrm>
            <a:off x="1270105" y="2849581"/>
            <a:ext cx="4407809" cy="34163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être chanteur</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400" dirty="0">
                <a:solidFill>
                  <a:srgbClr val="5B9BD5">
                    <a:lumMod val="50000"/>
                  </a:srgbClr>
                </a:solidFill>
                <a:latin typeface="Century Gothic" panose="020B0502020202020204" pitchFamily="34" charset="0"/>
              </a:rPr>
              <a:t>chanter le rap</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457200" lvl="0" indent="-457200">
              <a:buFont typeface="+mj-lt"/>
              <a:buAutoNum type="arabicPeriod"/>
              <a:defRPr/>
            </a:pPr>
            <a:r>
              <a:rPr lang="fr-FR" sz="2400" dirty="0">
                <a:solidFill>
                  <a:srgbClr val="5B9BD5">
                    <a:lumMod val="50000"/>
                  </a:srgbClr>
                </a:solidFill>
                <a:latin typeface="Century Gothic" panose="020B0502020202020204" pitchFamily="34" charset="0"/>
              </a:rPr>
              <a:t>être jeune</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sym typeface="Wingdings" panose="05000000000000000000" pitchFamily="2" charset="2"/>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sym typeface="Wingdings" panose="05000000000000000000" pitchFamily="2" charset="2"/>
              </a:rPr>
              <a:t>parler </a:t>
            </a: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français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être français</a:t>
            </a:r>
          </a:p>
          <a:p>
            <a:pPr marL="457200" lvl="0" indent="-457200">
              <a:buFont typeface="+mj-lt"/>
              <a:buAutoNum type="arabicPeriod"/>
              <a:defRPr/>
            </a:pPr>
            <a:r>
              <a:rPr lang="fr-FR" sz="2400" dirty="0">
                <a:solidFill>
                  <a:srgbClr val="5B9BD5">
                    <a:lumMod val="50000"/>
                  </a:srgbClr>
                </a:solidFill>
                <a:latin typeface="Century Gothic" panose="020B0502020202020204" pitchFamily="34" charset="0"/>
              </a:rPr>
              <a:t>habiter</a:t>
            </a: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fr-FR" sz="2400" dirty="0">
                <a:solidFill>
                  <a:srgbClr val="1F4E79"/>
                </a:solidFill>
                <a:latin typeface="Century Gothic" panose="020B0502020202020204" pitchFamily="34" charset="0"/>
              </a:rPr>
              <a:t>à Londres</a:t>
            </a:r>
          </a:p>
          <a:p>
            <a:pPr marL="457200" indent="-457200">
              <a:buFont typeface="+mj-lt"/>
              <a:buAutoNum type="arabicPeriod"/>
              <a:defRPr/>
            </a:pPr>
            <a:r>
              <a:rPr lang="fr-FR" sz="2400" dirty="0">
                <a:solidFill>
                  <a:srgbClr val="5B9BD5">
                    <a:lumMod val="50000"/>
                  </a:srgbClr>
                </a:solidFill>
                <a:latin typeface="Century Gothic" panose="020B0502020202020204" pitchFamily="34" charset="0"/>
              </a:rPr>
              <a:t>habiter </a:t>
            </a:r>
            <a:r>
              <a:rPr lang="fr-FR" sz="2400" dirty="0">
                <a:solidFill>
                  <a:srgbClr val="1F4E79"/>
                </a:solidFill>
                <a:latin typeface="Century Gothic" panose="020B0502020202020204" pitchFamily="34" charset="0"/>
              </a:rPr>
              <a:t>à Paris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écouter Eminem</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créer des vêtements</a:t>
            </a:r>
          </a:p>
        </p:txBody>
      </p:sp>
      <p:sp>
        <p:nvSpPr>
          <p:cNvPr id="22" name="TextBox 21">
            <a:extLst>
              <a:ext uri="{FF2B5EF4-FFF2-40B4-BE49-F238E27FC236}">
                <a16:creationId xmlns:a16="http://schemas.microsoft.com/office/drawing/2014/main" id="{1B6CF2D5-56E3-42F3-BDB4-4BAAF6B4590C}"/>
              </a:ext>
            </a:extLst>
          </p:cNvPr>
          <p:cNvSpPr txBox="1"/>
          <p:nvPr/>
        </p:nvSpPr>
        <p:spPr>
          <a:xfrm>
            <a:off x="7573937" y="2833140"/>
            <a:ext cx="4335984" cy="3416320"/>
          </a:xfrm>
          <a:prstGeom prst="rect">
            <a:avLst/>
          </a:prstGeom>
          <a:noFill/>
        </p:spPr>
        <p:txBody>
          <a:bodyPr wrap="square" rtlCol="0">
            <a:spAutoFit/>
          </a:bodyPr>
          <a:lstStyle/>
          <a:p>
            <a:pPr marL="457200" lvl="0" indent="-457200">
              <a:buFont typeface="+mj-lt"/>
              <a:buAutoNum type="arabicPeriod"/>
              <a:defRPr/>
            </a:pPr>
            <a:r>
              <a:rPr lang="fr-FR" sz="2400" dirty="0">
                <a:solidFill>
                  <a:srgbClr val="1F4E79"/>
                </a:solidFill>
                <a:latin typeface="Century Gothic" panose="020B0502020202020204" pitchFamily="34" charset="0"/>
              </a:rPr>
              <a:t>Il est chanteur.</a:t>
            </a:r>
          </a:p>
          <a:p>
            <a:pPr marL="457200" indent="-457200">
              <a:buFont typeface="+mj-lt"/>
              <a:buAutoNum type="arabicPeriod"/>
              <a:defRPr/>
            </a:pPr>
            <a:r>
              <a:rPr lang="fr-FR" sz="2400" dirty="0">
                <a:solidFill>
                  <a:srgbClr val="1F4E79"/>
                </a:solidFill>
                <a:latin typeface="Century Gothic" panose="020B0502020202020204" pitchFamily="34" charset="0"/>
              </a:rPr>
              <a:t>Il chante le rap.</a:t>
            </a:r>
          </a:p>
          <a:p>
            <a:pPr marL="457200" indent="-457200">
              <a:buFont typeface="+mj-lt"/>
              <a:buAutoNum type="arabicPeriod"/>
              <a:defRPr/>
            </a:pPr>
            <a:r>
              <a:rPr lang="fr-FR" sz="2400" dirty="0">
                <a:solidFill>
                  <a:srgbClr val="1F4E79"/>
                </a:solidFill>
                <a:latin typeface="Century Gothic" panose="020B0502020202020204" pitchFamily="34" charset="0"/>
              </a:rPr>
              <a:t>Il </a:t>
            </a:r>
            <a:r>
              <a:rPr lang="fr-FR" sz="2400" b="1" dirty="0">
                <a:solidFill>
                  <a:srgbClr val="FF6600"/>
                </a:solidFill>
                <a:latin typeface="Century Gothic" panose="020B0502020202020204" pitchFamily="34" charset="0"/>
              </a:rPr>
              <a:t>n’</a:t>
            </a:r>
            <a:r>
              <a:rPr lang="fr-FR" sz="2400" dirty="0">
                <a:solidFill>
                  <a:srgbClr val="1F4E79"/>
                </a:solidFill>
                <a:latin typeface="Century Gothic" panose="020B0502020202020204" pitchFamily="34" charset="0"/>
              </a:rPr>
              <a:t>est </a:t>
            </a:r>
            <a:r>
              <a:rPr lang="fr-FR" sz="2400" b="1" dirty="0">
                <a:solidFill>
                  <a:srgbClr val="FF6600"/>
                </a:solidFill>
                <a:latin typeface="Century Gothic" panose="020B0502020202020204" pitchFamily="34" charset="0"/>
              </a:rPr>
              <a:t>pas</a:t>
            </a:r>
            <a:r>
              <a:rPr lang="fr-FR" sz="2400" dirty="0">
                <a:solidFill>
                  <a:srgbClr val="1F4E79"/>
                </a:solidFill>
                <a:latin typeface="Century Gothic" panose="020B0502020202020204" pitchFamily="34" charset="0"/>
              </a:rPr>
              <a:t> jeune.</a:t>
            </a:r>
          </a:p>
          <a:p>
            <a:pPr marL="457200" lvl="0" indent="-457200">
              <a:buFont typeface="+mj-lt"/>
              <a:buAutoNum type="arabicPeriod"/>
              <a:defRPr/>
            </a:pPr>
            <a:r>
              <a:rPr lang="fr-FR" sz="2400" dirty="0">
                <a:solidFill>
                  <a:srgbClr val="1F4E79"/>
                </a:solidFill>
                <a:latin typeface="Century Gothic" panose="020B0502020202020204" pitchFamily="34" charset="0"/>
              </a:rPr>
              <a:t>Il parle français.</a:t>
            </a:r>
          </a:p>
          <a:p>
            <a:pPr marL="457200" lvl="0" indent="-457200">
              <a:buFont typeface="+mj-lt"/>
              <a:buAutoNum type="arabicPeriod"/>
              <a:defRPr/>
            </a:pPr>
            <a:r>
              <a:rPr lang="fr-FR" sz="2400" dirty="0">
                <a:solidFill>
                  <a:srgbClr val="1F4E79"/>
                </a:solidFill>
                <a:latin typeface="Century Gothic" panose="020B0502020202020204" pitchFamily="34" charset="0"/>
              </a:rPr>
              <a:t>Il </a:t>
            </a:r>
            <a:r>
              <a:rPr lang="fr-FR" sz="2400" b="1" dirty="0">
                <a:solidFill>
                  <a:srgbClr val="FF6600"/>
                </a:solidFill>
                <a:latin typeface="Century Gothic" panose="020B0502020202020204" pitchFamily="34" charset="0"/>
              </a:rPr>
              <a:t>n’</a:t>
            </a:r>
            <a:r>
              <a:rPr lang="fr-FR" sz="2400" dirty="0">
                <a:solidFill>
                  <a:srgbClr val="1F4E79"/>
                </a:solidFill>
                <a:latin typeface="Century Gothic" panose="020B0502020202020204" pitchFamily="34" charset="0"/>
              </a:rPr>
              <a:t>est </a:t>
            </a:r>
            <a:r>
              <a:rPr lang="fr-FR" sz="2400" b="1" dirty="0">
                <a:solidFill>
                  <a:srgbClr val="FF6600"/>
                </a:solidFill>
                <a:latin typeface="Century Gothic" panose="020B0502020202020204" pitchFamily="34" charset="0"/>
              </a:rPr>
              <a:t>pas</a:t>
            </a:r>
            <a:r>
              <a:rPr lang="fr-FR" sz="2400" dirty="0">
                <a:solidFill>
                  <a:srgbClr val="1F4E79"/>
                </a:solidFill>
                <a:latin typeface="Century Gothic" panose="020B0502020202020204" pitchFamily="34" charset="0"/>
              </a:rPr>
              <a:t> français.</a:t>
            </a:r>
          </a:p>
          <a:p>
            <a:pPr marL="457200" indent="-457200">
              <a:buFont typeface="+mj-lt"/>
              <a:buAutoNum type="arabicPeriod"/>
              <a:defRPr/>
            </a:pPr>
            <a:r>
              <a:rPr lang="fr-FR" sz="2400" dirty="0">
                <a:solidFill>
                  <a:srgbClr val="1F4E79"/>
                </a:solidFill>
                <a:latin typeface="Century Gothic" panose="020B0502020202020204" pitchFamily="34" charset="0"/>
              </a:rPr>
              <a:t>Il </a:t>
            </a:r>
            <a:r>
              <a:rPr lang="fr-FR" sz="2400" b="1" dirty="0">
                <a:solidFill>
                  <a:srgbClr val="FF6600"/>
                </a:solidFill>
                <a:latin typeface="Century Gothic" panose="020B0502020202020204" pitchFamily="34" charset="0"/>
              </a:rPr>
              <a:t>n’</a:t>
            </a:r>
            <a:r>
              <a:rPr lang="fr-FR" sz="2400" dirty="0">
                <a:solidFill>
                  <a:srgbClr val="1F4E79"/>
                </a:solidFill>
                <a:latin typeface="Century Gothic" panose="020B0502020202020204" pitchFamily="34" charset="0"/>
              </a:rPr>
              <a:t>habite </a:t>
            </a:r>
            <a:r>
              <a:rPr lang="fr-FR" sz="2400" b="1" dirty="0">
                <a:solidFill>
                  <a:srgbClr val="FF6600"/>
                </a:solidFill>
                <a:latin typeface="Century Gothic" panose="020B0502020202020204" pitchFamily="34" charset="0"/>
              </a:rPr>
              <a:t>pas</a:t>
            </a:r>
            <a:r>
              <a:rPr lang="fr-FR" sz="2400" dirty="0">
                <a:solidFill>
                  <a:srgbClr val="1F4E79"/>
                </a:solidFill>
                <a:latin typeface="Century Gothic" panose="020B0502020202020204" pitchFamily="34" charset="0"/>
              </a:rPr>
              <a:t> à Londres.</a:t>
            </a:r>
          </a:p>
          <a:p>
            <a:pPr marL="457200" lvl="0" indent="-457200">
              <a:buFont typeface="+mj-lt"/>
              <a:buAutoNum type="arabicPeriod"/>
              <a:defRPr/>
            </a:pPr>
            <a:r>
              <a:rPr lang="fr-FR" sz="2400" dirty="0">
                <a:solidFill>
                  <a:srgbClr val="1F4E79"/>
                </a:solidFill>
                <a:latin typeface="Century Gothic" panose="020B0502020202020204" pitchFamily="34" charset="0"/>
              </a:rPr>
              <a:t>Il habite à Paris.</a:t>
            </a:r>
          </a:p>
          <a:p>
            <a:pPr marL="457200" lvl="0" indent="-457200">
              <a:buFont typeface="+mj-lt"/>
              <a:buAutoNum type="arabicPeriod"/>
              <a:defRPr/>
            </a:pPr>
            <a:r>
              <a:rPr lang="fr-FR" sz="2400" dirty="0">
                <a:solidFill>
                  <a:srgbClr val="1F4E79"/>
                </a:solidFill>
                <a:latin typeface="Century Gothic" panose="020B0502020202020204" pitchFamily="34" charset="0"/>
              </a:rPr>
              <a:t>Il écoute Eminem.</a:t>
            </a:r>
          </a:p>
          <a:p>
            <a:pPr marL="457200" lvl="0" indent="-457200">
              <a:buFont typeface="+mj-lt"/>
              <a:buAutoNum type="arabicPeriod"/>
              <a:defRPr/>
            </a:pPr>
            <a:r>
              <a:rPr lang="fr-FR" sz="2400" dirty="0">
                <a:solidFill>
                  <a:srgbClr val="1F4E79"/>
                </a:solidFill>
                <a:latin typeface="Century Gothic" panose="020B0502020202020204" pitchFamily="34" charset="0"/>
              </a:rPr>
              <a:t>Il crée des vêtements.</a:t>
            </a:r>
          </a:p>
        </p:txBody>
      </p:sp>
      <p:pic>
        <p:nvPicPr>
          <p:cNvPr id="3074" name="Picture 2" descr="Hand, Writing, Pen, Pencil, Black">
            <a:extLst>
              <a:ext uri="{FF2B5EF4-FFF2-40B4-BE49-F238E27FC236}">
                <a16:creationId xmlns:a16="http://schemas.microsoft.com/office/drawing/2014/main" id="{85CC06C3-71D6-406B-8CB6-337A7ACAD0AA}"/>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53748" y="1697681"/>
            <a:ext cx="320150" cy="269434"/>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Action Button: Go Forward or Next 23">
            <a:hlinkClick r:id="" action="ppaction://noaction" highlightClick="1">
              <a:snd r:embed="rId5" name="G1.wav"/>
            </a:hlinkClick>
            <a:extLst>
              <a:ext uri="{FF2B5EF4-FFF2-40B4-BE49-F238E27FC236}">
                <a16:creationId xmlns:a16="http://schemas.microsoft.com/office/drawing/2014/main" id="{BA2C9272-7B6D-4A33-842A-E7D1B9C1ECB4}"/>
              </a:ext>
            </a:extLst>
          </p:cNvPr>
          <p:cNvSpPr/>
          <p:nvPr/>
        </p:nvSpPr>
        <p:spPr>
          <a:xfrm>
            <a:off x="940162" y="2938922"/>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ction Button: Go Forward or Next 24">
            <a:hlinkClick r:id="" action="ppaction://noaction" highlightClick="1">
              <a:snd r:embed="rId6" name="G2.wav"/>
            </a:hlinkClick>
            <a:extLst>
              <a:ext uri="{FF2B5EF4-FFF2-40B4-BE49-F238E27FC236}">
                <a16:creationId xmlns:a16="http://schemas.microsoft.com/office/drawing/2014/main" id="{2AC0E613-0FB6-40A7-9F9D-1493144ABE6B}"/>
              </a:ext>
            </a:extLst>
          </p:cNvPr>
          <p:cNvSpPr/>
          <p:nvPr/>
        </p:nvSpPr>
        <p:spPr>
          <a:xfrm>
            <a:off x="940162" y="3307080"/>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ction Button: Go Forward or Next 25">
            <a:hlinkClick r:id="" action="ppaction://noaction" highlightClick="1">
              <a:snd r:embed="rId7" name="G3.wav"/>
            </a:hlinkClick>
            <a:extLst>
              <a:ext uri="{FF2B5EF4-FFF2-40B4-BE49-F238E27FC236}">
                <a16:creationId xmlns:a16="http://schemas.microsoft.com/office/drawing/2014/main" id="{5B3F08FB-A7FE-4E75-A9A5-7AF5ED6E63B1}"/>
              </a:ext>
            </a:extLst>
          </p:cNvPr>
          <p:cNvSpPr/>
          <p:nvPr/>
        </p:nvSpPr>
        <p:spPr>
          <a:xfrm>
            <a:off x="940162" y="3675238"/>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Go Forward or Next 26">
            <a:hlinkClick r:id="" action="ppaction://noaction" highlightClick="1">
              <a:snd r:embed="rId8" name="G4.wav"/>
            </a:hlinkClick>
            <a:extLst>
              <a:ext uri="{FF2B5EF4-FFF2-40B4-BE49-F238E27FC236}">
                <a16:creationId xmlns:a16="http://schemas.microsoft.com/office/drawing/2014/main" id="{6A25AE54-245B-4492-9359-A03A2680F6E3}"/>
              </a:ext>
            </a:extLst>
          </p:cNvPr>
          <p:cNvSpPr/>
          <p:nvPr/>
        </p:nvSpPr>
        <p:spPr>
          <a:xfrm>
            <a:off x="940162" y="4043396"/>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Go Forward or Next 27">
            <a:hlinkClick r:id="" action="ppaction://noaction" highlightClick="1">
              <a:snd r:embed="rId9" name="G5.wav"/>
            </a:hlinkClick>
            <a:extLst>
              <a:ext uri="{FF2B5EF4-FFF2-40B4-BE49-F238E27FC236}">
                <a16:creationId xmlns:a16="http://schemas.microsoft.com/office/drawing/2014/main" id="{421B03DC-7525-4930-8D16-F6A1E1BC102F}"/>
              </a:ext>
            </a:extLst>
          </p:cNvPr>
          <p:cNvSpPr/>
          <p:nvPr/>
        </p:nvSpPr>
        <p:spPr>
          <a:xfrm>
            <a:off x="940162" y="4411554"/>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ction Button: Go Forward or Next 28">
            <a:hlinkClick r:id="" action="ppaction://noaction" highlightClick="1">
              <a:snd r:embed="rId10" name="G6.wav"/>
            </a:hlinkClick>
            <a:extLst>
              <a:ext uri="{FF2B5EF4-FFF2-40B4-BE49-F238E27FC236}">
                <a16:creationId xmlns:a16="http://schemas.microsoft.com/office/drawing/2014/main" id="{DEDD10AA-3241-4DF3-8B38-FBACF6167253}"/>
              </a:ext>
            </a:extLst>
          </p:cNvPr>
          <p:cNvSpPr/>
          <p:nvPr/>
        </p:nvSpPr>
        <p:spPr>
          <a:xfrm>
            <a:off x="940162" y="4779712"/>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ction Button: Go Forward or Next 29">
            <a:hlinkClick r:id="" action="ppaction://noaction" highlightClick="1">
              <a:snd r:embed="rId11" name="G7.wav"/>
            </a:hlinkClick>
            <a:extLst>
              <a:ext uri="{FF2B5EF4-FFF2-40B4-BE49-F238E27FC236}">
                <a16:creationId xmlns:a16="http://schemas.microsoft.com/office/drawing/2014/main" id="{6209A163-7D79-4FE2-8F18-03E6AB86CAF6}"/>
              </a:ext>
            </a:extLst>
          </p:cNvPr>
          <p:cNvSpPr/>
          <p:nvPr/>
        </p:nvSpPr>
        <p:spPr>
          <a:xfrm>
            <a:off x="940162" y="5147870"/>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ction Button: Go Forward or Next 30">
            <a:hlinkClick r:id="" action="ppaction://noaction" highlightClick="1">
              <a:snd r:embed="rId12" name="G8.wav"/>
            </a:hlinkClick>
            <a:extLst>
              <a:ext uri="{FF2B5EF4-FFF2-40B4-BE49-F238E27FC236}">
                <a16:creationId xmlns:a16="http://schemas.microsoft.com/office/drawing/2014/main" id="{B463D581-B895-423F-A5D1-22F57EACC0C7}"/>
              </a:ext>
            </a:extLst>
          </p:cNvPr>
          <p:cNvSpPr/>
          <p:nvPr/>
        </p:nvSpPr>
        <p:spPr>
          <a:xfrm>
            <a:off x="940162" y="5516028"/>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ction Button: Go Forward or Next 31">
            <a:hlinkClick r:id="" action="ppaction://noaction" highlightClick="1">
              <a:snd r:embed="rId13" name="G9.wav"/>
            </a:hlinkClick>
            <a:extLst>
              <a:ext uri="{FF2B5EF4-FFF2-40B4-BE49-F238E27FC236}">
                <a16:creationId xmlns:a16="http://schemas.microsoft.com/office/drawing/2014/main" id="{7F8DE365-344C-4037-BD16-E523F1FC5DF8}"/>
              </a:ext>
            </a:extLst>
          </p:cNvPr>
          <p:cNvSpPr/>
          <p:nvPr/>
        </p:nvSpPr>
        <p:spPr>
          <a:xfrm>
            <a:off x="940162" y="5884185"/>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799C70A3-6F00-4506-80DD-6A82324B8FB0}"/>
              </a:ext>
            </a:extLst>
          </p:cNvPr>
          <p:cNvSpPr txBox="1"/>
          <p:nvPr/>
        </p:nvSpPr>
        <p:spPr>
          <a:xfrm>
            <a:off x="2435049" y="1482574"/>
            <a:ext cx="2597171" cy="400110"/>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Now swap roles </a:t>
            </a:r>
            <a:endParaRPr kumimoji="0" lang="en-GB" sz="1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35" name="Title 3">
            <a:extLst>
              <a:ext uri="{FF2B5EF4-FFF2-40B4-BE49-F238E27FC236}">
                <a16:creationId xmlns:a16="http://schemas.microsoft.com/office/drawing/2014/main" id="{BE92D2F3-A2BF-4862-8E52-CC3E5D790524}"/>
              </a:ext>
            </a:extLst>
          </p:cNvPr>
          <p:cNvSpPr>
            <a:spLocks noGrp="1"/>
          </p:cNvSpPr>
          <p:nvPr>
            <p:ph type="title"/>
          </p:nvPr>
        </p:nvSpPr>
        <p:spPr>
          <a:xfrm>
            <a:off x="7785" y="307195"/>
            <a:ext cx="5629275" cy="708025"/>
          </a:xfrm>
        </p:spPr>
        <p:txBody>
          <a:bodyPr>
            <a:noAutofit/>
          </a:bodyPr>
          <a:lstStyle/>
          <a:p>
            <a:r>
              <a:rPr lang="fr-FR" sz="2500" b="1" dirty="0">
                <a:solidFill>
                  <a:schemeClr val="bg1"/>
                </a:solidFill>
              </a:rPr>
              <a:t>Elle est comment? Il est comment?</a:t>
            </a:r>
          </a:p>
        </p:txBody>
      </p:sp>
      <p:pic>
        <p:nvPicPr>
          <p:cNvPr id="2050" name="Picture 2" descr="Symbol Thumbs Up Clip Art">
            <a:extLst>
              <a:ext uri="{FF2B5EF4-FFF2-40B4-BE49-F238E27FC236}">
                <a16:creationId xmlns:a16="http://schemas.microsoft.com/office/drawing/2014/main" id="{D714B910-B119-4787-B68F-71F674251EE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32160" y="2529610"/>
            <a:ext cx="259177" cy="319971"/>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Symbol Thumbs Up Clip Art">
            <a:extLst>
              <a:ext uri="{FF2B5EF4-FFF2-40B4-BE49-F238E27FC236}">
                <a16:creationId xmlns:a16="http://schemas.microsoft.com/office/drawing/2014/main" id="{90A530E6-E98A-4AF2-ACFF-4811B067A4D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1516314">
            <a:off x="6630903" y="2530899"/>
            <a:ext cx="259910" cy="32087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id="{17E3F01B-CAB0-4BFC-8A45-DB2C2C4D3B0A}"/>
              </a:ext>
            </a:extLst>
          </p:cNvPr>
          <p:cNvSpPr txBox="1"/>
          <p:nvPr/>
        </p:nvSpPr>
        <p:spPr>
          <a:xfrm>
            <a:off x="8265221" y="2938922"/>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
        <p:nvSpPr>
          <p:cNvPr id="37" name="TextBox 36">
            <a:extLst>
              <a:ext uri="{FF2B5EF4-FFF2-40B4-BE49-F238E27FC236}">
                <a16:creationId xmlns:a16="http://schemas.microsoft.com/office/drawing/2014/main" id="{E6495417-6AD1-4A1D-B7E7-CF113F6DBDC4}"/>
              </a:ext>
            </a:extLst>
          </p:cNvPr>
          <p:cNvSpPr txBox="1"/>
          <p:nvPr/>
        </p:nvSpPr>
        <p:spPr>
          <a:xfrm>
            <a:off x="8265225" y="3303070"/>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
        <p:nvSpPr>
          <p:cNvPr id="38" name="TextBox 37">
            <a:extLst>
              <a:ext uri="{FF2B5EF4-FFF2-40B4-BE49-F238E27FC236}">
                <a16:creationId xmlns:a16="http://schemas.microsoft.com/office/drawing/2014/main" id="{C5104C3F-C614-4511-9F8C-790EE5D620A4}"/>
              </a:ext>
            </a:extLst>
          </p:cNvPr>
          <p:cNvSpPr txBox="1"/>
          <p:nvPr/>
        </p:nvSpPr>
        <p:spPr>
          <a:xfrm>
            <a:off x="8265224" y="3667218"/>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
        <p:nvSpPr>
          <p:cNvPr id="39" name="TextBox 38">
            <a:extLst>
              <a:ext uri="{FF2B5EF4-FFF2-40B4-BE49-F238E27FC236}">
                <a16:creationId xmlns:a16="http://schemas.microsoft.com/office/drawing/2014/main" id="{30A64F4F-9AE4-4240-99DA-9A1D9475FB16}"/>
              </a:ext>
            </a:extLst>
          </p:cNvPr>
          <p:cNvSpPr txBox="1"/>
          <p:nvPr/>
        </p:nvSpPr>
        <p:spPr>
          <a:xfrm>
            <a:off x="8265223" y="4031366"/>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
        <p:nvSpPr>
          <p:cNvPr id="41" name="TextBox 40">
            <a:extLst>
              <a:ext uri="{FF2B5EF4-FFF2-40B4-BE49-F238E27FC236}">
                <a16:creationId xmlns:a16="http://schemas.microsoft.com/office/drawing/2014/main" id="{A002245D-DA93-4C3B-B7C8-DBA0F98F1D74}"/>
              </a:ext>
            </a:extLst>
          </p:cNvPr>
          <p:cNvSpPr txBox="1"/>
          <p:nvPr/>
        </p:nvSpPr>
        <p:spPr>
          <a:xfrm>
            <a:off x="8265222" y="4759662"/>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
        <p:nvSpPr>
          <p:cNvPr id="42" name="TextBox 41">
            <a:extLst>
              <a:ext uri="{FF2B5EF4-FFF2-40B4-BE49-F238E27FC236}">
                <a16:creationId xmlns:a16="http://schemas.microsoft.com/office/drawing/2014/main" id="{768D5582-292D-4BE0-B7EA-6A7039D28CBD}"/>
              </a:ext>
            </a:extLst>
          </p:cNvPr>
          <p:cNvSpPr txBox="1"/>
          <p:nvPr/>
        </p:nvSpPr>
        <p:spPr>
          <a:xfrm>
            <a:off x="8265221" y="5123810"/>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
        <p:nvSpPr>
          <p:cNvPr id="43" name="TextBox 42">
            <a:extLst>
              <a:ext uri="{FF2B5EF4-FFF2-40B4-BE49-F238E27FC236}">
                <a16:creationId xmlns:a16="http://schemas.microsoft.com/office/drawing/2014/main" id="{BEE5D553-EBD6-461A-9AA4-52779B721BE7}"/>
              </a:ext>
            </a:extLst>
          </p:cNvPr>
          <p:cNvSpPr txBox="1"/>
          <p:nvPr/>
        </p:nvSpPr>
        <p:spPr>
          <a:xfrm>
            <a:off x="8265220" y="5487958"/>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
        <p:nvSpPr>
          <p:cNvPr id="44" name="TextBox 43">
            <a:extLst>
              <a:ext uri="{FF2B5EF4-FFF2-40B4-BE49-F238E27FC236}">
                <a16:creationId xmlns:a16="http://schemas.microsoft.com/office/drawing/2014/main" id="{A33913F9-934D-498F-974B-D5D2B066F00C}"/>
              </a:ext>
            </a:extLst>
          </p:cNvPr>
          <p:cNvSpPr txBox="1"/>
          <p:nvPr/>
        </p:nvSpPr>
        <p:spPr>
          <a:xfrm>
            <a:off x="8271127" y="5852104"/>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
        <p:nvSpPr>
          <p:cNvPr id="10" name="Rectangle 9">
            <a:extLst>
              <a:ext uri="{FF2B5EF4-FFF2-40B4-BE49-F238E27FC236}">
                <a16:creationId xmlns:a16="http://schemas.microsoft.com/office/drawing/2014/main" id="{AB30EAC7-226E-4B27-937F-4DF1CD461C3B}"/>
              </a:ext>
            </a:extLst>
          </p:cNvPr>
          <p:cNvSpPr/>
          <p:nvPr/>
        </p:nvSpPr>
        <p:spPr>
          <a:xfrm>
            <a:off x="5801180" y="2905428"/>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487296D8-9228-4D95-8ED3-580EA1DDEE7E}"/>
              </a:ext>
            </a:extLst>
          </p:cNvPr>
          <p:cNvSpPr/>
          <p:nvPr/>
        </p:nvSpPr>
        <p:spPr>
          <a:xfrm>
            <a:off x="5773898" y="3293959"/>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386FAC76-F074-40E1-903D-483D066D8D48}"/>
              </a:ext>
            </a:extLst>
          </p:cNvPr>
          <p:cNvSpPr/>
          <p:nvPr/>
        </p:nvSpPr>
        <p:spPr>
          <a:xfrm>
            <a:off x="6445583" y="3667218"/>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48B29412-8366-4C9C-BF0B-460DA0062455}"/>
              </a:ext>
            </a:extLst>
          </p:cNvPr>
          <p:cNvSpPr/>
          <p:nvPr/>
        </p:nvSpPr>
        <p:spPr>
          <a:xfrm>
            <a:off x="5773898" y="4058055"/>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A18A1345-B76D-4684-97B8-527A8C0D73F2}"/>
              </a:ext>
            </a:extLst>
          </p:cNvPr>
          <p:cNvSpPr/>
          <p:nvPr/>
        </p:nvSpPr>
        <p:spPr>
          <a:xfrm>
            <a:off x="6476849" y="4421505"/>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3F2661DA-C94D-4017-9457-C0D7B330A2D5}"/>
              </a:ext>
            </a:extLst>
          </p:cNvPr>
          <p:cNvSpPr/>
          <p:nvPr/>
        </p:nvSpPr>
        <p:spPr>
          <a:xfrm>
            <a:off x="6476849" y="4759662"/>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812E169B-85A4-4B5E-A924-ABBE0240FB03}"/>
              </a:ext>
            </a:extLst>
          </p:cNvPr>
          <p:cNvSpPr/>
          <p:nvPr/>
        </p:nvSpPr>
        <p:spPr>
          <a:xfrm>
            <a:off x="5764822" y="5168186"/>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1808C0AD-F12D-43FC-BECA-51ED8C3823ED}"/>
              </a:ext>
            </a:extLst>
          </p:cNvPr>
          <p:cNvSpPr/>
          <p:nvPr/>
        </p:nvSpPr>
        <p:spPr>
          <a:xfrm>
            <a:off x="5764822" y="5537724"/>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6E64E3FE-1647-4BCF-98E3-4783D63EB58E}"/>
              </a:ext>
            </a:extLst>
          </p:cNvPr>
          <p:cNvSpPr/>
          <p:nvPr/>
        </p:nvSpPr>
        <p:spPr>
          <a:xfrm>
            <a:off x="5757959" y="5905630"/>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EB371CC1-11EF-4FE7-9C16-BA50CA3F5ED2}"/>
              </a:ext>
            </a:extLst>
          </p:cNvPr>
          <p:cNvSpPr txBox="1"/>
          <p:nvPr/>
        </p:nvSpPr>
        <p:spPr>
          <a:xfrm>
            <a:off x="8265222" y="4395514"/>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pic>
        <p:nvPicPr>
          <p:cNvPr id="53" name="Picture 52" descr="background rectangle">
            <a:extLst>
              <a:ext uri="{FF2B5EF4-FFF2-40B4-BE49-F238E27FC236}">
                <a16:creationId xmlns:a16="http://schemas.microsoft.com/office/drawing/2014/main" id="{A0298767-AFCF-49CA-8DBE-38F9CA2010CD}"/>
              </a:ext>
              <a:ext uri="{C183D7F6-B498-43B3-948B-1728B52AA6E4}">
                <adec:decorative xmlns:adec="http://schemas.microsoft.com/office/drawing/2017/decorative" val="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5" name="Title 3">
            <a:extLst>
              <a:ext uri="{FF2B5EF4-FFF2-40B4-BE49-F238E27FC236}">
                <a16:creationId xmlns:a16="http://schemas.microsoft.com/office/drawing/2014/main" id="{4E7132D4-3F14-403E-BD85-517F1F9E22E9}"/>
              </a:ext>
            </a:extLst>
          </p:cNvPr>
          <p:cNvSpPr txBox="1">
            <a:spLocks/>
          </p:cNvSpPr>
          <p:nvPr/>
        </p:nvSpPr>
        <p:spPr>
          <a:xfrm>
            <a:off x="0" y="296864"/>
            <a:ext cx="5842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a:solidFill>
                  <a:schemeClr val="bg1"/>
                </a:solidFill>
              </a:rPr>
              <a:t>Il/Elle est comment ?</a:t>
            </a:r>
            <a:endParaRPr lang="en-GB" sz="3200" b="1" dirty="0">
              <a:solidFill>
                <a:schemeClr val="bg1"/>
              </a:solidFill>
            </a:endParaRPr>
          </a:p>
        </p:txBody>
      </p:sp>
      <p:sp>
        <p:nvSpPr>
          <p:cNvPr id="56" name="Rounded Rectangle 46">
            <a:extLst>
              <a:ext uri="{FF2B5EF4-FFF2-40B4-BE49-F238E27FC236}">
                <a16:creationId xmlns:a16="http://schemas.microsoft.com/office/drawing/2014/main" id="{8771025F-025D-4A7F-8DE0-3D79AD321E30}"/>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3" name="Picture 10" descr="Résultat de recherche d'images pour &quot;gims free photos&quot;">
            <a:extLst>
              <a:ext uri="{FF2B5EF4-FFF2-40B4-BE49-F238E27FC236}">
                <a16:creationId xmlns:a16="http://schemas.microsoft.com/office/drawing/2014/main" id="{70F99726-2032-4410-A8E5-BA4BA56CFC6B}"/>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r="42858"/>
          <a:stretch/>
        </p:blipFill>
        <p:spPr bwMode="auto">
          <a:xfrm>
            <a:off x="384974" y="1155067"/>
            <a:ext cx="1493809" cy="14825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1139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7" grpId="0" animBg="1"/>
      <p:bldP spid="38" grpId="0" animBg="1"/>
      <p:bldP spid="39" grpId="0" animBg="1"/>
      <p:bldP spid="41" grpId="0" animBg="1"/>
      <p:bldP spid="42" grpId="0" animBg="1"/>
      <p:bldP spid="43" grpId="0" animBg="1"/>
      <p:bldP spid="44" grpId="0" animBg="1"/>
      <p:bldP spid="10" grpId="0" animBg="1"/>
      <p:bldP spid="45" grpId="0" animBg="1"/>
      <p:bldP spid="46" grpId="0" animBg="1"/>
      <p:bldP spid="47" grpId="0" animBg="1"/>
      <p:bldP spid="48" grpId="0" animBg="1"/>
      <p:bldP spid="49" grpId="0" animBg="1"/>
      <p:bldP spid="50" grpId="0" animBg="1"/>
      <p:bldP spid="51" grpId="0" animBg="1"/>
      <p:bldP spid="52" grpId="0" animBg="1"/>
      <p:bldP spid="5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7.3.1.6</a:t>
            </a:r>
          </a:p>
        </p:txBody>
      </p:sp>
      <p:sp>
        <p:nvSpPr>
          <p:cNvPr id="3" name="Content Placeholder 2"/>
          <p:cNvSpPr>
            <a:spLocks noGrp="1"/>
          </p:cNvSpPr>
          <p:nvPr>
            <p:ph idx="1"/>
          </p:nvPr>
        </p:nvSpPr>
        <p:spPr/>
        <p:txBody>
          <a:bodyPr/>
          <a:lstStyle/>
          <a:p>
            <a:r>
              <a:rPr lang="en-US" dirty="0"/>
              <a:t>Slides 22-27: writing exercises on adjective position with nouns including attractions in Paris.</a:t>
            </a:r>
          </a:p>
          <a:p>
            <a:r>
              <a:rPr lang="en-US" dirty="0"/>
              <a:t>Slides 58-59: writing exercise including two other Parisian attractions</a:t>
            </a:r>
          </a:p>
        </p:txBody>
      </p:sp>
    </p:spTree>
    <p:extLst>
      <p:ext uri="{BB962C8B-B14F-4D97-AF65-F5344CB8AC3E}">
        <p14:creationId xmlns:p14="http://schemas.microsoft.com/office/powerpoint/2010/main" val="269161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grpSp>
        <p:nvGrpSpPr>
          <p:cNvPr id="1416" name="Google Shape;1416;p81"/>
          <p:cNvGrpSpPr/>
          <p:nvPr/>
        </p:nvGrpSpPr>
        <p:grpSpPr>
          <a:xfrm>
            <a:off x="386634" y="1017734"/>
            <a:ext cx="3829983" cy="5300412"/>
            <a:chOff x="6583716" y="77853"/>
            <a:chExt cx="4170883" cy="6248521"/>
          </a:xfrm>
        </p:grpSpPr>
        <p:sp>
          <p:nvSpPr>
            <p:cNvPr id="1417" name="Google Shape;1417;p81"/>
            <p:cNvSpPr/>
            <p:nvPr/>
          </p:nvSpPr>
          <p:spPr>
            <a:xfrm>
              <a:off x="6583716" y="77853"/>
              <a:ext cx="4170883" cy="6248521"/>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algn="ctr"/>
              <a:endParaRPr sz="1500">
                <a:solidFill>
                  <a:schemeClr val="dk1"/>
                </a:solidFill>
                <a:latin typeface="Arial"/>
                <a:ea typeface="Arial"/>
                <a:cs typeface="Arial"/>
                <a:sym typeface="Arial"/>
              </a:endParaRPr>
            </a:p>
          </p:txBody>
        </p:sp>
        <p:sp>
          <p:nvSpPr>
            <p:cNvPr id="1418" name="Google Shape;1418;p81"/>
            <p:cNvSpPr/>
            <p:nvPr/>
          </p:nvSpPr>
          <p:spPr>
            <a:xfrm>
              <a:off x="8369750" y="5599789"/>
              <a:ext cx="540000" cy="5400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algn="ctr"/>
              <a:endParaRPr sz="1500">
                <a:solidFill>
                  <a:schemeClr val="dk1"/>
                </a:solidFill>
                <a:latin typeface="Arial"/>
                <a:ea typeface="Arial"/>
                <a:cs typeface="Arial"/>
                <a:sym typeface="Arial"/>
              </a:endParaRPr>
            </a:p>
          </p:txBody>
        </p:sp>
      </p:grpSp>
      <p:sp>
        <p:nvSpPr>
          <p:cNvPr id="1419" name="Google Shape;1419;p81"/>
          <p:cNvSpPr txBox="1">
            <a:spLocks noGrp="1"/>
          </p:cNvSpPr>
          <p:nvPr>
            <p:ph type="body" idx="1"/>
          </p:nvPr>
        </p:nvSpPr>
        <p:spPr>
          <a:xfrm>
            <a:off x="838200" y="1825625"/>
            <a:ext cx="6758400" cy="4351200"/>
          </a:xfrm>
          <a:prstGeom prst="rect">
            <a:avLst/>
          </a:prstGeom>
          <a:noFill/>
          <a:ln>
            <a:noFill/>
          </a:ln>
        </p:spPr>
        <p:txBody>
          <a:bodyPr spcFirstLastPara="1" wrap="square" lIns="91431" tIns="45699" rIns="91431" bIns="45699" anchor="t" anchorCtr="0">
            <a:noAutofit/>
          </a:bodyPr>
          <a:lstStyle/>
          <a:p>
            <a:pPr marL="118530" indent="0">
              <a:spcBef>
                <a:spcPts val="1067"/>
              </a:spcBef>
              <a:buSzPts val="1400"/>
              <a:buNone/>
            </a:pPr>
            <a:r>
              <a:rPr lang="en-GB" sz="2000"/>
              <a:t>Salut Amir !</a:t>
            </a:r>
            <a:endParaRPr/>
          </a:p>
          <a:p>
            <a:pPr marL="118530" indent="0">
              <a:spcBef>
                <a:spcPts val="1067"/>
              </a:spcBef>
              <a:buSzPts val="1400"/>
              <a:buNone/>
            </a:pPr>
            <a:endParaRPr/>
          </a:p>
          <a:p>
            <a:pPr marL="118530" indent="0">
              <a:spcBef>
                <a:spcPts val="1067"/>
              </a:spcBef>
              <a:buSzPts val="1400"/>
              <a:buNone/>
            </a:pPr>
            <a:r>
              <a:rPr lang="en-GB" sz="2000"/>
              <a:t>À Paris, il y a </a:t>
            </a:r>
            <a:endParaRPr/>
          </a:p>
          <a:p>
            <a:pPr marL="118530" indent="0">
              <a:spcBef>
                <a:spcPts val="1067"/>
              </a:spcBef>
              <a:buSzPts val="1400"/>
              <a:buNone/>
            </a:pPr>
            <a:endParaRPr sz="2000"/>
          </a:p>
          <a:p>
            <a:pPr marL="118530" indent="0">
              <a:spcBef>
                <a:spcPts val="1067"/>
              </a:spcBef>
              <a:buSzPts val="1400"/>
              <a:buNone/>
            </a:pPr>
            <a:r>
              <a:rPr lang="en-GB" sz="2000"/>
              <a:t>un </a:t>
            </a:r>
            <a:r>
              <a:rPr lang="en-GB" sz="2000" b="1">
                <a:solidFill>
                  <a:schemeClr val="accent2"/>
                </a:solidFill>
              </a:rPr>
              <a:t>haut</a:t>
            </a:r>
            <a:r>
              <a:rPr lang="en-GB" sz="2000">
                <a:solidFill>
                  <a:schemeClr val="accent2"/>
                </a:solidFill>
              </a:rPr>
              <a:t> </a:t>
            </a:r>
            <a:r>
              <a:rPr lang="en-GB" sz="2000"/>
              <a:t>monument : </a:t>
            </a:r>
            <a:endParaRPr/>
          </a:p>
          <a:p>
            <a:pPr marL="118530" indent="0">
              <a:spcBef>
                <a:spcPts val="1067"/>
              </a:spcBef>
              <a:buSzPts val="1400"/>
              <a:buNone/>
            </a:pPr>
            <a:endParaRPr sz="2000"/>
          </a:p>
          <a:p>
            <a:pPr marL="118530" indent="0">
              <a:spcBef>
                <a:spcPts val="1067"/>
              </a:spcBef>
              <a:buSzPts val="1400"/>
              <a:buNone/>
            </a:pPr>
            <a:r>
              <a:rPr lang="en-GB" sz="2000"/>
              <a:t>la Tour Eiffel.</a:t>
            </a:r>
            <a:endParaRPr/>
          </a:p>
        </p:txBody>
      </p:sp>
      <p:pic>
        <p:nvPicPr>
          <p:cNvPr id="1420" name="Google Shape;1420;p81"/>
          <p:cNvPicPr preferRelativeResize="0"/>
          <p:nvPr/>
        </p:nvPicPr>
        <p:blipFill rotWithShape="1">
          <a:blip r:embed="rId3">
            <a:alphaModFix/>
          </a:blip>
          <a:srcRect/>
          <a:stretch/>
        </p:blipFill>
        <p:spPr>
          <a:xfrm>
            <a:off x="8150232" y="674609"/>
            <a:ext cx="3762245" cy="5643879"/>
          </a:xfrm>
          <a:prstGeom prst="rect">
            <a:avLst/>
          </a:prstGeom>
          <a:noFill/>
          <a:ln>
            <a:noFill/>
          </a:ln>
        </p:spPr>
      </p:pic>
      <p:sp>
        <p:nvSpPr>
          <p:cNvPr id="1421" name="Google Shape;1421;p81"/>
          <p:cNvSpPr/>
          <p:nvPr/>
        </p:nvSpPr>
        <p:spPr>
          <a:xfrm>
            <a:off x="838200" y="1732768"/>
            <a:ext cx="2836800" cy="3810800"/>
          </a:xfrm>
          <a:prstGeom prst="rect">
            <a:avLst/>
          </a:prstGeom>
          <a:noFill/>
          <a:ln w="25400" cap="flat" cmpd="sng">
            <a:solidFill>
              <a:srgbClr val="42719B"/>
            </a:solidFill>
            <a:prstDash val="solid"/>
            <a:round/>
            <a:headEnd type="none" w="sm" len="sm"/>
            <a:tailEnd type="none" w="sm" len="sm"/>
          </a:ln>
        </p:spPr>
        <p:txBody>
          <a:bodyPr spcFirstLastPara="1" wrap="square" lIns="91431" tIns="45699" rIns="91431" bIns="45699" anchor="ctr" anchorCtr="0">
            <a:noAutofit/>
          </a:bodyPr>
          <a:lstStyle/>
          <a:p>
            <a:pPr algn="ctr"/>
            <a:endParaRPr sz="1500">
              <a:solidFill>
                <a:schemeClr val="lt1"/>
              </a:solidFill>
              <a:latin typeface="Arial"/>
              <a:ea typeface="Arial"/>
              <a:cs typeface="Arial"/>
              <a:sym typeface="Arial"/>
            </a:endParaRPr>
          </a:p>
        </p:txBody>
      </p:sp>
      <p:sp>
        <p:nvSpPr>
          <p:cNvPr id="1422" name="Google Shape;1422;p81"/>
          <p:cNvSpPr txBox="1"/>
          <p:nvPr/>
        </p:nvSpPr>
        <p:spPr>
          <a:xfrm>
            <a:off x="4380155" y="1248689"/>
            <a:ext cx="3493200" cy="4964800"/>
          </a:xfrm>
          <a:prstGeom prst="rect">
            <a:avLst/>
          </a:prstGeom>
          <a:noFill/>
          <a:ln>
            <a:noFill/>
          </a:ln>
        </p:spPr>
        <p:txBody>
          <a:bodyPr spcFirstLastPara="1" wrap="square" lIns="91431" tIns="45699" rIns="91431" bIns="45699" anchor="t" anchorCtr="0">
            <a:noAutofit/>
          </a:bodyPr>
          <a:lstStyle/>
          <a:p>
            <a:pPr>
              <a:lnSpc>
                <a:spcPct val="90000"/>
              </a:lnSpc>
              <a:buClr>
                <a:srgbClr val="1F3864"/>
              </a:buClr>
              <a:buSzPts val="1400"/>
            </a:pPr>
            <a:endParaRPr sz="2400">
              <a:solidFill>
                <a:srgbClr val="1F3864"/>
              </a:solidFill>
              <a:latin typeface="Century Gothic"/>
              <a:ea typeface="Century Gothic"/>
              <a:cs typeface="Century Gothic"/>
              <a:sym typeface="Century Gothic"/>
            </a:endParaRPr>
          </a:p>
          <a:p>
            <a:pPr>
              <a:lnSpc>
                <a:spcPct val="90000"/>
              </a:lnSpc>
              <a:buClr>
                <a:srgbClr val="1F3864"/>
              </a:buClr>
              <a:buSzPts val="1400"/>
            </a:pPr>
            <a:endParaRPr sz="2400">
              <a:solidFill>
                <a:srgbClr val="1F3864"/>
              </a:solidFill>
              <a:latin typeface="Century Gothic"/>
              <a:ea typeface="Century Gothic"/>
              <a:cs typeface="Century Gothic"/>
              <a:sym typeface="Century Gothic"/>
            </a:endParaRPr>
          </a:p>
          <a:p>
            <a:pPr algn="ctr">
              <a:lnSpc>
                <a:spcPct val="90000"/>
              </a:lnSpc>
              <a:buClr>
                <a:srgbClr val="1F3864"/>
              </a:buClr>
              <a:buSzPts val="1400"/>
            </a:pPr>
            <a:r>
              <a:rPr lang="en-GB" sz="2400">
                <a:solidFill>
                  <a:srgbClr val="1F3864"/>
                </a:solidFill>
                <a:latin typeface="Century Gothic"/>
                <a:ea typeface="Century Gothic"/>
                <a:cs typeface="Century Gothic"/>
                <a:sym typeface="Century Gothic"/>
              </a:rPr>
              <a:t>Écris la réponse correcte:</a:t>
            </a:r>
            <a:endParaRPr sz="1500"/>
          </a:p>
          <a:p>
            <a:pPr>
              <a:lnSpc>
                <a:spcPct val="90000"/>
              </a:lnSpc>
              <a:buClr>
                <a:srgbClr val="1F3864"/>
              </a:buClr>
              <a:buSzPts val="1400"/>
            </a:pPr>
            <a:endParaRPr sz="2400">
              <a:solidFill>
                <a:srgbClr val="1F3864"/>
              </a:solidFill>
              <a:latin typeface="Century Gothic"/>
              <a:ea typeface="Century Gothic"/>
              <a:cs typeface="Century Gothic"/>
              <a:sym typeface="Century Gothic"/>
            </a:endParaRPr>
          </a:p>
          <a:p>
            <a:pPr algn="ctr">
              <a:lnSpc>
                <a:spcPct val="90000"/>
              </a:lnSpc>
              <a:buClr>
                <a:srgbClr val="1F3864"/>
              </a:buClr>
              <a:buSzPts val="1400"/>
            </a:pPr>
            <a:r>
              <a:rPr lang="en-GB" sz="2400" b="1">
                <a:solidFill>
                  <a:srgbClr val="1F3864"/>
                </a:solidFill>
                <a:latin typeface="Century Gothic"/>
                <a:ea typeface="Century Gothic"/>
                <a:cs typeface="Century Gothic"/>
                <a:sym typeface="Century Gothic"/>
              </a:rPr>
              <a:t>tall</a:t>
            </a:r>
            <a:endParaRPr sz="1500"/>
          </a:p>
          <a:p>
            <a:pPr>
              <a:lnSpc>
                <a:spcPct val="90000"/>
              </a:lnSpc>
              <a:buClr>
                <a:srgbClr val="1F3864"/>
              </a:buClr>
              <a:buSzPts val="1400"/>
            </a:pPr>
            <a:endParaRPr sz="2800">
              <a:solidFill>
                <a:srgbClr val="1F3864"/>
              </a:solidFill>
              <a:latin typeface="Century Gothic"/>
              <a:ea typeface="Century Gothic"/>
              <a:cs typeface="Century Gothic"/>
              <a:sym typeface="Century Gothic"/>
            </a:endParaRPr>
          </a:p>
        </p:txBody>
      </p:sp>
      <p:sp>
        <p:nvSpPr>
          <p:cNvPr id="1423" name="Google Shape;1423;p81"/>
          <p:cNvSpPr txBox="1"/>
          <p:nvPr/>
        </p:nvSpPr>
        <p:spPr>
          <a:xfrm>
            <a:off x="1350851" y="3621969"/>
            <a:ext cx="676400" cy="400000"/>
          </a:xfrm>
          <a:prstGeom prst="rect">
            <a:avLst/>
          </a:prstGeom>
          <a:solidFill>
            <a:schemeClr val="lt1"/>
          </a:solidFill>
          <a:ln>
            <a:noFill/>
          </a:ln>
        </p:spPr>
        <p:txBody>
          <a:bodyPr spcFirstLastPara="1" wrap="square" lIns="71998" tIns="45699" rIns="91431" bIns="45699" anchor="t" anchorCtr="0">
            <a:noAutofit/>
          </a:bodyPr>
          <a:lstStyle/>
          <a:p>
            <a:pPr algn="ctr"/>
            <a:r>
              <a:rPr lang="en-GB" sz="2000">
                <a:solidFill>
                  <a:schemeClr val="accent2"/>
                </a:solidFill>
                <a:latin typeface="Century Gothic"/>
                <a:ea typeface="Century Gothic"/>
                <a:cs typeface="Century Gothic"/>
                <a:sym typeface="Century Gothic"/>
              </a:rPr>
              <a:t>____</a:t>
            </a:r>
            <a:endParaRPr sz="1500"/>
          </a:p>
        </p:txBody>
      </p:sp>
      <p:sp>
        <p:nvSpPr>
          <p:cNvPr id="1424" name="Google Shape;1424;p81"/>
          <p:cNvSpPr/>
          <p:nvPr/>
        </p:nvSpPr>
        <p:spPr>
          <a:xfrm>
            <a:off x="4636715" y="4318239"/>
            <a:ext cx="2980000" cy="1612800"/>
          </a:xfrm>
          <a:prstGeom prst="wedgeRoundRectCallout">
            <a:avLst>
              <a:gd name="adj1" fmla="val -20833"/>
              <a:gd name="adj2" fmla="val 62500"/>
              <a:gd name="adj3" fmla="val 0"/>
            </a:avLst>
          </a:prstGeom>
          <a:solidFill>
            <a:srgbClr val="1E4E79"/>
          </a:solidFill>
          <a:ln w="25400" cap="flat" cmpd="sng">
            <a:solidFill>
              <a:srgbClr val="ED7D31"/>
            </a:solidFill>
            <a:prstDash val="solid"/>
            <a:round/>
            <a:headEnd type="none" w="sm" len="sm"/>
            <a:tailEnd type="none" w="sm" len="sm"/>
          </a:ln>
        </p:spPr>
        <p:txBody>
          <a:bodyPr spcFirstLastPara="1" wrap="square" lIns="91431" tIns="45699" rIns="91431" bIns="45699" anchor="ctr" anchorCtr="0">
            <a:noAutofit/>
          </a:bodyPr>
          <a:lstStyle/>
          <a:p>
            <a:pPr algn="ctr"/>
            <a:r>
              <a:rPr lang="en-GB" sz="2000">
                <a:solidFill>
                  <a:schemeClr val="lt1"/>
                </a:solidFill>
                <a:latin typeface="Century Gothic"/>
                <a:ea typeface="Century Gothic"/>
                <a:cs typeface="Century Gothic"/>
                <a:sym typeface="Century Gothic"/>
              </a:rPr>
              <a:t>The adjectives in this activity all come </a:t>
            </a:r>
            <a:r>
              <a:rPr lang="en-GB" sz="2000" b="1">
                <a:solidFill>
                  <a:schemeClr val="lt1"/>
                </a:solidFill>
                <a:latin typeface="Century Gothic"/>
                <a:ea typeface="Century Gothic"/>
                <a:cs typeface="Century Gothic"/>
                <a:sym typeface="Century Gothic"/>
              </a:rPr>
              <a:t>before</a:t>
            </a:r>
            <a:r>
              <a:rPr lang="en-GB" sz="2000">
                <a:solidFill>
                  <a:schemeClr val="lt1"/>
                </a:solidFill>
                <a:latin typeface="Century Gothic"/>
                <a:ea typeface="Century Gothic"/>
                <a:cs typeface="Century Gothic"/>
                <a:sym typeface="Century Gothic"/>
              </a:rPr>
              <a:t> the noun they describe!</a:t>
            </a:r>
            <a:endParaRPr sz="1500">
              <a:solidFill>
                <a:schemeClr val="lt1"/>
              </a:solidFill>
              <a:latin typeface="Arial"/>
              <a:ea typeface="Arial"/>
              <a:cs typeface="Arial"/>
              <a:sym typeface="Arial"/>
            </a:endParaRPr>
          </a:p>
        </p:txBody>
      </p:sp>
      <p:sp>
        <p:nvSpPr>
          <p:cNvPr id="1425" name="Google Shape;1425;p81"/>
          <p:cNvSpPr txBox="1">
            <a:spLocks noGrp="1"/>
          </p:cNvSpPr>
          <p:nvPr>
            <p:ph type="title"/>
          </p:nvPr>
        </p:nvSpPr>
        <p:spPr>
          <a:xfrm>
            <a:off x="0" y="0"/>
            <a:ext cx="10515600" cy="1325600"/>
          </a:xfrm>
          <a:prstGeom prst="rect">
            <a:avLst/>
          </a:prstGeom>
          <a:noFill/>
          <a:ln>
            <a:noFill/>
          </a:ln>
        </p:spPr>
        <p:txBody>
          <a:bodyPr spcFirstLastPara="1" wrap="square" lIns="91431" tIns="45699" rIns="91431" bIns="45699" anchor="ctr" anchorCtr="0">
            <a:noAutofit/>
          </a:bodyPr>
          <a:lstStyle/>
          <a:p>
            <a:pPr>
              <a:spcBef>
                <a:spcPts val="0"/>
              </a:spcBef>
              <a:buClr>
                <a:srgbClr val="1F3864"/>
              </a:buClr>
              <a:buSzPts val="1400"/>
            </a:pPr>
            <a:r>
              <a:rPr lang="en-GB" sz="2800" b="1">
                <a:solidFill>
                  <a:schemeClr val="lt1"/>
                </a:solidFill>
              </a:rPr>
              <a:t>Comment est Paris? (1/6)</a:t>
            </a:r>
            <a:endParaRPr/>
          </a:p>
        </p:txBody>
      </p:sp>
      <p:pic>
        <p:nvPicPr>
          <p:cNvPr id="1426" name="Google Shape;1426;p81"/>
          <p:cNvPicPr preferRelativeResize="0"/>
          <p:nvPr/>
        </p:nvPicPr>
        <p:blipFill rotWithShape="1">
          <a:blip r:embed="rId4">
            <a:alphaModFix/>
          </a:blip>
          <a:srcRect/>
          <a:stretch/>
        </p:blipFill>
        <p:spPr>
          <a:xfrm>
            <a:off x="6126774" y="-169467"/>
            <a:ext cx="1799793" cy="1799793"/>
          </a:xfrm>
          <a:prstGeom prst="rect">
            <a:avLst/>
          </a:prstGeom>
          <a:noFill/>
          <a:ln>
            <a:noFill/>
          </a:ln>
        </p:spPr>
      </p:pic>
      <p:pic>
        <p:nvPicPr>
          <p:cNvPr id="1427" name="Google Shape;1427;p81" descr="background rectangle"/>
          <p:cNvPicPr preferRelativeResize="0"/>
          <p:nvPr/>
        </p:nvPicPr>
        <p:blipFill rotWithShape="1">
          <a:blip r:embed="rId5">
            <a:alphaModFix/>
          </a:blip>
          <a:srcRect/>
          <a:stretch/>
        </p:blipFill>
        <p:spPr>
          <a:xfrm>
            <a:off x="-1" y="296864"/>
            <a:ext cx="6457247" cy="867128"/>
          </a:xfrm>
          <a:prstGeom prst="rect">
            <a:avLst/>
          </a:prstGeom>
          <a:noFill/>
          <a:ln>
            <a:noFill/>
          </a:ln>
        </p:spPr>
      </p:pic>
      <p:sp>
        <p:nvSpPr>
          <p:cNvPr id="1428" name="Google Shape;1428;p81"/>
          <p:cNvSpPr txBox="1"/>
          <p:nvPr/>
        </p:nvSpPr>
        <p:spPr>
          <a:xfrm>
            <a:off x="0" y="296864"/>
            <a:ext cx="5265200" cy="708000"/>
          </a:xfrm>
          <a:prstGeom prst="rect">
            <a:avLst/>
          </a:prstGeom>
          <a:noFill/>
          <a:ln>
            <a:noFill/>
          </a:ln>
        </p:spPr>
        <p:txBody>
          <a:bodyPr spcFirstLastPara="1" wrap="square" lIns="91431" tIns="45699" rIns="91431" bIns="45699" anchor="ctr" anchorCtr="0">
            <a:noAutofit/>
          </a:bodyPr>
          <a:lstStyle/>
          <a:p>
            <a:pPr>
              <a:lnSpc>
                <a:spcPct val="90000"/>
              </a:lnSpc>
              <a:buClr>
                <a:srgbClr val="FFFFFF"/>
              </a:buClr>
              <a:buSzPts val="2400"/>
            </a:pPr>
            <a:r>
              <a:rPr lang="en-GB" sz="3200" b="1">
                <a:solidFill>
                  <a:srgbClr val="FFFFFF"/>
                </a:solidFill>
                <a:latin typeface="Century Gothic"/>
                <a:ea typeface="Century Gothic"/>
                <a:cs typeface="Century Gothic"/>
                <a:sym typeface="Century Gothic"/>
              </a:rPr>
              <a:t>Comment est Paris ? (1/6)</a:t>
            </a:r>
            <a:endParaRPr sz="3200" b="1">
              <a:solidFill>
                <a:srgbClr val="FFFFFF"/>
              </a:solidFill>
              <a:latin typeface="Century Gothic"/>
              <a:ea typeface="Century Gothic"/>
              <a:cs typeface="Century Gothic"/>
              <a:sym typeface="Century Gothic"/>
            </a:endParaRPr>
          </a:p>
        </p:txBody>
      </p:sp>
      <p:sp>
        <p:nvSpPr>
          <p:cNvPr id="1429" name="Google Shape;1429;p81"/>
          <p:cNvSpPr/>
          <p:nvPr/>
        </p:nvSpPr>
        <p:spPr>
          <a:xfrm>
            <a:off x="10639168" y="249869"/>
            <a:ext cx="1270800" cy="399600"/>
          </a:xfrm>
          <a:prstGeom prst="roundRect">
            <a:avLst>
              <a:gd name="adj" fmla="val 16667"/>
            </a:avLst>
          </a:prstGeom>
          <a:solidFill>
            <a:srgbClr val="105076"/>
          </a:solidFill>
          <a:ln w="25400" cap="flat" cmpd="sng">
            <a:solidFill>
              <a:srgbClr val="105076"/>
            </a:solidFill>
            <a:prstDash val="solid"/>
            <a:round/>
            <a:headEnd type="none" w="sm" len="sm"/>
            <a:tailEnd type="none" w="sm" len="sm"/>
          </a:ln>
        </p:spPr>
        <p:txBody>
          <a:bodyPr spcFirstLastPara="1" wrap="square" lIns="91431" tIns="45699" rIns="91431" bIns="45699" anchor="ctr" anchorCtr="0">
            <a:noAutofit/>
          </a:bodyPr>
          <a:lstStyle/>
          <a:p>
            <a:pPr algn="ctr">
              <a:buClr>
                <a:srgbClr val="FFFFFF"/>
              </a:buClr>
              <a:buSzPts val="1500"/>
            </a:pPr>
            <a:r>
              <a:rPr lang="en-GB" sz="2000" b="1">
                <a:solidFill>
                  <a:srgbClr val="FFFFFF"/>
                </a:solidFill>
                <a:latin typeface="Century Gothic"/>
                <a:ea typeface="Century Gothic"/>
                <a:cs typeface="Century Gothic"/>
                <a:sym typeface="Century Gothic"/>
              </a:rPr>
              <a:t>écrire</a:t>
            </a:r>
            <a:endParaRPr sz="2000" b="1">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12535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4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82"/>
          <p:cNvSpPr txBox="1">
            <a:spLocks noGrp="1"/>
          </p:cNvSpPr>
          <p:nvPr>
            <p:ph type="title"/>
          </p:nvPr>
        </p:nvSpPr>
        <p:spPr>
          <a:xfrm>
            <a:off x="0" y="-5481"/>
            <a:ext cx="10515600" cy="1325600"/>
          </a:xfrm>
          <a:prstGeom prst="rect">
            <a:avLst/>
          </a:prstGeom>
          <a:noFill/>
          <a:ln>
            <a:noFill/>
          </a:ln>
        </p:spPr>
        <p:txBody>
          <a:bodyPr spcFirstLastPara="1" wrap="square" lIns="91431" tIns="45699" rIns="91431" bIns="45699" anchor="ctr" anchorCtr="0">
            <a:noAutofit/>
          </a:bodyPr>
          <a:lstStyle/>
          <a:p>
            <a:pPr>
              <a:spcBef>
                <a:spcPts val="0"/>
              </a:spcBef>
              <a:buClr>
                <a:srgbClr val="1F3864"/>
              </a:buClr>
              <a:buSzPts val="1400"/>
            </a:pPr>
            <a:r>
              <a:rPr lang="en-GB" sz="2800" b="1">
                <a:solidFill>
                  <a:schemeClr val="lt1"/>
                </a:solidFill>
              </a:rPr>
              <a:t>Comment est Paris? (2/6)</a:t>
            </a:r>
            <a:endParaRPr sz="2800"/>
          </a:p>
        </p:txBody>
      </p:sp>
      <p:grpSp>
        <p:nvGrpSpPr>
          <p:cNvPr id="1436" name="Google Shape;1436;p82"/>
          <p:cNvGrpSpPr/>
          <p:nvPr/>
        </p:nvGrpSpPr>
        <p:grpSpPr>
          <a:xfrm>
            <a:off x="386634" y="1017734"/>
            <a:ext cx="3829983" cy="5300412"/>
            <a:chOff x="6583716" y="77853"/>
            <a:chExt cx="4170883" cy="6248521"/>
          </a:xfrm>
        </p:grpSpPr>
        <p:sp>
          <p:nvSpPr>
            <p:cNvPr id="1437" name="Google Shape;1437;p82"/>
            <p:cNvSpPr/>
            <p:nvPr/>
          </p:nvSpPr>
          <p:spPr>
            <a:xfrm>
              <a:off x="6583716" y="77853"/>
              <a:ext cx="4170883" cy="6248521"/>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algn="ctr"/>
              <a:endParaRPr sz="1500">
                <a:solidFill>
                  <a:schemeClr val="dk1"/>
                </a:solidFill>
                <a:latin typeface="Arial"/>
                <a:ea typeface="Arial"/>
                <a:cs typeface="Arial"/>
                <a:sym typeface="Arial"/>
              </a:endParaRPr>
            </a:p>
          </p:txBody>
        </p:sp>
        <p:sp>
          <p:nvSpPr>
            <p:cNvPr id="1438" name="Google Shape;1438;p82"/>
            <p:cNvSpPr/>
            <p:nvPr/>
          </p:nvSpPr>
          <p:spPr>
            <a:xfrm>
              <a:off x="8369750" y="5599789"/>
              <a:ext cx="540000" cy="5400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algn="ctr"/>
              <a:endParaRPr sz="1500">
                <a:solidFill>
                  <a:schemeClr val="dk1"/>
                </a:solidFill>
                <a:latin typeface="Arial"/>
                <a:ea typeface="Arial"/>
                <a:cs typeface="Arial"/>
                <a:sym typeface="Arial"/>
              </a:endParaRPr>
            </a:p>
          </p:txBody>
        </p:sp>
      </p:grpSp>
      <p:sp>
        <p:nvSpPr>
          <p:cNvPr id="1439" name="Google Shape;1439;p82"/>
          <p:cNvSpPr txBox="1">
            <a:spLocks noGrp="1"/>
          </p:cNvSpPr>
          <p:nvPr>
            <p:ph type="body" idx="1"/>
          </p:nvPr>
        </p:nvSpPr>
        <p:spPr>
          <a:xfrm>
            <a:off x="838200" y="1825625"/>
            <a:ext cx="2836800" cy="4351200"/>
          </a:xfrm>
          <a:prstGeom prst="rect">
            <a:avLst/>
          </a:prstGeom>
          <a:noFill/>
          <a:ln>
            <a:noFill/>
          </a:ln>
        </p:spPr>
        <p:txBody>
          <a:bodyPr spcFirstLastPara="1" wrap="square" lIns="91431" tIns="45699" rIns="91431" bIns="45699" anchor="t" anchorCtr="0">
            <a:noAutofit/>
          </a:bodyPr>
          <a:lstStyle/>
          <a:p>
            <a:pPr marL="118530" indent="0">
              <a:spcBef>
                <a:spcPts val="1067"/>
              </a:spcBef>
              <a:buSzPts val="1400"/>
              <a:buNone/>
            </a:pPr>
            <a:r>
              <a:rPr lang="en-GB" sz="2000"/>
              <a:t>Il y a </a:t>
            </a:r>
            <a:endParaRPr/>
          </a:p>
          <a:p>
            <a:pPr marL="118530" indent="0">
              <a:spcBef>
                <a:spcPts val="1067"/>
              </a:spcBef>
              <a:buSzPts val="1400"/>
              <a:buNone/>
            </a:pPr>
            <a:r>
              <a:rPr lang="en-GB" sz="2000">
                <a:solidFill>
                  <a:srgbClr val="1F3864"/>
                </a:solidFill>
              </a:rPr>
              <a:t>une </a:t>
            </a:r>
            <a:r>
              <a:rPr lang="en-GB" sz="2000" b="1">
                <a:solidFill>
                  <a:srgbClr val="ED7D31"/>
                </a:solidFill>
              </a:rPr>
              <a:t>belle</a:t>
            </a:r>
            <a:r>
              <a:rPr lang="en-GB" sz="2000">
                <a:solidFill>
                  <a:srgbClr val="1F3864"/>
                </a:solidFill>
              </a:rPr>
              <a:t> église </a:t>
            </a:r>
            <a:r>
              <a:rPr lang="en-GB" sz="2000"/>
              <a:t>: </a:t>
            </a:r>
            <a:endParaRPr/>
          </a:p>
          <a:p>
            <a:pPr marL="118530" indent="0">
              <a:lnSpc>
                <a:spcPct val="150000"/>
              </a:lnSpc>
              <a:spcBef>
                <a:spcPts val="1067"/>
              </a:spcBef>
              <a:buSzPts val="1400"/>
              <a:buNone/>
            </a:pPr>
            <a:r>
              <a:rPr lang="en-GB" sz="2000"/>
              <a:t>le Sacré-Cœur. </a:t>
            </a:r>
            <a:endParaRPr/>
          </a:p>
        </p:txBody>
      </p:sp>
      <p:sp>
        <p:nvSpPr>
          <p:cNvPr id="1440" name="Google Shape;1440;p82"/>
          <p:cNvSpPr/>
          <p:nvPr/>
        </p:nvSpPr>
        <p:spPr>
          <a:xfrm>
            <a:off x="838200" y="1732768"/>
            <a:ext cx="2836800" cy="3810800"/>
          </a:xfrm>
          <a:prstGeom prst="rect">
            <a:avLst/>
          </a:prstGeom>
          <a:noFill/>
          <a:ln w="25400" cap="flat" cmpd="sng">
            <a:solidFill>
              <a:srgbClr val="42719B"/>
            </a:solidFill>
            <a:prstDash val="solid"/>
            <a:round/>
            <a:headEnd type="none" w="sm" len="sm"/>
            <a:tailEnd type="none" w="sm" len="sm"/>
          </a:ln>
        </p:spPr>
        <p:txBody>
          <a:bodyPr spcFirstLastPara="1" wrap="square" lIns="91431" tIns="45699" rIns="91431" bIns="45699" anchor="ctr" anchorCtr="0">
            <a:noAutofit/>
          </a:bodyPr>
          <a:lstStyle/>
          <a:p>
            <a:pPr algn="ctr"/>
            <a:endParaRPr sz="1500">
              <a:solidFill>
                <a:schemeClr val="lt1"/>
              </a:solidFill>
              <a:latin typeface="Arial"/>
              <a:ea typeface="Arial"/>
              <a:cs typeface="Arial"/>
              <a:sym typeface="Arial"/>
            </a:endParaRPr>
          </a:p>
        </p:txBody>
      </p:sp>
      <p:sp>
        <p:nvSpPr>
          <p:cNvPr id="1441" name="Google Shape;1441;p82"/>
          <p:cNvSpPr txBox="1"/>
          <p:nvPr/>
        </p:nvSpPr>
        <p:spPr>
          <a:xfrm>
            <a:off x="4380155" y="1248689"/>
            <a:ext cx="3493200" cy="4964800"/>
          </a:xfrm>
          <a:prstGeom prst="rect">
            <a:avLst/>
          </a:prstGeom>
          <a:noFill/>
          <a:ln>
            <a:noFill/>
          </a:ln>
        </p:spPr>
        <p:txBody>
          <a:bodyPr spcFirstLastPara="1" wrap="square" lIns="91431" tIns="45699" rIns="91431" bIns="45699" anchor="t" anchorCtr="0">
            <a:noAutofit/>
          </a:bodyPr>
          <a:lstStyle/>
          <a:p>
            <a:pPr>
              <a:lnSpc>
                <a:spcPct val="90000"/>
              </a:lnSpc>
              <a:buClr>
                <a:srgbClr val="1F3864"/>
              </a:buClr>
              <a:buSzPts val="1400"/>
            </a:pPr>
            <a:endParaRPr sz="2400">
              <a:solidFill>
                <a:srgbClr val="1F3864"/>
              </a:solidFill>
              <a:latin typeface="Century Gothic"/>
              <a:ea typeface="Century Gothic"/>
              <a:cs typeface="Century Gothic"/>
              <a:sym typeface="Century Gothic"/>
            </a:endParaRPr>
          </a:p>
          <a:p>
            <a:pPr>
              <a:lnSpc>
                <a:spcPct val="90000"/>
              </a:lnSpc>
              <a:buClr>
                <a:srgbClr val="1F3864"/>
              </a:buClr>
              <a:buSzPts val="1400"/>
            </a:pPr>
            <a:endParaRPr sz="2400">
              <a:solidFill>
                <a:srgbClr val="1F3864"/>
              </a:solidFill>
              <a:latin typeface="Century Gothic"/>
              <a:ea typeface="Century Gothic"/>
              <a:cs typeface="Century Gothic"/>
              <a:sym typeface="Century Gothic"/>
            </a:endParaRPr>
          </a:p>
          <a:p>
            <a:pPr algn="ctr">
              <a:lnSpc>
                <a:spcPct val="90000"/>
              </a:lnSpc>
              <a:buClr>
                <a:srgbClr val="1F3864"/>
              </a:buClr>
              <a:buSzPts val="1400"/>
            </a:pPr>
            <a:r>
              <a:rPr lang="en-GB" sz="2400">
                <a:solidFill>
                  <a:srgbClr val="1F3864"/>
                </a:solidFill>
                <a:latin typeface="Century Gothic"/>
                <a:ea typeface="Century Gothic"/>
                <a:cs typeface="Century Gothic"/>
                <a:sym typeface="Century Gothic"/>
              </a:rPr>
              <a:t>Écris la réponse correcte:</a:t>
            </a:r>
            <a:endParaRPr sz="1500"/>
          </a:p>
          <a:p>
            <a:pPr>
              <a:lnSpc>
                <a:spcPct val="90000"/>
              </a:lnSpc>
              <a:buClr>
                <a:srgbClr val="1F3864"/>
              </a:buClr>
              <a:buSzPts val="1400"/>
            </a:pPr>
            <a:endParaRPr sz="2400">
              <a:solidFill>
                <a:srgbClr val="1F3864"/>
              </a:solidFill>
              <a:latin typeface="Century Gothic"/>
              <a:ea typeface="Century Gothic"/>
              <a:cs typeface="Century Gothic"/>
              <a:sym typeface="Century Gothic"/>
            </a:endParaRPr>
          </a:p>
          <a:p>
            <a:pPr algn="ctr">
              <a:lnSpc>
                <a:spcPct val="90000"/>
              </a:lnSpc>
              <a:buClr>
                <a:srgbClr val="1F3864"/>
              </a:buClr>
              <a:buSzPts val="1400"/>
            </a:pPr>
            <a:r>
              <a:rPr lang="en-GB" sz="2400" b="1">
                <a:solidFill>
                  <a:srgbClr val="1F3864"/>
                </a:solidFill>
                <a:latin typeface="Century Gothic"/>
                <a:ea typeface="Century Gothic"/>
                <a:cs typeface="Century Gothic"/>
                <a:sym typeface="Century Gothic"/>
              </a:rPr>
              <a:t>beautiful</a:t>
            </a:r>
            <a:endParaRPr sz="1500"/>
          </a:p>
          <a:p>
            <a:pPr>
              <a:lnSpc>
                <a:spcPct val="90000"/>
              </a:lnSpc>
              <a:buClr>
                <a:srgbClr val="1F3864"/>
              </a:buClr>
              <a:buSzPts val="1400"/>
            </a:pPr>
            <a:endParaRPr sz="2800">
              <a:solidFill>
                <a:srgbClr val="1F3864"/>
              </a:solidFill>
              <a:latin typeface="Century Gothic"/>
              <a:ea typeface="Century Gothic"/>
              <a:cs typeface="Century Gothic"/>
              <a:sym typeface="Century Gothic"/>
            </a:endParaRPr>
          </a:p>
        </p:txBody>
      </p:sp>
      <p:pic>
        <p:nvPicPr>
          <p:cNvPr id="1442" name="Google Shape;1442;p82" descr="Paris, Sacrée-Cœur"/>
          <p:cNvPicPr preferRelativeResize="0"/>
          <p:nvPr/>
        </p:nvPicPr>
        <p:blipFill rotWithShape="1">
          <a:blip r:embed="rId3">
            <a:alphaModFix/>
          </a:blip>
          <a:srcRect/>
          <a:stretch/>
        </p:blipFill>
        <p:spPr>
          <a:xfrm>
            <a:off x="8084153" y="625340"/>
            <a:ext cx="3810000" cy="5715000"/>
          </a:xfrm>
          <a:prstGeom prst="rect">
            <a:avLst/>
          </a:prstGeom>
          <a:noFill/>
          <a:ln>
            <a:noFill/>
          </a:ln>
        </p:spPr>
      </p:pic>
      <p:sp>
        <p:nvSpPr>
          <p:cNvPr id="1443" name="Google Shape;1443;p82"/>
          <p:cNvSpPr/>
          <p:nvPr/>
        </p:nvSpPr>
        <p:spPr>
          <a:xfrm>
            <a:off x="4627921" y="4318239"/>
            <a:ext cx="2980000" cy="1612800"/>
          </a:xfrm>
          <a:prstGeom prst="wedgeRoundRectCallout">
            <a:avLst>
              <a:gd name="adj1" fmla="val -20833"/>
              <a:gd name="adj2" fmla="val 62500"/>
              <a:gd name="adj3" fmla="val 0"/>
            </a:avLst>
          </a:prstGeom>
          <a:solidFill>
            <a:srgbClr val="1E4E79"/>
          </a:solidFill>
          <a:ln w="25400" cap="flat" cmpd="sng">
            <a:solidFill>
              <a:srgbClr val="ED7D31"/>
            </a:solidFill>
            <a:prstDash val="solid"/>
            <a:round/>
            <a:headEnd type="none" w="sm" len="sm"/>
            <a:tailEnd type="none" w="sm" len="sm"/>
          </a:ln>
        </p:spPr>
        <p:txBody>
          <a:bodyPr spcFirstLastPara="1" wrap="square" lIns="91431" tIns="45699" rIns="91431" bIns="45699" anchor="ctr" anchorCtr="0">
            <a:noAutofit/>
          </a:bodyPr>
          <a:lstStyle/>
          <a:p>
            <a:pPr algn="ctr"/>
            <a:r>
              <a:rPr lang="en-GB" sz="2000">
                <a:solidFill>
                  <a:schemeClr val="lt1"/>
                </a:solidFill>
                <a:latin typeface="Century Gothic"/>
                <a:ea typeface="Century Gothic"/>
                <a:cs typeface="Century Gothic"/>
                <a:sym typeface="Century Gothic"/>
              </a:rPr>
              <a:t>Many of the adjectives in this activity have an irregular feminine form.</a:t>
            </a:r>
            <a:endParaRPr sz="1500">
              <a:solidFill>
                <a:schemeClr val="lt1"/>
              </a:solidFill>
              <a:latin typeface="Arial"/>
              <a:ea typeface="Arial"/>
              <a:cs typeface="Arial"/>
              <a:sym typeface="Arial"/>
            </a:endParaRPr>
          </a:p>
        </p:txBody>
      </p:sp>
      <p:sp>
        <p:nvSpPr>
          <p:cNvPr id="1444" name="Google Shape;1444;p82"/>
          <p:cNvSpPr/>
          <p:nvPr/>
        </p:nvSpPr>
        <p:spPr>
          <a:xfrm>
            <a:off x="7983905" y="249869"/>
            <a:ext cx="2474400" cy="1948800"/>
          </a:xfrm>
          <a:prstGeom prst="wedgeRoundRectCallout">
            <a:avLst>
              <a:gd name="adj1" fmla="val -20833"/>
              <a:gd name="adj2" fmla="val 62500"/>
              <a:gd name="adj3" fmla="val 0"/>
            </a:avLst>
          </a:prstGeom>
          <a:solidFill>
            <a:srgbClr val="1E4E79"/>
          </a:solidFill>
          <a:ln w="25400" cap="flat" cmpd="sng">
            <a:solidFill>
              <a:srgbClr val="ED7D31"/>
            </a:solidFill>
            <a:prstDash val="solid"/>
            <a:round/>
            <a:headEnd type="none" w="sm" len="sm"/>
            <a:tailEnd type="none" w="sm" len="sm"/>
          </a:ln>
        </p:spPr>
        <p:txBody>
          <a:bodyPr spcFirstLastPara="1" wrap="square" lIns="91431" tIns="45699" rIns="91431" bIns="45699" anchor="ctr" anchorCtr="0">
            <a:noAutofit/>
          </a:bodyPr>
          <a:lstStyle/>
          <a:p>
            <a:pPr algn="ctr"/>
            <a:r>
              <a:rPr lang="en-GB" sz="2000" i="1">
                <a:solidFill>
                  <a:schemeClr val="lt1"/>
                </a:solidFill>
                <a:latin typeface="Century Gothic"/>
                <a:ea typeface="Century Gothic"/>
                <a:cs typeface="Century Gothic"/>
                <a:sym typeface="Century Gothic"/>
              </a:rPr>
              <a:t>Cœur </a:t>
            </a:r>
            <a:r>
              <a:rPr lang="en-GB" sz="2000">
                <a:solidFill>
                  <a:schemeClr val="lt1"/>
                </a:solidFill>
                <a:latin typeface="Century Gothic"/>
                <a:ea typeface="Century Gothic"/>
                <a:cs typeface="Century Gothic"/>
                <a:sym typeface="Century Gothic"/>
              </a:rPr>
              <a:t>is the French word for ‘heart’. What do you think the name of this church means?</a:t>
            </a:r>
            <a:endParaRPr sz="1500"/>
          </a:p>
        </p:txBody>
      </p:sp>
      <p:pic>
        <p:nvPicPr>
          <p:cNvPr id="1445" name="Google Shape;1445;p82"/>
          <p:cNvPicPr preferRelativeResize="0"/>
          <p:nvPr/>
        </p:nvPicPr>
        <p:blipFill rotWithShape="1">
          <a:blip r:embed="rId4">
            <a:alphaModFix/>
          </a:blip>
          <a:srcRect/>
          <a:stretch/>
        </p:blipFill>
        <p:spPr>
          <a:xfrm>
            <a:off x="6126774" y="-169467"/>
            <a:ext cx="1799793" cy="1799793"/>
          </a:xfrm>
          <a:prstGeom prst="rect">
            <a:avLst/>
          </a:prstGeom>
          <a:noFill/>
          <a:ln>
            <a:noFill/>
          </a:ln>
        </p:spPr>
      </p:pic>
      <p:pic>
        <p:nvPicPr>
          <p:cNvPr id="1446" name="Google Shape;1446;p82" descr="background rectangle"/>
          <p:cNvPicPr preferRelativeResize="0"/>
          <p:nvPr/>
        </p:nvPicPr>
        <p:blipFill rotWithShape="1">
          <a:blip r:embed="rId5">
            <a:alphaModFix/>
          </a:blip>
          <a:srcRect/>
          <a:stretch/>
        </p:blipFill>
        <p:spPr>
          <a:xfrm>
            <a:off x="-1" y="296864"/>
            <a:ext cx="6457247" cy="867128"/>
          </a:xfrm>
          <a:prstGeom prst="rect">
            <a:avLst/>
          </a:prstGeom>
          <a:noFill/>
          <a:ln>
            <a:noFill/>
          </a:ln>
        </p:spPr>
      </p:pic>
      <p:sp>
        <p:nvSpPr>
          <p:cNvPr id="1447" name="Google Shape;1447;p82"/>
          <p:cNvSpPr txBox="1"/>
          <p:nvPr/>
        </p:nvSpPr>
        <p:spPr>
          <a:xfrm>
            <a:off x="0" y="296864"/>
            <a:ext cx="5265200" cy="708000"/>
          </a:xfrm>
          <a:prstGeom prst="rect">
            <a:avLst/>
          </a:prstGeom>
          <a:noFill/>
          <a:ln>
            <a:noFill/>
          </a:ln>
        </p:spPr>
        <p:txBody>
          <a:bodyPr spcFirstLastPara="1" wrap="square" lIns="91431" tIns="45699" rIns="91431" bIns="45699" anchor="ctr" anchorCtr="0">
            <a:noAutofit/>
          </a:bodyPr>
          <a:lstStyle/>
          <a:p>
            <a:pPr>
              <a:lnSpc>
                <a:spcPct val="90000"/>
              </a:lnSpc>
              <a:buClr>
                <a:srgbClr val="1F3864"/>
              </a:buClr>
              <a:buSzPts val="1400"/>
            </a:pPr>
            <a:r>
              <a:rPr lang="en-GB" sz="3200" b="1">
                <a:solidFill>
                  <a:schemeClr val="lt1"/>
                </a:solidFill>
                <a:latin typeface="Century Gothic"/>
                <a:ea typeface="Century Gothic"/>
                <a:cs typeface="Century Gothic"/>
                <a:sym typeface="Century Gothic"/>
              </a:rPr>
              <a:t>Comment est Paris ? (2/6)</a:t>
            </a:r>
            <a:endParaRPr sz="1500"/>
          </a:p>
        </p:txBody>
      </p:sp>
      <p:sp>
        <p:nvSpPr>
          <p:cNvPr id="1448" name="Google Shape;1448;p82"/>
          <p:cNvSpPr/>
          <p:nvPr/>
        </p:nvSpPr>
        <p:spPr>
          <a:xfrm>
            <a:off x="10639168" y="249869"/>
            <a:ext cx="1270800" cy="399600"/>
          </a:xfrm>
          <a:prstGeom prst="roundRect">
            <a:avLst>
              <a:gd name="adj" fmla="val 16667"/>
            </a:avLst>
          </a:prstGeom>
          <a:solidFill>
            <a:srgbClr val="105076"/>
          </a:solidFill>
          <a:ln w="25400" cap="flat" cmpd="sng">
            <a:solidFill>
              <a:srgbClr val="105076"/>
            </a:solidFill>
            <a:prstDash val="solid"/>
            <a:round/>
            <a:headEnd type="none" w="sm" len="sm"/>
            <a:tailEnd type="none" w="sm" len="sm"/>
          </a:ln>
        </p:spPr>
        <p:txBody>
          <a:bodyPr spcFirstLastPara="1" wrap="square" lIns="91431" tIns="45699" rIns="91431" bIns="45699" anchor="ctr" anchorCtr="0">
            <a:noAutofit/>
          </a:bodyPr>
          <a:lstStyle/>
          <a:p>
            <a:pPr algn="ctr">
              <a:buClr>
                <a:srgbClr val="FFFFFF"/>
              </a:buClr>
              <a:buSzPts val="1500"/>
            </a:pPr>
            <a:r>
              <a:rPr lang="en-GB" sz="2000" b="1">
                <a:solidFill>
                  <a:srgbClr val="FFFFFF"/>
                </a:solidFill>
                <a:latin typeface="Century Gothic"/>
                <a:ea typeface="Century Gothic"/>
                <a:cs typeface="Century Gothic"/>
                <a:sym typeface="Century Gothic"/>
              </a:rPr>
              <a:t>écrire</a:t>
            </a:r>
            <a:endParaRPr sz="2000" b="1">
              <a:solidFill>
                <a:srgbClr val="FFFFFF"/>
              </a:solidFill>
              <a:latin typeface="Century Gothic"/>
              <a:ea typeface="Century Gothic"/>
              <a:cs typeface="Century Gothic"/>
              <a:sym typeface="Century Gothic"/>
            </a:endParaRPr>
          </a:p>
        </p:txBody>
      </p:sp>
      <p:sp>
        <p:nvSpPr>
          <p:cNvPr id="1449" name="Google Shape;1449;p82"/>
          <p:cNvSpPr txBox="1"/>
          <p:nvPr/>
        </p:nvSpPr>
        <p:spPr>
          <a:xfrm>
            <a:off x="1580261" y="2352729"/>
            <a:ext cx="676400" cy="400000"/>
          </a:xfrm>
          <a:prstGeom prst="rect">
            <a:avLst/>
          </a:prstGeom>
          <a:solidFill>
            <a:schemeClr val="lt1"/>
          </a:solidFill>
          <a:ln>
            <a:noFill/>
          </a:ln>
        </p:spPr>
        <p:txBody>
          <a:bodyPr spcFirstLastPara="1" wrap="square" lIns="71998" tIns="45699" rIns="91431" bIns="45699" anchor="t" anchorCtr="0">
            <a:noAutofit/>
          </a:bodyPr>
          <a:lstStyle/>
          <a:p>
            <a:pPr algn="ctr"/>
            <a:r>
              <a:rPr lang="en-GB" sz="2000">
                <a:solidFill>
                  <a:schemeClr val="accent2"/>
                </a:solidFill>
                <a:latin typeface="Century Gothic"/>
                <a:ea typeface="Century Gothic"/>
                <a:cs typeface="Century Gothic"/>
                <a:sym typeface="Century Gothic"/>
              </a:rPr>
              <a:t>____</a:t>
            </a:r>
            <a:endParaRPr sz="1500"/>
          </a:p>
        </p:txBody>
      </p:sp>
    </p:spTree>
    <p:extLst>
      <p:ext uri="{BB962C8B-B14F-4D97-AF65-F5344CB8AC3E}">
        <p14:creationId xmlns:p14="http://schemas.microsoft.com/office/powerpoint/2010/main" val="72926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44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grpSp>
        <p:nvGrpSpPr>
          <p:cNvPr id="1455" name="Google Shape;1455;p83"/>
          <p:cNvGrpSpPr/>
          <p:nvPr/>
        </p:nvGrpSpPr>
        <p:grpSpPr>
          <a:xfrm>
            <a:off x="386634" y="1017734"/>
            <a:ext cx="3829983" cy="5300412"/>
            <a:chOff x="6583716" y="77853"/>
            <a:chExt cx="4170883" cy="6248521"/>
          </a:xfrm>
        </p:grpSpPr>
        <p:sp>
          <p:nvSpPr>
            <p:cNvPr id="1456" name="Google Shape;1456;p83"/>
            <p:cNvSpPr/>
            <p:nvPr/>
          </p:nvSpPr>
          <p:spPr>
            <a:xfrm>
              <a:off x="6583716" y="77853"/>
              <a:ext cx="4170883" cy="6248521"/>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algn="ctr"/>
              <a:endParaRPr sz="1500">
                <a:solidFill>
                  <a:schemeClr val="dk1"/>
                </a:solidFill>
                <a:latin typeface="Arial"/>
                <a:ea typeface="Arial"/>
                <a:cs typeface="Arial"/>
                <a:sym typeface="Arial"/>
              </a:endParaRPr>
            </a:p>
          </p:txBody>
        </p:sp>
        <p:sp>
          <p:nvSpPr>
            <p:cNvPr id="1457" name="Google Shape;1457;p83"/>
            <p:cNvSpPr/>
            <p:nvPr/>
          </p:nvSpPr>
          <p:spPr>
            <a:xfrm>
              <a:off x="8369750" y="5599789"/>
              <a:ext cx="540000" cy="5400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algn="ctr"/>
              <a:endParaRPr sz="1500">
                <a:solidFill>
                  <a:schemeClr val="dk1"/>
                </a:solidFill>
                <a:latin typeface="Arial"/>
                <a:ea typeface="Arial"/>
                <a:cs typeface="Arial"/>
                <a:sym typeface="Arial"/>
              </a:endParaRPr>
            </a:p>
          </p:txBody>
        </p:sp>
      </p:grpSp>
      <p:sp>
        <p:nvSpPr>
          <p:cNvPr id="1458" name="Google Shape;1458;p83"/>
          <p:cNvSpPr txBox="1">
            <a:spLocks noGrp="1"/>
          </p:cNvSpPr>
          <p:nvPr>
            <p:ph type="body" idx="1"/>
          </p:nvPr>
        </p:nvSpPr>
        <p:spPr>
          <a:xfrm>
            <a:off x="838200" y="1825625"/>
            <a:ext cx="6758400" cy="4351200"/>
          </a:xfrm>
          <a:prstGeom prst="rect">
            <a:avLst/>
          </a:prstGeom>
          <a:noFill/>
          <a:ln>
            <a:noFill/>
          </a:ln>
        </p:spPr>
        <p:txBody>
          <a:bodyPr spcFirstLastPara="1" wrap="square" lIns="91431" tIns="45699" rIns="91431" bIns="45699" anchor="t" anchorCtr="0">
            <a:noAutofit/>
          </a:bodyPr>
          <a:lstStyle/>
          <a:p>
            <a:pPr marL="118530" indent="0">
              <a:spcBef>
                <a:spcPts val="1067"/>
              </a:spcBef>
              <a:buSzPts val="1400"/>
              <a:buNone/>
            </a:pPr>
            <a:r>
              <a:rPr lang="en-GB" sz="2000"/>
              <a:t>Il y a </a:t>
            </a:r>
            <a:endParaRPr/>
          </a:p>
          <a:p>
            <a:pPr marL="118530" indent="0">
              <a:spcBef>
                <a:spcPts val="1067"/>
              </a:spcBef>
              <a:buSzPts val="1400"/>
              <a:buNone/>
            </a:pPr>
            <a:r>
              <a:rPr lang="en-GB" sz="2000"/>
              <a:t>une </a:t>
            </a:r>
            <a:r>
              <a:rPr lang="en-GB" sz="2000" b="1">
                <a:solidFill>
                  <a:srgbClr val="ED7D31"/>
                </a:solidFill>
              </a:rPr>
              <a:t>vieille</a:t>
            </a:r>
            <a:r>
              <a:rPr lang="en-GB" sz="2000"/>
              <a:t> </a:t>
            </a:r>
            <a:endParaRPr/>
          </a:p>
          <a:p>
            <a:pPr marL="118530" indent="0">
              <a:spcBef>
                <a:spcPts val="1067"/>
              </a:spcBef>
              <a:buSzPts val="1400"/>
              <a:buNone/>
            </a:pPr>
            <a:r>
              <a:rPr lang="en-GB" sz="2000"/>
              <a:t>cathédrale : </a:t>
            </a:r>
            <a:endParaRPr/>
          </a:p>
          <a:p>
            <a:pPr marL="118530" indent="0">
              <a:spcBef>
                <a:spcPts val="1067"/>
              </a:spcBef>
              <a:buSzPts val="1400"/>
              <a:buNone/>
            </a:pPr>
            <a:r>
              <a:rPr lang="en-GB" sz="2000"/>
              <a:t>Notre-Dame. </a:t>
            </a:r>
            <a:endParaRPr/>
          </a:p>
        </p:txBody>
      </p:sp>
      <p:sp>
        <p:nvSpPr>
          <p:cNvPr id="1459" name="Google Shape;1459;p83"/>
          <p:cNvSpPr/>
          <p:nvPr/>
        </p:nvSpPr>
        <p:spPr>
          <a:xfrm>
            <a:off x="838200" y="1732768"/>
            <a:ext cx="2836800" cy="3810800"/>
          </a:xfrm>
          <a:prstGeom prst="rect">
            <a:avLst/>
          </a:prstGeom>
          <a:noFill/>
          <a:ln w="25400" cap="flat" cmpd="sng">
            <a:solidFill>
              <a:srgbClr val="42719B"/>
            </a:solidFill>
            <a:prstDash val="solid"/>
            <a:round/>
            <a:headEnd type="none" w="sm" len="sm"/>
            <a:tailEnd type="none" w="sm" len="sm"/>
          </a:ln>
        </p:spPr>
        <p:txBody>
          <a:bodyPr spcFirstLastPara="1" wrap="square" lIns="91431" tIns="45699" rIns="91431" bIns="45699" anchor="ctr" anchorCtr="0">
            <a:noAutofit/>
          </a:bodyPr>
          <a:lstStyle/>
          <a:p>
            <a:pPr algn="ctr"/>
            <a:endParaRPr sz="1500">
              <a:solidFill>
                <a:schemeClr val="lt1"/>
              </a:solidFill>
              <a:latin typeface="Arial"/>
              <a:ea typeface="Arial"/>
              <a:cs typeface="Arial"/>
              <a:sym typeface="Arial"/>
            </a:endParaRPr>
          </a:p>
        </p:txBody>
      </p:sp>
      <p:sp>
        <p:nvSpPr>
          <p:cNvPr id="1460" name="Google Shape;1460;p83"/>
          <p:cNvSpPr txBox="1"/>
          <p:nvPr/>
        </p:nvSpPr>
        <p:spPr>
          <a:xfrm>
            <a:off x="4380155" y="1248689"/>
            <a:ext cx="3493200" cy="4964800"/>
          </a:xfrm>
          <a:prstGeom prst="rect">
            <a:avLst/>
          </a:prstGeom>
          <a:noFill/>
          <a:ln>
            <a:noFill/>
          </a:ln>
        </p:spPr>
        <p:txBody>
          <a:bodyPr spcFirstLastPara="1" wrap="square" lIns="91431" tIns="45699" rIns="91431" bIns="45699" anchor="t" anchorCtr="0">
            <a:noAutofit/>
          </a:bodyPr>
          <a:lstStyle/>
          <a:p>
            <a:pPr>
              <a:lnSpc>
                <a:spcPct val="90000"/>
              </a:lnSpc>
              <a:buClr>
                <a:srgbClr val="1F3864"/>
              </a:buClr>
              <a:buSzPts val="1400"/>
            </a:pPr>
            <a:endParaRPr sz="2400">
              <a:solidFill>
                <a:srgbClr val="1F3864"/>
              </a:solidFill>
              <a:latin typeface="Century Gothic"/>
              <a:ea typeface="Century Gothic"/>
              <a:cs typeface="Century Gothic"/>
              <a:sym typeface="Century Gothic"/>
            </a:endParaRPr>
          </a:p>
          <a:p>
            <a:pPr algn="ctr">
              <a:lnSpc>
                <a:spcPct val="90000"/>
              </a:lnSpc>
              <a:buClr>
                <a:srgbClr val="1F3864"/>
              </a:buClr>
              <a:buSzPts val="1400"/>
            </a:pPr>
            <a:endParaRPr sz="2400">
              <a:solidFill>
                <a:srgbClr val="1F3864"/>
              </a:solidFill>
              <a:latin typeface="Century Gothic"/>
              <a:ea typeface="Century Gothic"/>
              <a:cs typeface="Century Gothic"/>
              <a:sym typeface="Century Gothic"/>
            </a:endParaRPr>
          </a:p>
          <a:p>
            <a:pPr algn="ctr">
              <a:lnSpc>
                <a:spcPct val="90000"/>
              </a:lnSpc>
              <a:buClr>
                <a:srgbClr val="1F3864"/>
              </a:buClr>
              <a:buSzPts val="1400"/>
            </a:pPr>
            <a:r>
              <a:rPr lang="en-GB" sz="2400">
                <a:solidFill>
                  <a:srgbClr val="1F3864"/>
                </a:solidFill>
                <a:latin typeface="Century Gothic"/>
                <a:ea typeface="Century Gothic"/>
                <a:cs typeface="Century Gothic"/>
                <a:sym typeface="Century Gothic"/>
              </a:rPr>
              <a:t>Écris la réponse correcte:</a:t>
            </a:r>
            <a:endParaRPr sz="1500"/>
          </a:p>
          <a:p>
            <a:pPr>
              <a:lnSpc>
                <a:spcPct val="90000"/>
              </a:lnSpc>
              <a:buClr>
                <a:srgbClr val="1F3864"/>
              </a:buClr>
              <a:buSzPts val="1400"/>
            </a:pPr>
            <a:endParaRPr sz="2400">
              <a:solidFill>
                <a:srgbClr val="1F3864"/>
              </a:solidFill>
              <a:latin typeface="Century Gothic"/>
              <a:ea typeface="Century Gothic"/>
              <a:cs typeface="Century Gothic"/>
              <a:sym typeface="Century Gothic"/>
            </a:endParaRPr>
          </a:p>
          <a:p>
            <a:pPr algn="ctr">
              <a:lnSpc>
                <a:spcPct val="90000"/>
              </a:lnSpc>
              <a:buClr>
                <a:srgbClr val="1F3864"/>
              </a:buClr>
              <a:buSzPts val="1400"/>
            </a:pPr>
            <a:r>
              <a:rPr lang="en-GB" sz="2400" b="1">
                <a:solidFill>
                  <a:srgbClr val="1F3864"/>
                </a:solidFill>
                <a:latin typeface="Century Gothic"/>
                <a:ea typeface="Century Gothic"/>
                <a:cs typeface="Century Gothic"/>
                <a:sym typeface="Century Gothic"/>
              </a:rPr>
              <a:t>old</a:t>
            </a:r>
            <a:endParaRPr sz="1500"/>
          </a:p>
          <a:p>
            <a:pPr>
              <a:lnSpc>
                <a:spcPct val="90000"/>
              </a:lnSpc>
              <a:buClr>
                <a:srgbClr val="1F3864"/>
              </a:buClr>
              <a:buSzPts val="1400"/>
            </a:pPr>
            <a:endParaRPr sz="2800">
              <a:solidFill>
                <a:srgbClr val="1F3864"/>
              </a:solidFill>
              <a:latin typeface="Century Gothic"/>
              <a:ea typeface="Century Gothic"/>
              <a:cs typeface="Century Gothic"/>
              <a:sym typeface="Century Gothic"/>
            </a:endParaRPr>
          </a:p>
        </p:txBody>
      </p:sp>
      <p:pic>
        <p:nvPicPr>
          <p:cNvPr id="1461" name="Google Shape;1461;p83" descr="people walking near brown concrete building during daytime"/>
          <p:cNvPicPr preferRelativeResize="0"/>
          <p:nvPr/>
        </p:nvPicPr>
        <p:blipFill rotWithShape="1">
          <a:blip r:embed="rId3">
            <a:alphaModFix/>
          </a:blip>
          <a:srcRect/>
          <a:stretch/>
        </p:blipFill>
        <p:spPr>
          <a:xfrm>
            <a:off x="7572940" y="1812726"/>
            <a:ext cx="4445000" cy="2964815"/>
          </a:xfrm>
          <a:prstGeom prst="rect">
            <a:avLst/>
          </a:prstGeom>
          <a:noFill/>
          <a:ln>
            <a:noFill/>
          </a:ln>
        </p:spPr>
      </p:pic>
      <p:sp>
        <p:nvSpPr>
          <p:cNvPr id="1462" name="Google Shape;1462;p83"/>
          <p:cNvSpPr txBox="1">
            <a:spLocks noGrp="1"/>
          </p:cNvSpPr>
          <p:nvPr>
            <p:ph type="title"/>
          </p:nvPr>
        </p:nvSpPr>
        <p:spPr>
          <a:xfrm>
            <a:off x="-1" y="0"/>
            <a:ext cx="10515600" cy="1325600"/>
          </a:xfrm>
          <a:prstGeom prst="rect">
            <a:avLst/>
          </a:prstGeom>
          <a:noFill/>
          <a:ln>
            <a:noFill/>
          </a:ln>
        </p:spPr>
        <p:txBody>
          <a:bodyPr spcFirstLastPara="1" wrap="square" lIns="91431" tIns="45699" rIns="91431" bIns="45699" anchor="ctr" anchorCtr="0">
            <a:noAutofit/>
          </a:bodyPr>
          <a:lstStyle/>
          <a:p>
            <a:pPr>
              <a:spcBef>
                <a:spcPts val="0"/>
              </a:spcBef>
              <a:buClr>
                <a:srgbClr val="1F3864"/>
              </a:buClr>
              <a:buSzPts val="1400"/>
            </a:pPr>
            <a:r>
              <a:rPr lang="en-GB" sz="2800" b="1">
                <a:solidFill>
                  <a:schemeClr val="lt1"/>
                </a:solidFill>
              </a:rPr>
              <a:t>Comment est Paris? (3/6)</a:t>
            </a:r>
            <a:endParaRPr sz="2800"/>
          </a:p>
        </p:txBody>
      </p:sp>
      <p:pic>
        <p:nvPicPr>
          <p:cNvPr id="1463" name="Google Shape;1463;p83"/>
          <p:cNvPicPr preferRelativeResize="0"/>
          <p:nvPr/>
        </p:nvPicPr>
        <p:blipFill rotWithShape="1">
          <a:blip r:embed="rId4">
            <a:alphaModFix/>
          </a:blip>
          <a:srcRect/>
          <a:stretch/>
        </p:blipFill>
        <p:spPr>
          <a:xfrm>
            <a:off x="6126774" y="-169467"/>
            <a:ext cx="1799793" cy="1799793"/>
          </a:xfrm>
          <a:prstGeom prst="rect">
            <a:avLst/>
          </a:prstGeom>
          <a:noFill/>
          <a:ln>
            <a:noFill/>
          </a:ln>
        </p:spPr>
      </p:pic>
      <p:pic>
        <p:nvPicPr>
          <p:cNvPr id="1464" name="Google Shape;1464;p83" descr="background rectangle"/>
          <p:cNvPicPr preferRelativeResize="0"/>
          <p:nvPr/>
        </p:nvPicPr>
        <p:blipFill rotWithShape="1">
          <a:blip r:embed="rId5">
            <a:alphaModFix/>
          </a:blip>
          <a:srcRect/>
          <a:stretch/>
        </p:blipFill>
        <p:spPr>
          <a:xfrm>
            <a:off x="-1" y="296864"/>
            <a:ext cx="6457247" cy="867128"/>
          </a:xfrm>
          <a:prstGeom prst="rect">
            <a:avLst/>
          </a:prstGeom>
          <a:noFill/>
          <a:ln>
            <a:noFill/>
          </a:ln>
        </p:spPr>
      </p:pic>
      <p:sp>
        <p:nvSpPr>
          <p:cNvPr id="1465" name="Google Shape;1465;p83"/>
          <p:cNvSpPr txBox="1"/>
          <p:nvPr/>
        </p:nvSpPr>
        <p:spPr>
          <a:xfrm>
            <a:off x="0" y="296864"/>
            <a:ext cx="5265200" cy="708000"/>
          </a:xfrm>
          <a:prstGeom prst="rect">
            <a:avLst/>
          </a:prstGeom>
          <a:noFill/>
          <a:ln>
            <a:noFill/>
          </a:ln>
        </p:spPr>
        <p:txBody>
          <a:bodyPr spcFirstLastPara="1" wrap="square" lIns="91431" tIns="45699" rIns="91431" bIns="45699" anchor="ctr" anchorCtr="0">
            <a:noAutofit/>
          </a:bodyPr>
          <a:lstStyle/>
          <a:p>
            <a:pPr>
              <a:lnSpc>
                <a:spcPct val="90000"/>
              </a:lnSpc>
              <a:buClr>
                <a:srgbClr val="1F3864"/>
              </a:buClr>
              <a:buSzPts val="1400"/>
            </a:pPr>
            <a:r>
              <a:rPr lang="en-GB" sz="3200" b="1">
                <a:solidFill>
                  <a:schemeClr val="lt1"/>
                </a:solidFill>
                <a:latin typeface="Century Gothic"/>
                <a:ea typeface="Century Gothic"/>
                <a:cs typeface="Century Gothic"/>
                <a:sym typeface="Century Gothic"/>
              </a:rPr>
              <a:t>Comment est Paris ? (3/6)</a:t>
            </a:r>
            <a:endParaRPr sz="1500"/>
          </a:p>
        </p:txBody>
      </p:sp>
      <p:sp>
        <p:nvSpPr>
          <p:cNvPr id="1466" name="Google Shape;1466;p83"/>
          <p:cNvSpPr/>
          <p:nvPr/>
        </p:nvSpPr>
        <p:spPr>
          <a:xfrm>
            <a:off x="10639168" y="249869"/>
            <a:ext cx="1270800" cy="399600"/>
          </a:xfrm>
          <a:prstGeom prst="roundRect">
            <a:avLst>
              <a:gd name="adj" fmla="val 16667"/>
            </a:avLst>
          </a:prstGeom>
          <a:solidFill>
            <a:srgbClr val="105076"/>
          </a:solidFill>
          <a:ln w="25400" cap="flat" cmpd="sng">
            <a:solidFill>
              <a:srgbClr val="105076"/>
            </a:solidFill>
            <a:prstDash val="solid"/>
            <a:round/>
            <a:headEnd type="none" w="sm" len="sm"/>
            <a:tailEnd type="none" w="sm" len="sm"/>
          </a:ln>
        </p:spPr>
        <p:txBody>
          <a:bodyPr spcFirstLastPara="1" wrap="square" lIns="91431" tIns="45699" rIns="91431" bIns="45699" anchor="ctr" anchorCtr="0">
            <a:noAutofit/>
          </a:bodyPr>
          <a:lstStyle/>
          <a:p>
            <a:pPr algn="ctr">
              <a:buClr>
                <a:srgbClr val="FFFFFF"/>
              </a:buClr>
              <a:buSzPts val="1500"/>
            </a:pPr>
            <a:r>
              <a:rPr lang="en-GB" sz="2000" b="1">
                <a:solidFill>
                  <a:srgbClr val="FFFFFF"/>
                </a:solidFill>
                <a:latin typeface="Century Gothic"/>
                <a:ea typeface="Century Gothic"/>
                <a:cs typeface="Century Gothic"/>
                <a:sym typeface="Century Gothic"/>
              </a:rPr>
              <a:t>écrire</a:t>
            </a:r>
            <a:endParaRPr sz="2000" b="1">
              <a:solidFill>
                <a:srgbClr val="FFFFFF"/>
              </a:solidFill>
              <a:latin typeface="Century Gothic"/>
              <a:ea typeface="Century Gothic"/>
              <a:cs typeface="Century Gothic"/>
              <a:sym typeface="Century Gothic"/>
            </a:endParaRPr>
          </a:p>
        </p:txBody>
      </p:sp>
      <p:sp>
        <p:nvSpPr>
          <p:cNvPr id="1467" name="Google Shape;1467;p83"/>
          <p:cNvSpPr txBox="1"/>
          <p:nvPr/>
        </p:nvSpPr>
        <p:spPr>
          <a:xfrm>
            <a:off x="1513900" y="2304167"/>
            <a:ext cx="776000" cy="400000"/>
          </a:xfrm>
          <a:prstGeom prst="rect">
            <a:avLst/>
          </a:prstGeom>
          <a:solidFill>
            <a:schemeClr val="lt1"/>
          </a:solidFill>
          <a:ln>
            <a:noFill/>
          </a:ln>
        </p:spPr>
        <p:txBody>
          <a:bodyPr spcFirstLastPara="1" wrap="square" lIns="71998" tIns="45699" rIns="91431" bIns="45699" anchor="t" anchorCtr="0">
            <a:noAutofit/>
          </a:bodyPr>
          <a:lstStyle/>
          <a:p>
            <a:pPr algn="ctr"/>
            <a:r>
              <a:rPr lang="en-GB" sz="2000">
                <a:solidFill>
                  <a:schemeClr val="accent2"/>
                </a:solidFill>
                <a:latin typeface="Century Gothic"/>
                <a:ea typeface="Century Gothic"/>
                <a:cs typeface="Century Gothic"/>
                <a:sym typeface="Century Gothic"/>
              </a:rPr>
              <a:t>____</a:t>
            </a:r>
            <a:endParaRPr sz="1500"/>
          </a:p>
        </p:txBody>
      </p:sp>
    </p:spTree>
    <p:extLst>
      <p:ext uri="{BB962C8B-B14F-4D97-AF65-F5344CB8AC3E}">
        <p14:creationId xmlns:p14="http://schemas.microsoft.com/office/powerpoint/2010/main" val="160014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4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grpSp>
        <p:nvGrpSpPr>
          <p:cNvPr id="1473" name="Google Shape;1473;p84"/>
          <p:cNvGrpSpPr/>
          <p:nvPr/>
        </p:nvGrpSpPr>
        <p:grpSpPr>
          <a:xfrm>
            <a:off x="386634" y="1017734"/>
            <a:ext cx="3829983" cy="5300412"/>
            <a:chOff x="6583716" y="77853"/>
            <a:chExt cx="4170883" cy="6248521"/>
          </a:xfrm>
        </p:grpSpPr>
        <p:sp>
          <p:nvSpPr>
            <p:cNvPr id="1474" name="Google Shape;1474;p84"/>
            <p:cNvSpPr/>
            <p:nvPr/>
          </p:nvSpPr>
          <p:spPr>
            <a:xfrm>
              <a:off x="6583716" y="77853"/>
              <a:ext cx="4170883" cy="6248521"/>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algn="ctr"/>
              <a:endParaRPr sz="1500">
                <a:solidFill>
                  <a:schemeClr val="dk1"/>
                </a:solidFill>
                <a:latin typeface="Arial"/>
                <a:ea typeface="Arial"/>
                <a:cs typeface="Arial"/>
                <a:sym typeface="Arial"/>
              </a:endParaRPr>
            </a:p>
          </p:txBody>
        </p:sp>
        <p:sp>
          <p:nvSpPr>
            <p:cNvPr id="1475" name="Google Shape;1475;p84"/>
            <p:cNvSpPr/>
            <p:nvPr/>
          </p:nvSpPr>
          <p:spPr>
            <a:xfrm>
              <a:off x="8369750" y="5599789"/>
              <a:ext cx="540000" cy="5400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algn="ctr"/>
              <a:endParaRPr sz="1500">
                <a:solidFill>
                  <a:schemeClr val="dk1"/>
                </a:solidFill>
                <a:latin typeface="Arial"/>
                <a:ea typeface="Arial"/>
                <a:cs typeface="Arial"/>
                <a:sym typeface="Arial"/>
              </a:endParaRPr>
            </a:p>
          </p:txBody>
        </p:sp>
      </p:grpSp>
      <p:sp>
        <p:nvSpPr>
          <p:cNvPr id="1476" name="Google Shape;1476;p84"/>
          <p:cNvSpPr txBox="1">
            <a:spLocks noGrp="1"/>
          </p:cNvSpPr>
          <p:nvPr>
            <p:ph type="body" idx="1"/>
          </p:nvPr>
        </p:nvSpPr>
        <p:spPr>
          <a:xfrm>
            <a:off x="838200" y="1825625"/>
            <a:ext cx="6758400" cy="4351200"/>
          </a:xfrm>
          <a:prstGeom prst="rect">
            <a:avLst/>
          </a:prstGeom>
          <a:noFill/>
          <a:ln>
            <a:noFill/>
          </a:ln>
        </p:spPr>
        <p:txBody>
          <a:bodyPr spcFirstLastPara="1" wrap="square" lIns="91431" tIns="45699" rIns="91431" bIns="45699" anchor="t" anchorCtr="0">
            <a:noAutofit/>
          </a:bodyPr>
          <a:lstStyle/>
          <a:p>
            <a:pPr marL="118530" indent="0">
              <a:spcBef>
                <a:spcPts val="1067"/>
              </a:spcBef>
              <a:buSzPts val="1400"/>
              <a:buNone/>
            </a:pPr>
            <a:r>
              <a:rPr lang="en-GB" sz="2000"/>
              <a:t>Il y a un </a:t>
            </a:r>
            <a:r>
              <a:rPr lang="en-GB" sz="2000" b="1">
                <a:solidFill>
                  <a:srgbClr val="ED7D31"/>
                </a:solidFill>
              </a:rPr>
              <a:t>beau</a:t>
            </a:r>
            <a:r>
              <a:rPr lang="en-GB" sz="2000">
                <a:solidFill>
                  <a:srgbClr val="ED7D31"/>
                </a:solidFill>
              </a:rPr>
              <a:t> </a:t>
            </a:r>
            <a:r>
              <a:rPr lang="en-GB" sz="2000"/>
              <a:t>pont : </a:t>
            </a:r>
            <a:endParaRPr/>
          </a:p>
          <a:p>
            <a:pPr marL="118530" indent="0">
              <a:spcBef>
                <a:spcPts val="1067"/>
              </a:spcBef>
              <a:buSzPts val="1400"/>
              <a:buNone/>
            </a:pPr>
            <a:r>
              <a:rPr lang="en-GB" sz="2000"/>
              <a:t>le Pont Neuf.</a:t>
            </a:r>
            <a:endParaRPr/>
          </a:p>
          <a:p>
            <a:pPr marL="118530" indent="0">
              <a:spcBef>
                <a:spcPts val="1067"/>
              </a:spcBef>
              <a:buSzPts val="1400"/>
              <a:buNone/>
            </a:pPr>
            <a:endParaRPr sz="2000"/>
          </a:p>
          <a:p>
            <a:pPr marL="118530" indent="0">
              <a:spcBef>
                <a:spcPts val="1067"/>
              </a:spcBef>
              <a:buSzPts val="1400"/>
              <a:buNone/>
            </a:pPr>
            <a:r>
              <a:rPr lang="en-GB" sz="2000"/>
              <a:t>C’est un </a:t>
            </a:r>
            <a:r>
              <a:rPr lang="en-GB" sz="2000" b="1">
                <a:solidFill>
                  <a:srgbClr val="ED7D31"/>
                </a:solidFill>
              </a:rPr>
              <a:t>vieux</a:t>
            </a:r>
            <a:r>
              <a:rPr lang="en-GB" sz="2000"/>
              <a:t> pont ! </a:t>
            </a:r>
            <a:endParaRPr/>
          </a:p>
        </p:txBody>
      </p:sp>
      <p:sp>
        <p:nvSpPr>
          <p:cNvPr id="1477" name="Google Shape;1477;p84"/>
          <p:cNvSpPr/>
          <p:nvPr/>
        </p:nvSpPr>
        <p:spPr>
          <a:xfrm>
            <a:off x="838200" y="1732768"/>
            <a:ext cx="2836800" cy="3810800"/>
          </a:xfrm>
          <a:prstGeom prst="rect">
            <a:avLst/>
          </a:prstGeom>
          <a:noFill/>
          <a:ln w="25400" cap="flat" cmpd="sng">
            <a:solidFill>
              <a:srgbClr val="42719B"/>
            </a:solidFill>
            <a:prstDash val="solid"/>
            <a:round/>
            <a:headEnd type="none" w="sm" len="sm"/>
            <a:tailEnd type="none" w="sm" len="sm"/>
          </a:ln>
        </p:spPr>
        <p:txBody>
          <a:bodyPr spcFirstLastPara="1" wrap="square" lIns="91431" tIns="45699" rIns="91431" bIns="45699" anchor="ctr" anchorCtr="0">
            <a:noAutofit/>
          </a:bodyPr>
          <a:lstStyle/>
          <a:p>
            <a:pPr algn="ctr"/>
            <a:endParaRPr sz="1500">
              <a:solidFill>
                <a:schemeClr val="lt1"/>
              </a:solidFill>
              <a:latin typeface="Arial"/>
              <a:ea typeface="Arial"/>
              <a:cs typeface="Arial"/>
              <a:sym typeface="Arial"/>
            </a:endParaRPr>
          </a:p>
        </p:txBody>
      </p:sp>
      <p:sp>
        <p:nvSpPr>
          <p:cNvPr id="1478" name="Google Shape;1478;p84"/>
          <p:cNvSpPr txBox="1"/>
          <p:nvPr/>
        </p:nvSpPr>
        <p:spPr>
          <a:xfrm>
            <a:off x="4380155" y="1248689"/>
            <a:ext cx="3493200" cy="4964800"/>
          </a:xfrm>
          <a:prstGeom prst="rect">
            <a:avLst/>
          </a:prstGeom>
          <a:noFill/>
          <a:ln>
            <a:noFill/>
          </a:ln>
        </p:spPr>
        <p:txBody>
          <a:bodyPr spcFirstLastPara="1" wrap="square" lIns="91431" tIns="45699" rIns="91431" bIns="45699" anchor="t" anchorCtr="0">
            <a:noAutofit/>
          </a:bodyPr>
          <a:lstStyle/>
          <a:p>
            <a:pPr>
              <a:lnSpc>
                <a:spcPct val="90000"/>
              </a:lnSpc>
              <a:buClr>
                <a:srgbClr val="1F3864"/>
              </a:buClr>
              <a:buSzPts val="1400"/>
            </a:pPr>
            <a:endParaRPr sz="2400">
              <a:solidFill>
                <a:srgbClr val="1F3864"/>
              </a:solidFill>
              <a:latin typeface="Century Gothic"/>
              <a:ea typeface="Century Gothic"/>
              <a:cs typeface="Century Gothic"/>
              <a:sym typeface="Century Gothic"/>
            </a:endParaRPr>
          </a:p>
          <a:p>
            <a:pPr>
              <a:lnSpc>
                <a:spcPct val="90000"/>
              </a:lnSpc>
              <a:buClr>
                <a:srgbClr val="1F3864"/>
              </a:buClr>
              <a:buSzPts val="1400"/>
            </a:pPr>
            <a:endParaRPr sz="2400">
              <a:solidFill>
                <a:srgbClr val="1F3864"/>
              </a:solidFill>
              <a:latin typeface="Century Gothic"/>
              <a:ea typeface="Century Gothic"/>
              <a:cs typeface="Century Gothic"/>
              <a:sym typeface="Century Gothic"/>
            </a:endParaRPr>
          </a:p>
          <a:p>
            <a:pPr algn="ctr">
              <a:lnSpc>
                <a:spcPct val="90000"/>
              </a:lnSpc>
              <a:buClr>
                <a:srgbClr val="1F3864"/>
              </a:buClr>
              <a:buSzPts val="1400"/>
            </a:pPr>
            <a:r>
              <a:rPr lang="en-GB" sz="2400">
                <a:solidFill>
                  <a:srgbClr val="1F3864"/>
                </a:solidFill>
                <a:latin typeface="Century Gothic"/>
                <a:ea typeface="Century Gothic"/>
                <a:cs typeface="Century Gothic"/>
                <a:sym typeface="Century Gothic"/>
              </a:rPr>
              <a:t>Écris la réponse correcte:</a:t>
            </a:r>
            <a:endParaRPr sz="1500"/>
          </a:p>
          <a:p>
            <a:pPr>
              <a:lnSpc>
                <a:spcPct val="90000"/>
              </a:lnSpc>
              <a:buClr>
                <a:srgbClr val="1F3864"/>
              </a:buClr>
              <a:buSzPts val="1400"/>
            </a:pPr>
            <a:endParaRPr sz="2400">
              <a:solidFill>
                <a:srgbClr val="1F3864"/>
              </a:solidFill>
              <a:latin typeface="Century Gothic"/>
              <a:ea typeface="Century Gothic"/>
              <a:cs typeface="Century Gothic"/>
              <a:sym typeface="Century Gothic"/>
            </a:endParaRPr>
          </a:p>
          <a:p>
            <a:pPr algn="ctr">
              <a:lnSpc>
                <a:spcPct val="90000"/>
              </a:lnSpc>
              <a:buClr>
                <a:srgbClr val="1F3864"/>
              </a:buClr>
              <a:buSzPts val="1400"/>
            </a:pPr>
            <a:r>
              <a:rPr lang="en-GB" sz="2400" b="1">
                <a:solidFill>
                  <a:srgbClr val="1F3864"/>
                </a:solidFill>
                <a:latin typeface="Century Gothic"/>
                <a:ea typeface="Century Gothic"/>
                <a:cs typeface="Century Gothic"/>
                <a:sym typeface="Century Gothic"/>
              </a:rPr>
              <a:t>beautiful</a:t>
            </a:r>
            <a:endParaRPr sz="1500"/>
          </a:p>
          <a:p>
            <a:pPr algn="ctr">
              <a:lnSpc>
                <a:spcPct val="90000"/>
              </a:lnSpc>
              <a:buClr>
                <a:srgbClr val="1F3864"/>
              </a:buClr>
              <a:buSzPts val="1400"/>
            </a:pPr>
            <a:endParaRPr sz="2400">
              <a:solidFill>
                <a:srgbClr val="1F3864"/>
              </a:solidFill>
              <a:latin typeface="Century Gothic"/>
              <a:ea typeface="Century Gothic"/>
              <a:cs typeface="Century Gothic"/>
              <a:sym typeface="Century Gothic"/>
            </a:endParaRPr>
          </a:p>
          <a:p>
            <a:pPr algn="ctr">
              <a:lnSpc>
                <a:spcPct val="90000"/>
              </a:lnSpc>
              <a:buClr>
                <a:srgbClr val="1F3864"/>
              </a:buClr>
              <a:buSzPts val="1400"/>
            </a:pPr>
            <a:r>
              <a:rPr lang="en-GB" sz="2400" b="1">
                <a:solidFill>
                  <a:srgbClr val="1F3864"/>
                </a:solidFill>
                <a:latin typeface="Century Gothic"/>
                <a:ea typeface="Century Gothic"/>
                <a:cs typeface="Century Gothic"/>
                <a:sym typeface="Century Gothic"/>
              </a:rPr>
              <a:t>old</a:t>
            </a:r>
            <a:endParaRPr sz="1500"/>
          </a:p>
          <a:p>
            <a:pPr>
              <a:lnSpc>
                <a:spcPct val="90000"/>
              </a:lnSpc>
              <a:buClr>
                <a:srgbClr val="1F3864"/>
              </a:buClr>
              <a:buSzPts val="1400"/>
            </a:pPr>
            <a:endParaRPr sz="2800">
              <a:solidFill>
                <a:srgbClr val="1F3864"/>
              </a:solidFill>
              <a:latin typeface="Century Gothic"/>
              <a:ea typeface="Century Gothic"/>
              <a:cs typeface="Century Gothic"/>
              <a:sym typeface="Century Gothic"/>
            </a:endParaRPr>
          </a:p>
        </p:txBody>
      </p:sp>
      <p:pic>
        <p:nvPicPr>
          <p:cNvPr id="1479" name="Google Shape;1479;p84" descr="Pont Neuf, Sanchez, Paris, Bridge, Seine River"/>
          <p:cNvPicPr preferRelativeResize="0"/>
          <p:nvPr/>
        </p:nvPicPr>
        <p:blipFill rotWithShape="1">
          <a:blip r:embed="rId3">
            <a:alphaModFix/>
          </a:blip>
          <a:srcRect/>
          <a:stretch/>
        </p:blipFill>
        <p:spPr>
          <a:xfrm>
            <a:off x="7653597" y="1825626"/>
            <a:ext cx="4114800" cy="2734628"/>
          </a:xfrm>
          <a:prstGeom prst="rect">
            <a:avLst/>
          </a:prstGeom>
          <a:noFill/>
          <a:ln>
            <a:noFill/>
          </a:ln>
        </p:spPr>
      </p:pic>
      <p:sp>
        <p:nvSpPr>
          <p:cNvPr id="1480" name="Google Shape;1480;p84"/>
          <p:cNvSpPr txBox="1">
            <a:spLocks noGrp="1"/>
          </p:cNvSpPr>
          <p:nvPr>
            <p:ph type="title"/>
          </p:nvPr>
        </p:nvSpPr>
        <p:spPr>
          <a:xfrm>
            <a:off x="0" y="15537"/>
            <a:ext cx="10515600" cy="1325600"/>
          </a:xfrm>
          <a:prstGeom prst="rect">
            <a:avLst/>
          </a:prstGeom>
          <a:noFill/>
          <a:ln>
            <a:noFill/>
          </a:ln>
        </p:spPr>
        <p:txBody>
          <a:bodyPr spcFirstLastPara="1" wrap="square" lIns="91431" tIns="45699" rIns="91431" bIns="45699" anchor="ctr" anchorCtr="0">
            <a:noAutofit/>
          </a:bodyPr>
          <a:lstStyle/>
          <a:p>
            <a:pPr>
              <a:spcBef>
                <a:spcPts val="0"/>
              </a:spcBef>
              <a:buClr>
                <a:srgbClr val="1F3864"/>
              </a:buClr>
              <a:buSzPts val="1400"/>
            </a:pPr>
            <a:r>
              <a:rPr lang="en-GB" sz="2800" b="1">
                <a:solidFill>
                  <a:schemeClr val="lt1"/>
                </a:solidFill>
              </a:rPr>
              <a:t>Comment est Paris? (4/6)</a:t>
            </a:r>
            <a:endParaRPr sz="2800"/>
          </a:p>
        </p:txBody>
      </p:sp>
      <p:pic>
        <p:nvPicPr>
          <p:cNvPr id="1481" name="Google Shape;1481;p84"/>
          <p:cNvPicPr preferRelativeResize="0"/>
          <p:nvPr/>
        </p:nvPicPr>
        <p:blipFill rotWithShape="1">
          <a:blip r:embed="rId4">
            <a:alphaModFix/>
          </a:blip>
          <a:srcRect/>
          <a:stretch/>
        </p:blipFill>
        <p:spPr>
          <a:xfrm>
            <a:off x="6126774" y="-169467"/>
            <a:ext cx="1799793" cy="1799793"/>
          </a:xfrm>
          <a:prstGeom prst="rect">
            <a:avLst/>
          </a:prstGeom>
          <a:noFill/>
          <a:ln>
            <a:noFill/>
          </a:ln>
        </p:spPr>
      </p:pic>
      <p:pic>
        <p:nvPicPr>
          <p:cNvPr id="1482" name="Google Shape;1482;p84" descr="background rectangle"/>
          <p:cNvPicPr preferRelativeResize="0"/>
          <p:nvPr/>
        </p:nvPicPr>
        <p:blipFill rotWithShape="1">
          <a:blip r:embed="rId5">
            <a:alphaModFix/>
          </a:blip>
          <a:srcRect/>
          <a:stretch/>
        </p:blipFill>
        <p:spPr>
          <a:xfrm>
            <a:off x="-1" y="296864"/>
            <a:ext cx="6457247" cy="867128"/>
          </a:xfrm>
          <a:prstGeom prst="rect">
            <a:avLst/>
          </a:prstGeom>
          <a:noFill/>
          <a:ln>
            <a:noFill/>
          </a:ln>
        </p:spPr>
      </p:pic>
      <p:sp>
        <p:nvSpPr>
          <p:cNvPr id="1483" name="Google Shape;1483;p84"/>
          <p:cNvSpPr txBox="1"/>
          <p:nvPr/>
        </p:nvSpPr>
        <p:spPr>
          <a:xfrm>
            <a:off x="0" y="296864"/>
            <a:ext cx="5265200" cy="708000"/>
          </a:xfrm>
          <a:prstGeom prst="rect">
            <a:avLst/>
          </a:prstGeom>
          <a:noFill/>
          <a:ln>
            <a:noFill/>
          </a:ln>
        </p:spPr>
        <p:txBody>
          <a:bodyPr spcFirstLastPara="1" wrap="square" lIns="91431" tIns="45699" rIns="91431" bIns="45699" anchor="ctr" anchorCtr="0">
            <a:noAutofit/>
          </a:bodyPr>
          <a:lstStyle/>
          <a:p>
            <a:pPr>
              <a:lnSpc>
                <a:spcPct val="90000"/>
              </a:lnSpc>
              <a:buClr>
                <a:srgbClr val="1F3864"/>
              </a:buClr>
              <a:buSzPts val="1400"/>
            </a:pPr>
            <a:r>
              <a:rPr lang="en-GB" sz="3200" b="1">
                <a:solidFill>
                  <a:schemeClr val="lt1"/>
                </a:solidFill>
                <a:latin typeface="Century Gothic"/>
                <a:ea typeface="Century Gothic"/>
                <a:cs typeface="Century Gothic"/>
                <a:sym typeface="Century Gothic"/>
              </a:rPr>
              <a:t>Comment est Paris ? (4/6)</a:t>
            </a:r>
            <a:endParaRPr sz="1500"/>
          </a:p>
        </p:txBody>
      </p:sp>
      <p:sp>
        <p:nvSpPr>
          <p:cNvPr id="1484" name="Google Shape;1484;p84"/>
          <p:cNvSpPr/>
          <p:nvPr/>
        </p:nvSpPr>
        <p:spPr>
          <a:xfrm>
            <a:off x="10639168" y="249869"/>
            <a:ext cx="1270800" cy="399600"/>
          </a:xfrm>
          <a:prstGeom prst="roundRect">
            <a:avLst>
              <a:gd name="adj" fmla="val 16667"/>
            </a:avLst>
          </a:prstGeom>
          <a:solidFill>
            <a:srgbClr val="105076"/>
          </a:solidFill>
          <a:ln w="25400" cap="flat" cmpd="sng">
            <a:solidFill>
              <a:srgbClr val="105076"/>
            </a:solidFill>
            <a:prstDash val="solid"/>
            <a:round/>
            <a:headEnd type="none" w="sm" len="sm"/>
            <a:tailEnd type="none" w="sm" len="sm"/>
          </a:ln>
        </p:spPr>
        <p:txBody>
          <a:bodyPr spcFirstLastPara="1" wrap="square" lIns="91431" tIns="45699" rIns="91431" bIns="45699" anchor="ctr" anchorCtr="0">
            <a:noAutofit/>
          </a:bodyPr>
          <a:lstStyle/>
          <a:p>
            <a:pPr algn="ctr">
              <a:buClr>
                <a:srgbClr val="FFFFFF"/>
              </a:buClr>
              <a:buSzPts val="1500"/>
            </a:pPr>
            <a:r>
              <a:rPr lang="en-GB" sz="2000" b="1">
                <a:solidFill>
                  <a:srgbClr val="FFFFFF"/>
                </a:solidFill>
                <a:latin typeface="Century Gothic"/>
                <a:ea typeface="Century Gothic"/>
                <a:cs typeface="Century Gothic"/>
                <a:sym typeface="Century Gothic"/>
              </a:rPr>
              <a:t>écrire</a:t>
            </a:r>
            <a:endParaRPr sz="2000" b="1">
              <a:solidFill>
                <a:srgbClr val="FFFFFF"/>
              </a:solidFill>
              <a:latin typeface="Century Gothic"/>
              <a:ea typeface="Century Gothic"/>
              <a:cs typeface="Century Gothic"/>
              <a:sym typeface="Century Gothic"/>
            </a:endParaRPr>
          </a:p>
        </p:txBody>
      </p:sp>
      <p:sp>
        <p:nvSpPr>
          <p:cNvPr id="1485" name="Google Shape;1485;p84"/>
          <p:cNvSpPr txBox="1"/>
          <p:nvPr/>
        </p:nvSpPr>
        <p:spPr>
          <a:xfrm>
            <a:off x="2027281" y="1870623"/>
            <a:ext cx="676400" cy="400000"/>
          </a:xfrm>
          <a:prstGeom prst="rect">
            <a:avLst/>
          </a:prstGeom>
          <a:solidFill>
            <a:schemeClr val="lt1"/>
          </a:solidFill>
          <a:ln>
            <a:noFill/>
          </a:ln>
        </p:spPr>
        <p:txBody>
          <a:bodyPr spcFirstLastPara="1" wrap="square" lIns="71998" tIns="45699" rIns="91431" bIns="45699" anchor="t" anchorCtr="0">
            <a:noAutofit/>
          </a:bodyPr>
          <a:lstStyle/>
          <a:p>
            <a:pPr algn="ctr"/>
            <a:r>
              <a:rPr lang="en-GB" sz="2000">
                <a:solidFill>
                  <a:schemeClr val="accent2"/>
                </a:solidFill>
                <a:latin typeface="Century Gothic"/>
                <a:ea typeface="Century Gothic"/>
                <a:cs typeface="Century Gothic"/>
                <a:sym typeface="Century Gothic"/>
              </a:rPr>
              <a:t>____</a:t>
            </a:r>
            <a:endParaRPr sz="1500"/>
          </a:p>
        </p:txBody>
      </p:sp>
      <p:sp>
        <p:nvSpPr>
          <p:cNvPr id="1486" name="Google Shape;1486;p84"/>
          <p:cNvSpPr txBox="1"/>
          <p:nvPr/>
        </p:nvSpPr>
        <p:spPr>
          <a:xfrm>
            <a:off x="2112851" y="3126669"/>
            <a:ext cx="732000" cy="400000"/>
          </a:xfrm>
          <a:prstGeom prst="rect">
            <a:avLst/>
          </a:prstGeom>
          <a:solidFill>
            <a:schemeClr val="lt1"/>
          </a:solidFill>
          <a:ln>
            <a:noFill/>
          </a:ln>
        </p:spPr>
        <p:txBody>
          <a:bodyPr spcFirstLastPara="1" wrap="square" lIns="71998" tIns="45699" rIns="91431" bIns="45699" anchor="t" anchorCtr="0">
            <a:noAutofit/>
          </a:bodyPr>
          <a:lstStyle/>
          <a:p>
            <a:pPr algn="ctr"/>
            <a:r>
              <a:rPr lang="en-GB" sz="2000">
                <a:solidFill>
                  <a:schemeClr val="accent2"/>
                </a:solidFill>
                <a:latin typeface="Century Gothic"/>
                <a:ea typeface="Century Gothic"/>
                <a:cs typeface="Century Gothic"/>
                <a:sym typeface="Century Gothic"/>
              </a:rPr>
              <a:t>____</a:t>
            </a:r>
            <a:endParaRPr sz="1500"/>
          </a:p>
        </p:txBody>
      </p:sp>
    </p:spTree>
    <p:extLst>
      <p:ext uri="{BB962C8B-B14F-4D97-AF65-F5344CB8AC3E}">
        <p14:creationId xmlns:p14="http://schemas.microsoft.com/office/powerpoint/2010/main" val="69947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48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4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grpSp>
        <p:nvGrpSpPr>
          <p:cNvPr id="1492" name="Google Shape;1492;p85"/>
          <p:cNvGrpSpPr/>
          <p:nvPr/>
        </p:nvGrpSpPr>
        <p:grpSpPr>
          <a:xfrm>
            <a:off x="386634" y="1017734"/>
            <a:ext cx="3829983" cy="5300412"/>
            <a:chOff x="6583716" y="77853"/>
            <a:chExt cx="4170883" cy="6248521"/>
          </a:xfrm>
        </p:grpSpPr>
        <p:sp>
          <p:nvSpPr>
            <p:cNvPr id="1493" name="Google Shape;1493;p85"/>
            <p:cNvSpPr/>
            <p:nvPr/>
          </p:nvSpPr>
          <p:spPr>
            <a:xfrm>
              <a:off x="6583716" y="77853"/>
              <a:ext cx="4170883" cy="6248521"/>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algn="ctr"/>
              <a:endParaRPr sz="1500">
                <a:solidFill>
                  <a:schemeClr val="dk1"/>
                </a:solidFill>
                <a:latin typeface="Arial"/>
                <a:ea typeface="Arial"/>
                <a:cs typeface="Arial"/>
                <a:sym typeface="Arial"/>
              </a:endParaRPr>
            </a:p>
          </p:txBody>
        </p:sp>
        <p:sp>
          <p:nvSpPr>
            <p:cNvPr id="1494" name="Google Shape;1494;p85"/>
            <p:cNvSpPr/>
            <p:nvPr/>
          </p:nvSpPr>
          <p:spPr>
            <a:xfrm>
              <a:off x="8369750" y="5599789"/>
              <a:ext cx="540000" cy="5400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algn="ctr"/>
              <a:endParaRPr sz="1500">
                <a:solidFill>
                  <a:schemeClr val="dk1"/>
                </a:solidFill>
                <a:latin typeface="Arial"/>
                <a:ea typeface="Arial"/>
                <a:cs typeface="Arial"/>
                <a:sym typeface="Arial"/>
              </a:endParaRPr>
            </a:p>
          </p:txBody>
        </p:sp>
      </p:grpSp>
      <p:sp>
        <p:nvSpPr>
          <p:cNvPr id="1495" name="Google Shape;1495;p85"/>
          <p:cNvSpPr txBox="1">
            <a:spLocks noGrp="1"/>
          </p:cNvSpPr>
          <p:nvPr>
            <p:ph type="body" idx="1"/>
          </p:nvPr>
        </p:nvSpPr>
        <p:spPr>
          <a:xfrm>
            <a:off x="838200" y="1825625"/>
            <a:ext cx="6758400" cy="4351200"/>
          </a:xfrm>
          <a:prstGeom prst="rect">
            <a:avLst/>
          </a:prstGeom>
          <a:noFill/>
          <a:ln>
            <a:noFill/>
          </a:ln>
        </p:spPr>
        <p:txBody>
          <a:bodyPr spcFirstLastPara="1" wrap="square" lIns="91431" tIns="45699" rIns="91431" bIns="45699" anchor="t" anchorCtr="0">
            <a:noAutofit/>
          </a:bodyPr>
          <a:lstStyle/>
          <a:p>
            <a:pPr marL="118530" indent="0">
              <a:spcBef>
                <a:spcPts val="1067"/>
              </a:spcBef>
              <a:buSzPts val="1400"/>
              <a:buNone/>
            </a:pPr>
            <a:r>
              <a:rPr lang="en-GB" sz="2000"/>
              <a:t>Il y a un </a:t>
            </a:r>
            <a:endParaRPr/>
          </a:p>
          <a:p>
            <a:pPr marL="118530" indent="0">
              <a:spcBef>
                <a:spcPts val="1067"/>
              </a:spcBef>
              <a:buSzPts val="1400"/>
              <a:buNone/>
            </a:pPr>
            <a:r>
              <a:rPr lang="en-GB" sz="2000" b="1">
                <a:solidFill>
                  <a:srgbClr val="ED7D31"/>
                </a:solidFill>
              </a:rPr>
              <a:t>nouveau</a:t>
            </a:r>
            <a:r>
              <a:rPr lang="en-GB" sz="2000"/>
              <a:t> bâtiment :</a:t>
            </a:r>
            <a:endParaRPr/>
          </a:p>
          <a:p>
            <a:pPr marL="118530" indent="0">
              <a:spcBef>
                <a:spcPts val="1067"/>
              </a:spcBef>
              <a:buSzPts val="1400"/>
              <a:buNone/>
            </a:pPr>
            <a:r>
              <a:rPr lang="en-GB" sz="2000"/>
              <a:t>la Fondation</a:t>
            </a:r>
            <a:endParaRPr sz="2000"/>
          </a:p>
          <a:p>
            <a:pPr marL="118530" indent="0">
              <a:spcBef>
                <a:spcPts val="1067"/>
              </a:spcBef>
              <a:buSzPts val="1400"/>
              <a:buNone/>
            </a:pPr>
            <a:r>
              <a:rPr lang="en-GB" sz="2000"/>
              <a:t> Luis Vuitton. </a:t>
            </a:r>
            <a:endParaRPr/>
          </a:p>
          <a:p>
            <a:pPr marL="118530" indent="0">
              <a:spcBef>
                <a:spcPts val="1067"/>
              </a:spcBef>
              <a:buSzPts val="1400"/>
              <a:buNone/>
            </a:pPr>
            <a:endParaRPr sz="2000"/>
          </a:p>
          <a:p>
            <a:pPr marL="118530" indent="0">
              <a:spcBef>
                <a:spcPts val="1067"/>
              </a:spcBef>
              <a:buSzPts val="1400"/>
              <a:buNone/>
            </a:pPr>
            <a:r>
              <a:rPr lang="en-GB" sz="2000"/>
              <a:t>Une </a:t>
            </a:r>
            <a:r>
              <a:rPr lang="en-GB" sz="2000" b="1">
                <a:solidFill>
                  <a:srgbClr val="ED7D31"/>
                </a:solidFill>
              </a:rPr>
              <a:t>nouvelle</a:t>
            </a:r>
            <a:r>
              <a:rPr lang="en-GB" sz="2000"/>
              <a:t> idée !</a:t>
            </a:r>
            <a:endParaRPr/>
          </a:p>
        </p:txBody>
      </p:sp>
      <p:sp>
        <p:nvSpPr>
          <p:cNvPr id="1496" name="Google Shape;1496;p85"/>
          <p:cNvSpPr/>
          <p:nvPr/>
        </p:nvSpPr>
        <p:spPr>
          <a:xfrm>
            <a:off x="838200" y="1732768"/>
            <a:ext cx="2836800" cy="3810800"/>
          </a:xfrm>
          <a:prstGeom prst="rect">
            <a:avLst/>
          </a:prstGeom>
          <a:noFill/>
          <a:ln w="25400" cap="flat" cmpd="sng">
            <a:solidFill>
              <a:srgbClr val="42719B"/>
            </a:solidFill>
            <a:prstDash val="solid"/>
            <a:round/>
            <a:headEnd type="none" w="sm" len="sm"/>
            <a:tailEnd type="none" w="sm" len="sm"/>
          </a:ln>
        </p:spPr>
        <p:txBody>
          <a:bodyPr spcFirstLastPara="1" wrap="square" lIns="91431" tIns="45699" rIns="91431" bIns="45699" anchor="ctr" anchorCtr="0">
            <a:noAutofit/>
          </a:bodyPr>
          <a:lstStyle/>
          <a:p>
            <a:pPr algn="ctr"/>
            <a:endParaRPr sz="1500">
              <a:solidFill>
                <a:schemeClr val="lt1"/>
              </a:solidFill>
              <a:latin typeface="Arial"/>
              <a:ea typeface="Arial"/>
              <a:cs typeface="Arial"/>
              <a:sym typeface="Arial"/>
            </a:endParaRPr>
          </a:p>
        </p:txBody>
      </p:sp>
      <p:sp>
        <p:nvSpPr>
          <p:cNvPr id="1497" name="Google Shape;1497;p85"/>
          <p:cNvSpPr txBox="1"/>
          <p:nvPr/>
        </p:nvSpPr>
        <p:spPr>
          <a:xfrm>
            <a:off x="4380155" y="1248689"/>
            <a:ext cx="3493200" cy="4964800"/>
          </a:xfrm>
          <a:prstGeom prst="rect">
            <a:avLst/>
          </a:prstGeom>
          <a:noFill/>
          <a:ln>
            <a:noFill/>
          </a:ln>
        </p:spPr>
        <p:txBody>
          <a:bodyPr spcFirstLastPara="1" wrap="square" lIns="91431" tIns="45699" rIns="91431" bIns="45699" anchor="t" anchorCtr="0">
            <a:noAutofit/>
          </a:bodyPr>
          <a:lstStyle/>
          <a:p>
            <a:pPr>
              <a:lnSpc>
                <a:spcPct val="90000"/>
              </a:lnSpc>
              <a:buClr>
                <a:srgbClr val="1F3864"/>
              </a:buClr>
              <a:buSzPts val="1400"/>
            </a:pPr>
            <a:endParaRPr sz="2400">
              <a:solidFill>
                <a:srgbClr val="1F3864"/>
              </a:solidFill>
              <a:latin typeface="Century Gothic"/>
              <a:ea typeface="Century Gothic"/>
              <a:cs typeface="Century Gothic"/>
              <a:sym typeface="Century Gothic"/>
            </a:endParaRPr>
          </a:p>
          <a:p>
            <a:pPr>
              <a:lnSpc>
                <a:spcPct val="90000"/>
              </a:lnSpc>
              <a:buClr>
                <a:srgbClr val="1F3864"/>
              </a:buClr>
              <a:buSzPts val="1400"/>
            </a:pPr>
            <a:endParaRPr sz="2400">
              <a:solidFill>
                <a:srgbClr val="1F3864"/>
              </a:solidFill>
              <a:latin typeface="Century Gothic"/>
              <a:ea typeface="Century Gothic"/>
              <a:cs typeface="Century Gothic"/>
              <a:sym typeface="Century Gothic"/>
            </a:endParaRPr>
          </a:p>
          <a:p>
            <a:pPr algn="ctr">
              <a:lnSpc>
                <a:spcPct val="90000"/>
              </a:lnSpc>
              <a:buClr>
                <a:srgbClr val="1F3864"/>
              </a:buClr>
              <a:buSzPts val="1400"/>
            </a:pPr>
            <a:r>
              <a:rPr lang="en-GB" sz="2400">
                <a:solidFill>
                  <a:srgbClr val="1F3864"/>
                </a:solidFill>
                <a:latin typeface="Century Gothic"/>
                <a:ea typeface="Century Gothic"/>
                <a:cs typeface="Century Gothic"/>
                <a:sym typeface="Century Gothic"/>
              </a:rPr>
              <a:t>Écris la réponse correcte:</a:t>
            </a:r>
            <a:endParaRPr sz="1500"/>
          </a:p>
          <a:p>
            <a:pPr algn="ctr">
              <a:lnSpc>
                <a:spcPct val="90000"/>
              </a:lnSpc>
              <a:buClr>
                <a:srgbClr val="1F3864"/>
              </a:buClr>
              <a:buSzPts val="1400"/>
            </a:pPr>
            <a:endParaRPr sz="2400">
              <a:solidFill>
                <a:srgbClr val="1F3864"/>
              </a:solidFill>
              <a:latin typeface="Century Gothic"/>
              <a:ea typeface="Century Gothic"/>
              <a:cs typeface="Century Gothic"/>
              <a:sym typeface="Century Gothic"/>
            </a:endParaRPr>
          </a:p>
          <a:p>
            <a:pPr algn="ctr">
              <a:lnSpc>
                <a:spcPct val="90000"/>
              </a:lnSpc>
              <a:buClr>
                <a:srgbClr val="1F3864"/>
              </a:buClr>
              <a:buSzPts val="1400"/>
            </a:pPr>
            <a:r>
              <a:rPr lang="en-GB" sz="2400" b="1">
                <a:solidFill>
                  <a:srgbClr val="1F3864"/>
                </a:solidFill>
                <a:latin typeface="Century Gothic"/>
                <a:ea typeface="Century Gothic"/>
                <a:cs typeface="Century Gothic"/>
                <a:sym typeface="Century Gothic"/>
              </a:rPr>
              <a:t>new</a:t>
            </a:r>
            <a:endParaRPr sz="1500"/>
          </a:p>
          <a:p>
            <a:pPr algn="ctr">
              <a:lnSpc>
                <a:spcPct val="90000"/>
              </a:lnSpc>
              <a:buClr>
                <a:srgbClr val="1F3864"/>
              </a:buClr>
              <a:buSzPts val="1400"/>
            </a:pPr>
            <a:endParaRPr sz="2400">
              <a:solidFill>
                <a:srgbClr val="1F3864"/>
              </a:solidFill>
              <a:latin typeface="Century Gothic"/>
              <a:ea typeface="Century Gothic"/>
              <a:cs typeface="Century Gothic"/>
              <a:sym typeface="Century Gothic"/>
            </a:endParaRPr>
          </a:p>
          <a:p>
            <a:pPr algn="ctr">
              <a:lnSpc>
                <a:spcPct val="90000"/>
              </a:lnSpc>
              <a:buClr>
                <a:srgbClr val="1F3864"/>
              </a:buClr>
              <a:buSzPts val="1400"/>
            </a:pPr>
            <a:endParaRPr sz="2400">
              <a:solidFill>
                <a:srgbClr val="1F3864"/>
              </a:solidFill>
              <a:latin typeface="Century Gothic"/>
              <a:ea typeface="Century Gothic"/>
              <a:cs typeface="Century Gothic"/>
              <a:sym typeface="Century Gothic"/>
            </a:endParaRPr>
          </a:p>
          <a:p>
            <a:pPr>
              <a:lnSpc>
                <a:spcPct val="90000"/>
              </a:lnSpc>
              <a:buClr>
                <a:srgbClr val="1F3864"/>
              </a:buClr>
              <a:buSzPts val="1400"/>
            </a:pPr>
            <a:endParaRPr sz="2800">
              <a:solidFill>
                <a:srgbClr val="1F3864"/>
              </a:solidFill>
              <a:latin typeface="Century Gothic"/>
              <a:ea typeface="Century Gothic"/>
              <a:cs typeface="Century Gothic"/>
              <a:sym typeface="Century Gothic"/>
            </a:endParaRPr>
          </a:p>
        </p:txBody>
      </p:sp>
      <p:pic>
        <p:nvPicPr>
          <p:cNvPr id="1498" name="Google Shape;1498;p85" descr="Fondation Louis Vuitton, Architecture, Color"/>
          <p:cNvPicPr preferRelativeResize="0"/>
          <p:nvPr/>
        </p:nvPicPr>
        <p:blipFill rotWithShape="1">
          <a:blip r:embed="rId3">
            <a:alphaModFix/>
          </a:blip>
          <a:srcRect/>
          <a:stretch/>
        </p:blipFill>
        <p:spPr>
          <a:xfrm>
            <a:off x="7873393" y="690563"/>
            <a:ext cx="4114800" cy="5486400"/>
          </a:xfrm>
          <a:prstGeom prst="rect">
            <a:avLst/>
          </a:prstGeom>
          <a:noFill/>
          <a:ln>
            <a:noFill/>
          </a:ln>
        </p:spPr>
      </p:pic>
      <p:sp>
        <p:nvSpPr>
          <p:cNvPr id="1499" name="Google Shape;1499;p85"/>
          <p:cNvSpPr txBox="1">
            <a:spLocks noGrp="1"/>
          </p:cNvSpPr>
          <p:nvPr>
            <p:ph type="title"/>
          </p:nvPr>
        </p:nvSpPr>
        <p:spPr>
          <a:xfrm>
            <a:off x="0" y="35015"/>
            <a:ext cx="10515600" cy="1325600"/>
          </a:xfrm>
          <a:prstGeom prst="rect">
            <a:avLst/>
          </a:prstGeom>
          <a:noFill/>
          <a:ln>
            <a:noFill/>
          </a:ln>
        </p:spPr>
        <p:txBody>
          <a:bodyPr spcFirstLastPara="1" wrap="square" lIns="91431" tIns="45699" rIns="91431" bIns="45699" anchor="ctr" anchorCtr="0">
            <a:noAutofit/>
          </a:bodyPr>
          <a:lstStyle/>
          <a:p>
            <a:pPr>
              <a:spcBef>
                <a:spcPts val="0"/>
              </a:spcBef>
              <a:buClr>
                <a:srgbClr val="1F3864"/>
              </a:buClr>
              <a:buSzPts val="1400"/>
            </a:pPr>
            <a:r>
              <a:rPr lang="en-GB" sz="2800" b="1">
                <a:solidFill>
                  <a:schemeClr val="lt1"/>
                </a:solidFill>
              </a:rPr>
              <a:t>Comment est Paris? (5/6)</a:t>
            </a:r>
            <a:endParaRPr sz="2800"/>
          </a:p>
        </p:txBody>
      </p:sp>
      <p:pic>
        <p:nvPicPr>
          <p:cNvPr id="1500" name="Google Shape;1500;p85"/>
          <p:cNvPicPr preferRelativeResize="0"/>
          <p:nvPr/>
        </p:nvPicPr>
        <p:blipFill rotWithShape="1">
          <a:blip r:embed="rId4">
            <a:alphaModFix/>
          </a:blip>
          <a:srcRect/>
          <a:stretch/>
        </p:blipFill>
        <p:spPr>
          <a:xfrm>
            <a:off x="6126774" y="-169467"/>
            <a:ext cx="1799793" cy="1799793"/>
          </a:xfrm>
          <a:prstGeom prst="rect">
            <a:avLst/>
          </a:prstGeom>
          <a:noFill/>
          <a:ln>
            <a:noFill/>
          </a:ln>
        </p:spPr>
      </p:pic>
      <p:pic>
        <p:nvPicPr>
          <p:cNvPr id="1501" name="Google Shape;1501;p85" descr="background rectangle"/>
          <p:cNvPicPr preferRelativeResize="0"/>
          <p:nvPr/>
        </p:nvPicPr>
        <p:blipFill rotWithShape="1">
          <a:blip r:embed="rId5">
            <a:alphaModFix/>
          </a:blip>
          <a:srcRect/>
          <a:stretch/>
        </p:blipFill>
        <p:spPr>
          <a:xfrm>
            <a:off x="-1" y="296864"/>
            <a:ext cx="6457247" cy="867128"/>
          </a:xfrm>
          <a:prstGeom prst="rect">
            <a:avLst/>
          </a:prstGeom>
          <a:noFill/>
          <a:ln>
            <a:noFill/>
          </a:ln>
        </p:spPr>
      </p:pic>
      <p:sp>
        <p:nvSpPr>
          <p:cNvPr id="1502" name="Google Shape;1502;p85"/>
          <p:cNvSpPr txBox="1"/>
          <p:nvPr/>
        </p:nvSpPr>
        <p:spPr>
          <a:xfrm>
            <a:off x="0" y="296864"/>
            <a:ext cx="5265200" cy="708000"/>
          </a:xfrm>
          <a:prstGeom prst="rect">
            <a:avLst/>
          </a:prstGeom>
          <a:noFill/>
          <a:ln>
            <a:noFill/>
          </a:ln>
        </p:spPr>
        <p:txBody>
          <a:bodyPr spcFirstLastPara="1" wrap="square" lIns="91431" tIns="45699" rIns="91431" bIns="45699" anchor="ctr" anchorCtr="0">
            <a:noAutofit/>
          </a:bodyPr>
          <a:lstStyle/>
          <a:p>
            <a:pPr>
              <a:lnSpc>
                <a:spcPct val="90000"/>
              </a:lnSpc>
              <a:buClr>
                <a:srgbClr val="1F3864"/>
              </a:buClr>
              <a:buSzPts val="1400"/>
            </a:pPr>
            <a:r>
              <a:rPr lang="en-GB" sz="3200" b="1">
                <a:solidFill>
                  <a:schemeClr val="lt1"/>
                </a:solidFill>
                <a:latin typeface="Century Gothic"/>
                <a:ea typeface="Century Gothic"/>
                <a:cs typeface="Century Gothic"/>
                <a:sym typeface="Century Gothic"/>
              </a:rPr>
              <a:t>Comment est Paris ? (5/6)</a:t>
            </a:r>
            <a:endParaRPr sz="1500"/>
          </a:p>
        </p:txBody>
      </p:sp>
      <p:sp>
        <p:nvSpPr>
          <p:cNvPr id="1503" name="Google Shape;1503;p85"/>
          <p:cNvSpPr/>
          <p:nvPr/>
        </p:nvSpPr>
        <p:spPr>
          <a:xfrm>
            <a:off x="10639168" y="249869"/>
            <a:ext cx="1270800" cy="399600"/>
          </a:xfrm>
          <a:prstGeom prst="roundRect">
            <a:avLst>
              <a:gd name="adj" fmla="val 16667"/>
            </a:avLst>
          </a:prstGeom>
          <a:solidFill>
            <a:srgbClr val="105076"/>
          </a:solidFill>
          <a:ln w="25400" cap="flat" cmpd="sng">
            <a:solidFill>
              <a:srgbClr val="105076"/>
            </a:solidFill>
            <a:prstDash val="solid"/>
            <a:round/>
            <a:headEnd type="none" w="sm" len="sm"/>
            <a:tailEnd type="none" w="sm" len="sm"/>
          </a:ln>
        </p:spPr>
        <p:txBody>
          <a:bodyPr spcFirstLastPara="1" wrap="square" lIns="91431" tIns="45699" rIns="91431" bIns="45699" anchor="ctr" anchorCtr="0">
            <a:noAutofit/>
          </a:bodyPr>
          <a:lstStyle/>
          <a:p>
            <a:pPr algn="ctr">
              <a:buClr>
                <a:srgbClr val="FFFFFF"/>
              </a:buClr>
              <a:buSzPts val="1500"/>
            </a:pPr>
            <a:r>
              <a:rPr lang="en-GB" sz="2000" b="1">
                <a:solidFill>
                  <a:srgbClr val="FFFFFF"/>
                </a:solidFill>
                <a:latin typeface="Century Gothic"/>
                <a:ea typeface="Century Gothic"/>
                <a:cs typeface="Century Gothic"/>
                <a:sym typeface="Century Gothic"/>
              </a:rPr>
              <a:t>écrire</a:t>
            </a:r>
            <a:endParaRPr sz="2000" b="1">
              <a:solidFill>
                <a:srgbClr val="FFFFFF"/>
              </a:solidFill>
              <a:latin typeface="Century Gothic"/>
              <a:ea typeface="Century Gothic"/>
              <a:cs typeface="Century Gothic"/>
              <a:sym typeface="Century Gothic"/>
            </a:endParaRPr>
          </a:p>
        </p:txBody>
      </p:sp>
      <p:sp>
        <p:nvSpPr>
          <p:cNvPr id="1504" name="Google Shape;1504;p85"/>
          <p:cNvSpPr txBox="1"/>
          <p:nvPr/>
        </p:nvSpPr>
        <p:spPr>
          <a:xfrm>
            <a:off x="953179" y="2345620"/>
            <a:ext cx="1231200" cy="400000"/>
          </a:xfrm>
          <a:prstGeom prst="rect">
            <a:avLst/>
          </a:prstGeom>
          <a:solidFill>
            <a:schemeClr val="lt1"/>
          </a:solidFill>
          <a:ln>
            <a:noFill/>
          </a:ln>
        </p:spPr>
        <p:txBody>
          <a:bodyPr spcFirstLastPara="1" wrap="square" lIns="71998" tIns="45699" rIns="91431" bIns="45699" anchor="t" anchorCtr="0">
            <a:noAutofit/>
          </a:bodyPr>
          <a:lstStyle/>
          <a:p>
            <a:pPr algn="ctr"/>
            <a:r>
              <a:rPr lang="en-GB" sz="2000">
                <a:solidFill>
                  <a:schemeClr val="accent2"/>
                </a:solidFill>
                <a:latin typeface="Century Gothic"/>
                <a:ea typeface="Century Gothic"/>
                <a:cs typeface="Century Gothic"/>
                <a:sym typeface="Century Gothic"/>
              </a:rPr>
              <a:t>________</a:t>
            </a:r>
            <a:endParaRPr sz="1500"/>
          </a:p>
        </p:txBody>
      </p:sp>
      <p:sp>
        <p:nvSpPr>
          <p:cNvPr id="1505" name="Google Shape;1505;p85"/>
          <p:cNvSpPr txBox="1"/>
          <p:nvPr/>
        </p:nvSpPr>
        <p:spPr>
          <a:xfrm>
            <a:off x="1568789" y="3912216"/>
            <a:ext cx="1075600" cy="400000"/>
          </a:xfrm>
          <a:prstGeom prst="rect">
            <a:avLst/>
          </a:prstGeom>
          <a:solidFill>
            <a:schemeClr val="lt1"/>
          </a:solidFill>
          <a:ln>
            <a:noFill/>
          </a:ln>
        </p:spPr>
        <p:txBody>
          <a:bodyPr spcFirstLastPara="1" wrap="square" lIns="71998" tIns="45699" rIns="0" bIns="45699" anchor="t" anchorCtr="0">
            <a:noAutofit/>
          </a:bodyPr>
          <a:lstStyle/>
          <a:p>
            <a:pPr algn="ctr"/>
            <a:r>
              <a:rPr lang="en-GB" sz="2000">
                <a:solidFill>
                  <a:schemeClr val="accent2"/>
                </a:solidFill>
                <a:latin typeface="Century Gothic"/>
                <a:ea typeface="Century Gothic"/>
                <a:cs typeface="Century Gothic"/>
                <a:sym typeface="Century Gothic"/>
              </a:rPr>
              <a:t>_______</a:t>
            </a:r>
            <a:endParaRPr sz="1500"/>
          </a:p>
        </p:txBody>
      </p:sp>
    </p:spTree>
    <p:extLst>
      <p:ext uri="{BB962C8B-B14F-4D97-AF65-F5344CB8AC3E}">
        <p14:creationId xmlns:p14="http://schemas.microsoft.com/office/powerpoint/2010/main" val="250575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50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5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grpSp>
        <p:nvGrpSpPr>
          <p:cNvPr id="1511" name="Google Shape;1511;p86"/>
          <p:cNvGrpSpPr/>
          <p:nvPr/>
        </p:nvGrpSpPr>
        <p:grpSpPr>
          <a:xfrm>
            <a:off x="386634" y="1017734"/>
            <a:ext cx="3829983" cy="5300412"/>
            <a:chOff x="6583716" y="77853"/>
            <a:chExt cx="4170883" cy="6248521"/>
          </a:xfrm>
        </p:grpSpPr>
        <p:sp>
          <p:nvSpPr>
            <p:cNvPr id="1512" name="Google Shape;1512;p86"/>
            <p:cNvSpPr/>
            <p:nvPr/>
          </p:nvSpPr>
          <p:spPr>
            <a:xfrm>
              <a:off x="6583716" y="77853"/>
              <a:ext cx="4170883" cy="6248521"/>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algn="ctr"/>
              <a:endParaRPr sz="1500">
                <a:solidFill>
                  <a:schemeClr val="dk1"/>
                </a:solidFill>
                <a:latin typeface="Arial"/>
                <a:ea typeface="Arial"/>
                <a:cs typeface="Arial"/>
                <a:sym typeface="Arial"/>
              </a:endParaRPr>
            </a:p>
          </p:txBody>
        </p:sp>
        <p:sp>
          <p:nvSpPr>
            <p:cNvPr id="1513" name="Google Shape;1513;p86"/>
            <p:cNvSpPr/>
            <p:nvPr/>
          </p:nvSpPr>
          <p:spPr>
            <a:xfrm>
              <a:off x="8369750" y="5599789"/>
              <a:ext cx="540000" cy="5400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algn="ctr"/>
              <a:endParaRPr sz="1500">
                <a:solidFill>
                  <a:schemeClr val="dk1"/>
                </a:solidFill>
                <a:latin typeface="Arial"/>
                <a:ea typeface="Arial"/>
                <a:cs typeface="Arial"/>
                <a:sym typeface="Arial"/>
              </a:endParaRPr>
            </a:p>
          </p:txBody>
        </p:sp>
      </p:grpSp>
      <p:sp>
        <p:nvSpPr>
          <p:cNvPr id="1514" name="Google Shape;1514;p86"/>
          <p:cNvSpPr txBox="1">
            <a:spLocks noGrp="1"/>
          </p:cNvSpPr>
          <p:nvPr>
            <p:ph type="body" idx="1"/>
          </p:nvPr>
        </p:nvSpPr>
        <p:spPr>
          <a:xfrm>
            <a:off x="838200" y="1825625"/>
            <a:ext cx="6758400" cy="4351200"/>
          </a:xfrm>
          <a:prstGeom prst="rect">
            <a:avLst/>
          </a:prstGeom>
          <a:noFill/>
          <a:ln>
            <a:noFill/>
          </a:ln>
        </p:spPr>
        <p:txBody>
          <a:bodyPr spcFirstLastPara="1" wrap="square" lIns="91431" tIns="45699" rIns="91431" bIns="45699" anchor="t" anchorCtr="0">
            <a:noAutofit/>
          </a:bodyPr>
          <a:lstStyle/>
          <a:p>
            <a:pPr marL="118530" indent="0">
              <a:spcBef>
                <a:spcPts val="1067"/>
              </a:spcBef>
              <a:buSzPts val="1400"/>
              <a:buNone/>
            </a:pPr>
            <a:r>
              <a:rPr lang="en-GB" sz="2000"/>
              <a:t>Et il y a un </a:t>
            </a:r>
            <a:r>
              <a:rPr lang="en-GB" sz="2000" b="1">
                <a:solidFill>
                  <a:srgbClr val="ED7D31"/>
                </a:solidFill>
              </a:rPr>
              <a:t>beau</a:t>
            </a:r>
            <a:r>
              <a:rPr lang="en-GB" sz="2000"/>
              <a:t>  </a:t>
            </a:r>
            <a:endParaRPr/>
          </a:p>
          <a:p>
            <a:pPr marL="118530" indent="0">
              <a:spcBef>
                <a:spcPts val="1067"/>
              </a:spcBef>
              <a:buSzPts val="1400"/>
              <a:buNone/>
            </a:pPr>
            <a:r>
              <a:rPr lang="en-GB" sz="2000"/>
              <a:t>jardin : le Jardin du </a:t>
            </a:r>
            <a:endParaRPr/>
          </a:p>
          <a:p>
            <a:pPr marL="118530" indent="0">
              <a:spcBef>
                <a:spcPts val="1067"/>
              </a:spcBef>
              <a:buSzPts val="1400"/>
              <a:buNone/>
            </a:pPr>
            <a:r>
              <a:rPr lang="en-GB" sz="2000"/>
              <a:t>Luxembourg.</a:t>
            </a:r>
            <a:endParaRPr/>
          </a:p>
          <a:p>
            <a:pPr marL="118530" indent="0">
              <a:spcBef>
                <a:spcPts val="1067"/>
              </a:spcBef>
              <a:buSzPts val="1400"/>
              <a:buNone/>
            </a:pPr>
            <a:endParaRPr sz="2000"/>
          </a:p>
          <a:p>
            <a:pPr marL="118530" indent="0">
              <a:spcBef>
                <a:spcPts val="1067"/>
              </a:spcBef>
              <a:buSzPts val="1400"/>
              <a:buNone/>
            </a:pPr>
            <a:r>
              <a:rPr lang="en-GB" sz="2000"/>
              <a:t>Bises,</a:t>
            </a:r>
            <a:endParaRPr/>
          </a:p>
          <a:p>
            <a:pPr marL="118530" indent="0">
              <a:spcBef>
                <a:spcPts val="1067"/>
              </a:spcBef>
              <a:buSzPts val="1400"/>
              <a:buNone/>
            </a:pPr>
            <a:r>
              <a:rPr lang="en-GB" sz="2000"/>
              <a:t>Léa</a:t>
            </a:r>
            <a:endParaRPr sz="2000"/>
          </a:p>
        </p:txBody>
      </p:sp>
      <p:sp>
        <p:nvSpPr>
          <p:cNvPr id="1515" name="Google Shape;1515;p86"/>
          <p:cNvSpPr/>
          <p:nvPr/>
        </p:nvSpPr>
        <p:spPr>
          <a:xfrm>
            <a:off x="838200" y="1732768"/>
            <a:ext cx="2836800" cy="3810800"/>
          </a:xfrm>
          <a:prstGeom prst="rect">
            <a:avLst/>
          </a:prstGeom>
          <a:noFill/>
          <a:ln w="25400" cap="flat" cmpd="sng">
            <a:solidFill>
              <a:srgbClr val="42719B"/>
            </a:solidFill>
            <a:prstDash val="solid"/>
            <a:round/>
            <a:headEnd type="none" w="sm" len="sm"/>
            <a:tailEnd type="none" w="sm" len="sm"/>
          </a:ln>
        </p:spPr>
        <p:txBody>
          <a:bodyPr spcFirstLastPara="1" wrap="square" lIns="91431" tIns="45699" rIns="91431" bIns="45699" anchor="ctr" anchorCtr="0">
            <a:noAutofit/>
          </a:bodyPr>
          <a:lstStyle/>
          <a:p>
            <a:pPr algn="ctr"/>
            <a:endParaRPr sz="1500">
              <a:solidFill>
                <a:schemeClr val="lt1"/>
              </a:solidFill>
              <a:latin typeface="Arial"/>
              <a:ea typeface="Arial"/>
              <a:cs typeface="Arial"/>
              <a:sym typeface="Arial"/>
            </a:endParaRPr>
          </a:p>
        </p:txBody>
      </p:sp>
      <p:sp>
        <p:nvSpPr>
          <p:cNvPr id="1516" name="Google Shape;1516;p86"/>
          <p:cNvSpPr txBox="1"/>
          <p:nvPr/>
        </p:nvSpPr>
        <p:spPr>
          <a:xfrm>
            <a:off x="4380155" y="1248689"/>
            <a:ext cx="3493200" cy="4964800"/>
          </a:xfrm>
          <a:prstGeom prst="rect">
            <a:avLst/>
          </a:prstGeom>
          <a:noFill/>
          <a:ln>
            <a:noFill/>
          </a:ln>
        </p:spPr>
        <p:txBody>
          <a:bodyPr spcFirstLastPara="1" wrap="square" lIns="91431" tIns="45699" rIns="91431" bIns="45699" anchor="t" anchorCtr="0">
            <a:noAutofit/>
          </a:bodyPr>
          <a:lstStyle/>
          <a:p>
            <a:pPr>
              <a:lnSpc>
                <a:spcPct val="90000"/>
              </a:lnSpc>
              <a:buClr>
                <a:srgbClr val="1F3864"/>
              </a:buClr>
              <a:buSzPts val="1400"/>
            </a:pPr>
            <a:endParaRPr sz="2400">
              <a:solidFill>
                <a:srgbClr val="1F3864"/>
              </a:solidFill>
              <a:latin typeface="Century Gothic"/>
              <a:ea typeface="Century Gothic"/>
              <a:cs typeface="Century Gothic"/>
              <a:sym typeface="Century Gothic"/>
            </a:endParaRPr>
          </a:p>
          <a:p>
            <a:pPr>
              <a:lnSpc>
                <a:spcPct val="90000"/>
              </a:lnSpc>
              <a:buClr>
                <a:srgbClr val="1F3864"/>
              </a:buClr>
              <a:buSzPts val="1400"/>
            </a:pPr>
            <a:endParaRPr sz="2400">
              <a:solidFill>
                <a:srgbClr val="1F3864"/>
              </a:solidFill>
              <a:latin typeface="Century Gothic"/>
              <a:ea typeface="Century Gothic"/>
              <a:cs typeface="Century Gothic"/>
              <a:sym typeface="Century Gothic"/>
            </a:endParaRPr>
          </a:p>
          <a:p>
            <a:pPr algn="ctr">
              <a:lnSpc>
                <a:spcPct val="90000"/>
              </a:lnSpc>
              <a:buClr>
                <a:srgbClr val="1F3864"/>
              </a:buClr>
              <a:buSzPts val="1400"/>
            </a:pPr>
            <a:r>
              <a:rPr lang="en-GB" sz="2400">
                <a:solidFill>
                  <a:srgbClr val="1F3864"/>
                </a:solidFill>
                <a:latin typeface="Century Gothic"/>
                <a:ea typeface="Century Gothic"/>
                <a:cs typeface="Century Gothic"/>
                <a:sym typeface="Century Gothic"/>
              </a:rPr>
              <a:t>Écris la réponse correcte:</a:t>
            </a:r>
            <a:endParaRPr sz="1500"/>
          </a:p>
          <a:p>
            <a:pPr algn="ctr">
              <a:lnSpc>
                <a:spcPct val="90000"/>
              </a:lnSpc>
              <a:buClr>
                <a:srgbClr val="1F3864"/>
              </a:buClr>
              <a:buSzPts val="1400"/>
            </a:pPr>
            <a:endParaRPr sz="2400">
              <a:solidFill>
                <a:srgbClr val="1F3864"/>
              </a:solidFill>
              <a:latin typeface="Century Gothic"/>
              <a:ea typeface="Century Gothic"/>
              <a:cs typeface="Century Gothic"/>
              <a:sym typeface="Century Gothic"/>
            </a:endParaRPr>
          </a:p>
          <a:p>
            <a:pPr algn="ctr">
              <a:lnSpc>
                <a:spcPct val="90000"/>
              </a:lnSpc>
              <a:buClr>
                <a:srgbClr val="1F3864"/>
              </a:buClr>
              <a:buSzPts val="1400"/>
            </a:pPr>
            <a:r>
              <a:rPr lang="en-GB" sz="2400" b="1">
                <a:solidFill>
                  <a:srgbClr val="1F3864"/>
                </a:solidFill>
                <a:latin typeface="Century Gothic"/>
                <a:ea typeface="Century Gothic"/>
                <a:cs typeface="Century Gothic"/>
                <a:sym typeface="Century Gothic"/>
              </a:rPr>
              <a:t>beautiful</a:t>
            </a:r>
            <a:endParaRPr sz="1500"/>
          </a:p>
          <a:p>
            <a:pPr algn="ctr">
              <a:lnSpc>
                <a:spcPct val="90000"/>
              </a:lnSpc>
              <a:buClr>
                <a:srgbClr val="1F3864"/>
              </a:buClr>
              <a:buSzPts val="1400"/>
            </a:pPr>
            <a:endParaRPr sz="2400">
              <a:solidFill>
                <a:srgbClr val="1F3864"/>
              </a:solidFill>
              <a:latin typeface="Century Gothic"/>
              <a:ea typeface="Century Gothic"/>
              <a:cs typeface="Century Gothic"/>
              <a:sym typeface="Century Gothic"/>
            </a:endParaRPr>
          </a:p>
          <a:p>
            <a:pPr algn="ctr">
              <a:lnSpc>
                <a:spcPct val="90000"/>
              </a:lnSpc>
              <a:buClr>
                <a:srgbClr val="1F3864"/>
              </a:buClr>
              <a:buSzPts val="1400"/>
            </a:pPr>
            <a:endParaRPr sz="2400">
              <a:solidFill>
                <a:srgbClr val="1F3864"/>
              </a:solidFill>
              <a:latin typeface="Century Gothic"/>
              <a:ea typeface="Century Gothic"/>
              <a:cs typeface="Century Gothic"/>
              <a:sym typeface="Century Gothic"/>
            </a:endParaRPr>
          </a:p>
          <a:p>
            <a:pPr>
              <a:lnSpc>
                <a:spcPct val="90000"/>
              </a:lnSpc>
              <a:buClr>
                <a:srgbClr val="1F3864"/>
              </a:buClr>
              <a:buSzPts val="1400"/>
            </a:pPr>
            <a:endParaRPr sz="2800">
              <a:solidFill>
                <a:srgbClr val="1F3864"/>
              </a:solidFill>
              <a:latin typeface="Century Gothic"/>
              <a:ea typeface="Century Gothic"/>
              <a:cs typeface="Century Gothic"/>
              <a:sym typeface="Century Gothic"/>
            </a:endParaRPr>
          </a:p>
        </p:txBody>
      </p:sp>
      <p:pic>
        <p:nvPicPr>
          <p:cNvPr id="1517" name="Google Shape;1517;p86"/>
          <p:cNvPicPr preferRelativeResize="0"/>
          <p:nvPr/>
        </p:nvPicPr>
        <p:blipFill rotWithShape="1">
          <a:blip r:embed="rId3">
            <a:alphaModFix/>
          </a:blip>
          <a:srcRect/>
          <a:stretch/>
        </p:blipFill>
        <p:spPr>
          <a:xfrm>
            <a:off x="7596554" y="1943191"/>
            <a:ext cx="3771900" cy="2514600"/>
          </a:xfrm>
          <a:prstGeom prst="rect">
            <a:avLst/>
          </a:prstGeom>
          <a:noFill/>
          <a:ln>
            <a:noFill/>
          </a:ln>
        </p:spPr>
      </p:pic>
      <p:sp>
        <p:nvSpPr>
          <p:cNvPr id="1518" name="Google Shape;1518;p86"/>
          <p:cNvSpPr txBox="1">
            <a:spLocks noGrp="1"/>
          </p:cNvSpPr>
          <p:nvPr>
            <p:ph type="title"/>
          </p:nvPr>
        </p:nvSpPr>
        <p:spPr>
          <a:xfrm>
            <a:off x="-1" y="13595"/>
            <a:ext cx="10515600" cy="1325600"/>
          </a:xfrm>
          <a:prstGeom prst="rect">
            <a:avLst/>
          </a:prstGeom>
          <a:noFill/>
          <a:ln>
            <a:noFill/>
          </a:ln>
        </p:spPr>
        <p:txBody>
          <a:bodyPr spcFirstLastPara="1" wrap="square" lIns="91431" tIns="45699" rIns="91431" bIns="45699" anchor="ctr" anchorCtr="0">
            <a:noAutofit/>
          </a:bodyPr>
          <a:lstStyle/>
          <a:p>
            <a:pPr>
              <a:spcBef>
                <a:spcPts val="0"/>
              </a:spcBef>
              <a:buClr>
                <a:srgbClr val="1F3864"/>
              </a:buClr>
              <a:buSzPts val="1400"/>
            </a:pPr>
            <a:r>
              <a:rPr lang="en-GB" sz="2800" b="1">
                <a:solidFill>
                  <a:schemeClr val="lt1"/>
                </a:solidFill>
              </a:rPr>
              <a:t>Comment est Paris? (6/6)</a:t>
            </a:r>
            <a:endParaRPr sz="2800"/>
          </a:p>
        </p:txBody>
      </p:sp>
      <p:pic>
        <p:nvPicPr>
          <p:cNvPr id="1519" name="Google Shape;1519;p86"/>
          <p:cNvPicPr preferRelativeResize="0"/>
          <p:nvPr/>
        </p:nvPicPr>
        <p:blipFill rotWithShape="1">
          <a:blip r:embed="rId4">
            <a:alphaModFix/>
          </a:blip>
          <a:srcRect/>
          <a:stretch/>
        </p:blipFill>
        <p:spPr>
          <a:xfrm>
            <a:off x="6126774" y="-169467"/>
            <a:ext cx="1799793" cy="1799793"/>
          </a:xfrm>
          <a:prstGeom prst="rect">
            <a:avLst/>
          </a:prstGeom>
          <a:noFill/>
          <a:ln>
            <a:noFill/>
          </a:ln>
        </p:spPr>
      </p:pic>
      <p:pic>
        <p:nvPicPr>
          <p:cNvPr id="1520" name="Google Shape;1520;p86" descr="background rectangle"/>
          <p:cNvPicPr preferRelativeResize="0"/>
          <p:nvPr/>
        </p:nvPicPr>
        <p:blipFill rotWithShape="1">
          <a:blip r:embed="rId5">
            <a:alphaModFix/>
          </a:blip>
          <a:srcRect/>
          <a:stretch/>
        </p:blipFill>
        <p:spPr>
          <a:xfrm>
            <a:off x="-1" y="296864"/>
            <a:ext cx="6457247" cy="867128"/>
          </a:xfrm>
          <a:prstGeom prst="rect">
            <a:avLst/>
          </a:prstGeom>
          <a:noFill/>
          <a:ln>
            <a:noFill/>
          </a:ln>
        </p:spPr>
      </p:pic>
      <p:sp>
        <p:nvSpPr>
          <p:cNvPr id="1521" name="Google Shape;1521;p86"/>
          <p:cNvSpPr txBox="1"/>
          <p:nvPr/>
        </p:nvSpPr>
        <p:spPr>
          <a:xfrm>
            <a:off x="0" y="296864"/>
            <a:ext cx="5265200" cy="708000"/>
          </a:xfrm>
          <a:prstGeom prst="rect">
            <a:avLst/>
          </a:prstGeom>
          <a:noFill/>
          <a:ln>
            <a:noFill/>
          </a:ln>
        </p:spPr>
        <p:txBody>
          <a:bodyPr spcFirstLastPara="1" wrap="square" lIns="91431" tIns="45699" rIns="91431" bIns="45699" anchor="ctr" anchorCtr="0">
            <a:noAutofit/>
          </a:bodyPr>
          <a:lstStyle/>
          <a:p>
            <a:pPr>
              <a:lnSpc>
                <a:spcPct val="90000"/>
              </a:lnSpc>
              <a:buClr>
                <a:srgbClr val="1F3864"/>
              </a:buClr>
              <a:buSzPts val="1400"/>
            </a:pPr>
            <a:r>
              <a:rPr lang="en-GB" sz="3200" b="1">
                <a:solidFill>
                  <a:schemeClr val="lt1"/>
                </a:solidFill>
                <a:latin typeface="Century Gothic"/>
                <a:ea typeface="Century Gothic"/>
                <a:cs typeface="Century Gothic"/>
                <a:sym typeface="Century Gothic"/>
              </a:rPr>
              <a:t>Comment est Paris ? (6/6)</a:t>
            </a:r>
            <a:endParaRPr sz="1500"/>
          </a:p>
        </p:txBody>
      </p:sp>
      <p:sp>
        <p:nvSpPr>
          <p:cNvPr id="1522" name="Google Shape;1522;p86"/>
          <p:cNvSpPr/>
          <p:nvPr/>
        </p:nvSpPr>
        <p:spPr>
          <a:xfrm>
            <a:off x="10639168" y="249869"/>
            <a:ext cx="1270800" cy="399600"/>
          </a:xfrm>
          <a:prstGeom prst="roundRect">
            <a:avLst>
              <a:gd name="adj" fmla="val 16667"/>
            </a:avLst>
          </a:prstGeom>
          <a:solidFill>
            <a:srgbClr val="105076"/>
          </a:solidFill>
          <a:ln w="25400" cap="flat" cmpd="sng">
            <a:solidFill>
              <a:srgbClr val="105076"/>
            </a:solidFill>
            <a:prstDash val="solid"/>
            <a:round/>
            <a:headEnd type="none" w="sm" len="sm"/>
            <a:tailEnd type="none" w="sm" len="sm"/>
          </a:ln>
        </p:spPr>
        <p:txBody>
          <a:bodyPr spcFirstLastPara="1" wrap="square" lIns="91431" tIns="45699" rIns="91431" bIns="45699" anchor="ctr" anchorCtr="0">
            <a:noAutofit/>
          </a:bodyPr>
          <a:lstStyle/>
          <a:p>
            <a:pPr algn="ctr">
              <a:buClr>
                <a:srgbClr val="FFFFFF"/>
              </a:buClr>
              <a:buSzPts val="1500"/>
            </a:pPr>
            <a:r>
              <a:rPr lang="en-GB" sz="2000" b="1">
                <a:solidFill>
                  <a:srgbClr val="FFFFFF"/>
                </a:solidFill>
                <a:latin typeface="Century Gothic"/>
                <a:ea typeface="Century Gothic"/>
                <a:cs typeface="Century Gothic"/>
                <a:sym typeface="Century Gothic"/>
              </a:rPr>
              <a:t>écrire</a:t>
            </a:r>
            <a:endParaRPr sz="2000" b="1">
              <a:solidFill>
                <a:srgbClr val="FFFFFF"/>
              </a:solidFill>
              <a:latin typeface="Century Gothic"/>
              <a:ea typeface="Century Gothic"/>
              <a:cs typeface="Century Gothic"/>
              <a:sym typeface="Century Gothic"/>
            </a:endParaRPr>
          </a:p>
        </p:txBody>
      </p:sp>
      <p:sp>
        <p:nvSpPr>
          <p:cNvPr id="1523" name="Google Shape;1523;p86"/>
          <p:cNvSpPr txBox="1"/>
          <p:nvPr/>
        </p:nvSpPr>
        <p:spPr>
          <a:xfrm>
            <a:off x="2294476" y="1882069"/>
            <a:ext cx="726000" cy="409200"/>
          </a:xfrm>
          <a:prstGeom prst="rect">
            <a:avLst/>
          </a:prstGeom>
          <a:solidFill>
            <a:schemeClr val="lt1"/>
          </a:solidFill>
          <a:ln>
            <a:noFill/>
          </a:ln>
        </p:spPr>
        <p:txBody>
          <a:bodyPr spcFirstLastPara="1" wrap="square" lIns="71998" tIns="45699" rIns="91431" bIns="45699" anchor="t" anchorCtr="0">
            <a:noAutofit/>
          </a:bodyPr>
          <a:lstStyle/>
          <a:p>
            <a:pPr algn="ctr"/>
            <a:r>
              <a:rPr lang="en-GB" sz="2000">
                <a:solidFill>
                  <a:schemeClr val="accent2"/>
                </a:solidFill>
                <a:latin typeface="Century Gothic"/>
                <a:ea typeface="Century Gothic"/>
                <a:cs typeface="Century Gothic"/>
                <a:sym typeface="Century Gothic"/>
              </a:rPr>
              <a:t>____</a:t>
            </a:r>
            <a:endParaRPr sz="1500"/>
          </a:p>
        </p:txBody>
      </p:sp>
    </p:spTree>
    <p:extLst>
      <p:ext uri="{BB962C8B-B14F-4D97-AF65-F5344CB8AC3E}">
        <p14:creationId xmlns:p14="http://schemas.microsoft.com/office/powerpoint/2010/main" val="116102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5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53"/>
        <p:cNvGrpSpPr/>
        <p:nvPr/>
      </p:nvGrpSpPr>
      <p:grpSpPr>
        <a:xfrm>
          <a:off x="0" y="0"/>
          <a:ext cx="0" cy="0"/>
          <a:chOff x="0" y="0"/>
          <a:chExt cx="0" cy="0"/>
        </a:xfrm>
      </p:grpSpPr>
      <p:sp>
        <p:nvSpPr>
          <p:cNvPr id="2754" name="Google Shape;2754;p117"/>
          <p:cNvSpPr/>
          <p:nvPr/>
        </p:nvSpPr>
        <p:spPr>
          <a:xfrm>
            <a:off x="7892764" y="521241"/>
            <a:ext cx="3945200" cy="1948000"/>
          </a:xfrm>
          <a:prstGeom prst="wedgeEllipseCallout">
            <a:avLst>
              <a:gd name="adj1" fmla="val -35181"/>
              <a:gd name="adj2" fmla="val 46853"/>
            </a:avLst>
          </a:prstGeom>
          <a:solidFill>
            <a:srgbClr val="1E4E79"/>
          </a:solidFill>
          <a:ln w="25400" cap="flat" cmpd="sng">
            <a:solidFill>
              <a:srgbClr val="ED7D31"/>
            </a:solidFill>
            <a:prstDash val="solid"/>
            <a:round/>
            <a:headEnd type="none" w="sm" len="sm"/>
            <a:tailEnd type="none" w="sm" len="sm"/>
          </a:ln>
        </p:spPr>
        <p:txBody>
          <a:bodyPr spcFirstLastPara="1" wrap="square" lIns="91431" tIns="45699" rIns="91431" bIns="45699" anchor="ctr" anchorCtr="0">
            <a:noAutofit/>
          </a:bodyPr>
          <a:lstStyle/>
          <a:p>
            <a:pPr algn="ctr"/>
            <a:endParaRPr sz="1500">
              <a:solidFill>
                <a:schemeClr val="lt1"/>
              </a:solidFill>
              <a:latin typeface="Arial"/>
              <a:ea typeface="Arial"/>
              <a:cs typeface="Arial"/>
              <a:sym typeface="Arial"/>
            </a:endParaRPr>
          </a:p>
        </p:txBody>
      </p:sp>
      <p:sp>
        <p:nvSpPr>
          <p:cNvPr id="2755" name="Google Shape;2755;p117"/>
          <p:cNvSpPr txBox="1"/>
          <p:nvPr/>
        </p:nvSpPr>
        <p:spPr>
          <a:xfrm>
            <a:off x="8185136" y="739263"/>
            <a:ext cx="3259200" cy="1384800"/>
          </a:xfrm>
          <a:prstGeom prst="rect">
            <a:avLst/>
          </a:prstGeom>
          <a:noFill/>
          <a:ln>
            <a:noFill/>
          </a:ln>
        </p:spPr>
        <p:txBody>
          <a:bodyPr spcFirstLastPara="1" wrap="square" lIns="91431" tIns="45699" rIns="91431" bIns="45699" anchor="t" anchorCtr="0">
            <a:noAutofit/>
          </a:bodyPr>
          <a:lstStyle/>
          <a:p>
            <a:pPr algn="ctr"/>
            <a:r>
              <a:rPr lang="en-GB" sz="2800">
                <a:solidFill>
                  <a:schemeClr val="lt1"/>
                </a:solidFill>
                <a:latin typeface="Century Gothic"/>
                <a:ea typeface="Century Gothic"/>
                <a:cs typeface="Century Gothic"/>
                <a:sym typeface="Century Gothic"/>
              </a:rPr>
              <a:t>Remember!</a:t>
            </a:r>
            <a:endParaRPr sz="1500"/>
          </a:p>
          <a:p>
            <a:pPr algn="ctr"/>
            <a:r>
              <a:rPr lang="en-GB" sz="2800">
                <a:solidFill>
                  <a:schemeClr val="lt1"/>
                </a:solidFill>
                <a:latin typeface="Century Gothic"/>
                <a:ea typeface="Century Gothic"/>
                <a:cs typeface="Century Gothic"/>
                <a:sym typeface="Century Gothic"/>
              </a:rPr>
              <a:t>- position</a:t>
            </a:r>
            <a:endParaRPr sz="1500"/>
          </a:p>
          <a:p>
            <a:pPr algn="ctr"/>
            <a:r>
              <a:rPr lang="en-GB" sz="2800">
                <a:solidFill>
                  <a:schemeClr val="lt1"/>
                </a:solidFill>
                <a:latin typeface="Century Gothic"/>
                <a:ea typeface="Century Gothic"/>
                <a:cs typeface="Century Gothic"/>
                <a:sym typeface="Century Gothic"/>
              </a:rPr>
              <a:t>- agreement</a:t>
            </a:r>
            <a:endParaRPr sz="1500"/>
          </a:p>
        </p:txBody>
      </p:sp>
      <p:sp>
        <p:nvSpPr>
          <p:cNvPr id="2756" name="Google Shape;2756;p117"/>
          <p:cNvSpPr txBox="1"/>
          <p:nvPr/>
        </p:nvSpPr>
        <p:spPr>
          <a:xfrm>
            <a:off x="655067" y="1908257"/>
            <a:ext cx="432000" cy="432000"/>
          </a:xfrm>
          <a:prstGeom prst="rect">
            <a:avLst/>
          </a:prstGeom>
          <a:solidFill>
            <a:schemeClr val="lt1"/>
          </a:solidFill>
          <a:ln w="28575" cap="flat" cmpd="sng">
            <a:solidFill>
              <a:srgbClr val="1E4E79"/>
            </a:solidFill>
            <a:prstDash val="solid"/>
            <a:round/>
            <a:headEnd type="none" w="sm" len="sm"/>
            <a:tailEnd type="none" w="sm" len="sm"/>
          </a:ln>
        </p:spPr>
        <p:txBody>
          <a:bodyPr spcFirstLastPara="1" wrap="square" lIns="91431" tIns="45699" rIns="91431" bIns="45699" anchor="t" anchorCtr="0">
            <a:noAutofit/>
          </a:bodyPr>
          <a:lstStyle/>
          <a:p>
            <a:pPr algn="ctr">
              <a:buClr>
                <a:srgbClr val="1E4E79"/>
              </a:buClr>
              <a:buSzPts val="1800"/>
            </a:pPr>
            <a:r>
              <a:rPr lang="en-GB" sz="2400" b="1">
                <a:solidFill>
                  <a:srgbClr val="1E4E79"/>
                </a:solidFill>
                <a:latin typeface="Century Gothic"/>
                <a:ea typeface="Century Gothic"/>
                <a:cs typeface="Century Gothic"/>
                <a:sym typeface="Century Gothic"/>
              </a:rPr>
              <a:t>1</a:t>
            </a:r>
            <a:endParaRPr sz="1500"/>
          </a:p>
        </p:txBody>
      </p:sp>
      <p:sp>
        <p:nvSpPr>
          <p:cNvPr id="2757" name="Google Shape;2757;p117"/>
          <p:cNvSpPr txBox="1"/>
          <p:nvPr/>
        </p:nvSpPr>
        <p:spPr>
          <a:xfrm>
            <a:off x="659080" y="2626069"/>
            <a:ext cx="432000" cy="461600"/>
          </a:xfrm>
          <a:prstGeom prst="rect">
            <a:avLst/>
          </a:prstGeom>
          <a:solidFill>
            <a:schemeClr val="lt1"/>
          </a:solidFill>
          <a:ln w="28575" cap="flat" cmpd="sng">
            <a:solidFill>
              <a:srgbClr val="1E4E79"/>
            </a:solidFill>
            <a:prstDash val="solid"/>
            <a:round/>
            <a:headEnd type="none" w="sm" len="sm"/>
            <a:tailEnd type="none" w="sm" len="sm"/>
          </a:ln>
        </p:spPr>
        <p:txBody>
          <a:bodyPr spcFirstLastPara="1" wrap="square" lIns="91431" tIns="45699" rIns="91431" bIns="45699" anchor="t" anchorCtr="0">
            <a:noAutofit/>
          </a:bodyPr>
          <a:lstStyle/>
          <a:p>
            <a:pPr algn="ctr">
              <a:buClr>
                <a:srgbClr val="1E4E79"/>
              </a:buClr>
              <a:buSzPts val="1800"/>
            </a:pPr>
            <a:r>
              <a:rPr lang="en-GB" sz="2400" b="1">
                <a:solidFill>
                  <a:srgbClr val="1E4E79"/>
                </a:solidFill>
                <a:latin typeface="Century Gothic"/>
                <a:ea typeface="Century Gothic"/>
                <a:cs typeface="Century Gothic"/>
                <a:sym typeface="Century Gothic"/>
              </a:rPr>
              <a:t>2</a:t>
            </a:r>
            <a:endParaRPr sz="2400" b="1">
              <a:solidFill>
                <a:srgbClr val="1E4E79"/>
              </a:solidFill>
              <a:latin typeface="Century Gothic"/>
              <a:ea typeface="Century Gothic"/>
              <a:cs typeface="Century Gothic"/>
              <a:sym typeface="Century Gothic"/>
            </a:endParaRPr>
          </a:p>
        </p:txBody>
      </p:sp>
      <p:sp>
        <p:nvSpPr>
          <p:cNvPr id="2758" name="Google Shape;2758;p117"/>
          <p:cNvSpPr txBox="1"/>
          <p:nvPr/>
        </p:nvSpPr>
        <p:spPr>
          <a:xfrm>
            <a:off x="643033" y="3343883"/>
            <a:ext cx="432000" cy="461600"/>
          </a:xfrm>
          <a:prstGeom prst="rect">
            <a:avLst/>
          </a:prstGeom>
          <a:solidFill>
            <a:schemeClr val="lt1"/>
          </a:solidFill>
          <a:ln w="28575" cap="flat" cmpd="sng">
            <a:solidFill>
              <a:srgbClr val="1E4E79"/>
            </a:solidFill>
            <a:prstDash val="solid"/>
            <a:round/>
            <a:headEnd type="none" w="sm" len="sm"/>
            <a:tailEnd type="none" w="sm" len="sm"/>
          </a:ln>
        </p:spPr>
        <p:txBody>
          <a:bodyPr spcFirstLastPara="1" wrap="square" lIns="91431" tIns="45699" rIns="91431" bIns="45699" anchor="t" anchorCtr="0">
            <a:noAutofit/>
          </a:bodyPr>
          <a:lstStyle/>
          <a:p>
            <a:pPr algn="ctr">
              <a:buClr>
                <a:srgbClr val="1E4E79"/>
              </a:buClr>
              <a:buSzPts val="1800"/>
            </a:pPr>
            <a:r>
              <a:rPr lang="en-GB" sz="2400" b="1">
                <a:solidFill>
                  <a:srgbClr val="1E4E79"/>
                </a:solidFill>
                <a:latin typeface="Century Gothic"/>
                <a:ea typeface="Century Gothic"/>
                <a:cs typeface="Century Gothic"/>
                <a:sym typeface="Century Gothic"/>
              </a:rPr>
              <a:t>3</a:t>
            </a:r>
            <a:endParaRPr sz="2400" b="1">
              <a:solidFill>
                <a:srgbClr val="1E4E79"/>
              </a:solidFill>
              <a:latin typeface="Century Gothic"/>
              <a:ea typeface="Century Gothic"/>
              <a:cs typeface="Century Gothic"/>
              <a:sym typeface="Century Gothic"/>
            </a:endParaRPr>
          </a:p>
        </p:txBody>
      </p:sp>
      <p:sp>
        <p:nvSpPr>
          <p:cNvPr id="2759" name="Google Shape;2759;p117"/>
          <p:cNvSpPr txBox="1"/>
          <p:nvPr/>
        </p:nvSpPr>
        <p:spPr>
          <a:xfrm>
            <a:off x="639023" y="4061696"/>
            <a:ext cx="432000" cy="461600"/>
          </a:xfrm>
          <a:prstGeom prst="rect">
            <a:avLst/>
          </a:prstGeom>
          <a:solidFill>
            <a:schemeClr val="lt1"/>
          </a:solidFill>
          <a:ln w="28575" cap="flat" cmpd="sng">
            <a:solidFill>
              <a:srgbClr val="1E4E79"/>
            </a:solidFill>
            <a:prstDash val="solid"/>
            <a:round/>
            <a:headEnd type="none" w="sm" len="sm"/>
            <a:tailEnd type="none" w="sm" len="sm"/>
          </a:ln>
        </p:spPr>
        <p:txBody>
          <a:bodyPr spcFirstLastPara="1" wrap="square" lIns="91431" tIns="45699" rIns="91431" bIns="45699" anchor="t" anchorCtr="0">
            <a:noAutofit/>
          </a:bodyPr>
          <a:lstStyle/>
          <a:p>
            <a:pPr algn="ctr">
              <a:buClr>
                <a:srgbClr val="1E4E79"/>
              </a:buClr>
              <a:buSzPts val="1800"/>
            </a:pPr>
            <a:r>
              <a:rPr lang="en-GB" sz="2400" b="1">
                <a:solidFill>
                  <a:srgbClr val="1E4E79"/>
                </a:solidFill>
                <a:latin typeface="Century Gothic"/>
                <a:ea typeface="Century Gothic"/>
                <a:cs typeface="Century Gothic"/>
                <a:sym typeface="Century Gothic"/>
              </a:rPr>
              <a:t>4</a:t>
            </a:r>
            <a:endParaRPr sz="2400" b="1">
              <a:solidFill>
                <a:srgbClr val="1E4E79"/>
              </a:solidFill>
              <a:latin typeface="Century Gothic"/>
              <a:ea typeface="Century Gothic"/>
              <a:cs typeface="Century Gothic"/>
              <a:sym typeface="Century Gothic"/>
            </a:endParaRPr>
          </a:p>
        </p:txBody>
      </p:sp>
      <p:sp>
        <p:nvSpPr>
          <p:cNvPr id="2760" name="Google Shape;2760;p117"/>
          <p:cNvSpPr txBox="1"/>
          <p:nvPr/>
        </p:nvSpPr>
        <p:spPr>
          <a:xfrm>
            <a:off x="647045" y="4779509"/>
            <a:ext cx="432000" cy="461600"/>
          </a:xfrm>
          <a:prstGeom prst="rect">
            <a:avLst/>
          </a:prstGeom>
          <a:solidFill>
            <a:schemeClr val="lt1"/>
          </a:solidFill>
          <a:ln w="28575" cap="flat" cmpd="sng">
            <a:solidFill>
              <a:srgbClr val="1E4E79"/>
            </a:solidFill>
            <a:prstDash val="solid"/>
            <a:round/>
            <a:headEnd type="none" w="sm" len="sm"/>
            <a:tailEnd type="none" w="sm" len="sm"/>
          </a:ln>
        </p:spPr>
        <p:txBody>
          <a:bodyPr spcFirstLastPara="1" wrap="square" lIns="91431" tIns="45699" rIns="91431" bIns="45699" anchor="t" anchorCtr="0">
            <a:noAutofit/>
          </a:bodyPr>
          <a:lstStyle/>
          <a:p>
            <a:pPr algn="ctr">
              <a:buClr>
                <a:srgbClr val="1E4E79"/>
              </a:buClr>
              <a:buSzPts val="1800"/>
            </a:pPr>
            <a:r>
              <a:rPr lang="en-GB" sz="2400" b="1">
                <a:solidFill>
                  <a:srgbClr val="1E4E79"/>
                </a:solidFill>
                <a:latin typeface="Century Gothic"/>
                <a:ea typeface="Century Gothic"/>
                <a:cs typeface="Century Gothic"/>
                <a:sym typeface="Century Gothic"/>
              </a:rPr>
              <a:t>5</a:t>
            </a:r>
            <a:endParaRPr sz="2400" b="1">
              <a:solidFill>
                <a:srgbClr val="1E4E79"/>
              </a:solidFill>
              <a:latin typeface="Century Gothic"/>
              <a:ea typeface="Century Gothic"/>
              <a:cs typeface="Century Gothic"/>
              <a:sym typeface="Century Gothic"/>
            </a:endParaRPr>
          </a:p>
        </p:txBody>
      </p:sp>
      <p:sp>
        <p:nvSpPr>
          <p:cNvPr id="2761" name="Google Shape;2761;p117"/>
          <p:cNvSpPr txBox="1"/>
          <p:nvPr/>
        </p:nvSpPr>
        <p:spPr>
          <a:xfrm>
            <a:off x="651056" y="5497321"/>
            <a:ext cx="432000" cy="461600"/>
          </a:xfrm>
          <a:prstGeom prst="rect">
            <a:avLst/>
          </a:prstGeom>
          <a:solidFill>
            <a:schemeClr val="lt1"/>
          </a:solidFill>
          <a:ln w="28575" cap="flat" cmpd="sng">
            <a:solidFill>
              <a:srgbClr val="1E4E79"/>
            </a:solidFill>
            <a:prstDash val="solid"/>
            <a:round/>
            <a:headEnd type="none" w="sm" len="sm"/>
            <a:tailEnd type="none" w="sm" len="sm"/>
          </a:ln>
        </p:spPr>
        <p:txBody>
          <a:bodyPr spcFirstLastPara="1" wrap="square" lIns="91431" tIns="45699" rIns="91431" bIns="45699" anchor="t" anchorCtr="0">
            <a:noAutofit/>
          </a:bodyPr>
          <a:lstStyle/>
          <a:p>
            <a:pPr algn="ctr">
              <a:buClr>
                <a:srgbClr val="1E4E79"/>
              </a:buClr>
              <a:buSzPts val="1800"/>
            </a:pPr>
            <a:r>
              <a:rPr lang="en-GB" sz="2400" b="1">
                <a:solidFill>
                  <a:srgbClr val="1E4E79"/>
                </a:solidFill>
                <a:latin typeface="Century Gothic"/>
                <a:ea typeface="Century Gothic"/>
                <a:cs typeface="Century Gothic"/>
                <a:sym typeface="Century Gothic"/>
              </a:rPr>
              <a:t>6</a:t>
            </a:r>
            <a:endParaRPr sz="2400" b="1">
              <a:solidFill>
                <a:srgbClr val="1E4E79"/>
              </a:solidFill>
              <a:latin typeface="Century Gothic"/>
              <a:ea typeface="Century Gothic"/>
              <a:cs typeface="Century Gothic"/>
              <a:sym typeface="Century Gothic"/>
            </a:endParaRPr>
          </a:p>
        </p:txBody>
      </p:sp>
      <p:sp>
        <p:nvSpPr>
          <p:cNvPr id="2762" name="Google Shape;2762;p117"/>
          <p:cNvSpPr txBox="1"/>
          <p:nvPr/>
        </p:nvSpPr>
        <p:spPr>
          <a:xfrm>
            <a:off x="1981200" y="1885136"/>
            <a:ext cx="5268800" cy="523200"/>
          </a:xfrm>
          <a:prstGeom prst="rect">
            <a:avLst/>
          </a:prstGeom>
          <a:noFill/>
          <a:ln>
            <a:noFill/>
          </a:ln>
        </p:spPr>
        <p:txBody>
          <a:bodyPr spcFirstLastPara="1" wrap="square" lIns="91431" tIns="45699" rIns="91431" bIns="45699" anchor="t" anchorCtr="0">
            <a:noAutofit/>
          </a:bodyPr>
          <a:lstStyle/>
          <a:p>
            <a:r>
              <a:rPr lang="en-GB" sz="2800">
                <a:solidFill>
                  <a:srgbClr val="1F3864"/>
                </a:solidFill>
                <a:latin typeface="Century Gothic"/>
                <a:ea typeface="Century Gothic"/>
                <a:cs typeface="Century Gothic"/>
                <a:sym typeface="Century Gothic"/>
              </a:rPr>
              <a:t>C’est un nouveau bâtiment.</a:t>
            </a:r>
            <a:endParaRPr sz="1500"/>
          </a:p>
        </p:txBody>
      </p:sp>
      <p:sp>
        <p:nvSpPr>
          <p:cNvPr id="2763" name="Google Shape;2763;p117"/>
          <p:cNvSpPr txBox="1"/>
          <p:nvPr/>
        </p:nvSpPr>
        <p:spPr>
          <a:xfrm>
            <a:off x="1981200" y="2603947"/>
            <a:ext cx="5268800" cy="523200"/>
          </a:xfrm>
          <a:prstGeom prst="rect">
            <a:avLst/>
          </a:prstGeom>
          <a:noFill/>
          <a:ln>
            <a:noFill/>
          </a:ln>
        </p:spPr>
        <p:txBody>
          <a:bodyPr spcFirstLastPara="1" wrap="square" lIns="91431" tIns="45699" rIns="91431" bIns="45699" anchor="t" anchorCtr="0">
            <a:noAutofit/>
          </a:bodyPr>
          <a:lstStyle/>
          <a:p>
            <a:r>
              <a:rPr lang="en-GB" sz="2800">
                <a:solidFill>
                  <a:srgbClr val="1F3864"/>
                </a:solidFill>
                <a:latin typeface="Century Gothic"/>
                <a:ea typeface="Century Gothic"/>
                <a:cs typeface="Century Gothic"/>
                <a:sym typeface="Century Gothic"/>
              </a:rPr>
              <a:t>C’est une fille intelligente.</a:t>
            </a:r>
            <a:endParaRPr sz="1500"/>
          </a:p>
        </p:txBody>
      </p:sp>
      <p:sp>
        <p:nvSpPr>
          <p:cNvPr id="2764" name="Google Shape;2764;p117"/>
          <p:cNvSpPr txBox="1"/>
          <p:nvPr/>
        </p:nvSpPr>
        <p:spPr>
          <a:xfrm>
            <a:off x="1981200" y="3343883"/>
            <a:ext cx="5268800" cy="523200"/>
          </a:xfrm>
          <a:prstGeom prst="rect">
            <a:avLst/>
          </a:prstGeom>
          <a:noFill/>
          <a:ln>
            <a:noFill/>
          </a:ln>
        </p:spPr>
        <p:txBody>
          <a:bodyPr spcFirstLastPara="1" wrap="square" lIns="91431" tIns="45699" rIns="91431" bIns="45699" anchor="t" anchorCtr="0">
            <a:noAutofit/>
          </a:bodyPr>
          <a:lstStyle/>
          <a:p>
            <a:r>
              <a:rPr lang="en-GB" sz="2800">
                <a:solidFill>
                  <a:srgbClr val="1F3864"/>
                </a:solidFill>
                <a:latin typeface="Century Gothic"/>
                <a:ea typeface="Century Gothic"/>
                <a:cs typeface="Century Gothic"/>
                <a:sym typeface="Century Gothic"/>
              </a:rPr>
              <a:t>C’est un professeur drôle.</a:t>
            </a:r>
            <a:endParaRPr sz="1500"/>
          </a:p>
        </p:txBody>
      </p:sp>
      <p:sp>
        <p:nvSpPr>
          <p:cNvPr id="2765" name="Google Shape;2765;p117"/>
          <p:cNvSpPr txBox="1"/>
          <p:nvPr/>
        </p:nvSpPr>
        <p:spPr>
          <a:xfrm>
            <a:off x="1981200" y="4028940"/>
            <a:ext cx="5268800" cy="523200"/>
          </a:xfrm>
          <a:prstGeom prst="rect">
            <a:avLst/>
          </a:prstGeom>
          <a:noFill/>
          <a:ln>
            <a:noFill/>
          </a:ln>
        </p:spPr>
        <p:txBody>
          <a:bodyPr spcFirstLastPara="1" wrap="square" lIns="91431" tIns="45699" rIns="91431" bIns="45699" anchor="t" anchorCtr="0">
            <a:noAutofit/>
          </a:bodyPr>
          <a:lstStyle/>
          <a:p>
            <a:r>
              <a:rPr lang="en-GB" sz="2800">
                <a:solidFill>
                  <a:srgbClr val="1F3864"/>
                </a:solidFill>
                <a:latin typeface="Century Gothic"/>
                <a:ea typeface="Century Gothic"/>
                <a:cs typeface="Century Gothic"/>
                <a:sym typeface="Century Gothic"/>
              </a:rPr>
              <a:t>C’est une belle idée.</a:t>
            </a:r>
            <a:endParaRPr sz="1500"/>
          </a:p>
        </p:txBody>
      </p:sp>
      <p:sp>
        <p:nvSpPr>
          <p:cNvPr id="2766" name="Google Shape;2766;p117"/>
          <p:cNvSpPr txBox="1"/>
          <p:nvPr/>
        </p:nvSpPr>
        <p:spPr>
          <a:xfrm>
            <a:off x="1981200" y="4732901"/>
            <a:ext cx="5911600" cy="523200"/>
          </a:xfrm>
          <a:prstGeom prst="rect">
            <a:avLst/>
          </a:prstGeom>
          <a:noFill/>
          <a:ln>
            <a:noFill/>
          </a:ln>
        </p:spPr>
        <p:txBody>
          <a:bodyPr spcFirstLastPara="1" wrap="square" lIns="91431" tIns="45699" rIns="91431" bIns="45699" anchor="t" anchorCtr="0">
            <a:noAutofit/>
          </a:bodyPr>
          <a:lstStyle/>
          <a:p>
            <a:r>
              <a:rPr lang="en-GB" sz="2800">
                <a:solidFill>
                  <a:srgbClr val="1F3864"/>
                </a:solidFill>
                <a:latin typeface="Century Gothic"/>
                <a:ea typeface="Century Gothic"/>
                <a:cs typeface="Century Gothic"/>
                <a:sym typeface="Century Gothic"/>
              </a:rPr>
              <a:t>C’est une matière intéressante.</a:t>
            </a:r>
            <a:endParaRPr sz="1500"/>
          </a:p>
        </p:txBody>
      </p:sp>
      <p:sp>
        <p:nvSpPr>
          <p:cNvPr id="2767" name="Google Shape;2767;p117"/>
          <p:cNvSpPr txBox="1"/>
          <p:nvPr/>
        </p:nvSpPr>
        <p:spPr>
          <a:xfrm>
            <a:off x="1981200" y="5451712"/>
            <a:ext cx="5268800" cy="523200"/>
          </a:xfrm>
          <a:prstGeom prst="rect">
            <a:avLst/>
          </a:prstGeom>
          <a:noFill/>
          <a:ln>
            <a:noFill/>
          </a:ln>
        </p:spPr>
        <p:txBody>
          <a:bodyPr spcFirstLastPara="1" wrap="square" lIns="91431" tIns="45699" rIns="91431" bIns="45699" anchor="t" anchorCtr="0">
            <a:noAutofit/>
          </a:bodyPr>
          <a:lstStyle/>
          <a:p>
            <a:r>
              <a:rPr lang="en-GB" sz="2800">
                <a:solidFill>
                  <a:srgbClr val="1F3864"/>
                </a:solidFill>
                <a:latin typeface="Century Gothic"/>
                <a:ea typeface="Century Gothic"/>
                <a:cs typeface="Century Gothic"/>
                <a:sym typeface="Century Gothic"/>
              </a:rPr>
              <a:t>C’est une bonne question.</a:t>
            </a:r>
            <a:endParaRPr sz="1500"/>
          </a:p>
        </p:txBody>
      </p:sp>
      <p:sp>
        <p:nvSpPr>
          <p:cNvPr id="2768" name="Google Shape;2768;p117"/>
          <p:cNvSpPr txBox="1">
            <a:spLocks noGrp="1"/>
          </p:cNvSpPr>
          <p:nvPr>
            <p:ph type="title"/>
          </p:nvPr>
        </p:nvSpPr>
        <p:spPr>
          <a:xfrm>
            <a:off x="-1" y="867607"/>
            <a:ext cx="10515600" cy="1325600"/>
          </a:xfrm>
          <a:prstGeom prst="rect">
            <a:avLst/>
          </a:prstGeom>
          <a:noFill/>
          <a:ln>
            <a:noFill/>
          </a:ln>
        </p:spPr>
        <p:txBody>
          <a:bodyPr spcFirstLastPara="1" wrap="square" lIns="91431" tIns="45699" rIns="91431" bIns="45699" anchor="ctr" anchorCtr="0">
            <a:noAutofit/>
          </a:bodyPr>
          <a:lstStyle/>
          <a:p>
            <a:pPr>
              <a:spcBef>
                <a:spcPts val="0"/>
              </a:spcBef>
              <a:buSzPts val="1400"/>
            </a:pPr>
            <a:r>
              <a:rPr lang="en-GB" sz="2800">
                <a:solidFill>
                  <a:srgbClr val="203864"/>
                </a:solidFill>
                <a:latin typeface="Century Gothic"/>
                <a:ea typeface="Century Gothic"/>
                <a:cs typeface="Century Gothic"/>
                <a:sym typeface="Century Gothic"/>
              </a:rPr>
              <a:t>Utilise les cartes. Écris les 6 phrases. </a:t>
            </a:r>
            <a:endParaRPr sz="2800"/>
          </a:p>
        </p:txBody>
      </p:sp>
      <p:pic>
        <p:nvPicPr>
          <p:cNvPr id="2769" name="Google Shape;2769;p117" descr="Paris: La 'Seine musicale' | The Seine Musicale is a set of … | Flickr"/>
          <p:cNvPicPr preferRelativeResize="0"/>
          <p:nvPr/>
        </p:nvPicPr>
        <p:blipFill rotWithShape="1">
          <a:blip r:embed="rId3">
            <a:alphaModFix/>
          </a:blip>
          <a:srcRect/>
          <a:stretch/>
        </p:blipFill>
        <p:spPr>
          <a:xfrm>
            <a:off x="7936436" y="2708268"/>
            <a:ext cx="3901440" cy="2194560"/>
          </a:xfrm>
          <a:prstGeom prst="rect">
            <a:avLst/>
          </a:prstGeom>
          <a:noFill/>
          <a:ln>
            <a:noFill/>
          </a:ln>
        </p:spPr>
      </p:pic>
      <p:sp>
        <p:nvSpPr>
          <p:cNvPr id="2770" name="Google Shape;2770;p117"/>
          <p:cNvSpPr txBox="1"/>
          <p:nvPr/>
        </p:nvSpPr>
        <p:spPr>
          <a:xfrm>
            <a:off x="8373980" y="4925223"/>
            <a:ext cx="5268800" cy="400000"/>
          </a:xfrm>
          <a:prstGeom prst="rect">
            <a:avLst/>
          </a:prstGeom>
          <a:noFill/>
          <a:ln>
            <a:noFill/>
          </a:ln>
        </p:spPr>
        <p:txBody>
          <a:bodyPr spcFirstLastPara="1" wrap="square" lIns="91431" tIns="45699" rIns="91431" bIns="45699" anchor="t" anchorCtr="0">
            <a:noAutofit/>
          </a:bodyPr>
          <a:lstStyle/>
          <a:p>
            <a:r>
              <a:rPr lang="en-GB" sz="2000" i="1">
                <a:solidFill>
                  <a:srgbClr val="1F3864"/>
                </a:solidFill>
                <a:latin typeface="Century Gothic"/>
                <a:ea typeface="Century Gothic"/>
                <a:cs typeface="Century Gothic"/>
                <a:sym typeface="Century Gothic"/>
              </a:rPr>
              <a:t>La Seine Musicale, Paris</a:t>
            </a:r>
            <a:r>
              <a:rPr lang="en-GB" sz="2000">
                <a:solidFill>
                  <a:srgbClr val="1F3864"/>
                </a:solidFill>
                <a:latin typeface="Century Gothic"/>
                <a:ea typeface="Century Gothic"/>
                <a:cs typeface="Century Gothic"/>
                <a:sym typeface="Century Gothic"/>
              </a:rPr>
              <a:t>.</a:t>
            </a:r>
            <a:endParaRPr sz="1500"/>
          </a:p>
        </p:txBody>
      </p:sp>
      <p:pic>
        <p:nvPicPr>
          <p:cNvPr id="2771" name="Google Shape;2771;p117" descr="background rectangle"/>
          <p:cNvPicPr preferRelativeResize="0"/>
          <p:nvPr/>
        </p:nvPicPr>
        <p:blipFill rotWithShape="1">
          <a:blip r:embed="rId4">
            <a:alphaModFix/>
          </a:blip>
          <a:srcRect/>
          <a:stretch/>
        </p:blipFill>
        <p:spPr>
          <a:xfrm>
            <a:off x="-1" y="296864"/>
            <a:ext cx="6457247" cy="867128"/>
          </a:xfrm>
          <a:prstGeom prst="rect">
            <a:avLst/>
          </a:prstGeom>
          <a:noFill/>
          <a:ln>
            <a:noFill/>
          </a:ln>
        </p:spPr>
      </p:pic>
      <p:sp>
        <p:nvSpPr>
          <p:cNvPr id="2772" name="Google Shape;2772;p117"/>
          <p:cNvSpPr txBox="1"/>
          <p:nvPr/>
        </p:nvSpPr>
        <p:spPr>
          <a:xfrm>
            <a:off x="0" y="296864"/>
            <a:ext cx="5265200" cy="708000"/>
          </a:xfrm>
          <a:prstGeom prst="rect">
            <a:avLst/>
          </a:prstGeom>
          <a:noFill/>
          <a:ln>
            <a:noFill/>
          </a:ln>
        </p:spPr>
        <p:txBody>
          <a:bodyPr spcFirstLastPara="1" wrap="square" lIns="91431" tIns="45699" rIns="91431" bIns="45699" anchor="ctr" anchorCtr="0">
            <a:noAutofit/>
          </a:bodyPr>
          <a:lstStyle/>
          <a:p>
            <a:pPr>
              <a:lnSpc>
                <a:spcPct val="90000"/>
              </a:lnSpc>
              <a:buClr>
                <a:srgbClr val="1F3864"/>
              </a:buClr>
              <a:buSzPts val="1400"/>
            </a:pPr>
            <a:r>
              <a:rPr lang="en-GB" sz="3600" b="1">
                <a:solidFill>
                  <a:schemeClr val="lt1"/>
                </a:solidFill>
                <a:latin typeface="Century Gothic"/>
                <a:ea typeface="Century Gothic"/>
                <a:cs typeface="Century Gothic"/>
                <a:sym typeface="Century Gothic"/>
              </a:rPr>
              <a:t>Partenaire A</a:t>
            </a:r>
            <a:endParaRPr sz="3600" b="1">
              <a:solidFill>
                <a:schemeClr val="lt1"/>
              </a:solidFill>
              <a:latin typeface="Century Gothic"/>
              <a:ea typeface="Century Gothic"/>
              <a:cs typeface="Century Gothic"/>
              <a:sym typeface="Century Gothic"/>
            </a:endParaRPr>
          </a:p>
        </p:txBody>
      </p:sp>
      <p:sp>
        <p:nvSpPr>
          <p:cNvPr id="2773" name="Google Shape;2773;p117"/>
          <p:cNvSpPr/>
          <p:nvPr/>
        </p:nvSpPr>
        <p:spPr>
          <a:xfrm>
            <a:off x="10639168" y="249869"/>
            <a:ext cx="1270800" cy="399600"/>
          </a:xfrm>
          <a:prstGeom prst="roundRect">
            <a:avLst>
              <a:gd name="adj" fmla="val 16667"/>
            </a:avLst>
          </a:prstGeom>
          <a:solidFill>
            <a:srgbClr val="105076"/>
          </a:solidFill>
          <a:ln w="25400" cap="flat" cmpd="sng">
            <a:solidFill>
              <a:srgbClr val="105076"/>
            </a:solidFill>
            <a:prstDash val="solid"/>
            <a:round/>
            <a:headEnd type="none" w="sm" len="sm"/>
            <a:tailEnd type="none" w="sm" len="sm"/>
          </a:ln>
        </p:spPr>
        <p:txBody>
          <a:bodyPr spcFirstLastPara="1" wrap="square" lIns="91431" tIns="45699" rIns="91431" bIns="45699" anchor="ctr" anchorCtr="0">
            <a:noAutofit/>
          </a:bodyPr>
          <a:lstStyle/>
          <a:p>
            <a:pPr algn="ctr">
              <a:buClr>
                <a:srgbClr val="FFFFFF"/>
              </a:buClr>
              <a:buSzPts val="1500"/>
            </a:pPr>
            <a:r>
              <a:rPr lang="en-GB" sz="2000" b="1">
                <a:solidFill>
                  <a:srgbClr val="FFFFFF"/>
                </a:solidFill>
                <a:latin typeface="Century Gothic"/>
                <a:ea typeface="Century Gothic"/>
                <a:cs typeface="Century Gothic"/>
                <a:sym typeface="Century Gothic"/>
              </a:rPr>
              <a:t>écrire</a:t>
            </a:r>
            <a:endParaRPr sz="2000" b="1">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5953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6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6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6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78"/>
        <p:cNvGrpSpPr/>
        <p:nvPr/>
      </p:nvGrpSpPr>
      <p:grpSpPr>
        <a:xfrm>
          <a:off x="0" y="0"/>
          <a:ext cx="0" cy="0"/>
          <a:chOff x="0" y="0"/>
          <a:chExt cx="0" cy="0"/>
        </a:xfrm>
      </p:grpSpPr>
      <p:sp>
        <p:nvSpPr>
          <p:cNvPr id="2779" name="Google Shape;2779;p118"/>
          <p:cNvSpPr/>
          <p:nvPr/>
        </p:nvSpPr>
        <p:spPr>
          <a:xfrm>
            <a:off x="7892764" y="521241"/>
            <a:ext cx="3945200" cy="1948000"/>
          </a:xfrm>
          <a:prstGeom prst="wedgeEllipseCallout">
            <a:avLst>
              <a:gd name="adj1" fmla="val -35181"/>
              <a:gd name="adj2" fmla="val 46853"/>
            </a:avLst>
          </a:prstGeom>
          <a:solidFill>
            <a:srgbClr val="1E4E79"/>
          </a:solidFill>
          <a:ln w="25400" cap="flat" cmpd="sng">
            <a:solidFill>
              <a:srgbClr val="ED7D31"/>
            </a:solidFill>
            <a:prstDash val="solid"/>
            <a:round/>
            <a:headEnd type="none" w="sm" len="sm"/>
            <a:tailEnd type="none" w="sm" len="sm"/>
          </a:ln>
        </p:spPr>
        <p:txBody>
          <a:bodyPr spcFirstLastPara="1" wrap="square" lIns="91431" tIns="45699" rIns="91431" bIns="45699" anchor="ctr" anchorCtr="0">
            <a:noAutofit/>
          </a:bodyPr>
          <a:lstStyle/>
          <a:p>
            <a:pPr algn="ctr"/>
            <a:endParaRPr sz="1500">
              <a:solidFill>
                <a:schemeClr val="lt1"/>
              </a:solidFill>
              <a:latin typeface="Arial"/>
              <a:ea typeface="Arial"/>
              <a:cs typeface="Arial"/>
              <a:sym typeface="Arial"/>
            </a:endParaRPr>
          </a:p>
        </p:txBody>
      </p:sp>
      <p:sp>
        <p:nvSpPr>
          <p:cNvPr id="2780" name="Google Shape;2780;p118"/>
          <p:cNvSpPr txBox="1"/>
          <p:nvPr/>
        </p:nvSpPr>
        <p:spPr>
          <a:xfrm>
            <a:off x="8185136" y="739263"/>
            <a:ext cx="3259200" cy="1384800"/>
          </a:xfrm>
          <a:prstGeom prst="rect">
            <a:avLst/>
          </a:prstGeom>
          <a:noFill/>
          <a:ln>
            <a:noFill/>
          </a:ln>
        </p:spPr>
        <p:txBody>
          <a:bodyPr spcFirstLastPara="1" wrap="square" lIns="91431" tIns="45699" rIns="91431" bIns="45699" anchor="t" anchorCtr="0">
            <a:noAutofit/>
          </a:bodyPr>
          <a:lstStyle/>
          <a:p>
            <a:pPr algn="ctr"/>
            <a:r>
              <a:rPr lang="en-GB" sz="2800">
                <a:solidFill>
                  <a:schemeClr val="lt1"/>
                </a:solidFill>
                <a:latin typeface="Century Gothic"/>
                <a:ea typeface="Century Gothic"/>
                <a:cs typeface="Century Gothic"/>
                <a:sym typeface="Century Gothic"/>
              </a:rPr>
              <a:t>Remember!</a:t>
            </a:r>
            <a:endParaRPr sz="1500"/>
          </a:p>
          <a:p>
            <a:pPr algn="ctr"/>
            <a:r>
              <a:rPr lang="en-GB" sz="2800">
                <a:solidFill>
                  <a:schemeClr val="lt1"/>
                </a:solidFill>
                <a:latin typeface="Century Gothic"/>
                <a:ea typeface="Century Gothic"/>
                <a:cs typeface="Century Gothic"/>
                <a:sym typeface="Century Gothic"/>
              </a:rPr>
              <a:t>- position</a:t>
            </a:r>
            <a:endParaRPr sz="1500"/>
          </a:p>
          <a:p>
            <a:pPr algn="ctr"/>
            <a:r>
              <a:rPr lang="en-GB" sz="2800">
                <a:solidFill>
                  <a:schemeClr val="lt1"/>
                </a:solidFill>
                <a:latin typeface="Century Gothic"/>
                <a:ea typeface="Century Gothic"/>
                <a:cs typeface="Century Gothic"/>
                <a:sym typeface="Century Gothic"/>
              </a:rPr>
              <a:t>- agreement</a:t>
            </a:r>
            <a:endParaRPr sz="1500"/>
          </a:p>
        </p:txBody>
      </p:sp>
      <p:sp>
        <p:nvSpPr>
          <p:cNvPr id="2781" name="Google Shape;2781;p118"/>
          <p:cNvSpPr txBox="1"/>
          <p:nvPr/>
        </p:nvSpPr>
        <p:spPr>
          <a:xfrm>
            <a:off x="655067" y="1908257"/>
            <a:ext cx="432000" cy="432000"/>
          </a:xfrm>
          <a:prstGeom prst="rect">
            <a:avLst/>
          </a:prstGeom>
          <a:solidFill>
            <a:schemeClr val="lt1"/>
          </a:solidFill>
          <a:ln w="28575" cap="flat" cmpd="sng">
            <a:solidFill>
              <a:srgbClr val="1E4E79"/>
            </a:solidFill>
            <a:prstDash val="solid"/>
            <a:round/>
            <a:headEnd type="none" w="sm" len="sm"/>
            <a:tailEnd type="none" w="sm" len="sm"/>
          </a:ln>
        </p:spPr>
        <p:txBody>
          <a:bodyPr spcFirstLastPara="1" wrap="square" lIns="91431" tIns="45699" rIns="91431" bIns="45699" anchor="t" anchorCtr="0">
            <a:noAutofit/>
          </a:bodyPr>
          <a:lstStyle/>
          <a:p>
            <a:pPr algn="ctr">
              <a:buClr>
                <a:srgbClr val="1E4E79"/>
              </a:buClr>
              <a:buSzPts val="1800"/>
            </a:pPr>
            <a:r>
              <a:rPr lang="en-GB" sz="2400" b="1">
                <a:solidFill>
                  <a:srgbClr val="1E4E79"/>
                </a:solidFill>
                <a:latin typeface="Century Gothic"/>
                <a:ea typeface="Century Gothic"/>
                <a:cs typeface="Century Gothic"/>
                <a:sym typeface="Century Gothic"/>
              </a:rPr>
              <a:t>1</a:t>
            </a:r>
            <a:endParaRPr sz="1500"/>
          </a:p>
        </p:txBody>
      </p:sp>
      <p:sp>
        <p:nvSpPr>
          <p:cNvPr id="2782" name="Google Shape;2782;p118"/>
          <p:cNvSpPr txBox="1"/>
          <p:nvPr/>
        </p:nvSpPr>
        <p:spPr>
          <a:xfrm>
            <a:off x="659080" y="2626069"/>
            <a:ext cx="432000" cy="461600"/>
          </a:xfrm>
          <a:prstGeom prst="rect">
            <a:avLst/>
          </a:prstGeom>
          <a:solidFill>
            <a:schemeClr val="lt1"/>
          </a:solidFill>
          <a:ln w="28575" cap="flat" cmpd="sng">
            <a:solidFill>
              <a:srgbClr val="1E4E79"/>
            </a:solidFill>
            <a:prstDash val="solid"/>
            <a:round/>
            <a:headEnd type="none" w="sm" len="sm"/>
            <a:tailEnd type="none" w="sm" len="sm"/>
          </a:ln>
        </p:spPr>
        <p:txBody>
          <a:bodyPr spcFirstLastPara="1" wrap="square" lIns="91431" tIns="45699" rIns="91431" bIns="45699" anchor="t" anchorCtr="0">
            <a:noAutofit/>
          </a:bodyPr>
          <a:lstStyle/>
          <a:p>
            <a:pPr algn="ctr">
              <a:buClr>
                <a:srgbClr val="1E4E79"/>
              </a:buClr>
              <a:buSzPts val="1800"/>
            </a:pPr>
            <a:r>
              <a:rPr lang="en-GB" sz="2400" b="1">
                <a:solidFill>
                  <a:srgbClr val="1E4E79"/>
                </a:solidFill>
                <a:latin typeface="Century Gothic"/>
                <a:ea typeface="Century Gothic"/>
                <a:cs typeface="Century Gothic"/>
                <a:sym typeface="Century Gothic"/>
              </a:rPr>
              <a:t>2</a:t>
            </a:r>
            <a:endParaRPr sz="2400" b="1">
              <a:solidFill>
                <a:srgbClr val="1E4E79"/>
              </a:solidFill>
              <a:latin typeface="Century Gothic"/>
              <a:ea typeface="Century Gothic"/>
              <a:cs typeface="Century Gothic"/>
              <a:sym typeface="Century Gothic"/>
            </a:endParaRPr>
          </a:p>
        </p:txBody>
      </p:sp>
      <p:sp>
        <p:nvSpPr>
          <p:cNvPr id="2783" name="Google Shape;2783;p118"/>
          <p:cNvSpPr txBox="1"/>
          <p:nvPr/>
        </p:nvSpPr>
        <p:spPr>
          <a:xfrm>
            <a:off x="643033" y="3343883"/>
            <a:ext cx="432000" cy="461600"/>
          </a:xfrm>
          <a:prstGeom prst="rect">
            <a:avLst/>
          </a:prstGeom>
          <a:solidFill>
            <a:schemeClr val="lt1"/>
          </a:solidFill>
          <a:ln w="28575" cap="flat" cmpd="sng">
            <a:solidFill>
              <a:srgbClr val="1E4E79"/>
            </a:solidFill>
            <a:prstDash val="solid"/>
            <a:round/>
            <a:headEnd type="none" w="sm" len="sm"/>
            <a:tailEnd type="none" w="sm" len="sm"/>
          </a:ln>
        </p:spPr>
        <p:txBody>
          <a:bodyPr spcFirstLastPara="1" wrap="square" lIns="91431" tIns="45699" rIns="91431" bIns="45699" anchor="t" anchorCtr="0">
            <a:noAutofit/>
          </a:bodyPr>
          <a:lstStyle/>
          <a:p>
            <a:pPr algn="ctr">
              <a:buClr>
                <a:srgbClr val="1E4E79"/>
              </a:buClr>
              <a:buSzPts val="1800"/>
            </a:pPr>
            <a:r>
              <a:rPr lang="en-GB" sz="2400" b="1">
                <a:solidFill>
                  <a:srgbClr val="1E4E79"/>
                </a:solidFill>
                <a:latin typeface="Century Gothic"/>
                <a:ea typeface="Century Gothic"/>
                <a:cs typeface="Century Gothic"/>
                <a:sym typeface="Century Gothic"/>
              </a:rPr>
              <a:t>3</a:t>
            </a:r>
            <a:endParaRPr sz="2400" b="1">
              <a:solidFill>
                <a:srgbClr val="1E4E79"/>
              </a:solidFill>
              <a:latin typeface="Century Gothic"/>
              <a:ea typeface="Century Gothic"/>
              <a:cs typeface="Century Gothic"/>
              <a:sym typeface="Century Gothic"/>
            </a:endParaRPr>
          </a:p>
        </p:txBody>
      </p:sp>
      <p:sp>
        <p:nvSpPr>
          <p:cNvPr id="2784" name="Google Shape;2784;p118"/>
          <p:cNvSpPr txBox="1"/>
          <p:nvPr/>
        </p:nvSpPr>
        <p:spPr>
          <a:xfrm>
            <a:off x="639023" y="4061696"/>
            <a:ext cx="432000" cy="461600"/>
          </a:xfrm>
          <a:prstGeom prst="rect">
            <a:avLst/>
          </a:prstGeom>
          <a:solidFill>
            <a:schemeClr val="lt1"/>
          </a:solidFill>
          <a:ln w="28575" cap="flat" cmpd="sng">
            <a:solidFill>
              <a:srgbClr val="1E4E79"/>
            </a:solidFill>
            <a:prstDash val="solid"/>
            <a:round/>
            <a:headEnd type="none" w="sm" len="sm"/>
            <a:tailEnd type="none" w="sm" len="sm"/>
          </a:ln>
        </p:spPr>
        <p:txBody>
          <a:bodyPr spcFirstLastPara="1" wrap="square" lIns="91431" tIns="45699" rIns="91431" bIns="45699" anchor="t" anchorCtr="0">
            <a:noAutofit/>
          </a:bodyPr>
          <a:lstStyle/>
          <a:p>
            <a:pPr algn="ctr">
              <a:buClr>
                <a:srgbClr val="1E4E79"/>
              </a:buClr>
              <a:buSzPts val="1800"/>
            </a:pPr>
            <a:r>
              <a:rPr lang="en-GB" sz="2400" b="1">
                <a:solidFill>
                  <a:srgbClr val="1E4E79"/>
                </a:solidFill>
                <a:latin typeface="Century Gothic"/>
                <a:ea typeface="Century Gothic"/>
                <a:cs typeface="Century Gothic"/>
                <a:sym typeface="Century Gothic"/>
              </a:rPr>
              <a:t>4</a:t>
            </a:r>
            <a:endParaRPr sz="2400" b="1">
              <a:solidFill>
                <a:srgbClr val="1E4E79"/>
              </a:solidFill>
              <a:latin typeface="Century Gothic"/>
              <a:ea typeface="Century Gothic"/>
              <a:cs typeface="Century Gothic"/>
              <a:sym typeface="Century Gothic"/>
            </a:endParaRPr>
          </a:p>
        </p:txBody>
      </p:sp>
      <p:sp>
        <p:nvSpPr>
          <p:cNvPr id="2785" name="Google Shape;2785;p118"/>
          <p:cNvSpPr txBox="1"/>
          <p:nvPr/>
        </p:nvSpPr>
        <p:spPr>
          <a:xfrm>
            <a:off x="647045" y="4779509"/>
            <a:ext cx="432000" cy="461600"/>
          </a:xfrm>
          <a:prstGeom prst="rect">
            <a:avLst/>
          </a:prstGeom>
          <a:solidFill>
            <a:schemeClr val="lt1"/>
          </a:solidFill>
          <a:ln w="28575" cap="flat" cmpd="sng">
            <a:solidFill>
              <a:srgbClr val="1E4E79"/>
            </a:solidFill>
            <a:prstDash val="solid"/>
            <a:round/>
            <a:headEnd type="none" w="sm" len="sm"/>
            <a:tailEnd type="none" w="sm" len="sm"/>
          </a:ln>
        </p:spPr>
        <p:txBody>
          <a:bodyPr spcFirstLastPara="1" wrap="square" lIns="91431" tIns="45699" rIns="91431" bIns="45699" anchor="t" anchorCtr="0">
            <a:noAutofit/>
          </a:bodyPr>
          <a:lstStyle/>
          <a:p>
            <a:pPr algn="ctr">
              <a:buClr>
                <a:srgbClr val="1E4E79"/>
              </a:buClr>
              <a:buSzPts val="1800"/>
            </a:pPr>
            <a:r>
              <a:rPr lang="en-GB" sz="2400" b="1">
                <a:solidFill>
                  <a:srgbClr val="1E4E79"/>
                </a:solidFill>
                <a:latin typeface="Century Gothic"/>
                <a:ea typeface="Century Gothic"/>
                <a:cs typeface="Century Gothic"/>
                <a:sym typeface="Century Gothic"/>
              </a:rPr>
              <a:t>5</a:t>
            </a:r>
            <a:endParaRPr sz="2400" b="1">
              <a:solidFill>
                <a:srgbClr val="1E4E79"/>
              </a:solidFill>
              <a:latin typeface="Century Gothic"/>
              <a:ea typeface="Century Gothic"/>
              <a:cs typeface="Century Gothic"/>
              <a:sym typeface="Century Gothic"/>
            </a:endParaRPr>
          </a:p>
        </p:txBody>
      </p:sp>
      <p:sp>
        <p:nvSpPr>
          <p:cNvPr id="2786" name="Google Shape;2786;p118"/>
          <p:cNvSpPr txBox="1"/>
          <p:nvPr/>
        </p:nvSpPr>
        <p:spPr>
          <a:xfrm>
            <a:off x="651056" y="5497321"/>
            <a:ext cx="432000" cy="461600"/>
          </a:xfrm>
          <a:prstGeom prst="rect">
            <a:avLst/>
          </a:prstGeom>
          <a:solidFill>
            <a:schemeClr val="lt1"/>
          </a:solidFill>
          <a:ln w="28575" cap="flat" cmpd="sng">
            <a:solidFill>
              <a:srgbClr val="1E4E79"/>
            </a:solidFill>
            <a:prstDash val="solid"/>
            <a:round/>
            <a:headEnd type="none" w="sm" len="sm"/>
            <a:tailEnd type="none" w="sm" len="sm"/>
          </a:ln>
        </p:spPr>
        <p:txBody>
          <a:bodyPr spcFirstLastPara="1" wrap="square" lIns="91431" tIns="45699" rIns="91431" bIns="45699" anchor="t" anchorCtr="0">
            <a:noAutofit/>
          </a:bodyPr>
          <a:lstStyle/>
          <a:p>
            <a:pPr algn="ctr">
              <a:buClr>
                <a:srgbClr val="1E4E79"/>
              </a:buClr>
              <a:buSzPts val="1800"/>
            </a:pPr>
            <a:r>
              <a:rPr lang="en-GB" sz="2400" b="1">
                <a:solidFill>
                  <a:srgbClr val="1E4E79"/>
                </a:solidFill>
                <a:latin typeface="Century Gothic"/>
                <a:ea typeface="Century Gothic"/>
                <a:cs typeface="Century Gothic"/>
                <a:sym typeface="Century Gothic"/>
              </a:rPr>
              <a:t>6</a:t>
            </a:r>
            <a:endParaRPr sz="2400" b="1">
              <a:solidFill>
                <a:srgbClr val="1E4E79"/>
              </a:solidFill>
              <a:latin typeface="Century Gothic"/>
              <a:ea typeface="Century Gothic"/>
              <a:cs typeface="Century Gothic"/>
              <a:sym typeface="Century Gothic"/>
            </a:endParaRPr>
          </a:p>
        </p:txBody>
      </p:sp>
      <p:sp>
        <p:nvSpPr>
          <p:cNvPr id="2787" name="Google Shape;2787;p118"/>
          <p:cNvSpPr txBox="1"/>
          <p:nvPr/>
        </p:nvSpPr>
        <p:spPr>
          <a:xfrm>
            <a:off x="1981200" y="1885136"/>
            <a:ext cx="5268800" cy="523200"/>
          </a:xfrm>
          <a:prstGeom prst="rect">
            <a:avLst/>
          </a:prstGeom>
          <a:noFill/>
          <a:ln>
            <a:noFill/>
          </a:ln>
        </p:spPr>
        <p:txBody>
          <a:bodyPr spcFirstLastPara="1" wrap="square" lIns="91431" tIns="45699" rIns="91431" bIns="45699" anchor="t" anchorCtr="0">
            <a:noAutofit/>
          </a:bodyPr>
          <a:lstStyle/>
          <a:p>
            <a:r>
              <a:rPr lang="en-GB" sz="2800">
                <a:solidFill>
                  <a:srgbClr val="1F3864"/>
                </a:solidFill>
                <a:latin typeface="Century Gothic"/>
                <a:ea typeface="Century Gothic"/>
                <a:cs typeface="Century Gothic"/>
                <a:sym typeface="Century Gothic"/>
              </a:rPr>
              <a:t>C’est un beau bâtiment.</a:t>
            </a:r>
            <a:endParaRPr sz="1500"/>
          </a:p>
        </p:txBody>
      </p:sp>
      <p:sp>
        <p:nvSpPr>
          <p:cNvPr id="2788" name="Google Shape;2788;p118"/>
          <p:cNvSpPr txBox="1"/>
          <p:nvPr/>
        </p:nvSpPr>
        <p:spPr>
          <a:xfrm>
            <a:off x="1981200" y="2603947"/>
            <a:ext cx="5268800" cy="523200"/>
          </a:xfrm>
          <a:prstGeom prst="rect">
            <a:avLst/>
          </a:prstGeom>
          <a:noFill/>
          <a:ln>
            <a:noFill/>
          </a:ln>
        </p:spPr>
        <p:txBody>
          <a:bodyPr spcFirstLastPara="1" wrap="square" lIns="91431" tIns="45699" rIns="91431" bIns="45699" anchor="t" anchorCtr="0">
            <a:noAutofit/>
          </a:bodyPr>
          <a:lstStyle/>
          <a:p>
            <a:r>
              <a:rPr lang="en-GB" sz="2800">
                <a:solidFill>
                  <a:srgbClr val="1F3864"/>
                </a:solidFill>
                <a:latin typeface="Century Gothic"/>
                <a:ea typeface="Century Gothic"/>
                <a:cs typeface="Century Gothic"/>
                <a:sym typeface="Century Gothic"/>
              </a:rPr>
              <a:t>C’est une nouvelle fille.</a:t>
            </a:r>
            <a:endParaRPr sz="1500"/>
          </a:p>
        </p:txBody>
      </p:sp>
      <p:sp>
        <p:nvSpPr>
          <p:cNvPr id="2789" name="Google Shape;2789;p118"/>
          <p:cNvSpPr txBox="1"/>
          <p:nvPr/>
        </p:nvSpPr>
        <p:spPr>
          <a:xfrm>
            <a:off x="1981200" y="3343883"/>
            <a:ext cx="5911600" cy="523200"/>
          </a:xfrm>
          <a:prstGeom prst="rect">
            <a:avLst/>
          </a:prstGeom>
          <a:noFill/>
          <a:ln>
            <a:noFill/>
          </a:ln>
        </p:spPr>
        <p:txBody>
          <a:bodyPr spcFirstLastPara="1" wrap="square" lIns="91431" tIns="45699" rIns="91431" bIns="45699" anchor="t" anchorCtr="0">
            <a:noAutofit/>
          </a:bodyPr>
          <a:lstStyle/>
          <a:p>
            <a:r>
              <a:rPr lang="en-GB" sz="2800">
                <a:solidFill>
                  <a:srgbClr val="1F3864"/>
                </a:solidFill>
                <a:latin typeface="Century Gothic"/>
                <a:ea typeface="Century Gothic"/>
                <a:cs typeface="Century Gothic"/>
                <a:sym typeface="Century Gothic"/>
              </a:rPr>
              <a:t>C’est un professeur intéressant.</a:t>
            </a:r>
            <a:endParaRPr sz="1500"/>
          </a:p>
        </p:txBody>
      </p:sp>
      <p:sp>
        <p:nvSpPr>
          <p:cNvPr id="2790" name="Google Shape;2790;p118"/>
          <p:cNvSpPr txBox="1"/>
          <p:nvPr/>
        </p:nvSpPr>
        <p:spPr>
          <a:xfrm>
            <a:off x="1981200" y="4028940"/>
            <a:ext cx="5268800" cy="523200"/>
          </a:xfrm>
          <a:prstGeom prst="rect">
            <a:avLst/>
          </a:prstGeom>
          <a:noFill/>
          <a:ln>
            <a:noFill/>
          </a:ln>
        </p:spPr>
        <p:txBody>
          <a:bodyPr spcFirstLastPara="1" wrap="square" lIns="91431" tIns="45699" rIns="91431" bIns="45699" anchor="t" anchorCtr="0">
            <a:noAutofit/>
          </a:bodyPr>
          <a:lstStyle/>
          <a:p>
            <a:r>
              <a:rPr lang="en-GB" sz="2800">
                <a:solidFill>
                  <a:srgbClr val="1F3864"/>
                </a:solidFill>
                <a:latin typeface="Century Gothic"/>
                <a:ea typeface="Century Gothic"/>
                <a:cs typeface="Century Gothic"/>
                <a:sym typeface="Century Gothic"/>
              </a:rPr>
              <a:t>C’est une idée intelligente.</a:t>
            </a:r>
            <a:endParaRPr sz="1500"/>
          </a:p>
        </p:txBody>
      </p:sp>
      <p:sp>
        <p:nvSpPr>
          <p:cNvPr id="2791" name="Google Shape;2791;p118"/>
          <p:cNvSpPr txBox="1"/>
          <p:nvPr/>
        </p:nvSpPr>
        <p:spPr>
          <a:xfrm>
            <a:off x="1981200" y="4732901"/>
            <a:ext cx="5911600" cy="523200"/>
          </a:xfrm>
          <a:prstGeom prst="rect">
            <a:avLst/>
          </a:prstGeom>
          <a:noFill/>
          <a:ln>
            <a:noFill/>
          </a:ln>
        </p:spPr>
        <p:txBody>
          <a:bodyPr spcFirstLastPara="1" wrap="square" lIns="91431" tIns="45699" rIns="91431" bIns="45699" anchor="t" anchorCtr="0">
            <a:noAutofit/>
          </a:bodyPr>
          <a:lstStyle/>
          <a:p>
            <a:r>
              <a:rPr lang="en-GB" sz="2800">
                <a:solidFill>
                  <a:srgbClr val="1F3864"/>
                </a:solidFill>
                <a:latin typeface="Century Gothic"/>
                <a:ea typeface="Century Gothic"/>
                <a:cs typeface="Century Gothic"/>
                <a:sym typeface="Century Gothic"/>
              </a:rPr>
              <a:t>C’est une bonne matière.</a:t>
            </a:r>
            <a:endParaRPr sz="1500"/>
          </a:p>
        </p:txBody>
      </p:sp>
      <p:sp>
        <p:nvSpPr>
          <p:cNvPr id="2792" name="Google Shape;2792;p118"/>
          <p:cNvSpPr txBox="1"/>
          <p:nvPr/>
        </p:nvSpPr>
        <p:spPr>
          <a:xfrm>
            <a:off x="1981200" y="5451712"/>
            <a:ext cx="5268800" cy="523200"/>
          </a:xfrm>
          <a:prstGeom prst="rect">
            <a:avLst/>
          </a:prstGeom>
          <a:noFill/>
          <a:ln>
            <a:noFill/>
          </a:ln>
        </p:spPr>
        <p:txBody>
          <a:bodyPr spcFirstLastPara="1" wrap="square" lIns="91431" tIns="45699" rIns="91431" bIns="45699" anchor="t" anchorCtr="0">
            <a:noAutofit/>
          </a:bodyPr>
          <a:lstStyle/>
          <a:p>
            <a:r>
              <a:rPr lang="en-GB" sz="2800">
                <a:solidFill>
                  <a:srgbClr val="1F3864"/>
                </a:solidFill>
                <a:latin typeface="Century Gothic"/>
                <a:ea typeface="Century Gothic"/>
                <a:cs typeface="Century Gothic"/>
                <a:sym typeface="Century Gothic"/>
              </a:rPr>
              <a:t>C’est une question drôle.</a:t>
            </a:r>
            <a:endParaRPr sz="1500"/>
          </a:p>
        </p:txBody>
      </p:sp>
      <p:pic>
        <p:nvPicPr>
          <p:cNvPr id="2793" name="Google Shape;2793;p118" descr="File:Paris Opera full frontal architecture, May 2009.jpg ..."/>
          <p:cNvPicPr preferRelativeResize="0"/>
          <p:nvPr/>
        </p:nvPicPr>
        <p:blipFill rotWithShape="1">
          <a:blip r:embed="rId3">
            <a:alphaModFix/>
          </a:blip>
          <a:srcRect/>
          <a:stretch/>
        </p:blipFill>
        <p:spPr>
          <a:xfrm>
            <a:off x="7892765" y="2626069"/>
            <a:ext cx="3960495" cy="2661285"/>
          </a:xfrm>
          <a:prstGeom prst="rect">
            <a:avLst/>
          </a:prstGeom>
          <a:noFill/>
          <a:ln>
            <a:noFill/>
          </a:ln>
        </p:spPr>
      </p:pic>
      <p:sp>
        <p:nvSpPr>
          <p:cNvPr id="2794" name="Google Shape;2794;p118"/>
          <p:cNvSpPr txBox="1"/>
          <p:nvPr/>
        </p:nvSpPr>
        <p:spPr>
          <a:xfrm>
            <a:off x="8566533" y="5330377"/>
            <a:ext cx="5268800" cy="400000"/>
          </a:xfrm>
          <a:prstGeom prst="rect">
            <a:avLst/>
          </a:prstGeom>
          <a:noFill/>
          <a:ln>
            <a:noFill/>
          </a:ln>
        </p:spPr>
        <p:txBody>
          <a:bodyPr spcFirstLastPara="1" wrap="square" lIns="91431" tIns="45699" rIns="91431" bIns="45699" anchor="t" anchorCtr="0">
            <a:noAutofit/>
          </a:bodyPr>
          <a:lstStyle/>
          <a:p>
            <a:r>
              <a:rPr lang="en-GB" sz="2000" i="1">
                <a:solidFill>
                  <a:srgbClr val="1F3864"/>
                </a:solidFill>
                <a:latin typeface="Century Gothic"/>
                <a:ea typeface="Century Gothic"/>
                <a:cs typeface="Century Gothic"/>
                <a:sym typeface="Century Gothic"/>
              </a:rPr>
              <a:t>Palais Garnier, Paris</a:t>
            </a:r>
            <a:r>
              <a:rPr lang="en-GB" sz="2000">
                <a:solidFill>
                  <a:srgbClr val="1F3864"/>
                </a:solidFill>
                <a:latin typeface="Century Gothic"/>
                <a:ea typeface="Century Gothic"/>
                <a:cs typeface="Century Gothic"/>
                <a:sym typeface="Century Gothic"/>
              </a:rPr>
              <a:t>.</a:t>
            </a:r>
            <a:endParaRPr sz="1500"/>
          </a:p>
        </p:txBody>
      </p:sp>
      <p:pic>
        <p:nvPicPr>
          <p:cNvPr id="2795" name="Google Shape;2795;p118" descr="background rectangle"/>
          <p:cNvPicPr preferRelativeResize="0"/>
          <p:nvPr/>
        </p:nvPicPr>
        <p:blipFill rotWithShape="1">
          <a:blip r:embed="rId4">
            <a:alphaModFix/>
          </a:blip>
          <a:srcRect/>
          <a:stretch/>
        </p:blipFill>
        <p:spPr>
          <a:xfrm>
            <a:off x="-1" y="296864"/>
            <a:ext cx="6457247" cy="867128"/>
          </a:xfrm>
          <a:prstGeom prst="rect">
            <a:avLst/>
          </a:prstGeom>
          <a:noFill/>
          <a:ln>
            <a:noFill/>
          </a:ln>
        </p:spPr>
      </p:pic>
      <p:sp>
        <p:nvSpPr>
          <p:cNvPr id="2796" name="Google Shape;2796;p118"/>
          <p:cNvSpPr txBox="1"/>
          <p:nvPr/>
        </p:nvSpPr>
        <p:spPr>
          <a:xfrm>
            <a:off x="0" y="296864"/>
            <a:ext cx="5265200" cy="708000"/>
          </a:xfrm>
          <a:prstGeom prst="rect">
            <a:avLst/>
          </a:prstGeom>
          <a:noFill/>
          <a:ln>
            <a:noFill/>
          </a:ln>
        </p:spPr>
        <p:txBody>
          <a:bodyPr spcFirstLastPara="1" wrap="square" lIns="91431" tIns="45699" rIns="91431" bIns="45699" anchor="ctr" anchorCtr="0">
            <a:noAutofit/>
          </a:bodyPr>
          <a:lstStyle/>
          <a:p>
            <a:pPr>
              <a:lnSpc>
                <a:spcPct val="90000"/>
              </a:lnSpc>
              <a:buClr>
                <a:srgbClr val="1F3864"/>
              </a:buClr>
              <a:buSzPts val="1400"/>
            </a:pPr>
            <a:r>
              <a:rPr lang="en-GB" sz="3600" b="1">
                <a:solidFill>
                  <a:schemeClr val="lt1"/>
                </a:solidFill>
                <a:latin typeface="Century Gothic"/>
                <a:ea typeface="Century Gothic"/>
                <a:cs typeface="Century Gothic"/>
                <a:sym typeface="Century Gothic"/>
              </a:rPr>
              <a:t>Partenaire B</a:t>
            </a:r>
            <a:endParaRPr sz="1500"/>
          </a:p>
        </p:txBody>
      </p:sp>
      <p:sp>
        <p:nvSpPr>
          <p:cNvPr id="2797" name="Google Shape;2797;p118"/>
          <p:cNvSpPr/>
          <p:nvPr/>
        </p:nvSpPr>
        <p:spPr>
          <a:xfrm>
            <a:off x="10639168" y="249869"/>
            <a:ext cx="1270800" cy="399600"/>
          </a:xfrm>
          <a:prstGeom prst="roundRect">
            <a:avLst>
              <a:gd name="adj" fmla="val 16667"/>
            </a:avLst>
          </a:prstGeom>
          <a:solidFill>
            <a:srgbClr val="105076"/>
          </a:solidFill>
          <a:ln w="25400" cap="flat" cmpd="sng">
            <a:solidFill>
              <a:srgbClr val="105076"/>
            </a:solidFill>
            <a:prstDash val="solid"/>
            <a:round/>
            <a:headEnd type="none" w="sm" len="sm"/>
            <a:tailEnd type="none" w="sm" len="sm"/>
          </a:ln>
        </p:spPr>
        <p:txBody>
          <a:bodyPr spcFirstLastPara="1" wrap="square" lIns="91431" tIns="45699" rIns="91431" bIns="45699" anchor="ctr" anchorCtr="0">
            <a:noAutofit/>
          </a:bodyPr>
          <a:lstStyle/>
          <a:p>
            <a:pPr algn="ctr">
              <a:buClr>
                <a:srgbClr val="FFFFFF"/>
              </a:buClr>
              <a:buSzPts val="1500"/>
            </a:pPr>
            <a:r>
              <a:rPr lang="en-GB" sz="2000" b="1">
                <a:solidFill>
                  <a:srgbClr val="FFFFFF"/>
                </a:solidFill>
                <a:latin typeface="Century Gothic"/>
                <a:ea typeface="Century Gothic"/>
                <a:cs typeface="Century Gothic"/>
                <a:sym typeface="Century Gothic"/>
              </a:rPr>
              <a:t>écrire</a:t>
            </a:r>
            <a:endParaRPr sz="2000" b="1">
              <a:solidFill>
                <a:srgbClr val="FFFFFF"/>
              </a:solidFill>
              <a:latin typeface="Century Gothic"/>
              <a:ea typeface="Century Gothic"/>
              <a:cs typeface="Century Gothic"/>
              <a:sym typeface="Century Gothic"/>
            </a:endParaRPr>
          </a:p>
        </p:txBody>
      </p:sp>
      <p:sp>
        <p:nvSpPr>
          <p:cNvPr id="2798" name="Google Shape;2798;p118"/>
          <p:cNvSpPr txBox="1">
            <a:spLocks noGrp="1"/>
          </p:cNvSpPr>
          <p:nvPr>
            <p:ph type="title"/>
          </p:nvPr>
        </p:nvSpPr>
        <p:spPr>
          <a:xfrm>
            <a:off x="-1" y="867607"/>
            <a:ext cx="10515600" cy="1325600"/>
          </a:xfrm>
          <a:prstGeom prst="rect">
            <a:avLst/>
          </a:prstGeom>
          <a:noFill/>
          <a:ln>
            <a:noFill/>
          </a:ln>
        </p:spPr>
        <p:txBody>
          <a:bodyPr spcFirstLastPara="1" wrap="square" lIns="91431" tIns="45699" rIns="91431" bIns="45699" anchor="ctr" anchorCtr="0">
            <a:noAutofit/>
          </a:bodyPr>
          <a:lstStyle/>
          <a:p>
            <a:pPr>
              <a:spcBef>
                <a:spcPts val="0"/>
              </a:spcBef>
              <a:buSzPts val="1400"/>
            </a:pPr>
            <a:r>
              <a:rPr lang="en-GB" sz="2800">
                <a:solidFill>
                  <a:srgbClr val="203864"/>
                </a:solidFill>
                <a:latin typeface="Century Gothic"/>
                <a:ea typeface="Century Gothic"/>
                <a:cs typeface="Century Gothic"/>
                <a:sym typeface="Century Gothic"/>
              </a:rPr>
              <a:t>Utilise les cartes. Écris les 6 phrases. </a:t>
            </a:r>
            <a:endParaRPr sz="2800"/>
          </a:p>
        </p:txBody>
      </p:sp>
    </p:spTree>
    <p:extLst>
      <p:ext uri="{BB962C8B-B14F-4D97-AF65-F5344CB8AC3E}">
        <p14:creationId xmlns:p14="http://schemas.microsoft.com/office/powerpoint/2010/main" val="265308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8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8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8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8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9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9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a:t>
            </a:r>
            <a:r>
              <a:rPr lang="en-GB" sz="3600" b="1" dirty="0" err="1">
                <a:solidFill>
                  <a:schemeClr val="bg1"/>
                </a:solidFill>
              </a:rPr>
              <a:t>ien</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ienne</a:t>
            </a:r>
            <a:r>
              <a:rPr lang="en-GB" sz="3600" b="1" dirty="0">
                <a:solidFill>
                  <a:schemeClr val="bg1"/>
                </a:solidFill>
              </a:rPr>
              <a:t> ?</a:t>
            </a:r>
          </a:p>
        </p:txBody>
      </p:sp>
      <p:graphicFrame>
        <p:nvGraphicFramePr>
          <p:cNvPr id="13" name="Diagram 12">
            <a:extLst>
              <a:ext uri="{FF2B5EF4-FFF2-40B4-BE49-F238E27FC236}">
                <a16:creationId xmlns:a16="http://schemas.microsoft.com/office/drawing/2014/main" id="{C36758F3-9932-488D-9245-A2F3872BFE73}"/>
              </a:ext>
            </a:extLst>
          </p:cNvPr>
          <p:cNvGraphicFramePr/>
          <p:nvPr>
            <p:extLst>
              <p:ext uri="{D42A27DB-BD31-4B8C-83A1-F6EECF244321}">
                <p14:modId xmlns:p14="http://schemas.microsoft.com/office/powerpoint/2010/main" val="1538780374"/>
              </p:ext>
            </p:extLst>
          </p:nvPr>
        </p:nvGraphicFramePr>
        <p:xfrm>
          <a:off x="188942" y="1163992"/>
          <a:ext cx="11814116" cy="5179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5" name="Action Button: Custom 21">
            <a:hlinkClick r:id="" action="ppaction://noaction" highlightClick="1"/>
            <a:extLst>
              <a:ext uri="{FF2B5EF4-FFF2-40B4-BE49-F238E27FC236}">
                <a16:creationId xmlns:a16="http://schemas.microsoft.com/office/drawing/2014/main" id="{240EF55B-84A1-4B5F-8AFA-54D66B16DC54}"/>
              </a:ext>
            </a:extLst>
          </p:cNvPr>
          <p:cNvSpPr/>
          <p:nvPr/>
        </p:nvSpPr>
        <p:spPr>
          <a:xfrm>
            <a:off x="957184" y="4450385"/>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47" name="Action Button: Custom 21">
            <a:hlinkClick r:id="" action="ppaction://noaction" highlightClick="1"/>
            <a:extLst>
              <a:ext uri="{FF2B5EF4-FFF2-40B4-BE49-F238E27FC236}">
                <a16:creationId xmlns:a16="http://schemas.microsoft.com/office/drawing/2014/main" id="{5662A0D3-524A-4EA9-9349-230C761A0971}"/>
              </a:ext>
            </a:extLst>
          </p:cNvPr>
          <p:cNvSpPr/>
          <p:nvPr/>
        </p:nvSpPr>
        <p:spPr>
          <a:xfrm>
            <a:off x="957184" y="5217231"/>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54" name="Action Button: Custom 21">
            <a:hlinkClick r:id="" action="ppaction://noaction" highlightClick="1"/>
            <a:extLst>
              <a:ext uri="{FF2B5EF4-FFF2-40B4-BE49-F238E27FC236}">
                <a16:creationId xmlns:a16="http://schemas.microsoft.com/office/drawing/2014/main" id="{31D9E257-576D-40C0-990B-846A9EEABCF7}"/>
              </a:ext>
            </a:extLst>
          </p:cNvPr>
          <p:cNvSpPr/>
          <p:nvPr/>
        </p:nvSpPr>
        <p:spPr>
          <a:xfrm>
            <a:off x="2347834" y="4450385"/>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55" name="Action Button: Custom 21">
            <a:hlinkClick r:id="" action="ppaction://noaction" highlightClick="1"/>
            <a:extLst>
              <a:ext uri="{FF2B5EF4-FFF2-40B4-BE49-F238E27FC236}">
                <a16:creationId xmlns:a16="http://schemas.microsoft.com/office/drawing/2014/main" id="{ADB86466-65F8-4776-ABA0-2A7034A2B6D0}"/>
              </a:ext>
            </a:extLst>
          </p:cNvPr>
          <p:cNvSpPr/>
          <p:nvPr/>
        </p:nvSpPr>
        <p:spPr>
          <a:xfrm>
            <a:off x="2347834" y="5217231"/>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56" name="Action Button: Custom 21">
            <a:hlinkClick r:id="" action="ppaction://noaction" highlightClick="1"/>
            <a:extLst>
              <a:ext uri="{FF2B5EF4-FFF2-40B4-BE49-F238E27FC236}">
                <a16:creationId xmlns:a16="http://schemas.microsoft.com/office/drawing/2014/main" id="{D5097FFA-E698-471E-9714-9EF3AB728841}"/>
              </a:ext>
            </a:extLst>
          </p:cNvPr>
          <p:cNvSpPr/>
          <p:nvPr/>
        </p:nvSpPr>
        <p:spPr>
          <a:xfrm>
            <a:off x="3909934" y="4439625"/>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57" name="Action Button: Custom 21">
            <a:hlinkClick r:id="" action="ppaction://noaction" highlightClick="1"/>
            <a:extLst>
              <a:ext uri="{FF2B5EF4-FFF2-40B4-BE49-F238E27FC236}">
                <a16:creationId xmlns:a16="http://schemas.microsoft.com/office/drawing/2014/main" id="{98AEE408-48CB-4378-AAA7-FAC49E289903}"/>
              </a:ext>
            </a:extLst>
          </p:cNvPr>
          <p:cNvSpPr/>
          <p:nvPr/>
        </p:nvSpPr>
        <p:spPr>
          <a:xfrm>
            <a:off x="3909934" y="5217231"/>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58" name="Action Button: Custom 21">
            <a:hlinkClick r:id="" action="ppaction://noaction" highlightClick="1"/>
            <a:extLst>
              <a:ext uri="{FF2B5EF4-FFF2-40B4-BE49-F238E27FC236}">
                <a16:creationId xmlns:a16="http://schemas.microsoft.com/office/drawing/2014/main" id="{45186AC8-2CD2-4D0A-AA72-7C5B28DFAB40}"/>
              </a:ext>
            </a:extLst>
          </p:cNvPr>
          <p:cNvSpPr/>
          <p:nvPr/>
        </p:nvSpPr>
        <p:spPr>
          <a:xfrm>
            <a:off x="5300584" y="4450385"/>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
        <p:nvSpPr>
          <p:cNvPr id="59" name="Action Button: Custom 21">
            <a:hlinkClick r:id="" action="ppaction://noaction" highlightClick="1"/>
            <a:extLst>
              <a:ext uri="{FF2B5EF4-FFF2-40B4-BE49-F238E27FC236}">
                <a16:creationId xmlns:a16="http://schemas.microsoft.com/office/drawing/2014/main" id="{345BACFA-A22D-4CB3-A914-DE8608F8EFA4}"/>
              </a:ext>
            </a:extLst>
          </p:cNvPr>
          <p:cNvSpPr/>
          <p:nvPr/>
        </p:nvSpPr>
        <p:spPr>
          <a:xfrm>
            <a:off x="5300584" y="5217231"/>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sp>
        <p:nvSpPr>
          <p:cNvPr id="60" name="Action Button: Custom 21">
            <a:hlinkClick r:id="" action="ppaction://noaction" highlightClick="1"/>
            <a:extLst>
              <a:ext uri="{FF2B5EF4-FFF2-40B4-BE49-F238E27FC236}">
                <a16:creationId xmlns:a16="http://schemas.microsoft.com/office/drawing/2014/main" id="{82CE0466-CB36-4B58-A18A-E6252B57E9E4}"/>
              </a:ext>
            </a:extLst>
          </p:cNvPr>
          <p:cNvSpPr/>
          <p:nvPr/>
        </p:nvSpPr>
        <p:spPr>
          <a:xfrm>
            <a:off x="6862684" y="4450385"/>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
        <p:nvSpPr>
          <p:cNvPr id="61" name="Action Button: Custom 21">
            <a:hlinkClick r:id="" action="ppaction://noaction" highlightClick="1"/>
            <a:extLst>
              <a:ext uri="{FF2B5EF4-FFF2-40B4-BE49-F238E27FC236}">
                <a16:creationId xmlns:a16="http://schemas.microsoft.com/office/drawing/2014/main" id="{F6902802-5758-427F-AAC6-FF9DA1AD79FE}"/>
              </a:ext>
            </a:extLst>
          </p:cNvPr>
          <p:cNvSpPr/>
          <p:nvPr/>
        </p:nvSpPr>
        <p:spPr>
          <a:xfrm>
            <a:off x="6862684" y="5217231"/>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62" name="Action Button: Custom 21">
            <a:hlinkClick r:id="" action="ppaction://noaction" highlightClick="1"/>
            <a:extLst>
              <a:ext uri="{FF2B5EF4-FFF2-40B4-BE49-F238E27FC236}">
                <a16:creationId xmlns:a16="http://schemas.microsoft.com/office/drawing/2014/main" id="{ED9E9D91-FE0D-4993-BBC6-10AE581EDABE}"/>
              </a:ext>
            </a:extLst>
          </p:cNvPr>
          <p:cNvSpPr/>
          <p:nvPr/>
        </p:nvSpPr>
        <p:spPr>
          <a:xfrm>
            <a:off x="8253334" y="4450385"/>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p>
        </p:txBody>
      </p:sp>
      <p:sp>
        <p:nvSpPr>
          <p:cNvPr id="63" name="Action Button: Custom 21">
            <a:hlinkClick r:id="" action="ppaction://noaction" highlightClick="1"/>
            <a:extLst>
              <a:ext uri="{FF2B5EF4-FFF2-40B4-BE49-F238E27FC236}">
                <a16:creationId xmlns:a16="http://schemas.microsoft.com/office/drawing/2014/main" id="{6287D0A8-DA6F-4E46-B8A1-8EF8292DB8EC}"/>
              </a:ext>
            </a:extLst>
          </p:cNvPr>
          <p:cNvSpPr/>
          <p:nvPr/>
        </p:nvSpPr>
        <p:spPr>
          <a:xfrm>
            <a:off x="8253334" y="5217231"/>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p>
        </p:txBody>
      </p:sp>
      <p:sp>
        <p:nvSpPr>
          <p:cNvPr id="64" name="Action Button: Custom 21">
            <a:hlinkClick r:id="" action="ppaction://noaction" highlightClick="1"/>
            <a:extLst>
              <a:ext uri="{FF2B5EF4-FFF2-40B4-BE49-F238E27FC236}">
                <a16:creationId xmlns:a16="http://schemas.microsoft.com/office/drawing/2014/main" id="{66F9B296-0CA7-4048-B2DC-D8967D4169AC}"/>
              </a:ext>
            </a:extLst>
          </p:cNvPr>
          <p:cNvSpPr/>
          <p:nvPr/>
        </p:nvSpPr>
        <p:spPr>
          <a:xfrm>
            <a:off x="9814050" y="4450385"/>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a:t>
            </a:r>
          </a:p>
        </p:txBody>
      </p:sp>
      <p:sp>
        <p:nvSpPr>
          <p:cNvPr id="65" name="Action Button: Custom 21">
            <a:hlinkClick r:id="" action="ppaction://noaction" highlightClick="1"/>
            <a:extLst>
              <a:ext uri="{FF2B5EF4-FFF2-40B4-BE49-F238E27FC236}">
                <a16:creationId xmlns:a16="http://schemas.microsoft.com/office/drawing/2014/main" id="{0CBE1F8C-CE82-4B70-9713-5C29B7C195BE}"/>
              </a:ext>
            </a:extLst>
          </p:cNvPr>
          <p:cNvSpPr/>
          <p:nvPr/>
        </p:nvSpPr>
        <p:spPr>
          <a:xfrm>
            <a:off x="9814050" y="5217231"/>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N</a:t>
            </a:r>
          </a:p>
        </p:txBody>
      </p:sp>
      <p:sp>
        <p:nvSpPr>
          <p:cNvPr id="66" name="Action Button: Custom 21">
            <a:hlinkClick r:id="" action="ppaction://noaction" highlightClick="1"/>
            <a:extLst>
              <a:ext uri="{FF2B5EF4-FFF2-40B4-BE49-F238E27FC236}">
                <a16:creationId xmlns:a16="http://schemas.microsoft.com/office/drawing/2014/main" id="{36EC54F7-729B-41A0-AEF8-30578359D7A9}"/>
              </a:ext>
            </a:extLst>
          </p:cNvPr>
          <p:cNvSpPr/>
          <p:nvPr/>
        </p:nvSpPr>
        <p:spPr>
          <a:xfrm>
            <a:off x="11279343" y="4450385"/>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O</a:t>
            </a:r>
          </a:p>
        </p:txBody>
      </p:sp>
      <p:sp>
        <p:nvSpPr>
          <p:cNvPr id="67" name="Action Button: Custom 21">
            <a:hlinkClick r:id="" action="ppaction://noaction" highlightClick="1"/>
            <a:extLst>
              <a:ext uri="{FF2B5EF4-FFF2-40B4-BE49-F238E27FC236}">
                <a16:creationId xmlns:a16="http://schemas.microsoft.com/office/drawing/2014/main" id="{4E49E852-E56D-4248-8705-8FBB00A399C7}"/>
              </a:ext>
            </a:extLst>
          </p:cNvPr>
          <p:cNvSpPr/>
          <p:nvPr/>
        </p:nvSpPr>
        <p:spPr>
          <a:xfrm>
            <a:off x="11279343" y="5217231"/>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P</a:t>
            </a:r>
          </a:p>
        </p:txBody>
      </p:sp>
      <p:sp>
        <p:nvSpPr>
          <p:cNvPr id="14" name="TextBox 13">
            <a:extLst>
              <a:ext uri="{FF2B5EF4-FFF2-40B4-BE49-F238E27FC236}">
                <a16:creationId xmlns:a16="http://schemas.microsoft.com/office/drawing/2014/main" id="{B8AE1271-5960-41D3-A97C-75F151DE5907}"/>
              </a:ext>
            </a:extLst>
          </p:cNvPr>
          <p:cNvSpPr txBox="1"/>
          <p:nvPr/>
        </p:nvSpPr>
        <p:spPr>
          <a:xfrm>
            <a:off x="7413935" y="730428"/>
            <a:ext cx="4135408" cy="1464231"/>
          </a:xfrm>
          <a:prstGeom prst="wedgeRoundRectCallout">
            <a:avLst>
              <a:gd name="adj1" fmla="val -54922"/>
              <a:gd name="adj2" fmla="val 46888"/>
              <a:gd name="adj3" fmla="val 16667"/>
            </a:avLst>
          </a:prstGeom>
          <a:solidFill>
            <a:srgbClr val="115076"/>
          </a:solidFill>
          <a:ln>
            <a:solidFill>
              <a:srgbClr val="EE6000"/>
            </a:solidFill>
          </a:ln>
        </p:spPr>
        <p:txBody>
          <a:bodyPr wrap="square" rtlCol="0">
            <a:spAutoFit/>
          </a:bodyPr>
          <a:lstStyle/>
          <a:p>
            <a:r>
              <a:rPr lang="en-GB" sz="2000" dirty="0">
                <a:solidFill>
                  <a:schemeClr val="bg1"/>
                </a:solidFill>
              </a:rPr>
              <a:t>French is widely spoken in several countries in North and West Africa, including Algeria, Tunisia, Niger and Mali.</a:t>
            </a:r>
          </a:p>
        </p:txBody>
      </p:sp>
      <p:pic>
        <p:nvPicPr>
          <p:cNvPr id="23" name="Picture 22" descr="background rectangle">
            <a:extLst>
              <a:ext uri="{FF2B5EF4-FFF2-40B4-BE49-F238E27FC236}">
                <a16:creationId xmlns:a16="http://schemas.microsoft.com/office/drawing/2014/main" id="{CDD0FD2C-B672-4514-8798-3FBD4A060207}"/>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7FE9548A-C435-4B8E-A02C-6898D8DC5EC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-ien ou –ienne ?  </a:t>
            </a:r>
            <a:endParaRPr lang="en-GB" sz="3600" b="1" dirty="0">
              <a:solidFill>
                <a:schemeClr val="bg1"/>
              </a:solidFill>
            </a:endParaRPr>
          </a:p>
        </p:txBody>
      </p:sp>
      <p:sp>
        <p:nvSpPr>
          <p:cNvPr id="25" name="Rounded Rectangle 46">
            <a:extLst>
              <a:ext uri="{FF2B5EF4-FFF2-40B4-BE49-F238E27FC236}">
                <a16:creationId xmlns:a16="http://schemas.microsoft.com/office/drawing/2014/main" id="{B33C0BB8-4C27-4A27-B5C3-C1D14B331DB5}"/>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960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7.3.2.1</a:t>
            </a:r>
          </a:p>
        </p:txBody>
      </p:sp>
      <p:sp>
        <p:nvSpPr>
          <p:cNvPr id="3" name="Content Placeholder 2"/>
          <p:cNvSpPr>
            <a:spLocks noGrp="1"/>
          </p:cNvSpPr>
          <p:nvPr>
            <p:ph idx="1"/>
          </p:nvPr>
        </p:nvSpPr>
        <p:spPr/>
        <p:txBody>
          <a:bodyPr/>
          <a:lstStyle/>
          <a:p>
            <a:r>
              <a:rPr lang="en-US" dirty="0"/>
              <a:t>Slides 21-22: speaking exercise (revision of SSCs) with French underground stations</a:t>
            </a:r>
          </a:p>
          <a:p>
            <a:r>
              <a:rPr lang="en-US" dirty="0"/>
              <a:t>Slides 25-32: reading exercise involving various Parisian attractions</a:t>
            </a:r>
          </a:p>
        </p:txBody>
      </p:sp>
    </p:spTree>
    <p:extLst>
      <p:ext uri="{BB962C8B-B14F-4D97-AF65-F5344CB8AC3E}">
        <p14:creationId xmlns:p14="http://schemas.microsoft.com/office/powerpoint/2010/main" val="3981888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métro</a:t>
            </a:r>
            <a:r>
              <a:rPr lang="en-GB" sz="3600" b="1" dirty="0">
                <a:solidFill>
                  <a:schemeClr val="bg1"/>
                </a:solidFill>
              </a:rPr>
              <a:t> : </a:t>
            </a:r>
            <a:r>
              <a:rPr lang="en-GB" sz="3600" b="1" dirty="0" err="1">
                <a:solidFill>
                  <a:schemeClr val="bg1"/>
                </a:solidFill>
              </a:rPr>
              <a:t>ligne</a:t>
            </a:r>
            <a:r>
              <a:rPr lang="en-GB" sz="3600" b="1" dirty="0">
                <a:solidFill>
                  <a:schemeClr val="bg1"/>
                </a:solidFill>
              </a:rPr>
              <a:t> 2</a:t>
            </a:r>
          </a:p>
        </p:txBody>
      </p:sp>
      <p:cxnSp>
        <p:nvCxnSpPr>
          <p:cNvPr id="7" name="Straight Connector 6">
            <a:extLst>
              <a:ext uri="{FF2B5EF4-FFF2-40B4-BE49-F238E27FC236}">
                <a16:creationId xmlns:a16="http://schemas.microsoft.com/office/drawing/2014/main" id="{16078ECD-E02C-4E47-A230-B35A69BB31E8}"/>
              </a:ext>
            </a:extLst>
          </p:cNvPr>
          <p:cNvCxnSpPr>
            <a:cxnSpLocks/>
            <a:stCxn id="34" idx="2"/>
            <a:endCxn id="39" idx="6"/>
          </p:cNvCxnSpPr>
          <p:nvPr/>
        </p:nvCxnSpPr>
        <p:spPr>
          <a:xfrm>
            <a:off x="1076643" y="4140802"/>
            <a:ext cx="10038713" cy="0"/>
          </a:xfrm>
          <a:prstGeom prst="line">
            <a:avLst/>
          </a:prstGeom>
          <a:solidFill>
            <a:srgbClr val="0070C0"/>
          </a:solidFill>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A39D9CD-C007-48F7-8D23-D1EFF5472D60}"/>
              </a:ext>
            </a:extLst>
          </p:cNvPr>
          <p:cNvSpPr/>
          <p:nvPr/>
        </p:nvSpPr>
        <p:spPr>
          <a:xfrm>
            <a:off x="7640822" y="4027989"/>
            <a:ext cx="180000" cy="180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5646E71D-D22E-4FC8-ABBD-48E936656FA7}"/>
              </a:ext>
            </a:extLst>
          </p:cNvPr>
          <p:cNvSpPr/>
          <p:nvPr/>
        </p:nvSpPr>
        <p:spPr>
          <a:xfrm>
            <a:off x="4191175" y="4027989"/>
            <a:ext cx="180000" cy="180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4E7AEA06-3401-4188-9BB1-557FD53665AE}"/>
              </a:ext>
            </a:extLst>
          </p:cNvPr>
          <p:cNvSpPr/>
          <p:nvPr/>
        </p:nvSpPr>
        <p:spPr>
          <a:xfrm>
            <a:off x="1076643" y="4050802"/>
            <a:ext cx="180000" cy="180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27F1A842-87D4-42A4-8093-0DE2B8A38EF5}"/>
              </a:ext>
            </a:extLst>
          </p:cNvPr>
          <p:cNvSpPr/>
          <p:nvPr/>
        </p:nvSpPr>
        <p:spPr>
          <a:xfrm>
            <a:off x="2541882" y="4027989"/>
            <a:ext cx="180000" cy="180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A0A0F596-9FDC-43E2-9DE4-35EA74BF3046}"/>
              </a:ext>
            </a:extLst>
          </p:cNvPr>
          <p:cNvSpPr/>
          <p:nvPr/>
        </p:nvSpPr>
        <p:spPr>
          <a:xfrm>
            <a:off x="5915999" y="4043641"/>
            <a:ext cx="180000" cy="180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0E0242DF-1935-4AEC-8977-180544B5A802}"/>
              </a:ext>
            </a:extLst>
          </p:cNvPr>
          <p:cNvSpPr/>
          <p:nvPr/>
        </p:nvSpPr>
        <p:spPr>
          <a:xfrm>
            <a:off x="9284106" y="4025465"/>
            <a:ext cx="180000" cy="180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E2E168F-74B7-407A-A749-B8CB0F5EDCAE}"/>
              </a:ext>
            </a:extLst>
          </p:cNvPr>
          <p:cNvSpPr/>
          <p:nvPr/>
        </p:nvSpPr>
        <p:spPr>
          <a:xfrm>
            <a:off x="10935356" y="4050802"/>
            <a:ext cx="180000" cy="180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011201DF-2DEC-449B-AC6C-50F19B4F7D2D}"/>
              </a:ext>
            </a:extLst>
          </p:cNvPr>
          <p:cNvSpPr txBox="1"/>
          <p:nvPr/>
        </p:nvSpPr>
        <p:spPr>
          <a:xfrm>
            <a:off x="545122" y="3656727"/>
            <a:ext cx="1199367" cy="400110"/>
          </a:xfrm>
          <a:prstGeom prst="rect">
            <a:avLst/>
          </a:prstGeom>
          <a:noFill/>
        </p:spPr>
        <p:txBody>
          <a:bodyPr wrap="none" rtlCol="0">
            <a:spAutoFit/>
          </a:bodyPr>
          <a:lstStyle/>
          <a:p>
            <a:pPr algn="ctr"/>
            <a:r>
              <a:rPr lang="en-GB" sz="2000" b="1" dirty="0">
                <a:solidFill>
                  <a:srgbClr val="115076"/>
                </a:solidFill>
              </a:rPr>
              <a:t>Blan</a:t>
            </a:r>
            <a:r>
              <a:rPr lang="en-GB" sz="2000" b="1" dirty="0">
                <a:solidFill>
                  <a:srgbClr val="EE6000"/>
                </a:solidFill>
              </a:rPr>
              <a:t>ch</a:t>
            </a:r>
            <a:r>
              <a:rPr lang="en-GB" sz="2000" b="1" dirty="0">
                <a:solidFill>
                  <a:srgbClr val="115076"/>
                </a:solidFill>
              </a:rPr>
              <a:t>e</a:t>
            </a:r>
            <a:endParaRPr lang="en-GB" sz="2000" b="1" dirty="0">
              <a:solidFill>
                <a:srgbClr val="EE6000"/>
              </a:solidFill>
            </a:endParaRPr>
          </a:p>
        </p:txBody>
      </p:sp>
      <p:sp>
        <p:nvSpPr>
          <p:cNvPr id="40" name="TextBox 39">
            <a:extLst>
              <a:ext uri="{FF2B5EF4-FFF2-40B4-BE49-F238E27FC236}">
                <a16:creationId xmlns:a16="http://schemas.microsoft.com/office/drawing/2014/main" id="{324E4446-3EAC-4DC4-B291-A1D38C40716B}"/>
              </a:ext>
            </a:extLst>
          </p:cNvPr>
          <p:cNvSpPr txBox="1"/>
          <p:nvPr/>
        </p:nvSpPr>
        <p:spPr>
          <a:xfrm>
            <a:off x="2129640" y="4194313"/>
            <a:ext cx="1015021" cy="400110"/>
          </a:xfrm>
          <a:prstGeom prst="rect">
            <a:avLst/>
          </a:prstGeom>
          <a:noFill/>
        </p:spPr>
        <p:txBody>
          <a:bodyPr wrap="none" rtlCol="0">
            <a:spAutoFit/>
          </a:bodyPr>
          <a:lstStyle/>
          <a:p>
            <a:pPr algn="ctr"/>
            <a:r>
              <a:rPr lang="en-GB" sz="2000" b="1" dirty="0">
                <a:solidFill>
                  <a:srgbClr val="115076"/>
                </a:solidFill>
              </a:rPr>
              <a:t>Pigall</a:t>
            </a:r>
            <a:r>
              <a:rPr lang="en-GB" sz="2000" b="1" dirty="0">
                <a:solidFill>
                  <a:srgbClr val="EE6000"/>
                </a:solidFill>
              </a:rPr>
              <a:t>e</a:t>
            </a:r>
          </a:p>
        </p:txBody>
      </p:sp>
      <p:sp>
        <p:nvSpPr>
          <p:cNvPr id="14" name="Rectangle 13">
            <a:extLst>
              <a:ext uri="{FF2B5EF4-FFF2-40B4-BE49-F238E27FC236}">
                <a16:creationId xmlns:a16="http://schemas.microsoft.com/office/drawing/2014/main" id="{0842C1EF-7C67-4B90-A2B2-47DE0350A6CA}"/>
              </a:ext>
            </a:extLst>
          </p:cNvPr>
          <p:cNvSpPr/>
          <p:nvPr/>
        </p:nvSpPr>
        <p:spPr>
          <a:xfrm>
            <a:off x="3788477" y="3650692"/>
            <a:ext cx="1029449" cy="400110"/>
          </a:xfrm>
          <a:prstGeom prst="rect">
            <a:avLst/>
          </a:prstGeom>
        </p:spPr>
        <p:txBody>
          <a:bodyPr wrap="none">
            <a:spAutoFit/>
          </a:bodyPr>
          <a:lstStyle/>
          <a:p>
            <a:pPr algn="ctr"/>
            <a:r>
              <a:rPr lang="en-GB" sz="2000" b="1" dirty="0">
                <a:solidFill>
                  <a:srgbClr val="EE6000"/>
                </a:solidFill>
              </a:rPr>
              <a:t>An</a:t>
            </a:r>
            <a:r>
              <a:rPr lang="en-GB" sz="2000" b="1" dirty="0">
                <a:solidFill>
                  <a:srgbClr val="115076"/>
                </a:solidFill>
              </a:rPr>
              <a:t>vers</a:t>
            </a:r>
            <a:endParaRPr lang="en-GB" sz="2000" b="1" dirty="0">
              <a:solidFill>
                <a:srgbClr val="EE6000"/>
              </a:solidFill>
            </a:endParaRPr>
          </a:p>
        </p:txBody>
      </p:sp>
      <p:sp>
        <p:nvSpPr>
          <p:cNvPr id="15" name="Rectangle 14">
            <a:extLst>
              <a:ext uri="{FF2B5EF4-FFF2-40B4-BE49-F238E27FC236}">
                <a16:creationId xmlns:a16="http://schemas.microsoft.com/office/drawing/2014/main" id="{135D597F-7B06-4BB7-BE7D-A6482CDA6ED0}"/>
              </a:ext>
            </a:extLst>
          </p:cNvPr>
          <p:cNvSpPr/>
          <p:nvPr/>
        </p:nvSpPr>
        <p:spPr>
          <a:xfrm>
            <a:off x="4973504" y="4205465"/>
            <a:ext cx="2064989" cy="400110"/>
          </a:xfrm>
          <a:prstGeom prst="rect">
            <a:avLst/>
          </a:prstGeom>
        </p:spPr>
        <p:txBody>
          <a:bodyPr wrap="none">
            <a:spAutoFit/>
          </a:bodyPr>
          <a:lstStyle/>
          <a:p>
            <a:pPr algn="ctr"/>
            <a:r>
              <a:rPr lang="en-GB" sz="2000" b="1" dirty="0">
                <a:solidFill>
                  <a:srgbClr val="115076"/>
                </a:solidFill>
              </a:rPr>
              <a:t>Colonel Fab</a:t>
            </a:r>
            <a:r>
              <a:rPr lang="en-GB" sz="2000" b="1" dirty="0">
                <a:solidFill>
                  <a:srgbClr val="EE6000"/>
                </a:solidFill>
              </a:rPr>
              <a:t>ien</a:t>
            </a:r>
          </a:p>
        </p:txBody>
      </p:sp>
      <p:sp>
        <p:nvSpPr>
          <p:cNvPr id="16" name="Rectangle 15">
            <a:extLst>
              <a:ext uri="{FF2B5EF4-FFF2-40B4-BE49-F238E27FC236}">
                <a16:creationId xmlns:a16="http://schemas.microsoft.com/office/drawing/2014/main" id="{C21A6452-8D25-447E-946D-EF70E4C6E9CA}"/>
              </a:ext>
            </a:extLst>
          </p:cNvPr>
          <p:cNvSpPr/>
          <p:nvPr/>
        </p:nvSpPr>
        <p:spPr>
          <a:xfrm>
            <a:off x="6767825" y="3650692"/>
            <a:ext cx="1915909" cy="400110"/>
          </a:xfrm>
          <a:prstGeom prst="rect">
            <a:avLst/>
          </a:prstGeom>
        </p:spPr>
        <p:txBody>
          <a:bodyPr wrap="none">
            <a:spAutoFit/>
          </a:bodyPr>
          <a:lstStyle/>
          <a:p>
            <a:pPr algn="ctr"/>
            <a:r>
              <a:rPr lang="en-GB" sz="2000" b="1" dirty="0">
                <a:solidFill>
                  <a:srgbClr val="115076"/>
                </a:solidFill>
              </a:rPr>
              <a:t>Père</a:t>
            </a:r>
            <a:r>
              <a:rPr lang="ja-JP" altLang="en-US" sz="2000" b="1" dirty="0">
                <a:solidFill>
                  <a:srgbClr val="115076"/>
                </a:solidFill>
              </a:rPr>
              <a:t> </a:t>
            </a:r>
            <a:r>
              <a:rPr lang="en-GB" altLang="ja-JP" sz="2000" b="1" dirty="0">
                <a:solidFill>
                  <a:srgbClr val="115076"/>
                </a:solidFill>
              </a:rPr>
              <a:t>Lach</a:t>
            </a:r>
            <a:r>
              <a:rPr lang="en-GB" altLang="ja-JP" sz="2000" b="1" dirty="0">
                <a:solidFill>
                  <a:srgbClr val="EE6000"/>
                </a:solidFill>
              </a:rPr>
              <a:t>ai</a:t>
            </a:r>
            <a:r>
              <a:rPr lang="en-GB" altLang="ja-JP" sz="2000" b="1" dirty="0">
                <a:solidFill>
                  <a:srgbClr val="115076"/>
                </a:solidFill>
              </a:rPr>
              <a:t>se</a:t>
            </a:r>
            <a:endParaRPr lang="en-GB" sz="2000" b="1" dirty="0">
              <a:solidFill>
                <a:srgbClr val="EE6000"/>
              </a:solidFill>
            </a:endParaRPr>
          </a:p>
        </p:txBody>
      </p:sp>
      <p:sp>
        <p:nvSpPr>
          <p:cNvPr id="17" name="Rectangle 16">
            <a:extLst>
              <a:ext uri="{FF2B5EF4-FFF2-40B4-BE49-F238E27FC236}">
                <a16:creationId xmlns:a16="http://schemas.microsoft.com/office/drawing/2014/main" id="{BCA5F0D0-9ECE-4DA0-B1D0-A94120205B0F}"/>
              </a:ext>
            </a:extLst>
          </p:cNvPr>
          <p:cNvSpPr/>
          <p:nvPr/>
        </p:nvSpPr>
        <p:spPr>
          <a:xfrm>
            <a:off x="8915486" y="4205465"/>
            <a:ext cx="917239" cy="400110"/>
          </a:xfrm>
          <a:prstGeom prst="rect">
            <a:avLst/>
          </a:prstGeom>
        </p:spPr>
        <p:txBody>
          <a:bodyPr wrap="none">
            <a:spAutoFit/>
          </a:bodyPr>
          <a:lstStyle/>
          <a:p>
            <a:pPr algn="ctr"/>
            <a:r>
              <a:rPr lang="en-GB" sz="2000" b="1" dirty="0" err="1">
                <a:solidFill>
                  <a:srgbClr val="115076"/>
                </a:solidFill>
              </a:rPr>
              <a:t>Avr</a:t>
            </a:r>
            <a:r>
              <a:rPr lang="en-GB" sz="2000" b="1" dirty="0" err="1">
                <a:solidFill>
                  <a:srgbClr val="EE6000"/>
                </a:solidFill>
              </a:rPr>
              <a:t>on</a:t>
            </a:r>
            <a:endParaRPr lang="en-GB" sz="2000" b="1" dirty="0">
              <a:solidFill>
                <a:srgbClr val="EE6000"/>
              </a:solidFill>
            </a:endParaRPr>
          </a:p>
        </p:txBody>
      </p:sp>
      <p:sp>
        <p:nvSpPr>
          <p:cNvPr id="43" name="Rectangle 42">
            <a:extLst>
              <a:ext uri="{FF2B5EF4-FFF2-40B4-BE49-F238E27FC236}">
                <a16:creationId xmlns:a16="http://schemas.microsoft.com/office/drawing/2014/main" id="{313F8561-672E-4EE7-BCC2-51EE691F181B}"/>
              </a:ext>
            </a:extLst>
          </p:cNvPr>
          <p:cNvSpPr/>
          <p:nvPr/>
        </p:nvSpPr>
        <p:spPr>
          <a:xfrm>
            <a:off x="10499917" y="3643531"/>
            <a:ext cx="1011815" cy="400110"/>
          </a:xfrm>
          <a:prstGeom prst="rect">
            <a:avLst/>
          </a:prstGeom>
        </p:spPr>
        <p:txBody>
          <a:bodyPr wrap="none">
            <a:spAutoFit/>
          </a:bodyPr>
          <a:lstStyle/>
          <a:p>
            <a:r>
              <a:rPr lang="en-GB" sz="2000" b="1" dirty="0">
                <a:solidFill>
                  <a:srgbClr val="115076"/>
                </a:solidFill>
              </a:rPr>
              <a:t>Na</a:t>
            </a:r>
            <a:r>
              <a:rPr lang="en-GB" sz="2000" b="1" dirty="0">
                <a:solidFill>
                  <a:srgbClr val="EE6000"/>
                </a:solidFill>
              </a:rPr>
              <a:t>tion</a:t>
            </a:r>
          </a:p>
        </p:txBody>
      </p:sp>
      <p:sp>
        <p:nvSpPr>
          <p:cNvPr id="45" name="Rectangle 44">
            <a:extLst>
              <a:ext uri="{FF2B5EF4-FFF2-40B4-BE49-F238E27FC236}">
                <a16:creationId xmlns:a16="http://schemas.microsoft.com/office/drawing/2014/main" id="{0CB06BD0-11F9-436D-A404-66ADC6FA9BCE}"/>
              </a:ext>
            </a:extLst>
          </p:cNvPr>
          <p:cNvSpPr/>
          <p:nvPr/>
        </p:nvSpPr>
        <p:spPr>
          <a:xfrm>
            <a:off x="282080" y="2780487"/>
            <a:ext cx="11627840" cy="25527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287908EC-4F2D-44A2-A77C-058E89435747}"/>
              </a:ext>
            </a:extLst>
          </p:cNvPr>
          <p:cNvSpPr txBox="1"/>
          <p:nvPr/>
        </p:nvSpPr>
        <p:spPr>
          <a:xfrm>
            <a:off x="211341" y="1276805"/>
            <a:ext cx="10708381" cy="830997"/>
          </a:xfrm>
          <a:prstGeom prst="rect">
            <a:avLst/>
          </a:prstGeom>
          <a:noFill/>
        </p:spPr>
        <p:txBody>
          <a:bodyPr wrap="none" rtlCol="0">
            <a:spAutoFit/>
          </a:bodyPr>
          <a:lstStyle/>
          <a:p>
            <a:r>
              <a:rPr lang="en-GB" sz="2400" dirty="0">
                <a:solidFill>
                  <a:srgbClr val="115076"/>
                </a:solidFill>
              </a:rPr>
              <a:t>La </a:t>
            </a:r>
            <a:r>
              <a:rPr lang="en-GB" sz="2400" dirty="0" err="1">
                <a:solidFill>
                  <a:srgbClr val="115076"/>
                </a:solidFill>
              </a:rPr>
              <a:t>famille</a:t>
            </a:r>
            <a:r>
              <a:rPr lang="en-GB" sz="2400" dirty="0">
                <a:solidFill>
                  <a:srgbClr val="115076"/>
                </a:solidFill>
              </a:rPr>
              <a:t> </a:t>
            </a:r>
            <a:r>
              <a:rPr lang="en-GB" sz="2400" dirty="0" err="1">
                <a:solidFill>
                  <a:srgbClr val="115076"/>
                </a:solidFill>
              </a:rPr>
              <a:t>prend</a:t>
            </a:r>
            <a:r>
              <a:rPr lang="en-GB" sz="2400" dirty="0">
                <a:solidFill>
                  <a:srgbClr val="115076"/>
                </a:solidFill>
              </a:rPr>
              <a:t> le </a:t>
            </a:r>
            <a:r>
              <a:rPr lang="en-GB" sz="2400" dirty="0" err="1">
                <a:solidFill>
                  <a:srgbClr val="115076"/>
                </a:solidFill>
              </a:rPr>
              <a:t>métro</a:t>
            </a:r>
            <a:r>
              <a:rPr lang="en-GB" sz="2400" dirty="0">
                <a:solidFill>
                  <a:srgbClr val="115076"/>
                </a:solidFill>
              </a:rPr>
              <a:t> </a:t>
            </a:r>
            <a:r>
              <a:rPr lang="en-GB" sz="2400" dirty="0" err="1">
                <a:solidFill>
                  <a:srgbClr val="115076"/>
                </a:solidFill>
              </a:rPr>
              <a:t>aujourd’hui</a:t>
            </a:r>
            <a:r>
              <a:rPr lang="en-GB" sz="2400" dirty="0">
                <a:solidFill>
                  <a:srgbClr val="115076"/>
                </a:solidFill>
              </a:rPr>
              <a:t>.</a:t>
            </a:r>
          </a:p>
          <a:p>
            <a:r>
              <a:rPr lang="en-GB" sz="2400" dirty="0" err="1">
                <a:solidFill>
                  <a:srgbClr val="115076"/>
                </a:solidFill>
              </a:rPr>
              <a:t>Prononce</a:t>
            </a:r>
            <a:r>
              <a:rPr lang="en-GB" sz="2400" dirty="0">
                <a:solidFill>
                  <a:srgbClr val="115076"/>
                </a:solidFill>
              </a:rPr>
              <a:t> le nom de </a:t>
            </a:r>
            <a:r>
              <a:rPr lang="en-GB" sz="2400" dirty="0" err="1">
                <a:solidFill>
                  <a:srgbClr val="115076"/>
                </a:solidFill>
              </a:rPr>
              <a:t>chaque</a:t>
            </a:r>
            <a:r>
              <a:rPr lang="en-GB" sz="2400" dirty="0">
                <a:solidFill>
                  <a:srgbClr val="115076"/>
                </a:solidFill>
              </a:rPr>
              <a:t> station. </a:t>
            </a:r>
            <a:r>
              <a:rPr lang="en-GB" sz="2400" dirty="0" err="1">
                <a:solidFill>
                  <a:srgbClr val="115076"/>
                </a:solidFill>
              </a:rPr>
              <a:t>Fais</a:t>
            </a:r>
            <a:r>
              <a:rPr lang="en-GB" sz="2400" dirty="0">
                <a:solidFill>
                  <a:srgbClr val="115076"/>
                </a:solidFill>
              </a:rPr>
              <a:t> attention à la </a:t>
            </a:r>
            <a:r>
              <a:rPr lang="en-GB" sz="2400" b="1" dirty="0">
                <a:solidFill>
                  <a:srgbClr val="115076"/>
                </a:solidFill>
              </a:rPr>
              <a:t>SSC</a:t>
            </a:r>
            <a:r>
              <a:rPr lang="en-GB" sz="2400" dirty="0">
                <a:solidFill>
                  <a:srgbClr val="115076"/>
                </a:solidFill>
              </a:rPr>
              <a:t> </a:t>
            </a:r>
            <a:r>
              <a:rPr lang="en-GB" sz="2400" dirty="0" err="1">
                <a:solidFill>
                  <a:srgbClr val="115076"/>
                </a:solidFill>
              </a:rPr>
              <a:t>en</a:t>
            </a:r>
            <a:r>
              <a:rPr lang="en-GB" sz="2400" dirty="0">
                <a:solidFill>
                  <a:srgbClr val="115076"/>
                </a:solidFill>
              </a:rPr>
              <a:t> orange.</a:t>
            </a:r>
          </a:p>
        </p:txBody>
      </p:sp>
      <p:sp>
        <p:nvSpPr>
          <p:cNvPr id="3" name="TextBox 2">
            <a:extLst>
              <a:ext uri="{FF2B5EF4-FFF2-40B4-BE49-F238E27FC236}">
                <a16:creationId xmlns:a16="http://schemas.microsoft.com/office/drawing/2014/main" id="{08B55059-4758-4E59-B521-5C6931927F92}"/>
              </a:ext>
            </a:extLst>
          </p:cNvPr>
          <p:cNvSpPr txBox="1"/>
          <p:nvPr/>
        </p:nvSpPr>
        <p:spPr>
          <a:xfrm>
            <a:off x="282080" y="2262471"/>
            <a:ext cx="1856598" cy="400110"/>
          </a:xfrm>
          <a:prstGeom prst="rect">
            <a:avLst/>
          </a:prstGeom>
          <a:noFill/>
        </p:spPr>
        <p:txBody>
          <a:bodyPr wrap="none" rtlCol="0">
            <a:spAutoFit/>
          </a:bodyPr>
          <a:lstStyle/>
          <a:p>
            <a:r>
              <a:rPr lang="en-GB" sz="2000" b="1" dirty="0" err="1">
                <a:solidFill>
                  <a:srgbClr val="115076"/>
                </a:solidFill>
              </a:rPr>
              <a:t>Partenaire</a:t>
            </a:r>
            <a:r>
              <a:rPr lang="en-GB" sz="2000" b="1" dirty="0">
                <a:solidFill>
                  <a:srgbClr val="115076"/>
                </a:solidFill>
              </a:rPr>
              <a:t> A :</a:t>
            </a:r>
          </a:p>
        </p:txBody>
      </p:sp>
      <p:pic>
        <p:nvPicPr>
          <p:cNvPr id="23" name="Picture 22" descr="background rectangle">
            <a:extLst>
              <a:ext uri="{FF2B5EF4-FFF2-40B4-BE49-F238E27FC236}">
                <a16:creationId xmlns:a16="http://schemas.microsoft.com/office/drawing/2014/main" id="{A0B9B91A-F7D4-4C04-AED1-128B406C5520}"/>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8685CB29-5D0D-4E5B-A56B-1375AA93574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Le métro : ligne 2</a:t>
            </a:r>
            <a:endParaRPr lang="en-GB" sz="3600" b="1" dirty="0">
              <a:solidFill>
                <a:schemeClr val="bg1"/>
              </a:solidFill>
            </a:endParaRPr>
          </a:p>
        </p:txBody>
      </p:sp>
      <p:sp>
        <p:nvSpPr>
          <p:cNvPr id="25" name="Rounded Rectangle 46">
            <a:extLst>
              <a:ext uri="{FF2B5EF4-FFF2-40B4-BE49-F238E27FC236}">
                <a16:creationId xmlns:a16="http://schemas.microsoft.com/office/drawing/2014/main" id="{33E6977D-6289-49B5-B28D-EFC57A14D24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67038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Phonics 2 blanche.wav"/>
                                        </p:tgtEl>
                                      </p:cMediaNode>
                                    </p:audio>
                                  </p:sub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40"/>
                                        </p:tgtEl>
                                      </p:cBhvr>
                                    </p:animEffect>
                                    <p:animScale>
                                      <p:cBhvr>
                                        <p:cTn id="13" dur="250" autoRev="1" fill="hold"/>
                                        <p:tgtEl>
                                          <p:spTgt spid="40"/>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4" name="Phonics 2 pigalle.wav"/>
                                        </p:tgtEl>
                                      </p:cMediaNode>
                                    </p:audio>
                                  </p:subTnLst>
                                </p:cTn>
                              </p:par>
                            </p:childTnLst>
                          </p:cTn>
                        </p:par>
                      </p:childTnLst>
                    </p:cTn>
                  </p:par>
                </p:childTnLst>
              </p:cTn>
              <p:nextCondLst>
                <p:cond evt="onClick" delay="0">
                  <p:tgtEl>
                    <p:spTgt spid="40"/>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14"/>
                                        </p:tgtEl>
                                      </p:cBhvr>
                                    </p:animEffect>
                                    <p:animScale>
                                      <p:cBhvr>
                                        <p:cTn id="19" dur="250" autoRev="1" fill="hold"/>
                                        <p:tgtEl>
                                          <p:spTgt spid="14"/>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5" name="Phonics 2 anvers.wav"/>
                                        </p:tgtEl>
                                      </p:cMediaNode>
                                    </p:audio>
                                  </p:sub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15"/>
                                        </p:tgtEl>
                                      </p:cBhvr>
                                    </p:animEffect>
                                    <p:animScale>
                                      <p:cBhvr>
                                        <p:cTn id="25" dur="250" autoRev="1" fill="hold"/>
                                        <p:tgtEl>
                                          <p:spTgt spid="15"/>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6" name="Phonics 2 colonel fabien.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16"/>
                                        </p:tgtEl>
                                      </p:cBhvr>
                                    </p:animEffect>
                                    <p:animScale>
                                      <p:cBhvr>
                                        <p:cTn id="31" dur="250" autoRev="1" fill="hold"/>
                                        <p:tgtEl>
                                          <p:spTgt spid="16"/>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7" name="Phonics 2 pere lachaise.wav"/>
                                        </p:tgtEl>
                                      </p:cMediaNode>
                                    </p:audio>
                                  </p:sub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7"/>
                                        </p:tgtEl>
                                      </p:cBhvr>
                                    </p:animEffect>
                                    <p:animScale>
                                      <p:cBhvr>
                                        <p:cTn id="37" dur="250" autoRev="1" fill="hold"/>
                                        <p:tgtEl>
                                          <p:spTgt spid="17"/>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8" name="Phonics 2 avron.wav"/>
                                        </p:tgtEl>
                                      </p:cMediaNode>
                                    </p:audio>
                                  </p:sub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43"/>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grpId="0" nodeType="clickEffect">
                                  <p:stCondLst>
                                    <p:cond delay="0"/>
                                  </p:stCondLst>
                                  <p:childTnLst>
                                    <p:animEffect transition="out" filter="fade">
                                      <p:cBhvr>
                                        <p:cTn id="42" dur="500" tmFilter="0, 0; .2, .5; .8, .5; 1, 0"/>
                                        <p:tgtEl>
                                          <p:spTgt spid="43"/>
                                        </p:tgtEl>
                                      </p:cBhvr>
                                    </p:animEffect>
                                    <p:animScale>
                                      <p:cBhvr>
                                        <p:cTn id="43" dur="250" autoRev="1" fill="hold"/>
                                        <p:tgtEl>
                                          <p:spTgt spid="43"/>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9" name="Phonics 2 nation.wav"/>
                                        </p:tgtEl>
                                      </p:cMediaNode>
                                    </p:audio>
                                  </p:subTnLst>
                                </p:cTn>
                              </p:par>
                            </p:childTnLst>
                          </p:cTn>
                        </p:par>
                      </p:childTnLst>
                    </p:cTn>
                  </p:par>
                </p:childTnLst>
              </p:cTn>
              <p:nextCondLst>
                <p:cond evt="onClick" delay="0">
                  <p:tgtEl>
                    <p:spTgt spid="43"/>
                  </p:tgtEl>
                </p:cond>
              </p:nextCondLst>
            </p:seq>
          </p:childTnLst>
        </p:cTn>
      </p:par>
    </p:tnLst>
    <p:bldLst>
      <p:bldP spid="12" grpId="0"/>
      <p:bldP spid="40" grpId="0"/>
      <p:bldP spid="14" grpId="0"/>
      <p:bldP spid="15" grpId="0"/>
      <p:bldP spid="16" grpId="0"/>
      <p:bldP spid="17" grpId="0"/>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métro</a:t>
            </a:r>
            <a:r>
              <a:rPr lang="en-GB" sz="3600" b="1" dirty="0">
                <a:solidFill>
                  <a:schemeClr val="bg1"/>
                </a:solidFill>
              </a:rPr>
              <a:t> : </a:t>
            </a:r>
            <a:r>
              <a:rPr lang="en-GB" sz="3600" b="1" dirty="0" err="1">
                <a:solidFill>
                  <a:schemeClr val="bg1"/>
                </a:solidFill>
              </a:rPr>
              <a:t>ligne</a:t>
            </a:r>
            <a:r>
              <a:rPr lang="en-GB" sz="3600" b="1" dirty="0">
                <a:solidFill>
                  <a:schemeClr val="bg1"/>
                </a:solidFill>
              </a:rPr>
              <a:t> 6</a:t>
            </a:r>
          </a:p>
        </p:txBody>
      </p:sp>
      <p:cxnSp>
        <p:nvCxnSpPr>
          <p:cNvPr id="7" name="Straight Connector 6">
            <a:extLst>
              <a:ext uri="{FF2B5EF4-FFF2-40B4-BE49-F238E27FC236}">
                <a16:creationId xmlns:a16="http://schemas.microsoft.com/office/drawing/2014/main" id="{16078ECD-E02C-4E47-A230-B35A69BB31E8}"/>
              </a:ext>
            </a:extLst>
          </p:cNvPr>
          <p:cNvCxnSpPr>
            <a:cxnSpLocks/>
            <a:stCxn id="34" idx="2"/>
            <a:endCxn id="39" idx="6"/>
          </p:cNvCxnSpPr>
          <p:nvPr/>
        </p:nvCxnSpPr>
        <p:spPr>
          <a:xfrm>
            <a:off x="1076643" y="4140802"/>
            <a:ext cx="10038713" cy="0"/>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A39D9CD-C007-48F7-8D23-D1EFF5472D60}"/>
              </a:ext>
            </a:extLst>
          </p:cNvPr>
          <p:cNvSpPr/>
          <p:nvPr/>
        </p:nvSpPr>
        <p:spPr>
          <a:xfrm>
            <a:off x="9194944" y="4054707"/>
            <a:ext cx="180000" cy="1800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5646E71D-D22E-4FC8-ABBD-48E936656FA7}"/>
              </a:ext>
            </a:extLst>
          </p:cNvPr>
          <p:cNvSpPr/>
          <p:nvPr/>
        </p:nvSpPr>
        <p:spPr>
          <a:xfrm>
            <a:off x="5107679" y="4040089"/>
            <a:ext cx="180000" cy="1800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4E7AEA06-3401-4188-9BB1-557FD53665AE}"/>
              </a:ext>
            </a:extLst>
          </p:cNvPr>
          <p:cNvSpPr/>
          <p:nvPr/>
        </p:nvSpPr>
        <p:spPr>
          <a:xfrm>
            <a:off x="1076643" y="4050802"/>
            <a:ext cx="180000" cy="1800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27F1A842-87D4-42A4-8093-0DE2B8A38EF5}"/>
              </a:ext>
            </a:extLst>
          </p:cNvPr>
          <p:cNvSpPr/>
          <p:nvPr/>
        </p:nvSpPr>
        <p:spPr>
          <a:xfrm>
            <a:off x="2974024" y="4044768"/>
            <a:ext cx="180000" cy="1800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A0A0F596-9FDC-43E2-9DE4-35EA74BF3046}"/>
              </a:ext>
            </a:extLst>
          </p:cNvPr>
          <p:cNvSpPr/>
          <p:nvPr/>
        </p:nvSpPr>
        <p:spPr>
          <a:xfrm>
            <a:off x="7243908" y="4026575"/>
            <a:ext cx="180000" cy="1800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E2E168F-74B7-407A-A749-B8CB0F5EDCAE}"/>
              </a:ext>
            </a:extLst>
          </p:cNvPr>
          <p:cNvSpPr/>
          <p:nvPr/>
        </p:nvSpPr>
        <p:spPr>
          <a:xfrm>
            <a:off x="10935356" y="4050802"/>
            <a:ext cx="180000" cy="1800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011201DF-2DEC-449B-AC6C-50F19B4F7D2D}"/>
              </a:ext>
            </a:extLst>
          </p:cNvPr>
          <p:cNvSpPr txBox="1"/>
          <p:nvPr/>
        </p:nvSpPr>
        <p:spPr>
          <a:xfrm>
            <a:off x="560547" y="3656727"/>
            <a:ext cx="1252266" cy="400110"/>
          </a:xfrm>
          <a:prstGeom prst="rect">
            <a:avLst/>
          </a:prstGeom>
          <a:noFill/>
        </p:spPr>
        <p:txBody>
          <a:bodyPr wrap="none" rtlCol="0">
            <a:spAutoFit/>
          </a:bodyPr>
          <a:lstStyle/>
          <a:p>
            <a:r>
              <a:rPr lang="en-GB" sz="2000" b="1" dirty="0" err="1">
                <a:solidFill>
                  <a:srgbClr val="115076"/>
                </a:solidFill>
              </a:rPr>
              <a:t>Boissi</a:t>
            </a:r>
            <a:r>
              <a:rPr lang="en-GB" sz="2000" b="1" dirty="0" err="1">
                <a:solidFill>
                  <a:srgbClr val="EE6000"/>
                </a:solidFill>
              </a:rPr>
              <a:t>è</a:t>
            </a:r>
            <a:r>
              <a:rPr lang="en-GB" sz="2000" b="1" dirty="0" err="1">
                <a:solidFill>
                  <a:srgbClr val="115076"/>
                </a:solidFill>
              </a:rPr>
              <a:t>re</a:t>
            </a:r>
            <a:endParaRPr lang="en-GB" sz="2000" b="1" dirty="0">
              <a:solidFill>
                <a:srgbClr val="115076"/>
              </a:solidFill>
            </a:endParaRPr>
          </a:p>
        </p:txBody>
      </p:sp>
      <p:sp>
        <p:nvSpPr>
          <p:cNvPr id="40" name="TextBox 39">
            <a:extLst>
              <a:ext uri="{FF2B5EF4-FFF2-40B4-BE49-F238E27FC236}">
                <a16:creationId xmlns:a16="http://schemas.microsoft.com/office/drawing/2014/main" id="{324E4446-3EAC-4DC4-B291-A1D38C40716B}"/>
              </a:ext>
            </a:extLst>
          </p:cNvPr>
          <p:cNvSpPr txBox="1"/>
          <p:nvPr/>
        </p:nvSpPr>
        <p:spPr>
          <a:xfrm>
            <a:off x="2161373" y="4230080"/>
            <a:ext cx="1805302" cy="400110"/>
          </a:xfrm>
          <a:prstGeom prst="rect">
            <a:avLst/>
          </a:prstGeom>
          <a:noFill/>
        </p:spPr>
        <p:txBody>
          <a:bodyPr wrap="none" rtlCol="0">
            <a:spAutoFit/>
          </a:bodyPr>
          <a:lstStyle/>
          <a:p>
            <a:pPr algn="ctr"/>
            <a:r>
              <a:rPr lang="en-GB" sz="2000" b="1" dirty="0">
                <a:solidFill>
                  <a:srgbClr val="115076"/>
                </a:solidFill>
              </a:rPr>
              <a:t>Edgar </a:t>
            </a:r>
            <a:r>
              <a:rPr lang="en-GB" sz="2000" b="1" dirty="0">
                <a:solidFill>
                  <a:srgbClr val="EE6000"/>
                </a:solidFill>
              </a:rPr>
              <a:t>Qu</a:t>
            </a:r>
            <a:r>
              <a:rPr lang="en-GB" sz="2000" b="1" dirty="0">
                <a:solidFill>
                  <a:srgbClr val="115076"/>
                </a:solidFill>
              </a:rPr>
              <a:t>inet</a:t>
            </a:r>
          </a:p>
        </p:txBody>
      </p:sp>
      <p:sp>
        <p:nvSpPr>
          <p:cNvPr id="14" name="Rectangle 13">
            <a:extLst>
              <a:ext uri="{FF2B5EF4-FFF2-40B4-BE49-F238E27FC236}">
                <a16:creationId xmlns:a16="http://schemas.microsoft.com/office/drawing/2014/main" id="{0842C1EF-7C67-4B90-A2B2-47DE0350A6CA}"/>
              </a:ext>
            </a:extLst>
          </p:cNvPr>
          <p:cNvSpPr/>
          <p:nvPr/>
        </p:nvSpPr>
        <p:spPr>
          <a:xfrm>
            <a:off x="4233312" y="3650692"/>
            <a:ext cx="1928733" cy="400110"/>
          </a:xfrm>
          <a:prstGeom prst="rect">
            <a:avLst/>
          </a:prstGeom>
        </p:spPr>
        <p:txBody>
          <a:bodyPr wrap="none">
            <a:spAutoFit/>
          </a:bodyPr>
          <a:lstStyle/>
          <a:p>
            <a:r>
              <a:rPr lang="en-GB" sz="2000" b="1" dirty="0">
                <a:solidFill>
                  <a:srgbClr val="115076"/>
                </a:solidFill>
              </a:rPr>
              <a:t>S</a:t>
            </a:r>
            <a:r>
              <a:rPr lang="en-GB" sz="2000" b="1" dirty="0">
                <a:solidFill>
                  <a:srgbClr val="EE6000"/>
                </a:solidFill>
              </a:rPr>
              <a:t>ain</a:t>
            </a:r>
            <a:r>
              <a:rPr lang="en-GB" sz="2000" b="1" dirty="0">
                <a:solidFill>
                  <a:srgbClr val="115076"/>
                </a:solidFill>
              </a:rPr>
              <a:t>t-</a:t>
            </a:r>
            <a:r>
              <a:rPr lang="en-GB" sz="2000" b="1" dirty="0">
                <a:solidFill>
                  <a:srgbClr val="EE6000"/>
                </a:solidFill>
              </a:rPr>
              <a:t>J</a:t>
            </a:r>
            <a:r>
              <a:rPr lang="en-GB" sz="2000" b="1" dirty="0">
                <a:solidFill>
                  <a:srgbClr val="115076"/>
                </a:solidFill>
              </a:rPr>
              <a:t>acques</a:t>
            </a:r>
            <a:endParaRPr lang="en-GB" sz="2000" b="1" dirty="0"/>
          </a:p>
        </p:txBody>
      </p:sp>
      <p:sp>
        <p:nvSpPr>
          <p:cNvPr id="15" name="Rectangle 14">
            <a:extLst>
              <a:ext uri="{FF2B5EF4-FFF2-40B4-BE49-F238E27FC236}">
                <a16:creationId xmlns:a16="http://schemas.microsoft.com/office/drawing/2014/main" id="{135D597F-7B06-4BB7-BE7D-A6482CDA6ED0}"/>
              </a:ext>
            </a:extLst>
          </p:cNvPr>
          <p:cNvSpPr/>
          <p:nvPr/>
        </p:nvSpPr>
        <p:spPr>
          <a:xfrm>
            <a:off x="6702164" y="4224558"/>
            <a:ext cx="1263487" cy="400110"/>
          </a:xfrm>
          <a:prstGeom prst="rect">
            <a:avLst/>
          </a:prstGeom>
        </p:spPr>
        <p:txBody>
          <a:bodyPr wrap="none">
            <a:spAutoFit/>
          </a:bodyPr>
          <a:lstStyle/>
          <a:p>
            <a:r>
              <a:rPr lang="en-GB" sz="2000" b="1" dirty="0" err="1">
                <a:solidFill>
                  <a:srgbClr val="115076"/>
                </a:solidFill>
              </a:rPr>
              <a:t>Gla</a:t>
            </a:r>
            <a:r>
              <a:rPr lang="en-GB" sz="2000" b="1" dirty="0" err="1">
                <a:solidFill>
                  <a:srgbClr val="EE6000"/>
                </a:solidFill>
              </a:rPr>
              <a:t>c</a:t>
            </a:r>
            <a:r>
              <a:rPr lang="en-GB" sz="2000" b="1" dirty="0" err="1">
                <a:solidFill>
                  <a:srgbClr val="115076"/>
                </a:solidFill>
              </a:rPr>
              <a:t>ière</a:t>
            </a:r>
            <a:endParaRPr lang="en-GB" sz="2000" b="1" dirty="0"/>
          </a:p>
        </p:txBody>
      </p:sp>
      <p:sp>
        <p:nvSpPr>
          <p:cNvPr id="16" name="Rectangle 15">
            <a:extLst>
              <a:ext uri="{FF2B5EF4-FFF2-40B4-BE49-F238E27FC236}">
                <a16:creationId xmlns:a16="http://schemas.microsoft.com/office/drawing/2014/main" id="{C21A6452-8D25-447E-946D-EF70E4C6E9CA}"/>
              </a:ext>
            </a:extLst>
          </p:cNvPr>
          <p:cNvSpPr/>
          <p:nvPr/>
        </p:nvSpPr>
        <p:spPr>
          <a:xfrm>
            <a:off x="8649994" y="3650692"/>
            <a:ext cx="1269899" cy="400110"/>
          </a:xfrm>
          <a:prstGeom prst="rect">
            <a:avLst/>
          </a:prstGeom>
        </p:spPr>
        <p:txBody>
          <a:bodyPr wrap="none">
            <a:spAutoFit/>
          </a:bodyPr>
          <a:lstStyle/>
          <a:p>
            <a:r>
              <a:rPr lang="en-GB" sz="2000" b="1" dirty="0" err="1">
                <a:solidFill>
                  <a:srgbClr val="115076"/>
                </a:solidFill>
              </a:rPr>
              <a:t>Corvisar</a:t>
            </a:r>
            <a:r>
              <a:rPr lang="en-GB" sz="2000" b="1" dirty="0" err="1">
                <a:solidFill>
                  <a:srgbClr val="EE6000"/>
                </a:solidFill>
              </a:rPr>
              <a:t>t</a:t>
            </a:r>
            <a:endParaRPr lang="en-GB" sz="2000" b="1" dirty="0">
              <a:solidFill>
                <a:srgbClr val="EE6000"/>
              </a:solidFill>
            </a:endParaRPr>
          </a:p>
        </p:txBody>
      </p:sp>
      <p:sp>
        <p:nvSpPr>
          <p:cNvPr id="17" name="Rectangle 16">
            <a:extLst>
              <a:ext uri="{FF2B5EF4-FFF2-40B4-BE49-F238E27FC236}">
                <a16:creationId xmlns:a16="http://schemas.microsoft.com/office/drawing/2014/main" id="{BCA5F0D0-9ECE-4DA0-B1D0-A94120205B0F}"/>
              </a:ext>
            </a:extLst>
          </p:cNvPr>
          <p:cNvSpPr/>
          <p:nvPr/>
        </p:nvSpPr>
        <p:spPr>
          <a:xfrm>
            <a:off x="10234114" y="4234707"/>
            <a:ext cx="1582484" cy="400110"/>
          </a:xfrm>
          <a:prstGeom prst="rect">
            <a:avLst/>
          </a:prstGeom>
        </p:spPr>
        <p:txBody>
          <a:bodyPr wrap="none">
            <a:spAutoFit/>
          </a:bodyPr>
          <a:lstStyle/>
          <a:p>
            <a:r>
              <a:rPr lang="en-GB" sz="2000" b="1" dirty="0" err="1">
                <a:solidFill>
                  <a:srgbClr val="115076"/>
                </a:solidFill>
              </a:rPr>
              <a:t>Ch</a:t>
            </a:r>
            <a:r>
              <a:rPr lang="en-GB" sz="2000" b="1" dirty="0" err="1">
                <a:solidFill>
                  <a:srgbClr val="EE6000"/>
                </a:solidFill>
              </a:rPr>
              <a:t>e</a:t>
            </a:r>
            <a:r>
              <a:rPr lang="en-GB" sz="2000" b="1" dirty="0" err="1">
                <a:solidFill>
                  <a:srgbClr val="115076"/>
                </a:solidFill>
              </a:rPr>
              <a:t>valeret</a:t>
            </a:r>
            <a:endParaRPr lang="en-GB" sz="2000" b="1" dirty="0">
              <a:solidFill>
                <a:srgbClr val="115076"/>
              </a:solidFill>
            </a:endParaRPr>
          </a:p>
        </p:txBody>
      </p:sp>
      <p:sp>
        <p:nvSpPr>
          <p:cNvPr id="45" name="Rectangle 44">
            <a:extLst>
              <a:ext uri="{FF2B5EF4-FFF2-40B4-BE49-F238E27FC236}">
                <a16:creationId xmlns:a16="http://schemas.microsoft.com/office/drawing/2014/main" id="{0CB06BD0-11F9-436D-A404-66ADC6FA9BCE}"/>
              </a:ext>
            </a:extLst>
          </p:cNvPr>
          <p:cNvSpPr/>
          <p:nvPr/>
        </p:nvSpPr>
        <p:spPr>
          <a:xfrm>
            <a:off x="282080" y="2780487"/>
            <a:ext cx="11627840" cy="25527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44637343-BF28-464A-8CCD-686E38674857}"/>
              </a:ext>
            </a:extLst>
          </p:cNvPr>
          <p:cNvSpPr txBox="1"/>
          <p:nvPr/>
        </p:nvSpPr>
        <p:spPr>
          <a:xfrm>
            <a:off x="282080" y="2262471"/>
            <a:ext cx="1816523" cy="400110"/>
          </a:xfrm>
          <a:prstGeom prst="rect">
            <a:avLst/>
          </a:prstGeom>
          <a:noFill/>
        </p:spPr>
        <p:txBody>
          <a:bodyPr wrap="none" rtlCol="0">
            <a:spAutoFit/>
          </a:bodyPr>
          <a:lstStyle/>
          <a:p>
            <a:r>
              <a:rPr lang="en-GB" sz="2000" b="1" dirty="0" err="1">
                <a:solidFill>
                  <a:srgbClr val="115076"/>
                </a:solidFill>
              </a:rPr>
              <a:t>Partenaire</a:t>
            </a:r>
            <a:r>
              <a:rPr lang="en-GB" sz="2000" b="1" dirty="0">
                <a:solidFill>
                  <a:srgbClr val="115076"/>
                </a:solidFill>
              </a:rPr>
              <a:t> B :</a:t>
            </a:r>
          </a:p>
        </p:txBody>
      </p:sp>
      <p:pic>
        <p:nvPicPr>
          <p:cNvPr id="21" name="Picture 20" descr="background rectangle">
            <a:extLst>
              <a:ext uri="{FF2B5EF4-FFF2-40B4-BE49-F238E27FC236}">
                <a16:creationId xmlns:a16="http://schemas.microsoft.com/office/drawing/2014/main" id="{4F3C49EE-934F-45B5-8E36-5DC04019681D}"/>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D285ACCF-A085-4521-BDD0-4B7D7E268D5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Le métro : ligne 6</a:t>
            </a:r>
            <a:endParaRPr lang="en-GB" sz="3600" b="1" dirty="0">
              <a:solidFill>
                <a:schemeClr val="bg1"/>
              </a:solidFill>
            </a:endParaRPr>
          </a:p>
        </p:txBody>
      </p:sp>
      <p:sp>
        <p:nvSpPr>
          <p:cNvPr id="23" name="Rounded Rectangle 46">
            <a:extLst>
              <a:ext uri="{FF2B5EF4-FFF2-40B4-BE49-F238E27FC236}">
                <a16:creationId xmlns:a16="http://schemas.microsoft.com/office/drawing/2014/main" id="{4E3FD530-3A30-4A85-BE28-D6A22057A11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C0909DB9-3673-41FA-B847-2AD6B81BC527}"/>
              </a:ext>
            </a:extLst>
          </p:cNvPr>
          <p:cNvSpPr txBox="1"/>
          <p:nvPr/>
        </p:nvSpPr>
        <p:spPr>
          <a:xfrm>
            <a:off x="211341" y="1276805"/>
            <a:ext cx="10708381" cy="830997"/>
          </a:xfrm>
          <a:prstGeom prst="rect">
            <a:avLst/>
          </a:prstGeom>
          <a:noFill/>
        </p:spPr>
        <p:txBody>
          <a:bodyPr wrap="none" rtlCol="0">
            <a:spAutoFit/>
          </a:bodyPr>
          <a:lstStyle/>
          <a:p>
            <a:r>
              <a:rPr lang="en-GB" sz="2400" dirty="0">
                <a:solidFill>
                  <a:srgbClr val="115076"/>
                </a:solidFill>
              </a:rPr>
              <a:t>La </a:t>
            </a:r>
            <a:r>
              <a:rPr lang="en-GB" sz="2400" dirty="0" err="1">
                <a:solidFill>
                  <a:srgbClr val="115076"/>
                </a:solidFill>
              </a:rPr>
              <a:t>famille</a:t>
            </a:r>
            <a:r>
              <a:rPr lang="en-GB" sz="2400" dirty="0">
                <a:solidFill>
                  <a:srgbClr val="115076"/>
                </a:solidFill>
              </a:rPr>
              <a:t> </a:t>
            </a:r>
            <a:r>
              <a:rPr lang="en-GB" sz="2400" dirty="0" err="1">
                <a:solidFill>
                  <a:srgbClr val="115076"/>
                </a:solidFill>
              </a:rPr>
              <a:t>prend</a:t>
            </a:r>
            <a:r>
              <a:rPr lang="en-GB" sz="2400" dirty="0">
                <a:solidFill>
                  <a:srgbClr val="115076"/>
                </a:solidFill>
              </a:rPr>
              <a:t> le </a:t>
            </a:r>
            <a:r>
              <a:rPr lang="en-GB" sz="2400" dirty="0" err="1">
                <a:solidFill>
                  <a:srgbClr val="115076"/>
                </a:solidFill>
              </a:rPr>
              <a:t>métro</a:t>
            </a:r>
            <a:r>
              <a:rPr lang="en-GB" sz="2400" dirty="0">
                <a:solidFill>
                  <a:srgbClr val="115076"/>
                </a:solidFill>
              </a:rPr>
              <a:t> </a:t>
            </a:r>
            <a:r>
              <a:rPr lang="en-GB" sz="2400" dirty="0" err="1">
                <a:solidFill>
                  <a:srgbClr val="115076"/>
                </a:solidFill>
              </a:rPr>
              <a:t>aujourd’hui</a:t>
            </a:r>
            <a:r>
              <a:rPr lang="en-GB" sz="2400" dirty="0">
                <a:solidFill>
                  <a:srgbClr val="115076"/>
                </a:solidFill>
              </a:rPr>
              <a:t>.</a:t>
            </a:r>
          </a:p>
          <a:p>
            <a:r>
              <a:rPr lang="en-GB" sz="2400" dirty="0" err="1">
                <a:solidFill>
                  <a:srgbClr val="115076"/>
                </a:solidFill>
              </a:rPr>
              <a:t>Prononce</a:t>
            </a:r>
            <a:r>
              <a:rPr lang="en-GB" sz="2400" dirty="0">
                <a:solidFill>
                  <a:srgbClr val="115076"/>
                </a:solidFill>
              </a:rPr>
              <a:t> le nom de </a:t>
            </a:r>
            <a:r>
              <a:rPr lang="en-GB" sz="2400" dirty="0" err="1">
                <a:solidFill>
                  <a:srgbClr val="115076"/>
                </a:solidFill>
              </a:rPr>
              <a:t>chaque</a:t>
            </a:r>
            <a:r>
              <a:rPr lang="en-GB" sz="2400" dirty="0">
                <a:solidFill>
                  <a:srgbClr val="115076"/>
                </a:solidFill>
              </a:rPr>
              <a:t> station. </a:t>
            </a:r>
            <a:r>
              <a:rPr lang="en-GB" sz="2400" dirty="0" err="1">
                <a:solidFill>
                  <a:srgbClr val="115076"/>
                </a:solidFill>
              </a:rPr>
              <a:t>Fais</a:t>
            </a:r>
            <a:r>
              <a:rPr lang="en-GB" sz="2400" dirty="0">
                <a:solidFill>
                  <a:srgbClr val="115076"/>
                </a:solidFill>
              </a:rPr>
              <a:t> attention à la </a:t>
            </a:r>
            <a:r>
              <a:rPr lang="en-GB" sz="2400" b="1" dirty="0">
                <a:solidFill>
                  <a:srgbClr val="115076"/>
                </a:solidFill>
              </a:rPr>
              <a:t>SSC</a:t>
            </a:r>
            <a:r>
              <a:rPr lang="en-GB" sz="2400" dirty="0">
                <a:solidFill>
                  <a:srgbClr val="115076"/>
                </a:solidFill>
              </a:rPr>
              <a:t> </a:t>
            </a:r>
            <a:r>
              <a:rPr lang="en-GB" sz="2400" dirty="0" err="1">
                <a:solidFill>
                  <a:srgbClr val="115076"/>
                </a:solidFill>
              </a:rPr>
              <a:t>en</a:t>
            </a:r>
            <a:r>
              <a:rPr lang="en-GB" sz="2400" dirty="0">
                <a:solidFill>
                  <a:srgbClr val="115076"/>
                </a:solidFill>
              </a:rPr>
              <a:t> orange.</a:t>
            </a:r>
          </a:p>
        </p:txBody>
      </p:sp>
    </p:spTree>
    <p:extLst>
      <p:ext uri="{BB962C8B-B14F-4D97-AF65-F5344CB8AC3E}">
        <p14:creationId xmlns:p14="http://schemas.microsoft.com/office/powerpoint/2010/main" val="17380815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Phonics 2 boissiere.wav"/>
                                        </p:tgtEl>
                                      </p:cMediaNode>
                                    </p:audio>
                                  </p:sub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40"/>
                                        </p:tgtEl>
                                      </p:cBhvr>
                                    </p:animEffect>
                                    <p:animScale>
                                      <p:cBhvr>
                                        <p:cTn id="13" dur="250" autoRev="1" fill="hold"/>
                                        <p:tgtEl>
                                          <p:spTgt spid="40"/>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4" name="Phonics 2 edgar quinet.wav"/>
                                        </p:tgtEl>
                                      </p:cMediaNode>
                                    </p:audio>
                                  </p:subTnLst>
                                </p:cTn>
                              </p:par>
                            </p:childTnLst>
                          </p:cTn>
                        </p:par>
                      </p:childTnLst>
                    </p:cTn>
                  </p:par>
                </p:childTnLst>
              </p:cTn>
              <p:nextCondLst>
                <p:cond evt="onClick" delay="0">
                  <p:tgtEl>
                    <p:spTgt spid="40"/>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4">
                                            <p:txEl>
                                              <p:pRg st="0" end="0"/>
                                            </p:txEl>
                                          </p:spTgt>
                                        </p:tgtEl>
                                      </p:cBhvr>
                                    </p:animEffect>
                                    <p:animScale>
                                      <p:cBhvr>
                                        <p:cTn id="19" dur="250" autoRev="1" fill="hold"/>
                                        <p:tgtEl>
                                          <p:spTgt spid="14">
                                            <p:txEl>
                                              <p:pRg st="0" end="0"/>
                                            </p:txEl>
                                          </p:spTgt>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5" name="Phonics 2 saint jacques.wav"/>
                                        </p:tgtEl>
                                      </p:cMediaNode>
                                    </p:audio>
                                  </p:sub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15"/>
                                        </p:tgtEl>
                                      </p:cBhvr>
                                    </p:animEffect>
                                    <p:animScale>
                                      <p:cBhvr>
                                        <p:cTn id="25" dur="250" autoRev="1" fill="hold"/>
                                        <p:tgtEl>
                                          <p:spTgt spid="15"/>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6" name="Phonics 2 glaciere.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16"/>
                                        </p:tgtEl>
                                      </p:cBhvr>
                                    </p:animEffect>
                                    <p:animScale>
                                      <p:cBhvr>
                                        <p:cTn id="31" dur="250" autoRev="1" fill="hold"/>
                                        <p:tgtEl>
                                          <p:spTgt spid="16"/>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7" name="Phonics 2 corvisart.wav"/>
                                        </p:tgtEl>
                                      </p:cMediaNode>
                                    </p:audio>
                                  </p:sub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7"/>
                                        </p:tgtEl>
                                      </p:cBhvr>
                                    </p:animEffect>
                                    <p:animScale>
                                      <p:cBhvr>
                                        <p:cTn id="37" dur="250" autoRev="1" fill="hold"/>
                                        <p:tgtEl>
                                          <p:spTgt spid="17"/>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8" name="Phonics 2 chevaleret.wav"/>
                                        </p:tgtEl>
                                      </p:cMediaNode>
                                    </p:audio>
                                  </p:subTnLst>
                                </p:cTn>
                              </p:par>
                            </p:childTnLst>
                          </p:cTn>
                        </p:par>
                      </p:childTnLst>
                    </p:cTn>
                  </p:par>
                </p:childTnLst>
              </p:cTn>
              <p:nextCondLst>
                <p:cond evt="onClick" delay="0">
                  <p:tgtEl>
                    <p:spTgt spid="17"/>
                  </p:tgtEl>
                </p:cond>
              </p:nextCondLst>
            </p:seq>
          </p:childTnLst>
        </p:cTn>
      </p:par>
    </p:tnLst>
    <p:bldLst>
      <p:bldP spid="12" grpId="0"/>
      <p:bldP spid="40" grpId="0"/>
      <p:bldP spid="15" grpId="0"/>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tour de Paris</a:t>
            </a:r>
          </a:p>
        </p:txBody>
      </p:sp>
      <p:sp>
        <p:nvSpPr>
          <p:cNvPr id="7" name="Rectangle 6">
            <a:extLst>
              <a:ext uri="{FF2B5EF4-FFF2-40B4-BE49-F238E27FC236}">
                <a16:creationId xmlns:a16="http://schemas.microsoft.com/office/drawing/2014/main" id="{B2E7C5C5-E1F2-429C-9C1B-E8EEBCDE983C}"/>
              </a:ext>
            </a:extLst>
          </p:cNvPr>
          <p:cNvSpPr/>
          <p:nvPr/>
        </p:nvSpPr>
        <p:spPr>
          <a:xfrm>
            <a:off x="8005544" y="1796651"/>
            <a:ext cx="3351685" cy="3727111"/>
          </a:xfrm>
          <a:prstGeom prst="rect">
            <a:avLst/>
          </a:prstGeom>
        </p:spPr>
        <p:txBody>
          <a:bodyPr wrap="square">
            <a:spAutoFit/>
          </a:bodyPr>
          <a:lstStyle/>
          <a:p>
            <a:pPr lvl="0">
              <a:lnSpc>
                <a:spcPct val="150000"/>
              </a:lnSpc>
              <a:defRPr/>
            </a:pPr>
            <a:r>
              <a:rPr lang="fr-FR" sz="2000" dirty="0">
                <a:solidFill>
                  <a:srgbClr val="115076"/>
                </a:solidFill>
              </a:rPr>
              <a:t>une grande rue</a:t>
            </a:r>
            <a:endParaRPr lang="en-GB" sz="2000" dirty="0">
              <a:solidFill>
                <a:srgbClr val="115076"/>
              </a:solidFill>
            </a:endParaRPr>
          </a:p>
          <a:p>
            <a:pPr>
              <a:lnSpc>
                <a:spcPct val="150000"/>
              </a:lnSpc>
            </a:pPr>
            <a:r>
              <a:rPr lang="fr-FR" sz="2000" dirty="0">
                <a:solidFill>
                  <a:srgbClr val="115076"/>
                </a:solidFill>
              </a:rPr>
              <a:t>un bâtiment moderne</a:t>
            </a:r>
            <a:endParaRPr lang="en-GB" sz="2000" dirty="0">
              <a:solidFill>
                <a:srgbClr val="115076"/>
              </a:solidFill>
            </a:endParaRPr>
          </a:p>
          <a:p>
            <a:pPr>
              <a:lnSpc>
                <a:spcPct val="150000"/>
              </a:lnSpc>
            </a:pPr>
            <a:r>
              <a:rPr lang="fr-FR" sz="2000" dirty="0">
                <a:solidFill>
                  <a:srgbClr val="115076"/>
                </a:solidFill>
              </a:rPr>
              <a:t>un beau parc</a:t>
            </a:r>
            <a:endParaRPr lang="en-GB" sz="2000" dirty="0">
              <a:solidFill>
                <a:srgbClr val="115076"/>
              </a:solidFill>
            </a:endParaRPr>
          </a:p>
          <a:p>
            <a:pPr>
              <a:lnSpc>
                <a:spcPct val="150000"/>
              </a:lnSpc>
            </a:pPr>
            <a:r>
              <a:rPr lang="fr-FR" sz="2000" dirty="0">
                <a:solidFill>
                  <a:srgbClr val="115076"/>
                </a:solidFill>
              </a:rPr>
              <a:t>un pont important</a:t>
            </a:r>
            <a:endParaRPr lang="en-GB" sz="2000" dirty="0">
              <a:solidFill>
                <a:srgbClr val="115076"/>
              </a:solidFill>
            </a:endParaRPr>
          </a:p>
          <a:p>
            <a:pPr>
              <a:lnSpc>
                <a:spcPct val="150000"/>
              </a:lnSpc>
            </a:pPr>
            <a:r>
              <a:rPr lang="fr-FR" sz="2000" dirty="0">
                <a:solidFill>
                  <a:srgbClr val="115076"/>
                </a:solidFill>
              </a:rPr>
              <a:t>une église intéressante</a:t>
            </a:r>
            <a:endParaRPr lang="en-GB" sz="2000" dirty="0">
              <a:solidFill>
                <a:srgbClr val="115076"/>
              </a:solidFill>
            </a:endParaRPr>
          </a:p>
          <a:p>
            <a:pPr>
              <a:lnSpc>
                <a:spcPct val="150000"/>
              </a:lnSpc>
            </a:pPr>
            <a:r>
              <a:rPr lang="fr-FR" sz="2000" dirty="0">
                <a:solidFill>
                  <a:srgbClr val="115076"/>
                </a:solidFill>
              </a:rPr>
              <a:t>une vieille université</a:t>
            </a:r>
            <a:endParaRPr lang="en-GB" sz="2000" dirty="0">
              <a:solidFill>
                <a:srgbClr val="115076"/>
              </a:solidFill>
            </a:endParaRPr>
          </a:p>
          <a:p>
            <a:pPr>
              <a:lnSpc>
                <a:spcPct val="150000"/>
              </a:lnSpc>
            </a:pPr>
            <a:r>
              <a:rPr lang="fr-FR" sz="2000" dirty="0">
                <a:solidFill>
                  <a:srgbClr val="115076"/>
                </a:solidFill>
              </a:rPr>
              <a:t>un café sympa</a:t>
            </a:r>
            <a:endParaRPr lang="en-GB" sz="2000" dirty="0">
              <a:solidFill>
                <a:srgbClr val="115076"/>
              </a:solidFill>
            </a:endParaRPr>
          </a:p>
          <a:p>
            <a:pPr>
              <a:lnSpc>
                <a:spcPct val="150000"/>
              </a:lnSpc>
            </a:pPr>
            <a:r>
              <a:rPr lang="fr-FR" sz="2000" dirty="0">
                <a:solidFill>
                  <a:srgbClr val="115076"/>
                </a:solidFill>
              </a:rPr>
              <a:t>un bon cinéma</a:t>
            </a:r>
            <a:endParaRPr lang="en-GB" sz="2000" dirty="0">
              <a:solidFill>
                <a:srgbClr val="115076"/>
              </a:solidFill>
            </a:endParaRPr>
          </a:p>
        </p:txBody>
      </p:sp>
      <p:sp>
        <p:nvSpPr>
          <p:cNvPr id="11" name="TextBox 10">
            <a:extLst>
              <a:ext uri="{FF2B5EF4-FFF2-40B4-BE49-F238E27FC236}">
                <a16:creationId xmlns:a16="http://schemas.microsoft.com/office/drawing/2014/main" id="{48DCF5F0-A906-4D4D-B307-414FF164C917}"/>
              </a:ext>
            </a:extLst>
          </p:cNvPr>
          <p:cNvSpPr txBox="1"/>
          <p:nvPr/>
        </p:nvSpPr>
        <p:spPr>
          <a:xfrm>
            <a:off x="2317963" y="5770591"/>
            <a:ext cx="2464136" cy="523220"/>
          </a:xfrm>
          <a:prstGeom prst="rect">
            <a:avLst/>
          </a:prstGeom>
          <a:noFill/>
        </p:spPr>
        <p:txBody>
          <a:bodyPr wrap="none" rtlCol="0">
            <a:spAutoFit/>
          </a:bodyPr>
          <a:lstStyle/>
          <a:p>
            <a:r>
              <a:rPr lang="en-GB" sz="2800" dirty="0">
                <a:solidFill>
                  <a:schemeClr val="accent5">
                    <a:lumMod val="50000"/>
                  </a:schemeClr>
                </a:solidFill>
                <a:latin typeface="Ink Free" panose="03080402000500000000" pitchFamily="66" charset="0"/>
              </a:rPr>
              <a:t>Alexandre-III</a:t>
            </a:r>
          </a:p>
        </p:txBody>
      </p:sp>
      <p:sp>
        <p:nvSpPr>
          <p:cNvPr id="31" name="TextBox 30">
            <a:extLst>
              <a:ext uri="{FF2B5EF4-FFF2-40B4-BE49-F238E27FC236}">
                <a16:creationId xmlns:a16="http://schemas.microsoft.com/office/drawing/2014/main" id="{B16FB0D5-9CDA-403B-B52A-6ECA1899E4B7}"/>
              </a:ext>
            </a:extLst>
          </p:cNvPr>
          <p:cNvSpPr txBox="1"/>
          <p:nvPr/>
        </p:nvSpPr>
        <p:spPr>
          <a:xfrm>
            <a:off x="7645544" y="1898124"/>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32" name="TextBox 31">
            <a:extLst>
              <a:ext uri="{FF2B5EF4-FFF2-40B4-BE49-F238E27FC236}">
                <a16:creationId xmlns:a16="http://schemas.microsoft.com/office/drawing/2014/main" id="{97063058-5F77-4153-9A32-ABB578E205FE}"/>
              </a:ext>
            </a:extLst>
          </p:cNvPr>
          <p:cNvSpPr txBox="1"/>
          <p:nvPr/>
        </p:nvSpPr>
        <p:spPr>
          <a:xfrm>
            <a:off x="7645544" y="2370759"/>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33" name="TextBox 32">
            <a:extLst>
              <a:ext uri="{FF2B5EF4-FFF2-40B4-BE49-F238E27FC236}">
                <a16:creationId xmlns:a16="http://schemas.microsoft.com/office/drawing/2014/main" id="{7341CC6E-4C7C-4200-B939-339AF7363E70}"/>
              </a:ext>
            </a:extLst>
          </p:cNvPr>
          <p:cNvSpPr txBox="1"/>
          <p:nvPr/>
        </p:nvSpPr>
        <p:spPr>
          <a:xfrm>
            <a:off x="7645544" y="2850049"/>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34" name="TextBox 33">
            <a:extLst>
              <a:ext uri="{FF2B5EF4-FFF2-40B4-BE49-F238E27FC236}">
                <a16:creationId xmlns:a16="http://schemas.microsoft.com/office/drawing/2014/main" id="{35BC74A7-7D43-402C-BC33-30FAC831569B}"/>
              </a:ext>
            </a:extLst>
          </p:cNvPr>
          <p:cNvSpPr txBox="1"/>
          <p:nvPr/>
        </p:nvSpPr>
        <p:spPr>
          <a:xfrm>
            <a:off x="7645544" y="3300207"/>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35" name="TextBox 34">
            <a:extLst>
              <a:ext uri="{FF2B5EF4-FFF2-40B4-BE49-F238E27FC236}">
                <a16:creationId xmlns:a16="http://schemas.microsoft.com/office/drawing/2014/main" id="{DE7B564F-451E-4D5A-B077-DFB214EE2136}"/>
              </a:ext>
            </a:extLst>
          </p:cNvPr>
          <p:cNvSpPr txBox="1"/>
          <p:nvPr/>
        </p:nvSpPr>
        <p:spPr>
          <a:xfrm>
            <a:off x="7645544" y="3733265"/>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36" name="TextBox 35">
            <a:extLst>
              <a:ext uri="{FF2B5EF4-FFF2-40B4-BE49-F238E27FC236}">
                <a16:creationId xmlns:a16="http://schemas.microsoft.com/office/drawing/2014/main" id="{7017D8AF-AEC0-4934-A513-F00E4E18FDB1}"/>
              </a:ext>
            </a:extLst>
          </p:cNvPr>
          <p:cNvSpPr txBox="1"/>
          <p:nvPr/>
        </p:nvSpPr>
        <p:spPr>
          <a:xfrm>
            <a:off x="7645544" y="4205900"/>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37" name="TextBox 36">
            <a:extLst>
              <a:ext uri="{FF2B5EF4-FFF2-40B4-BE49-F238E27FC236}">
                <a16:creationId xmlns:a16="http://schemas.microsoft.com/office/drawing/2014/main" id="{0462BF74-DD34-45E5-B827-B22624E5D556}"/>
              </a:ext>
            </a:extLst>
          </p:cNvPr>
          <p:cNvSpPr txBox="1"/>
          <p:nvPr/>
        </p:nvSpPr>
        <p:spPr>
          <a:xfrm>
            <a:off x="7645544" y="4685190"/>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38" name="TextBox 37">
            <a:extLst>
              <a:ext uri="{FF2B5EF4-FFF2-40B4-BE49-F238E27FC236}">
                <a16:creationId xmlns:a16="http://schemas.microsoft.com/office/drawing/2014/main" id="{6BF2EF93-F04E-4852-AF72-C6785ECBD9D8}"/>
              </a:ext>
            </a:extLst>
          </p:cNvPr>
          <p:cNvSpPr txBox="1"/>
          <p:nvPr/>
        </p:nvSpPr>
        <p:spPr>
          <a:xfrm>
            <a:off x="7645544" y="5157825"/>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5B9BD5">
                    <a:lumMod val="50000"/>
                  </a:srgbClr>
                </a:solidFill>
                <a:latin typeface="Century Gothic" panose="020F0302020204030204"/>
              </a:rPr>
              <a:t>8</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244" name="Picture 4" descr="bridge during night time">
            <a:extLst>
              <a:ext uri="{FF2B5EF4-FFF2-40B4-BE49-F238E27FC236}">
                <a16:creationId xmlns:a16="http://schemas.microsoft.com/office/drawing/2014/main" id="{1E788236-958A-472A-B488-A5306C4C8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062" y="1898124"/>
            <a:ext cx="5091938" cy="360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19" name="Straight Connector 18">
            <a:extLst>
              <a:ext uri="{FF2B5EF4-FFF2-40B4-BE49-F238E27FC236}">
                <a16:creationId xmlns:a16="http://schemas.microsoft.com/office/drawing/2014/main" id="{98630A6E-1EA5-465E-A380-424EAF056C19}"/>
              </a:ext>
            </a:extLst>
          </p:cNvPr>
          <p:cNvCxnSpPr>
            <a:cxnSpLocks/>
          </p:cNvCxnSpPr>
          <p:nvPr/>
        </p:nvCxnSpPr>
        <p:spPr>
          <a:xfrm>
            <a:off x="8115300" y="3660207"/>
            <a:ext cx="2228850"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AD2D405-4855-44A0-86F7-0D9DDBC410D5}"/>
              </a:ext>
            </a:extLst>
          </p:cNvPr>
          <p:cNvSpPr txBox="1"/>
          <p:nvPr/>
        </p:nvSpPr>
        <p:spPr>
          <a:xfrm>
            <a:off x="7645544" y="1044509"/>
            <a:ext cx="1713931" cy="584775"/>
          </a:xfrm>
          <a:prstGeom prst="rect">
            <a:avLst/>
          </a:prstGeom>
          <a:noFill/>
        </p:spPr>
        <p:txBody>
          <a:bodyPr wrap="none" rtlCol="0">
            <a:spAutoFit/>
          </a:bodyPr>
          <a:lstStyle/>
          <a:p>
            <a:r>
              <a:rPr lang="en-GB" sz="3200" b="1" dirty="0" err="1">
                <a:solidFill>
                  <a:srgbClr val="115076"/>
                </a:solidFill>
              </a:rPr>
              <a:t>C’est</a:t>
            </a:r>
            <a:r>
              <a:rPr lang="en-GB" sz="3200" b="1" dirty="0">
                <a:solidFill>
                  <a:srgbClr val="115076"/>
                </a:solidFill>
              </a:rPr>
              <a:t> …</a:t>
            </a:r>
          </a:p>
        </p:txBody>
      </p:sp>
      <p:pic>
        <p:nvPicPr>
          <p:cNvPr id="20" name="Picture 19" descr="background rectangle">
            <a:extLst>
              <a:ext uri="{FF2B5EF4-FFF2-40B4-BE49-F238E27FC236}">
                <a16:creationId xmlns:a16="http://schemas.microsoft.com/office/drawing/2014/main" id="{1C15F031-E192-4E6B-8919-2A6C51CC1C9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8C818B4C-15AB-4921-9198-D88A1DC43EF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600" b="1" dirty="0">
                <a:solidFill>
                  <a:schemeClr val="bg1"/>
                </a:solidFill>
              </a:rPr>
              <a:t>Une visite de Paris</a:t>
            </a:r>
            <a:endParaRPr lang="en-GB" sz="3600" b="1" dirty="0">
              <a:solidFill>
                <a:schemeClr val="bg1"/>
              </a:solidFill>
            </a:endParaRPr>
          </a:p>
        </p:txBody>
      </p:sp>
      <p:sp>
        <p:nvSpPr>
          <p:cNvPr id="22" name="Rounded Rectangle 46">
            <a:extLst>
              <a:ext uri="{FF2B5EF4-FFF2-40B4-BE49-F238E27FC236}">
                <a16:creationId xmlns:a16="http://schemas.microsoft.com/office/drawing/2014/main" id="{5C32C94C-940A-4E33-8727-4784FD250180}"/>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7815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tour de Paris</a:t>
            </a:r>
          </a:p>
        </p:txBody>
      </p:sp>
      <p:sp>
        <p:nvSpPr>
          <p:cNvPr id="7" name="Rectangle 6">
            <a:extLst>
              <a:ext uri="{FF2B5EF4-FFF2-40B4-BE49-F238E27FC236}">
                <a16:creationId xmlns:a16="http://schemas.microsoft.com/office/drawing/2014/main" id="{B2E7C5C5-E1F2-429C-9C1B-E8EEBCDE983C}"/>
              </a:ext>
            </a:extLst>
          </p:cNvPr>
          <p:cNvSpPr/>
          <p:nvPr/>
        </p:nvSpPr>
        <p:spPr>
          <a:xfrm>
            <a:off x="8005544" y="1796651"/>
            <a:ext cx="3351685" cy="3727111"/>
          </a:xfrm>
          <a:prstGeom prst="rect">
            <a:avLst/>
          </a:prstGeom>
        </p:spPr>
        <p:txBody>
          <a:bodyPr wrap="square">
            <a:spAutoFit/>
          </a:bodyPr>
          <a:lstStyle/>
          <a:p>
            <a:pPr lvl="0">
              <a:lnSpc>
                <a:spcPct val="150000"/>
              </a:lnSpc>
              <a:defRPr/>
            </a:pPr>
            <a:r>
              <a:rPr lang="fr-FR" sz="2000" dirty="0">
                <a:solidFill>
                  <a:srgbClr val="115076"/>
                </a:solidFill>
              </a:rPr>
              <a:t>une grande rue</a:t>
            </a:r>
            <a:endParaRPr lang="en-GB" sz="2000" dirty="0">
              <a:solidFill>
                <a:srgbClr val="115076"/>
              </a:solidFill>
            </a:endParaRPr>
          </a:p>
          <a:p>
            <a:pPr>
              <a:lnSpc>
                <a:spcPct val="150000"/>
              </a:lnSpc>
            </a:pPr>
            <a:r>
              <a:rPr lang="fr-FR" sz="2000" dirty="0">
                <a:solidFill>
                  <a:srgbClr val="115076"/>
                </a:solidFill>
              </a:rPr>
              <a:t>un bâtiment moderne</a:t>
            </a:r>
            <a:endParaRPr lang="en-GB" sz="2000" dirty="0">
              <a:solidFill>
                <a:srgbClr val="115076"/>
              </a:solidFill>
            </a:endParaRPr>
          </a:p>
          <a:p>
            <a:pPr>
              <a:lnSpc>
                <a:spcPct val="150000"/>
              </a:lnSpc>
            </a:pPr>
            <a:r>
              <a:rPr lang="fr-FR" sz="2000" dirty="0">
                <a:solidFill>
                  <a:srgbClr val="115076"/>
                </a:solidFill>
              </a:rPr>
              <a:t>un beau parc</a:t>
            </a:r>
            <a:endParaRPr lang="en-GB" sz="2000" dirty="0">
              <a:solidFill>
                <a:srgbClr val="115076"/>
              </a:solidFill>
            </a:endParaRPr>
          </a:p>
          <a:p>
            <a:pPr>
              <a:lnSpc>
                <a:spcPct val="150000"/>
              </a:lnSpc>
            </a:pPr>
            <a:r>
              <a:rPr lang="fr-FR" sz="2000" dirty="0">
                <a:solidFill>
                  <a:srgbClr val="115076"/>
                </a:solidFill>
              </a:rPr>
              <a:t>un pont important</a:t>
            </a:r>
            <a:endParaRPr lang="en-GB" sz="2000" dirty="0">
              <a:solidFill>
                <a:srgbClr val="115076"/>
              </a:solidFill>
            </a:endParaRPr>
          </a:p>
          <a:p>
            <a:pPr>
              <a:lnSpc>
                <a:spcPct val="150000"/>
              </a:lnSpc>
            </a:pPr>
            <a:r>
              <a:rPr lang="fr-FR" sz="2000" dirty="0">
                <a:solidFill>
                  <a:srgbClr val="115076"/>
                </a:solidFill>
              </a:rPr>
              <a:t>une église intéressante</a:t>
            </a:r>
            <a:endParaRPr lang="en-GB" sz="2000" dirty="0">
              <a:solidFill>
                <a:srgbClr val="115076"/>
              </a:solidFill>
            </a:endParaRPr>
          </a:p>
          <a:p>
            <a:pPr>
              <a:lnSpc>
                <a:spcPct val="150000"/>
              </a:lnSpc>
            </a:pPr>
            <a:r>
              <a:rPr lang="fr-FR" sz="2000" dirty="0">
                <a:solidFill>
                  <a:srgbClr val="115076"/>
                </a:solidFill>
              </a:rPr>
              <a:t>une vieille université</a:t>
            </a:r>
            <a:endParaRPr lang="en-GB" sz="2000" dirty="0">
              <a:solidFill>
                <a:srgbClr val="115076"/>
              </a:solidFill>
            </a:endParaRPr>
          </a:p>
          <a:p>
            <a:pPr>
              <a:lnSpc>
                <a:spcPct val="150000"/>
              </a:lnSpc>
            </a:pPr>
            <a:r>
              <a:rPr lang="fr-FR" sz="2000" dirty="0">
                <a:solidFill>
                  <a:srgbClr val="115076"/>
                </a:solidFill>
              </a:rPr>
              <a:t>un café sympa</a:t>
            </a:r>
            <a:endParaRPr lang="en-GB" sz="2000" dirty="0">
              <a:solidFill>
                <a:srgbClr val="115076"/>
              </a:solidFill>
            </a:endParaRPr>
          </a:p>
          <a:p>
            <a:pPr>
              <a:lnSpc>
                <a:spcPct val="150000"/>
              </a:lnSpc>
            </a:pPr>
            <a:r>
              <a:rPr lang="fr-FR" sz="2000" dirty="0">
                <a:solidFill>
                  <a:srgbClr val="115076"/>
                </a:solidFill>
              </a:rPr>
              <a:t>un bon cinéma</a:t>
            </a:r>
            <a:endParaRPr lang="en-GB" sz="2000" dirty="0">
              <a:solidFill>
                <a:srgbClr val="115076"/>
              </a:solidFill>
            </a:endParaRPr>
          </a:p>
        </p:txBody>
      </p:sp>
      <p:sp>
        <p:nvSpPr>
          <p:cNvPr id="11" name="TextBox 10">
            <a:extLst>
              <a:ext uri="{FF2B5EF4-FFF2-40B4-BE49-F238E27FC236}">
                <a16:creationId xmlns:a16="http://schemas.microsoft.com/office/drawing/2014/main" id="{48DCF5F0-A906-4D4D-B307-414FF164C917}"/>
              </a:ext>
            </a:extLst>
          </p:cNvPr>
          <p:cNvSpPr txBox="1"/>
          <p:nvPr/>
        </p:nvSpPr>
        <p:spPr>
          <a:xfrm>
            <a:off x="1753699" y="5694008"/>
            <a:ext cx="2949846" cy="523220"/>
          </a:xfrm>
          <a:prstGeom prst="rect">
            <a:avLst/>
          </a:prstGeom>
          <a:noFill/>
        </p:spPr>
        <p:txBody>
          <a:bodyPr wrap="none" rtlCol="0">
            <a:spAutoFit/>
          </a:bodyPr>
          <a:lstStyle/>
          <a:p>
            <a:r>
              <a:rPr lang="en-GB" sz="2800" dirty="0">
                <a:solidFill>
                  <a:schemeClr val="accent5">
                    <a:lumMod val="50000"/>
                  </a:schemeClr>
                </a:solidFill>
                <a:latin typeface="Ink Free" panose="03080402000500000000" pitchFamily="66" charset="0"/>
              </a:rPr>
              <a:t>Buttes-Chaumont</a:t>
            </a:r>
          </a:p>
        </p:txBody>
      </p:sp>
      <p:sp>
        <p:nvSpPr>
          <p:cNvPr id="31" name="TextBox 30">
            <a:extLst>
              <a:ext uri="{FF2B5EF4-FFF2-40B4-BE49-F238E27FC236}">
                <a16:creationId xmlns:a16="http://schemas.microsoft.com/office/drawing/2014/main" id="{B16FB0D5-9CDA-403B-B52A-6ECA1899E4B7}"/>
              </a:ext>
            </a:extLst>
          </p:cNvPr>
          <p:cNvSpPr txBox="1"/>
          <p:nvPr/>
        </p:nvSpPr>
        <p:spPr>
          <a:xfrm>
            <a:off x="7645544" y="1898124"/>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32" name="TextBox 31">
            <a:extLst>
              <a:ext uri="{FF2B5EF4-FFF2-40B4-BE49-F238E27FC236}">
                <a16:creationId xmlns:a16="http://schemas.microsoft.com/office/drawing/2014/main" id="{97063058-5F77-4153-9A32-ABB578E205FE}"/>
              </a:ext>
            </a:extLst>
          </p:cNvPr>
          <p:cNvSpPr txBox="1"/>
          <p:nvPr/>
        </p:nvSpPr>
        <p:spPr>
          <a:xfrm>
            <a:off x="7645544" y="2370759"/>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33" name="TextBox 32">
            <a:extLst>
              <a:ext uri="{FF2B5EF4-FFF2-40B4-BE49-F238E27FC236}">
                <a16:creationId xmlns:a16="http://schemas.microsoft.com/office/drawing/2014/main" id="{7341CC6E-4C7C-4200-B939-339AF7363E70}"/>
              </a:ext>
            </a:extLst>
          </p:cNvPr>
          <p:cNvSpPr txBox="1"/>
          <p:nvPr/>
        </p:nvSpPr>
        <p:spPr>
          <a:xfrm>
            <a:off x="7645544" y="2850049"/>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34" name="TextBox 33">
            <a:extLst>
              <a:ext uri="{FF2B5EF4-FFF2-40B4-BE49-F238E27FC236}">
                <a16:creationId xmlns:a16="http://schemas.microsoft.com/office/drawing/2014/main" id="{35BC74A7-7D43-402C-BC33-30FAC831569B}"/>
              </a:ext>
            </a:extLst>
          </p:cNvPr>
          <p:cNvSpPr txBox="1"/>
          <p:nvPr/>
        </p:nvSpPr>
        <p:spPr>
          <a:xfrm>
            <a:off x="7645544" y="3300207"/>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35" name="TextBox 34">
            <a:extLst>
              <a:ext uri="{FF2B5EF4-FFF2-40B4-BE49-F238E27FC236}">
                <a16:creationId xmlns:a16="http://schemas.microsoft.com/office/drawing/2014/main" id="{DE7B564F-451E-4D5A-B077-DFB214EE2136}"/>
              </a:ext>
            </a:extLst>
          </p:cNvPr>
          <p:cNvSpPr txBox="1"/>
          <p:nvPr/>
        </p:nvSpPr>
        <p:spPr>
          <a:xfrm>
            <a:off x="7645544" y="3733265"/>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36" name="TextBox 35">
            <a:extLst>
              <a:ext uri="{FF2B5EF4-FFF2-40B4-BE49-F238E27FC236}">
                <a16:creationId xmlns:a16="http://schemas.microsoft.com/office/drawing/2014/main" id="{7017D8AF-AEC0-4934-A513-F00E4E18FDB1}"/>
              </a:ext>
            </a:extLst>
          </p:cNvPr>
          <p:cNvSpPr txBox="1"/>
          <p:nvPr/>
        </p:nvSpPr>
        <p:spPr>
          <a:xfrm>
            <a:off x="7645544" y="4205900"/>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37" name="TextBox 36">
            <a:extLst>
              <a:ext uri="{FF2B5EF4-FFF2-40B4-BE49-F238E27FC236}">
                <a16:creationId xmlns:a16="http://schemas.microsoft.com/office/drawing/2014/main" id="{0462BF74-DD34-45E5-B827-B22624E5D556}"/>
              </a:ext>
            </a:extLst>
          </p:cNvPr>
          <p:cNvSpPr txBox="1"/>
          <p:nvPr/>
        </p:nvSpPr>
        <p:spPr>
          <a:xfrm>
            <a:off x="7645544" y="4685190"/>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38" name="TextBox 37">
            <a:extLst>
              <a:ext uri="{FF2B5EF4-FFF2-40B4-BE49-F238E27FC236}">
                <a16:creationId xmlns:a16="http://schemas.microsoft.com/office/drawing/2014/main" id="{6BF2EF93-F04E-4852-AF72-C6785ECBD9D8}"/>
              </a:ext>
            </a:extLst>
          </p:cNvPr>
          <p:cNvSpPr txBox="1"/>
          <p:nvPr/>
        </p:nvSpPr>
        <p:spPr>
          <a:xfrm>
            <a:off x="7645544" y="5157825"/>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5B9BD5">
                    <a:lumMod val="50000"/>
                  </a:srgbClr>
                </a:solidFill>
                <a:latin typeface="Century Gothic" panose="020F0302020204030204"/>
              </a:rPr>
              <a:t>8</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1266" name="Picture 2" descr="green trees near brown concrete building during daytime">
            <a:extLst>
              <a:ext uri="{FF2B5EF4-FFF2-40B4-BE49-F238E27FC236}">
                <a16:creationId xmlns:a16="http://schemas.microsoft.com/office/drawing/2014/main" id="{9FEDF4A9-E3F2-4450-97C9-322E0A896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771" y="1933265"/>
            <a:ext cx="4800000" cy="360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3" name="Straight Connector 2">
            <a:extLst>
              <a:ext uri="{FF2B5EF4-FFF2-40B4-BE49-F238E27FC236}">
                <a16:creationId xmlns:a16="http://schemas.microsoft.com/office/drawing/2014/main" id="{05059B8D-8BFE-4483-80B1-B636717C5892}"/>
              </a:ext>
            </a:extLst>
          </p:cNvPr>
          <p:cNvCxnSpPr/>
          <p:nvPr/>
        </p:nvCxnSpPr>
        <p:spPr>
          <a:xfrm>
            <a:off x="8134350" y="3214606"/>
            <a:ext cx="1638300"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6FA4750-05F9-4965-982B-6AB9FF5B89EA}"/>
              </a:ext>
            </a:extLst>
          </p:cNvPr>
          <p:cNvSpPr txBox="1"/>
          <p:nvPr/>
        </p:nvSpPr>
        <p:spPr>
          <a:xfrm>
            <a:off x="7645544" y="1044509"/>
            <a:ext cx="1713931" cy="584775"/>
          </a:xfrm>
          <a:prstGeom prst="rect">
            <a:avLst/>
          </a:prstGeom>
          <a:noFill/>
        </p:spPr>
        <p:txBody>
          <a:bodyPr wrap="none" rtlCol="0">
            <a:spAutoFit/>
          </a:bodyPr>
          <a:lstStyle/>
          <a:p>
            <a:r>
              <a:rPr lang="en-GB" sz="3200" b="1" dirty="0" err="1">
                <a:solidFill>
                  <a:srgbClr val="115076"/>
                </a:solidFill>
              </a:rPr>
              <a:t>C’est</a:t>
            </a:r>
            <a:r>
              <a:rPr lang="en-GB" sz="3200" b="1" dirty="0">
                <a:solidFill>
                  <a:srgbClr val="115076"/>
                </a:solidFill>
              </a:rPr>
              <a:t> …</a:t>
            </a:r>
          </a:p>
        </p:txBody>
      </p:sp>
      <p:pic>
        <p:nvPicPr>
          <p:cNvPr id="18" name="Picture 17" descr="background rectangle">
            <a:extLst>
              <a:ext uri="{FF2B5EF4-FFF2-40B4-BE49-F238E27FC236}">
                <a16:creationId xmlns:a16="http://schemas.microsoft.com/office/drawing/2014/main" id="{D85CF30B-43DD-422B-9FEF-42FC08CDB4E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a:extLst>
              <a:ext uri="{FF2B5EF4-FFF2-40B4-BE49-F238E27FC236}">
                <a16:creationId xmlns:a16="http://schemas.microsoft.com/office/drawing/2014/main" id="{DB917702-A9CA-4743-A4E2-243F53FB9CE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600" b="1" dirty="0">
                <a:solidFill>
                  <a:schemeClr val="bg1"/>
                </a:solidFill>
              </a:rPr>
              <a:t>Une visite de Paris</a:t>
            </a:r>
            <a:endParaRPr lang="en-GB" sz="3600" b="1" dirty="0">
              <a:solidFill>
                <a:schemeClr val="bg1"/>
              </a:solidFill>
            </a:endParaRPr>
          </a:p>
        </p:txBody>
      </p:sp>
      <p:sp>
        <p:nvSpPr>
          <p:cNvPr id="21" name="Rounded Rectangle 46">
            <a:extLst>
              <a:ext uri="{FF2B5EF4-FFF2-40B4-BE49-F238E27FC236}">
                <a16:creationId xmlns:a16="http://schemas.microsoft.com/office/drawing/2014/main" id="{56F97CBE-7A20-43ED-ABF2-31975FBB7097}"/>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97009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tour de Paris</a:t>
            </a:r>
          </a:p>
        </p:txBody>
      </p:sp>
      <p:sp>
        <p:nvSpPr>
          <p:cNvPr id="7" name="Rectangle 6">
            <a:extLst>
              <a:ext uri="{FF2B5EF4-FFF2-40B4-BE49-F238E27FC236}">
                <a16:creationId xmlns:a16="http://schemas.microsoft.com/office/drawing/2014/main" id="{B2E7C5C5-E1F2-429C-9C1B-E8EEBCDE983C}"/>
              </a:ext>
            </a:extLst>
          </p:cNvPr>
          <p:cNvSpPr/>
          <p:nvPr/>
        </p:nvSpPr>
        <p:spPr>
          <a:xfrm>
            <a:off x="8005544" y="1796651"/>
            <a:ext cx="3351685" cy="3727111"/>
          </a:xfrm>
          <a:prstGeom prst="rect">
            <a:avLst/>
          </a:prstGeom>
        </p:spPr>
        <p:txBody>
          <a:bodyPr wrap="square">
            <a:spAutoFit/>
          </a:bodyPr>
          <a:lstStyle/>
          <a:p>
            <a:pPr lvl="0">
              <a:lnSpc>
                <a:spcPct val="150000"/>
              </a:lnSpc>
              <a:defRPr/>
            </a:pPr>
            <a:r>
              <a:rPr lang="fr-FR" sz="2000" dirty="0">
                <a:solidFill>
                  <a:srgbClr val="115076"/>
                </a:solidFill>
              </a:rPr>
              <a:t>une grande rue</a:t>
            </a:r>
            <a:endParaRPr lang="en-GB" sz="2000" dirty="0">
              <a:solidFill>
                <a:srgbClr val="115076"/>
              </a:solidFill>
            </a:endParaRPr>
          </a:p>
          <a:p>
            <a:pPr>
              <a:lnSpc>
                <a:spcPct val="150000"/>
              </a:lnSpc>
            </a:pPr>
            <a:r>
              <a:rPr lang="fr-FR" sz="2000" dirty="0">
                <a:solidFill>
                  <a:srgbClr val="115076"/>
                </a:solidFill>
              </a:rPr>
              <a:t>un bâtiment moderne</a:t>
            </a:r>
            <a:endParaRPr lang="en-GB" sz="2000" dirty="0">
              <a:solidFill>
                <a:srgbClr val="115076"/>
              </a:solidFill>
            </a:endParaRPr>
          </a:p>
          <a:p>
            <a:pPr>
              <a:lnSpc>
                <a:spcPct val="150000"/>
              </a:lnSpc>
            </a:pPr>
            <a:r>
              <a:rPr lang="fr-FR" sz="2000" dirty="0">
                <a:solidFill>
                  <a:srgbClr val="115076"/>
                </a:solidFill>
              </a:rPr>
              <a:t>un beau parc</a:t>
            </a:r>
            <a:endParaRPr lang="en-GB" sz="2000" dirty="0">
              <a:solidFill>
                <a:srgbClr val="115076"/>
              </a:solidFill>
            </a:endParaRPr>
          </a:p>
          <a:p>
            <a:pPr>
              <a:lnSpc>
                <a:spcPct val="150000"/>
              </a:lnSpc>
            </a:pPr>
            <a:r>
              <a:rPr lang="fr-FR" sz="2000" dirty="0">
                <a:solidFill>
                  <a:srgbClr val="115076"/>
                </a:solidFill>
              </a:rPr>
              <a:t>un pont important</a:t>
            </a:r>
            <a:endParaRPr lang="en-GB" sz="2000" dirty="0">
              <a:solidFill>
                <a:srgbClr val="115076"/>
              </a:solidFill>
            </a:endParaRPr>
          </a:p>
          <a:p>
            <a:pPr>
              <a:lnSpc>
                <a:spcPct val="150000"/>
              </a:lnSpc>
            </a:pPr>
            <a:r>
              <a:rPr lang="fr-FR" sz="2000" dirty="0">
                <a:solidFill>
                  <a:srgbClr val="115076"/>
                </a:solidFill>
              </a:rPr>
              <a:t>une église intéressante</a:t>
            </a:r>
            <a:endParaRPr lang="en-GB" sz="2000" dirty="0">
              <a:solidFill>
                <a:srgbClr val="115076"/>
              </a:solidFill>
            </a:endParaRPr>
          </a:p>
          <a:p>
            <a:pPr>
              <a:lnSpc>
                <a:spcPct val="150000"/>
              </a:lnSpc>
            </a:pPr>
            <a:r>
              <a:rPr lang="fr-FR" sz="2000" dirty="0">
                <a:solidFill>
                  <a:srgbClr val="115076"/>
                </a:solidFill>
              </a:rPr>
              <a:t>une vieille université</a:t>
            </a:r>
            <a:endParaRPr lang="en-GB" sz="2000" dirty="0">
              <a:solidFill>
                <a:srgbClr val="115076"/>
              </a:solidFill>
            </a:endParaRPr>
          </a:p>
          <a:p>
            <a:pPr>
              <a:lnSpc>
                <a:spcPct val="150000"/>
              </a:lnSpc>
            </a:pPr>
            <a:r>
              <a:rPr lang="fr-FR" sz="2000" dirty="0">
                <a:solidFill>
                  <a:srgbClr val="115076"/>
                </a:solidFill>
              </a:rPr>
              <a:t>un café sympa</a:t>
            </a:r>
            <a:endParaRPr lang="en-GB" sz="2000" dirty="0">
              <a:solidFill>
                <a:srgbClr val="115076"/>
              </a:solidFill>
            </a:endParaRPr>
          </a:p>
          <a:p>
            <a:pPr>
              <a:lnSpc>
                <a:spcPct val="150000"/>
              </a:lnSpc>
            </a:pPr>
            <a:r>
              <a:rPr lang="fr-FR" sz="2000" dirty="0">
                <a:solidFill>
                  <a:srgbClr val="115076"/>
                </a:solidFill>
              </a:rPr>
              <a:t>un bon cinéma</a:t>
            </a:r>
            <a:endParaRPr lang="en-GB" sz="2000" dirty="0">
              <a:solidFill>
                <a:srgbClr val="115076"/>
              </a:solidFill>
            </a:endParaRPr>
          </a:p>
        </p:txBody>
      </p:sp>
      <p:sp>
        <p:nvSpPr>
          <p:cNvPr id="11" name="TextBox 10">
            <a:extLst>
              <a:ext uri="{FF2B5EF4-FFF2-40B4-BE49-F238E27FC236}">
                <a16:creationId xmlns:a16="http://schemas.microsoft.com/office/drawing/2014/main" id="{48DCF5F0-A906-4D4D-B307-414FF164C917}"/>
              </a:ext>
            </a:extLst>
          </p:cNvPr>
          <p:cNvSpPr txBox="1"/>
          <p:nvPr/>
        </p:nvSpPr>
        <p:spPr>
          <a:xfrm>
            <a:off x="1706410" y="5694008"/>
            <a:ext cx="3044423" cy="523220"/>
          </a:xfrm>
          <a:prstGeom prst="rect">
            <a:avLst/>
          </a:prstGeom>
          <a:noFill/>
        </p:spPr>
        <p:txBody>
          <a:bodyPr wrap="none" rtlCol="0">
            <a:spAutoFit/>
          </a:bodyPr>
          <a:lstStyle/>
          <a:p>
            <a:r>
              <a:rPr lang="en-GB" sz="2800" dirty="0">
                <a:solidFill>
                  <a:schemeClr val="accent5">
                    <a:lumMod val="50000"/>
                  </a:schemeClr>
                </a:solidFill>
                <a:latin typeface="Ink Free" panose="03080402000500000000" pitchFamily="66" charset="0"/>
              </a:rPr>
              <a:t>le Centre Pompidou</a:t>
            </a:r>
          </a:p>
        </p:txBody>
      </p:sp>
      <p:sp>
        <p:nvSpPr>
          <p:cNvPr id="31" name="TextBox 30">
            <a:extLst>
              <a:ext uri="{FF2B5EF4-FFF2-40B4-BE49-F238E27FC236}">
                <a16:creationId xmlns:a16="http://schemas.microsoft.com/office/drawing/2014/main" id="{B16FB0D5-9CDA-403B-B52A-6ECA1899E4B7}"/>
              </a:ext>
            </a:extLst>
          </p:cNvPr>
          <p:cNvSpPr txBox="1"/>
          <p:nvPr/>
        </p:nvSpPr>
        <p:spPr>
          <a:xfrm>
            <a:off x="7645544" y="1898124"/>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32" name="TextBox 31">
            <a:extLst>
              <a:ext uri="{FF2B5EF4-FFF2-40B4-BE49-F238E27FC236}">
                <a16:creationId xmlns:a16="http://schemas.microsoft.com/office/drawing/2014/main" id="{97063058-5F77-4153-9A32-ABB578E205FE}"/>
              </a:ext>
            </a:extLst>
          </p:cNvPr>
          <p:cNvSpPr txBox="1"/>
          <p:nvPr/>
        </p:nvSpPr>
        <p:spPr>
          <a:xfrm>
            <a:off x="7645544" y="2370759"/>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33" name="TextBox 32">
            <a:extLst>
              <a:ext uri="{FF2B5EF4-FFF2-40B4-BE49-F238E27FC236}">
                <a16:creationId xmlns:a16="http://schemas.microsoft.com/office/drawing/2014/main" id="{7341CC6E-4C7C-4200-B939-339AF7363E70}"/>
              </a:ext>
            </a:extLst>
          </p:cNvPr>
          <p:cNvSpPr txBox="1"/>
          <p:nvPr/>
        </p:nvSpPr>
        <p:spPr>
          <a:xfrm>
            <a:off x="7645544" y="2850049"/>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34" name="TextBox 33">
            <a:extLst>
              <a:ext uri="{FF2B5EF4-FFF2-40B4-BE49-F238E27FC236}">
                <a16:creationId xmlns:a16="http://schemas.microsoft.com/office/drawing/2014/main" id="{35BC74A7-7D43-402C-BC33-30FAC831569B}"/>
              </a:ext>
            </a:extLst>
          </p:cNvPr>
          <p:cNvSpPr txBox="1"/>
          <p:nvPr/>
        </p:nvSpPr>
        <p:spPr>
          <a:xfrm>
            <a:off x="7645544" y="3300207"/>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35" name="TextBox 34">
            <a:extLst>
              <a:ext uri="{FF2B5EF4-FFF2-40B4-BE49-F238E27FC236}">
                <a16:creationId xmlns:a16="http://schemas.microsoft.com/office/drawing/2014/main" id="{DE7B564F-451E-4D5A-B077-DFB214EE2136}"/>
              </a:ext>
            </a:extLst>
          </p:cNvPr>
          <p:cNvSpPr txBox="1"/>
          <p:nvPr/>
        </p:nvSpPr>
        <p:spPr>
          <a:xfrm>
            <a:off x="7645544" y="3733265"/>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36" name="TextBox 35">
            <a:extLst>
              <a:ext uri="{FF2B5EF4-FFF2-40B4-BE49-F238E27FC236}">
                <a16:creationId xmlns:a16="http://schemas.microsoft.com/office/drawing/2014/main" id="{7017D8AF-AEC0-4934-A513-F00E4E18FDB1}"/>
              </a:ext>
            </a:extLst>
          </p:cNvPr>
          <p:cNvSpPr txBox="1"/>
          <p:nvPr/>
        </p:nvSpPr>
        <p:spPr>
          <a:xfrm>
            <a:off x="7645544" y="4205900"/>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37" name="TextBox 36">
            <a:extLst>
              <a:ext uri="{FF2B5EF4-FFF2-40B4-BE49-F238E27FC236}">
                <a16:creationId xmlns:a16="http://schemas.microsoft.com/office/drawing/2014/main" id="{0462BF74-DD34-45E5-B827-B22624E5D556}"/>
              </a:ext>
            </a:extLst>
          </p:cNvPr>
          <p:cNvSpPr txBox="1"/>
          <p:nvPr/>
        </p:nvSpPr>
        <p:spPr>
          <a:xfrm>
            <a:off x="7645544" y="4685190"/>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38" name="TextBox 37">
            <a:extLst>
              <a:ext uri="{FF2B5EF4-FFF2-40B4-BE49-F238E27FC236}">
                <a16:creationId xmlns:a16="http://schemas.microsoft.com/office/drawing/2014/main" id="{6BF2EF93-F04E-4852-AF72-C6785ECBD9D8}"/>
              </a:ext>
            </a:extLst>
          </p:cNvPr>
          <p:cNvSpPr txBox="1"/>
          <p:nvPr/>
        </p:nvSpPr>
        <p:spPr>
          <a:xfrm>
            <a:off x="7645544" y="5157825"/>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5B9BD5">
                    <a:lumMod val="50000"/>
                  </a:srgbClr>
                </a:solidFill>
                <a:latin typeface="Century Gothic" panose="020F0302020204030204"/>
              </a:rPr>
              <a:t>8</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314" name="Picture 2" descr="blue building under blue sky during daytime">
            <a:extLst>
              <a:ext uri="{FF2B5EF4-FFF2-40B4-BE49-F238E27FC236}">
                <a16:creationId xmlns:a16="http://schemas.microsoft.com/office/drawing/2014/main" id="{A211EA27-709C-4CFA-842E-7C8CA7537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22" y="1933265"/>
            <a:ext cx="4800000" cy="360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18" name="Straight Connector 17">
            <a:extLst>
              <a:ext uri="{FF2B5EF4-FFF2-40B4-BE49-F238E27FC236}">
                <a16:creationId xmlns:a16="http://schemas.microsoft.com/office/drawing/2014/main" id="{99F831B5-18B9-42B8-B97F-46784326C6D9}"/>
              </a:ext>
            </a:extLst>
          </p:cNvPr>
          <p:cNvCxnSpPr>
            <a:cxnSpLocks/>
          </p:cNvCxnSpPr>
          <p:nvPr/>
        </p:nvCxnSpPr>
        <p:spPr>
          <a:xfrm>
            <a:off x="8134350" y="2749809"/>
            <a:ext cx="2647950"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FB10E29-C985-43A5-A385-23CDAFD8C557}"/>
              </a:ext>
            </a:extLst>
          </p:cNvPr>
          <p:cNvSpPr txBox="1"/>
          <p:nvPr/>
        </p:nvSpPr>
        <p:spPr>
          <a:xfrm>
            <a:off x="7645544" y="1044509"/>
            <a:ext cx="1713931" cy="584775"/>
          </a:xfrm>
          <a:prstGeom prst="rect">
            <a:avLst/>
          </a:prstGeom>
          <a:noFill/>
        </p:spPr>
        <p:txBody>
          <a:bodyPr wrap="none" rtlCol="0">
            <a:spAutoFit/>
          </a:bodyPr>
          <a:lstStyle/>
          <a:p>
            <a:r>
              <a:rPr lang="en-GB" sz="3200" b="1" dirty="0" err="1">
                <a:solidFill>
                  <a:srgbClr val="115076"/>
                </a:solidFill>
              </a:rPr>
              <a:t>C’est</a:t>
            </a:r>
            <a:r>
              <a:rPr lang="en-GB" sz="3200" b="1" dirty="0">
                <a:solidFill>
                  <a:srgbClr val="115076"/>
                </a:solidFill>
              </a:rPr>
              <a:t> …</a:t>
            </a:r>
          </a:p>
        </p:txBody>
      </p:sp>
      <p:pic>
        <p:nvPicPr>
          <p:cNvPr id="19" name="Picture 18" descr="background rectangle">
            <a:extLst>
              <a:ext uri="{FF2B5EF4-FFF2-40B4-BE49-F238E27FC236}">
                <a16:creationId xmlns:a16="http://schemas.microsoft.com/office/drawing/2014/main" id="{142EE2B6-CF36-4166-8824-3AC678C380E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51D09B27-C50F-4A82-A71C-697FC6A30EF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600" b="1" dirty="0">
                <a:solidFill>
                  <a:schemeClr val="bg1"/>
                </a:solidFill>
              </a:rPr>
              <a:t>Une visite de Paris</a:t>
            </a:r>
            <a:endParaRPr lang="en-GB" sz="3600" b="1" dirty="0">
              <a:solidFill>
                <a:schemeClr val="bg1"/>
              </a:solidFill>
            </a:endParaRPr>
          </a:p>
        </p:txBody>
      </p:sp>
      <p:sp>
        <p:nvSpPr>
          <p:cNvPr id="22" name="Rounded Rectangle 46">
            <a:extLst>
              <a:ext uri="{FF2B5EF4-FFF2-40B4-BE49-F238E27FC236}">
                <a16:creationId xmlns:a16="http://schemas.microsoft.com/office/drawing/2014/main" id="{3353E5F7-9EBD-428F-ACBD-662DAEFD1651}"/>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62734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tour de Paris</a:t>
            </a:r>
          </a:p>
        </p:txBody>
      </p:sp>
      <p:sp>
        <p:nvSpPr>
          <p:cNvPr id="7" name="Rectangle 6">
            <a:extLst>
              <a:ext uri="{FF2B5EF4-FFF2-40B4-BE49-F238E27FC236}">
                <a16:creationId xmlns:a16="http://schemas.microsoft.com/office/drawing/2014/main" id="{B2E7C5C5-E1F2-429C-9C1B-E8EEBCDE983C}"/>
              </a:ext>
            </a:extLst>
          </p:cNvPr>
          <p:cNvSpPr/>
          <p:nvPr/>
        </p:nvSpPr>
        <p:spPr>
          <a:xfrm>
            <a:off x="8005544" y="1796651"/>
            <a:ext cx="3351685" cy="3727111"/>
          </a:xfrm>
          <a:prstGeom prst="rect">
            <a:avLst/>
          </a:prstGeom>
        </p:spPr>
        <p:txBody>
          <a:bodyPr wrap="square">
            <a:spAutoFit/>
          </a:bodyPr>
          <a:lstStyle/>
          <a:p>
            <a:pPr lvl="0">
              <a:lnSpc>
                <a:spcPct val="150000"/>
              </a:lnSpc>
              <a:defRPr/>
            </a:pPr>
            <a:r>
              <a:rPr lang="fr-FR" sz="2000" dirty="0">
                <a:solidFill>
                  <a:srgbClr val="115076"/>
                </a:solidFill>
              </a:rPr>
              <a:t>une grande rue</a:t>
            </a:r>
            <a:endParaRPr lang="en-GB" sz="2000" dirty="0">
              <a:solidFill>
                <a:srgbClr val="115076"/>
              </a:solidFill>
            </a:endParaRPr>
          </a:p>
          <a:p>
            <a:pPr>
              <a:lnSpc>
                <a:spcPct val="150000"/>
              </a:lnSpc>
            </a:pPr>
            <a:r>
              <a:rPr lang="fr-FR" sz="2000" dirty="0">
                <a:solidFill>
                  <a:srgbClr val="115076"/>
                </a:solidFill>
              </a:rPr>
              <a:t>un bâtiment moderne</a:t>
            </a:r>
            <a:endParaRPr lang="en-GB" sz="2000" dirty="0">
              <a:solidFill>
                <a:srgbClr val="115076"/>
              </a:solidFill>
            </a:endParaRPr>
          </a:p>
          <a:p>
            <a:pPr>
              <a:lnSpc>
                <a:spcPct val="150000"/>
              </a:lnSpc>
            </a:pPr>
            <a:r>
              <a:rPr lang="fr-FR" sz="2000" dirty="0">
                <a:solidFill>
                  <a:srgbClr val="115076"/>
                </a:solidFill>
              </a:rPr>
              <a:t>un beau parc</a:t>
            </a:r>
            <a:endParaRPr lang="en-GB" sz="2000" dirty="0">
              <a:solidFill>
                <a:srgbClr val="115076"/>
              </a:solidFill>
            </a:endParaRPr>
          </a:p>
          <a:p>
            <a:pPr>
              <a:lnSpc>
                <a:spcPct val="150000"/>
              </a:lnSpc>
            </a:pPr>
            <a:r>
              <a:rPr lang="fr-FR" sz="2000" dirty="0">
                <a:solidFill>
                  <a:srgbClr val="115076"/>
                </a:solidFill>
              </a:rPr>
              <a:t>un pont important</a:t>
            </a:r>
            <a:endParaRPr lang="en-GB" sz="2000" dirty="0">
              <a:solidFill>
                <a:srgbClr val="115076"/>
              </a:solidFill>
            </a:endParaRPr>
          </a:p>
          <a:p>
            <a:pPr>
              <a:lnSpc>
                <a:spcPct val="150000"/>
              </a:lnSpc>
            </a:pPr>
            <a:r>
              <a:rPr lang="fr-FR" sz="2000" dirty="0">
                <a:solidFill>
                  <a:srgbClr val="115076"/>
                </a:solidFill>
              </a:rPr>
              <a:t>une église intéressante</a:t>
            </a:r>
            <a:endParaRPr lang="en-GB" sz="2000" dirty="0">
              <a:solidFill>
                <a:srgbClr val="115076"/>
              </a:solidFill>
            </a:endParaRPr>
          </a:p>
          <a:p>
            <a:pPr>
              <a:lnSpc>
                <a:spcPct val="150000"/>
              </a:lnSpc>
            </a:pPr>
            <a:r>
              <a:rPr lang="fr-FR" sz="2000" dirty="0">
                <a:solidFill>
                  <a:srgbClr val="115076"/>
                </a:solidFill>
              </a:rPr>
              <a:t>une vieille université</a:t>
            </a:r>
            <a:endParaRPr lang="en-GB" sz="2000" dirty="0">
              <a:solidFill>
                <a:srgbClr val="115076"/>
              </a:solidFill>
            </a:endParaRPr>
          </a:p>
          <a:p>
            <a:pPr>
              <a:lnSpc>
                <a:spcPct val="150000"/>
              </a:lnSpc>
            </a:pPr>
            <a:r>
              <a:rPr lang="fr-FR" sz="2000" dirty="0">
                <a:solidFill>
                  <a:srgbClr val="115076"/>
                </a:solidFill>
              </a:rPr>
              <a:t>un café sympa</a:t>
            </a:r>
            <a:endParaRPr lang="en-GB" sz="2000" dirty="0">
              <a:solidFill>
                <a:srgbClr val="115076"/>
              </a:solidFill>
            </a:endParaRPr>
          </a:p>
          <a:p>
            <a:pPr>
              <a:lnSpc>
                <a:spcPct val="150000"/>
              </a:lnSpc>
            </a:pPr>
            <a:r>
              <a:rPr lang="fr-FR" sz="2000" dirty="0">
                <a:solidFill>
                  <a:srgbClr val="115076"/>
                </a:solidFill>
              </a:rPr>
              <a:t>un bon cinéma</a:t>
            </a:r>
            <a:endParaRPr lang="en-GB" sz="2000" dirty="0">
              <a:solidFill>
                <a:srgbClr val="115076"/>
              </a:solidFill>
            </a:endParaRPr>
          </a:p>
        </p:txBody>
      </p:sp>
      <p:pic>
        <p:nvPicPr>
          <p:cNvPr id="7172" name="Picture 4" descr="rows of vehicle on road">
            <a:extLst>
              <a:ext uri="{FF2B5EF4-FFF2-40B4-BE49-F238E27FC236}">
                <a16:creationId xmlns:a16="http://schemas.microsoft.com/office/drawing/2014/main" id="{CA7F6C90-3366-42AD-9B52-AE2B5A400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771" y="1898124"/>
            <a:ext cx="5397301" cy="360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a:extLst>
              <a:ext uri="{FF2B5EF4-FFF2-40B4-BE49-F238E27FC236}">
                <a16:creationId xmlns:a16="http://schemas.microsoft.com/office/drawing/2014/main" id="{48DCF5F0-A906-4D4D-B307-414FF164C917}"/>
              </a:ext>
            </a:extLst>
          </p:cNvPr>
          <p:cNvSpPr txBox="1"/>
          <p:nvPr/>
        </p:nvSpPr>
        <p:spPr>
          <a:xfrm>
            <a:off x="1939875" y="5694008"/>
            <a:ext cx="3187091" cy="523220"/>
          </a:xfrm>
          <a:prstGeom prst="rect">
            <a:avLst/>
          </a:prstGeom>
          <a:noFill/>
        </p:spPr>
        <p:txBody>
          <a:bodyPr wrap="none" rtlCol="0">
            <a:spAutoFit/>
          </a:bodyPr>
          <a:lstStyle/>
          <a:p>
            <a:r>
              <a:rPr lang="en-GB" sz="2800" dirty="0">
                <a:solidFill>
                  <a:schemeClr val="accent5">
                    <a:lumMod val="50000"/>
                  </a:schemeClr>
                </a:solidFill>
                <a:latin typeface="Ink Free" panose="03080402000500000000" pitchFamily="66" charset="0"/>
              </a:rPr>
              <a:t>les Champs </a:t>
            </a:r>
            <a:r>
              <a:rPr lang="en-GB" sz="2800" dirty="0" err="1">
                <a:solidFill>
                  <a:schemeClr val="accent5">
                    <a:lumMod val="50000"/>
                  </a:schemeClr>
                </a:solidFill>
                <a:latin typeface="Ink Free" panose="03080402000500000000" pitchFamily="66" charset="0"/>
              </a:rPr>
              <a:t>Élysées</a:t>
            </a:r>
            <a:r>
              <a:rPr lang="en-GB" sz="2800" dirty="0">
                <a:solidFill>
                  <a:schemeClr val="accent5">
                    <a:lumMod val="50000"/>
                  </a:schemeClr>
                </a:solidFill>
                <a:latin typeface="Ink Free" panose="03080402000500000000" pitchFamily="66" charset="0"/>
              </a:rPr>
              <a:t> </a:t>
            </a:r>
          </a:p>
        </p:txBody>
      </p:sp>
      <p:sp>
        <p:nvSpPr>
          <p:cNvPr id="31" name="TextBox 30">
            <a:extLst>
              <a:ext uri="{FF2B5EF4-FFF2-40B4-BE49-F238E27FC236}">
                <a16:creationId xmlns:a16="http://schemas.microsoft.com/office/drawing/2014/main" id="{B16FB0D5-9CDA-403B-B52A-6ECA1899E4B7}"/>
              </a:ext>
            </a:extLst>
          </p:cNvPr>
          <p:cNvSpPr txBox="1"/>
          <p:nvPr/>
        </p:nvSpPr>
        <p:spPr>
          <a:xfrm>
            <a:off x="7645544" y="1898124"/>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32" name="TextBox 31">
            <a:extLst>
              <a:ext uri="{FF2B5EF4-FFF2-40B4-BE49-F238E27FC236}">
                <a16:creationId xmlns:a16="http://schemas.microsoft.com/office/drawing/2014/main" id="{97063058-5F77-4153-9A32-ABB578E205FE}"/>
              </a:ext>
            </a:extLst>
          </p:cNvPr>
          <p:cNvSpPr txBox="1"/>
          <p:nvPr/>
        </p:nvSpPr>
        <p:spPr>
          <a:xfrm>
            <a:off x="7645544" y="2370759"/>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33" name="TextBox 32">
            <a:extLst>
              <a:ext uri="{FF2B5EF4-FFF2-40B4-BE49-F238E27FC236}">
                <a16:creationId xmlns:a16="http://schemas.microsoft.com/office/drawing/2014/main" id="{7341CC6E-4C7C-4200-B939-339AF7363E70}"/>
              </a:ext>
            </a:extLst>
          </p:cNvPr>
          <p:cNvSpPr txBox="1"/>
          <p:nvPr/>
        </p:nvSpPr>
        <p:spPr>
          <a:xfrm>
            <a:off x="7645544" y="2850049"/>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34" name="TextBox 33">
            <a:extLst>
              <a:ext uri="{FF2B5EF4-FFF2-40B4-BE49-F238E27FC236}">
                <a16:creationId xmlns:a16="http://schemas.microsoft.com/office/drawing/2014/main" id="{35BC74A7-7D43-402C-BC33-30FAC831569B}"/>
              </a:ext>
            </a:extLst>
          </p:cNvPr>
          <p:cNvSpPr txBox="1"/>
          <p:nvPr/>
        </p:nvSpPr>
        <p:spPr>
          <a:xfrm>
            <a:off x="7645544" y="3300207"/>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35" name="TextBox 34">
            <a:extLst>
              <a:ext uri="{FF2B5EF4-FFF2-40B4-BE49-F238E27FC236}">
                <a16:creationId xmlns:a16="http://schemas.microsoft.com/office/drawing/2014/main" id="{DE7B564F-451E-4D5A-B077-DFB214EE2136}"/>
              </a:ext>
            </a:extLst>
          </p:cNvPr>
          <p:cNvSpPr txBox="1"/>
          <p:nvPr/>
        </p:nvSpPr>
        <p:spPr>
          <a:xfrm>
            <a:off x="7645544" y="3733265"/>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36" name="TextBox 35">
            <a:extLst>
              <a:ext uri="{FF2B5EF4-FFF2-40B4-BE49-F238E27FC236}">
                <a16:creationId xmlns:a16="http://schemas.microsoft.com/office/drawing/2014/main" id="{7017D8AF-AEC0-4934-A513-F00E4E18FDB1}"/>
              </a:ext>
            </a:extLst>
          </p:cNvPr>
          <p:cNvSpPr txBox="1"/>
          <p:nvPr/>
        </p:nvSpPr>
        <p:spPr>
          <a:xfrm>
            <a:off x="7645544" y="4205900"/>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37" name="TextBox 36">
            <a:extLst>
              <a:ext uri="{FF2B5EF4-FFF2-40B4-BE49-F238E27FC236}">
                <a16:creationId xmlns:a16="http://schemas.microsoft.com/office/drawing/2014/main" id="{0462BF74-DD34-45E5-B827-B22624E5D556}"/>
              </a:ext>
            </a:extLst>
          </p:cNvPr>
          <p:cNvSpPr txBox="1"/>
          <p:nvPr/>
        </p:nvSpPr>
        <p:spPr>
          <a:xfrm>
            <a:off x="7645544" y="4685190"/>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38" name="TextBox 37">
            <a:extLst>
              <a:ext uri="{FF2B5EF4-FFF2-40B4-BE49-F238E27FC236}">
                <a16:creationId xmlns:a16="http://schemas.microsoft.com/office/drawing/2014/main" id="{6BF2EF93-F04E-4852-AF72-C6785ECBD9D8}"/>
              </a:ext>
            </a:extLst>
          </p:cNvPr>
          <p:cNvSpPr txBox="1"/>
          <p:nvPr/>
        </p:nvSpPr>
        <p:spPr>
          <a:xfrm>
            <a:off x="7645544" y="5157825"/>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5B9BD5">
                    <a:lumMod val="50000"/>
                  </a:srgbClr>
                </a:solidFill>
                <a:latin typeface="Century Gothic" panose="020F0302020204030204"/>
              </a:rPr>
              <a:t>8</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cxnSp>
        <p:nvCxnSpPr>
          <p:cNvPr id="39" name="Straight Connector 38">
            <a:extLst>
              <a:ext uri="{FF2B5EF4-FFF2-40B4-BE49-F238E27FC236}">
                <a16:creationId xmlns:a16="http://schemas.microsoft.com/office/drawing/2014/main" id="{51F9398D-4BA8-444D-B627-F21723BF50A8}"/>
              </a:ext>
            </a:extLst>
          </p:cNvPr>
          <p:cNvCxnSpPr>
            <a:cxnSpLocks/>
          </p:cNvCxnSpPr>
          <p:nvPr/>
        </p:nvCxnSpPr>
        <p:spPr>
          <a:xfrm>
            <a:off x="8134350" y="2308765"/>
            <a:ext cx="1885950"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424DFB2-9225-4196-B81E-C2EE2A0B9A41}"/>
              </a:ext>
            </a:extLst>
          </p:cNvPr>
          <p:cNvSpPr txBox="1"/>
          <p:nvPr/>
        </p:nvSpPr>
        <p:spPr>
          <a:xfrm>
            <a:off x="7645544" y="1044509"/>
            <a:ext cx="1713931" cy="584775"/>
          </a:xfrm>
          <a:prstGeom prst="rect">
            <a:avLst/>
          </a:prstGeom>
          <a:noFill/>
        </p:spPr>
        <p:txBody>
          <a:bodyPr wrap="none" rtlCol="0">
            <a:spAutoFit/>
          </a:bodyPr>
          <a:lstStyle/>
          <a:p>
            <a:r>
              <a:rPr lang="en-GB" sz="3200" b="1" dirty="0" err="1">
                <a:solidFill>
                  <a:srgbClr val="115076"/>
                </a:solidFill>
              </a:rPr>
              <a:t>C’est</a:t>
            </a:r>
            <a:r>
              <a:rPr lang="en-GB" sz="3200" b="1" dirty="0">
                <a:solidFill>
                  <a:srgbClr val="115076"/>
                </a:solidFill>
              </a:rPr>
              <a:t> …</a:t>
            </a:r>
          </a:p>
        </p:txBody>
      </p:sp>
      <p:pic>
        <p:nvPicPr>
          <p:cNvPr id="18" name="Picture 17" descr="background rectangle">
            <a:extLst>
              <a:ext uri="{FF2B5EF4-FFF2-40B4-BE49-F238E27FC236}">
                <a16:creationId xmlns:a16="http://schemas.microsoft.com/office/drawing/2014/main" id="{0A5C56DC-CA5B-4D57-8BA5-542D4E63288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a:extLst>
              <a:ext uri="{FF2B5EF4-FFF2-40B4-BE49-F238E27FC236}">
                <a16:creationId xmlns:a16="http://schemas.microsoft.com/office/drawing/2014/main" id="{A5E7B310-F846-4297-85D5-4FFB29CC8FF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600" b="1" dirty="0">
                <a:solidFill>
                  <a:schemeClr val="bg1"/>
                </a:solidFill>
              </a:rPr>
              <a:t>Une visite de Paris</a:t>
            </a:r>
            <a:endParaRPr lang="en-GB" sz="3600" b="1" dirty="0">
              <a:solidFill>
                <a:schemeClr val="bg1"/>
              </a:solidFill>
            </a:endParaRPr>
          </a:p>
        </p:txBody>
      </p:sp>
      <p:sp>
        <p:nvSpPr>
          <p:cNvPr id="21" name="Rounded Rectangle 46">
            <a:extLst>
              <a:ext uri="{FF2B5EF4-FFF2-40B4-BE49-F238E27FC236}">
                <a16:creationId xmlns:a16="http://schemas.microsoft.com/office/drawing/2014/main" id="{A558CF61-4701-4651-9839-32FD9CFB018C}"/>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83229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tour de Paris</a:t>
            </a:r>
          </a:p>
        </p:txBody>
      </p:sp>
      <p:sp>
        <p:nvSpPr>
          <p:cNvPr id="7" name="Rectangle 6">
            <a:extLst>
              <a:ext uri="{FF2B5EF4-FFF2-40B4-BE49-F238E27FC236}">
                <a16:creationId xmlns:a16="http://schemas.microsoft.com/office/drawing/2014/main" id="{B2E7C5C5-E1F2-429C-9C1B-E8EEBCDE983C}"/>
              </a:ext>
            </a:extLst>
          </p:cNvPr>
          <p:cNvSpPr/>
          <p:nvPr/>
        </p:nvSpPr>
        <p:spPr>
          <a:xfrm>
            <a:off x="8005544" y="1796651"/>
            <a:ext cx="3351685" cy="3727111"/>
          </a:xfrm>
          <a:prstGeom prst="rect">
            <a:avLst/>
          </a:prstGeom>
        </p:spPr>
        <p:txBody>
          <a:bodyPr wrap="square">
            <a:spAutoFit/>
          </a:bodyPr>
          <a:lstStyle/>
          <a:p>
            <a:pPr lvl="0">
              <a:lnSpc>
                <a:spcPct val="150000"/>
              </a:lnSpc>
              <a:defRPr/>
            </a:pPr>
            <a:r>
              <a:rPr lang="fr-FR" sz="2000" dirty="0">
                <a:solidFill>
                  <a:srgbClr val="115076"/>
                </a:solidFill>
              </a:rPr>
              <a:t>une grande rue</a:t>
            </a:r>
            <a:endParaRPr lang="en-GB" sz="2000" dirty="0">
              <a:solidFill>
                <a:srgbClr val="115076"/>
              </a:solidFill>
            </a:endParaRPr>
          </a:p>
          <a:p>
            <a:pPr>
              <a:lnSpc>
                <a:spcPct val="150000"/>
              </a:lnSpc>
            </a:pPr>
            <a:r>
              <a:rPr lang="fr-FR" sz="2000" dirty="0">
                <a:solidFill>
                  <a:srgbClr val="115076"/>
                </a:solidFill>
              </a:rPr>
              <a:t>un bâtiment moderne</a:t>
            </a:r>
            <a:endParaRPr lang="en-GB" sz="2000" dirty="0">
              <a:solidFill>
                <a:srgbClr val="115076"/>
              </a:solidFill>
            </a:endParaRPr>
          </a:p>
          <a:p>
            <a:pPr>
              <a:lnSpc>
                <a:spcPct val="150000"/>
              </a:lnSpc>
            </a:pPr>
            <a:r>
              <a:rPr lang="fr-FR" sz="2000" dirty="0">
                <a:solidFill>
                  <a:srgbClr val="115076"/>
                </a:solidFill>
              </a:rPr>
              <a:t>un beau parc</a:t>
            </a:r>
            <a:endParaRPr lang="en-GB" sz="2000" dirty="0">
              <a:solidFill>
                <a:srgbClr val="115076"/>
              </a:solidFill>
            </a:endParaRPr>
          </a:p>
          <a:p>
            <a:pPr>
              <a:lnSpc>
                <a:spcPct val="150000"/>
              </a:lnSpc>
            </a:pPr>
            <a:r>
              <a:rPr lang="fr-FR" sz="2000" dirty="0">
                <a:solidFill>
                  <a:srgbClr val="115076"/>
                </a:solidFill>
              </a:rPr>
              <a:t>un pont important</a:t>
            </a:r>
            <a:endParaRPr lang="en-GB" sz="2000" dirty="0">
              <a:solidFill>
                <a:srgbClr val="115076"/>
              </a:solidFill>
            </a:endParaRPr>
          </a:p>
          <a:p>
            <a:pPr>
              <a:lnSpc>
                <a:spcPct val="150000"/>
              </a:lnSpc>
            </a:pPr>
            <a:r>
              <a:rPr lang="fr-FR" sz="2000" dirty="0">
                <a:solidFill>
                  <a:srgbClr val="115076"/>
                </a:solidFill>
              </a:rPr>
              <a:t>une église intéressante</a:t>
            </a:r>
            <a:endParaRPr lang="en-GB" sz="2000" dirty="0">
              <a:solidFill>
                <a:srgbClr val="115076"/>
              </a:solidFill>
            </a:endParaRPr>
          </a:p>
          <a:p>
            <a:pPr>
              <a:lnSpc>
                <a:spcPct val="150000"/>
              </a:lnSpc>
            </a:pPr>
            <a:r>
              <a:rPr lang="fr-FR" sz="2000" dirty="0">
                <a:solidFill>
                  <a:srgbClr val="115076"/>
                </a:solidFill>
              </a:rPr>
              <a:t>une vieille université</a:t>
            </a:r>
            <a:endParaRPr lang="en-GB" sz="2000" dirty="0">
              <a:solidFill>
                <a:srgbClr val="115076"/>
              </a:solidFill>
            </a:endParaRPr>
          </a:p>
          <a:p>
            <a:pPr>
              <a:lnSpc>
                <a:spcPct val="150000"/>
              </a:lnSpc>
            </a:pPr>
            <a:r>
              <a:rPr lang="fr-FR" sz="2000" dirty="0">
                <a:solidFill>
                  <a:srgbClr val="115076"/>
                </a:solidFill>
              </a:rPr>
              <a:t>un café sympa</a:t>
            </a:r>
            <a:endParaRPr lang="en-GB" sz="2000" dirty="0">
              <a:solidFill>
                <a:srgbClr val="115076"/>
              </a:solidFill>
            </a:endParaRPr>
          </a:p>
          <a:p>
            <a:pPr>
              <a:lnSpc>
                <a:spcPct val="150000"/>
              </a:lnSpc>
            </a:pPr>
            <a:r>
              <a:rPr lang="fr-FR" sz="2000" dirty="0">
                <a:solidFill>
                  <a:srgbClr val="115076"/>
                </a:solidFill>
              </a:rPr>
              <a:t>un bon cinéma</a:t>
            </a:r>
            <a:endParaRPr lang="en-GB" sz="2000" dirty="0">
              <a:solidFill>
                <a:srgbClr val="115076"/>
              </a:solidFill>
            </a:endParaRPr>
          </a:p>
        </p:txBody>
      </p:sp>
      <p:sp>
        <p:nvSpPr>
          <p:cNvPr id="11" name="TextBox 10">
            <a:extLst>
              <a:ext uri="{FF2B5EF4-FFF2-40B4-BE49-F238E27FC236}">
                <a16:creationId xmlns:a16="http://schemas.microsoft.com/office/drawing/2014/main" id="{48DCF5F0-A906-4D4D-B307-414FF164C917}"/>
              </a:ext>
            </a:extLst>
          </p:cNvPr>
          <p:cNvSpPr txBox="1"/>
          <p:nvPr/>
        </p:nvSpPr>
        <p:spPr>
          <a:xfrm>
            <a:off x="3192375" y="5694007"/>
            <a:ext cx="1096775" cy="523220"/>
          </a:xfrm>
          <a:prstGeom prst="rect">
            <a:avLst/>
          </a:prstGeom>
          <a:noFill/>
        </p:spPr>
        <p:txBody>
          <a:bodyPr wrap="none" rtlCol="0">
            <a:spAutoFit/>
          </a:bodyPr>
          <a:lstStyle/>
          <a:p>
            <a:r>
              <a:rPr lang="en-GB" sz="2800" dirty="0">
                <a:solidFill>
                  <a:schemeClr val="accent5">
                    <a:lumMod val="50000"/>
                  </a:schemeClr>
                </a:solidFill>
                <a:latin typeface="Ink Free" panose="03080402000500000000" pitchFamily="66" charset="0"/>
              </a:rPr>
              <a:t>le film</a:t>
            </a:r>
          </a:p>
        </p:txBody>
      </p:sp>
      <p:sp>
        <p:nvSpPr>
          <p:cNvPr id="31" name="TextBox 30">
            <a:extLst>
              <a:ext uri="{FF2B5EF4-FFF2-40B4-BE49-F238E27FC236}">
                <a16:creationId xmlns:a16="http://schemas.microsoft.com/office/drawing/2014/main" id="{B16FB0D5-9CDA-403B-B52A-6ECA1899E4B7}"/>
              </a:ext>
            </a:extLst>
          </p:cNvPr>
          <p:cNvSpPr txBox="1"/>
          <p:nvPr/>
        </p:nvSpPr>
        <p:spPr>
          <a:xfrm>
            <a:off x="7645544" y="1898124"/>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32" name="TextBox 31">
            <a:extLst>
              <a:ext uri="{FF2B5EF4-FFF2-40B4-BE49-F238E27FC236}">
                <a16:creationId xmlns:a16="http://schemas.microsoft.com/office/drawing/2014/main" id="{97063058-5F77-4153-9A32-ABB578E205FE}"/>
              </a:ext>
            </a:extLst>
          </p:cNvPr>
          <p:cNvSpPr txBox="1"/>
          <p:nvPr/>
        </p:nvSpPr>
        <p:spPr>
          <a:xfrm>
            <a:off x="7645544" y="2370759"/>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33" name="TextBox 32">
            <a:extLst>
              <a:ext uri="{FF2B5EF4-FFF2-40B4-BE49-F238E27FC236}">
                <a16:creationId xmlns:a16="http://schemas.microsoft.com/office/drawing/2014/main" id="{7341CC6E-4C7C-4200-B939-339AF7363E70}"/>
              </a:ext>
            </a:extLst>
          </p:cNvPr>
          <p:cNvSpPr txBox="1"/>
          <p:nvPr/>
        </p:nvSpPr>
        <p:spPr>
          <a:xfrm>
            <a:off x="7645544" y="2850049"/>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34" name="TextBox 33">
            <a:extLst>
              <a:ext uri="{FF2B5EF4-FFF2-40B4-BE49-F238E27FC236}">
                <a16:creationId xmlns:a16="http://schemas.microsoft.com/office/drawing/2014/main" id="{35BC74A7-7D43-402C-BC33-30FAC831569B}"/>
              </a:ext>
            </a:extLst>
          </p:cNvPr>
          <p:cNvSpPr txBox="1"/>
          <p:nvPr/>
        </p:nvSpPr>
        <p:spPr>
          <a:xfrm>
            <a:off x="7645544" y="3300207"/>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35" name="TextBox 34">
            <a:extLst>
              <a:ext uri="{FF2B5EF4-FFF2-40B4-BE49-F238E27FC236}">
                <a16:creationId xmlns:a16="http://schemas.microsoft.com/office/drawing/2014/main" id="{DE7B564F-451E-4D5A-B077-DFB214EE2136}"/>
              </a:ext>
            </a:extLst>
          </p:cNvPr>
          <p:cNvSpPr txBox="1"/>
          <p:nvPr/>
        </p:nvSpPr>
        <p:spPr>
          <a:xfrm>
            <a:off x="7645544" y="3733265"/>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36" name="TextBox 35">
            <a:extLst>
              <a:ext uri="{FF2B5EF4-FFF2-40B4-BE49-F238E27FC236}">
                <a16:creationId xmlns:a16="http://schemas.microsoft.com/office/drawing/2014/main" id="{7017D8AF-AEC0-4934-A513-F00E4E18FDB1}"/>
              </a:ext>
            </a:extLst>
          </p:cNvPr>
          <p:cNvSpPr txBox="1"/>
          <p:nvPr/>
        </p:nvSpPr>
        <p:spPr>
          <a:xfrm>
            <a:off x="7645544" y="4205900"/>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37" name="TextBox 36">
            <a:extLst>
              <a:ext uri="{FF2B5EF4-FFF2-40B4-BE49-F238E27FC236}">
                <a16:creationId xmlns:a16="http://schemas.microsoft.com/office/drawing/2014/main" id="{0462BF74-DD34-45E5-B827-B22624E5D556}"/>
              </a:ext>
            </a:extLst>
          </p:cNvPr>
          <p:cNvSpPr txBox="1"/>
          <p:nvPr/>
        </p:nvSpPr>
        <p:spPr>
          <a:xfrm>
            <a:off x="7645544" y="4685190"/>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38" name="TextBox 37">
            <a:extLst>
              <a:ext uri="{FF2B5EF4-FFF2-40B4-BE49-F238E27FC236}">
                <a16:creationId xmlns:a16="http://schemas.microsoft.com/office/drawing/2014/main" id="{6BF2EF93-F04E-4852-AF72-C6785ECBD9D8}"/>
              </a:ext>
            </a:extLst>
          </p:cNvPr>
          <p:cNvSpPr txBox="1"/>
          <p:nvPr/>
        </p:nvSpPr>
        <p:spPr>
          <a:xfrm>
            <a:off x="7645544" y="5157825"/>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5B9BD5">
                    <a:lumMod val="50000"/>
                  </a:srgbClr>
                </a:solidFill>
                <a:latin typeface="Century Gothic" panose="020F0302020204030204"/>
              </a:rPr>
              <a:t>8</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386" name="Picture 2" descr="red cinema chair">
            <a:extLst>
              <a:ext uri="{FF2B5EF4-FFF2-40B4-BE49-F238E27FC236}">
                <a16:creationId xmlns:a16="http://schemas.microsoft.com/office/drawing/2014/main" id="{0C3A7CCC-C96E-4179-B76C-E952572EE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113" y="1859832"/>
            <a:ext cx="5397301" cy="360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18" name="Straight Connector 17">
            <a:extLst>
              <a:ext uri="{FF2B5EF4-FFF2-40B4-BE49-F238E27FC236}">
                <a16:creationId xmlns:a16="http://schemas.microsoft.com/office/drawing/2014/main" id="{211D1F12-D825-4ADE-93CE-A3E613ED4B1D}"/>
              </a:ext>
            </a:extLst>
          </p:cNvPr>
          <p:cNvCxnSpPr>
            <a:cxnSpLocks/>
          </p:cNvCxnSpPr>
          <p:nvPr/>
        </p:nvCxnSpPr>
        <p:spPr>
          <a:xfrm>
            <a:off x="8115300" y="5517825"/>
            <a:ext cx="1885950"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D0A9ECC-CBE6-4FD1-B0E4-5880E0D46B5E}"/>
              </a:ext>
            </a:extLst>
          </p:cNvPr>
          <p:cNvSpPr txBox="1"/>
          <p:nvPr/>
        </p:nvSpPr>
        <p:spPr>
          <a:xfrm>
            <a:off x="7645544" y="1044509"/>
            <a:ext cx="1713931" cy="584775"/>
          </a:xfrm>
          <a:prstGeom prst="rect">
            <a:avLst/>
          </a:prstGeom>
          <a:noFill/>
        </p:spPr>
        <p:txBody>
          <a:bodyPr wrap="none" rtlCol="0">
            <a:spAutoFit/>
          </a:bodyPr>
          <a:lstStyle/>
          <a:p>
            <a:r>
              <a:rPr lang="en-GB" sz="3200" b="1" dirty="0" err="1">
                <a:solidFill>
                  <a:srgbClr val="115076"/>
                </a:solidFill>
              </a:rPr>
              <a:t>C’est</a:t>
            </a:r>
            <a:r>
              <a:rPr lang="en-GB" sz="3200" b="1" dirty="0">
                <a:solidFill>
                  <a:srgbClr val="115076"/>
                </a:solidFill>
              </a:rPr>
              <a:t> …</a:t>
            </a:r>
          </a:p>
        </p:txBody>
      </p:sp>
      <p:pic>
        <p:nvPicPr>
          <p:cNvPr id="19" name="Picture 18" descr="background rectangle">
            <a:extLst>
              <a:ext uri="{FF2B5EF4-FFF2-40B4-BE49-F238E27FC236}">
                <a16:creationId xmlns:a16="http://schemas.microsoft.com/office/drawing/2014/main" id="{C0F6799C-6DB1-4BC3-A170-11F1730F843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3BC24757-3CD6-44A3-BC86-7B4435BAFF2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600" b="1" dirty="0">
                <a:solidFill>
                  <a:schemeClr val="bg1"/>
                </a:solidFill>
              </a:rPr>
              <a:t>Une visite de Paris</a:t>
            </a:r>
            <a:endParaRPr lang="en-GB" sz="3600" b="1" dirty="0">
              <a:solidFill>
                <a:schemeClr val="bg1"/>
              </a:solidFill>
            </a:endParaRPr>
          </a:p>
        </p:txBody>
      </p:sp>
      <p:sp>
        <p:nvSpPr>
          <p:cNvPr id="22" name="Rounded Rectangle 46">
            <a:extLst>
              <a:ext uri="{FF2B5EF4-FFF2-40B4-BE49-F238E27FC236}">
                <a16:creationId xmlns:a16="http://schemas.microsoft.com/office/drawing/2014/main" id="{5F50B44B-0826-41A1-A569-DC5B927F0DE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38482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tour de Paris</a:t>
            </a:r>
          </a:p>
        </p:txBody>
      </p:sp>
      <p:sp>
        <p:nvSpPr>
          <p:cNvPr id="7" name="Rectangle 6">
            <a:extLst>
              <a:ext uri="{FF2B5EF4-FFF2-40B4-BE49-F238E27FC236}">
                <a16:creationId xmlns:a16="http://schemas.microsoft.com/office/drawing/2014/main" id="{B2E7C5C5-E1F2-429C-9C1B-E8EEBCDE983C}"/>
              </a:ext>
            </a:extLst>
          </p:cNvPr>
          <p:cNvSpPr/>
          <p:nvPr/>
        </p:nvSpPr>
        <p:spPr>
          <a:xfrm>
            <a:off x="8005544" y="1796651"/>
            <a:ext cx="3351685" cy="3727111"/>
          </a:xfrm>
          <a:prstGeom prst="rect">
            <a:avLst/>
          </a:prstGeom>
        </p:spPr>
        <p:txBody>
          <a:bodyPr wrap="square">
            <a:spAutoFit/>
          </a:bodyPr>
          <a:lstStyle/>
          <a:p>
            <a:pPr lvl="0">
              <a:lnSpc>
                <a:spcPct val="150000"/>
              </a:lnSpc>
              <a:defRPr/>
            </a:pPr>
            <a:r>
              <a:rPr lang="fr-FR" sz="2000" dirty="0">
                <a:solidFill>
                  <a:srgbClr val="115076"/>
                </a:solidFill>
              </a:rPr>
              <a:t>une grande rue</a:t>
            </a:r>
            <a:endParaRPr lang="en-GB" sz="2000" dirty="0">
              <a:solidFill>
                <a:srgbClr val="115076"/>
              </a:solidFill>
            </a:endParaRPr>
          </a:p>
          <a:p>
            <a:pPr>
              <a:lnSpc>
                <a:spcPct val="150000"/>
              </a:lnSpc>
            </a:pPr>
            <a:r>
              <a:rPr lang="fr-FR" sz="2000" dirty="0">
                <a:solidFill>
                  <a:srgbClr val="115076"/>
                </a:solidFill>
              </a:rPr>
              <a:t>un bâtiment moderne</a:t>
            </a:r>
            <a:endParaRPr lang="en-GB" sz="2000" dirty="0">
              <a:solidFill>
                <a:srgbClr val="115076"/>
              </a:solidFill>
            </a:endParaRPr>
          </a:p>
          <a:p>
            <a:pPr>
              <a:lnSpc>
                <a:spcPct val="150000"/>
              </a:lnSpc>
            </a:pPr>
            <a:r>
              <a:rPr lang="fr-FR" sz="2000" dirty="0">
                <a:solidFill>
                  <a:srgbClr val="115076"/>
                </a:solidFill>
              </a:rPr>
              <a:t>un beau parc</a:t>
            </a:r>
            <a:endParaRPr lang="en-GB" sz="2000" dirty="0">
              <a:solidFill>
                <a:srgbClr val="115076"/>
              </a:solidFill>
            </a:endParaRPr>
          </a:p>
          <a:p>
            <a:pPr>
              <a:lnSpc>
                <a:spcPct val="150000"/>
              </a:lnSpc>
            </a:pPr>
            <a:r>
              <a:rPr lang="fr-FR" sz="2000" dirty="0">
                <a:solidFill>
                  <a:srgbClr val="115076"/>
                </a:solidFill>
              </a:rPr>
              <a:t>un pont important</a:t>
            </a:r>
            <a:endParaRPr lang="en-GB" sz="2000" dirty="0">
              <a:solidFill>
                <a:srgbClr val="115076"/>
              </a:solidFill>
            </a:endParaRPr>
          </a:p>
          <a:p>
            <a:pPr>
              <a:lnSpc>
                <a:spcPct val="150000"/>
              </a:lnSpc>
            </a:pPr>
            <a:r>
              <a:rPr lang="fr-FR" sz="2000" dirty="0">
                <a:solidFill>
                  <a:srgbClr val="115076"/>
                </a:solidFill>
              </a:rPr>
              <a:t>une église intéressante</a:t>
            </a:r>
            <a:endParaRPr lang="en-GB" sz="2000" dirty="0">
              <a:solidFill>
                <a:srgbClr val="115076"/>
              </a:solidFill>
            </a:endParaRPr>
          </a:p>
          <a:p>
            <a:pPr>
              <a:lnSpc>
                <a:spcPct val="150000"/>
              </a:lnSpc>
            </a:pPr>
            <a:r>
              <a:rPr lang="fr-FR" sz="2000" dirty="0">
                <a:solidFill>
                  <a:srgbClr val="115076"/>
                </a:solidFill>
              </a:rPr>
              <a:t>une vieille université</a:t>
            </a:r>
            <a:endParaRPr lang="en-GB" sz="2000" dirty="0">
              <a:solidFill>
                <a:srgbClr val="115076"/>
              </a:solidFill>
            </a:endParaRPr>
          </a:p>
          <a:p>
            <a:pPr>
              <a:lnSpc>
                <a:spcPct val="150000"/>
              </a:lnSpc>
            </a:pPr>
            <a:r>
              <a:rPr lang="fr-FR" sz="2000" dirty="0">
                <a:solidFill>
                  <a:srgbClr val="115076"/>
                </a:solidFill>
              </a:rPr>
              <a:t>un café sympa</a:t>
            </a:r>
            <a:endParaRPr lang="en-GB" sz="2000" dirty="0">
              <a:solidFill>
                <a:srgbClr val="115076"/>
              </a:solidFill>
            </a:endParaRPr>
          </a:p>
          <a:p>
            <a:pPr>
              <a:lnSpc>
                <a:spcPct val="150000"/>
              </a:lnSpc>
            </a:pPr>
            <a:r>
              <a:rPr lang="fr-FR" sz="2000" dirty="0">
                <a:solidFill>
                  <a:srgbClr val="115076"/>
                </a:solidFill>
              </a:rPr>
              <a:t>un bon cinéma</a:t>
            </a:r>
            <a:endParaRPr lang="en-GB" sz="2000" dirty="0">
              <a:solidFill>
                <a:srgbClr val="115076"/>
              </a:solidFill>
            </a:endParaRPr>
          </a:p>
        </p:txBody>
      </p:sp>
      <p:sp>
        <p:nvSpPr>
          <p:cNvPr id="11" name="TextBox 10">
            <a:extLst>
              <a:ext uri="{FF2B5EF4-FFF2-40B4-BE49-F238E27FC236}">
                <a16:creationId xmlns:a16="http://schemas.microsoft.com/office/drawing/2014/main" id="{48DCF5F0-A906-4D4D-B307-414FF164C917}"/>
              </a:ext>
            </a:extLst>
          </p:cNvPr>
          <p:cNvSpPr txBox="1"/>
          <p:nvPr/>
        </p:nvSpPr>
        <p:spPr>
          <a:xfrm>
            <a:off x="2474232" y="5694008"/>
            <a:ext cx="2533066" cy="523220"/>
          </a:xfrm>
          <a:prstGeom prst="rect">
            <a:avLst/>
          </a:prstGeom>
          <a:noFill/>
        </p:spPr>
        <p:txBody>
          <a:bodyPr wrap="none" rtlCol="0">
            <a:spAutoFit/>
          </a:bodyPr>
          <a:lstStyle/>
          <a:p>
            <a:r>
              <a:rPr lang="en-GB" sz="2800" dirty="0">
                <a:solidFill>
                  <a:schemeClr val="accent5">
                    <a:lumMod val="50000"/>
                  </a:schemeClr>
                </a:solidFill>
                <a:latin typeface="Ink Free" panose="03080402000500000000" pitchFamily="66" charset="0"/>
              </a:rPr>
              <a:t>Sainte-Chapelle</a:t>
            </a:r>
          </a:p>
        </p:txBody>
      </p:sp>
      <p:sp>
        <p:nvSpPr>
          <p:cNvPr id="31" name="TextBox 30">
            <a:extLst>
              <a:ext uri="{FF2B5EF4-FFF2-40B4-BE49-F238E27FC236}">
                <a16:creationId xmlns:a16="http://schemas.microsoft.com/office/drawing/2014/main" id="{B16FB0D5-9CDA-403B-B52A-6ECA1899E4B7}"/>
              </a:ext>
            </a:extLst>
          </p:cNvPr>
          <p:cNvSpPr txBox="1"/>
          <p:nvPr/>
        </p:nvSpPr>
        <p:spPr>
          <a:xfrm>
            <a:off x="7645544" y="1898124"/>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32" name="TextBox 31">
            <a:extLst>
              <a:ext uri="{FF2B5EF4-FFF2-40B4-BE49-F238E27FC236}">
                <a16:creationId xmlns:a16="http://schemas.microsoft.com/office/drawing/2014/main" id="{97063058-5F77-4153-9A32-ABB578E205FE}"/>
              </a:ext>
            </a:extLst>
          </p:cNvPr>
          <p:cNvSpPr txBox="1"/>
          <p:nvPr/>
        </p:nvSpPr>
        <p:spPr>
          <a:xfrm>
            <a:off x="7645544" y="2370759"/>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33" name="TextBox 32">
            <a:extLst>
              <a:ext uri="{FF2B5EF4-FFF2-40B4-BE49-F238E27FC236}">
                <a16:creationId xmlns:a16="http://schemas.microsoft.com/office/drawing/2014/main" id="{7341CC6E-4C7C-4200-B939-339AF7363E70}"/>
              </a:ext>
            </a:extLst>
          </p:cNvPr>
          <p:cNvSpPr txBox="1"/>
          <p:nvPr/>
        </p:nvSpPr>
        <p:spPr>
          <a:xfrm>
            <a:off x="7645544" y="2850049"/>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34" name="TextBox 33">
            <a:extLst>
              <a:ext uri="{FF2B5EF4-FFF2-40B4-BE49-F238E27FC236}">
                <a16:creationId xmlns:a16="http://schemas.microsoft.com/office/drawing/2014/main" id="{35BC74A7-7D43-402C-BC33-30FAC831569B}"/>
              </a:ext>
            </a:extLst>
          </p:cNvPr>
          <p:cNvSpPr txBox="1"/>
          <p:nvPr/>
        </p:nvSpPr>
        <p:spPr>
          <a:xfrm>
            <a:off x="7645544" y="3300207"/>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35" name="TextBox 34">
            <a:extLst>
              <a:ext uri="{FF2B5EF4-FFF2-40B4-BE49-F238E27FC236}">
                <a16:creationId xmlns:a16="http://schemas.microsoft.com/office/drawing/2014/main" id="{DE7B564F-451E-4D5A-B077-DFB214EE2136}"/>
              </a:ext>
            </a:extLst>
          </p:cNvPr>
          <p:cNvSpPr txBox="1"/>
          <p:nvPr/>
        </p:nvSpPr>
        <p:spPr>
          <a:xfrm>
            <a:off x="7645544" y="3733265"/>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36" name="TextBox 35">
            <a:extLst>
              <a:ext uri="{FF2B5EF4-FFF2-40B4-BE49-F238E27FC236}">
                <a16:creationId xmlns:a16="http://schemas.microsoft.com/office/drawing/2014/main" id="{7017D8AF-AEC0-4934-A513-F00E4E18FDB1}"/>
              </a:ext>
            </a:extLst>
          </p:cNvPr>
          <p:cNvSpPr txBox="1"/>
          <p:nvPr/>
        </p:nvSpPr>
        <p:spPr>
          <a:xfrm>
            <a:off x="7645544" y="4205900"/>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37" name="TextBox 36">
            <a:extLst>
              <a:ext uri="{FF2B5EF4-FFF2-40B4-BE49-F238E27FC236}">
                <a16:creationId xmlns:a16="http://schemas.microsoft.com/office/drawing/2014/main" id="{0462BF74-DD34-45E5-B827-B22624E5D556}"/>
              </a:ext>
            </a:extLst>
          </p:cNvPr>
          <p:cNvSpPr txBox="1"/>
          <p:nvPr/>
        </p:nvSpPr>
        <p:spPr>
          <a:xfrm>
            <a:off x="7645544" y="4685190"/>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38" name="TextBox 37">
            <a:extLst>
              <a:ext uri="{FF2B5EF4-FFF2-40B4-BE49-F238E27FC236}">
                <a16:creationId xmlns:a16="http://schemas.microsoft.com/office/drawing/2014/main" id="{6BF2EF93-F04E-4852-AF72-C6785ECBD9D8}"/>
              </a:ext>
            </a:extLst>
          </p:cNvPr>
          <p:cNvSpPr txBox="1"/>
          <p:nvPr/>
        </p:nvSpPr>
        <p:spPr>
          <a:xfrm>
            <a:off x="7645544" y="5157825"/>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5B9BD5">
                    <a:lumMod val="50000"/>
                  </a:srgbClr>
                </a:solidFill>
                <a:latin typeface="Century Gothic" panose="020F0302020204030204"/>
              </a:rPr>
              <a:t>8</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5362" name="Picture 2" descr="church interior">
            <a:extLst>
              <a:ext uri="{FF2B5EF4-FFF2-40B4-BE49-F238E27FC236}">
                <a16:creationId xmlns:a16="http://schemas.microsoft.com/office/drawing/2014/main" id="{644E2A41-A50E-465C-8A3B-09EC1C24C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115" y="1933265"/>
            <a:ext cx="5397301" cy="360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18" name="Straight Connector 17">
            <a:extLst>
              <a:ext uri="{FF2B5EF4-FFF2-40B4-BE49-F238E27FC236}">
                <a16:creationId xmlns:a16="http://schemas.microsoft.com/office/drawing/2014/main" id="{0E75B179-0E8E-4D6A-8635-D8D4DC1366BC}"/>
              </a:ext>
            </a:extLst>
          </p:cNvPr>
          <p:cNvCxnSpPr>
            <a:cxnSpLocks/>
          </p:cNvCxnSpPr>
          <p:nvPr/>
        </p:nvCxnSpPr>
        <p:spPr>
          <a:xfrm flipV="1">
            <a:off x="8115300" y="4133850"/>
            <a:ext cx="2876550" cy="10057"/>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6EA100D-CDF2-4FB8-9604-E3878F2DAA82}"/>
              </a:ext>
            </a:extLst>
          </p:cNvPr>
          <p:cNvSpPr txBox="1"/>
          <p:nvPr/>
        </p:nvSpPr>
        <p:spPr>
          <a:xfrm>
            <a:off x="7645544" y="1044509"/>
            <a:ext cx="1713931" cy="584775"/>
          </a:xfrm>
          <a:prstGeom prst="rect">
            <a:avLst/>
          </a:prstGeom>
          <a:noFill/>
        </p:spPr>
        <p:txBody>
          <a:bodyPr wrap="none" rtlCol="0">
            <a:spAutoFit/>
          </a:bodyPr>
          <a:lstStyle/>
          <a:p>
            <a:r>
              <a:rPr lang="en-GB" sz="3200" b="1" dirty="0" err="1">
                <a:solidFill>
                  <a:srgbClr val="115076"/>
                </a:solidFill>
              </a:rPr>
              <a:t>C’est</a:t>
            </a:r>
            <a:r>
              <a:rPr lang="en-GB" sz="3200" b="1" dirty="0">
                <a:solidFill>
                  <a:srgbClr val="115076"/>
                </a:solidFill>
              </a:rPr>
              <a:t> …</a:t>
            </a:r>
          </a:p>
        </p:txBody>
      </p:sp>
      <p:pic>
        <p:nvPicPr>
          <p:cNvPr id="19" name="Picture 18" descr="background rectangle">
            <a:extLst>
              <a:ext uri="{FF2B5EF4-FFF2-40B4-BE49-F238E27FC236}">
                <a16:creationId xmlns:a16="http://schemas.microsoft.com/office/drawing/2014/main" id="{50107D90-C1B8-462C-899A-E4A669B661A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EE95CDE1-C5B3-43D1-B461-1E2A9C016C35}"/>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600" b="1" dirty="0">
                <a:solidFill>
                  <a:schemeClr val="bg1"/>
                </a:solidFill>
              </a:rPr>
              <a:t>Une visite de Paris</a:t>
            </a:r>
            <a:endParaRPr lang="en-GB" sz="3600" b="1" dirty="0">
              <a:solidFill>
                <a:schemeClr val="bg1"/>
              </a:solidFill>
            </a:endParaRPr>
          </a:p>
        </p:txBody>
      </p:sp>
      <p:sp>
        <p:nvSpPr>
          <p:cNvPr id="22" name="Rounded Rectangle 46">
            <a:extLst>
              <a:ext uri="{FF2B5EF4-FFF2-40B4-BE49-F238E27FC236}">
                <a16:creationId xmlns:a16="http://schemas.microsoft.com/office/drawing/2014/main" id="{4A5DA84D-20C8-4365-A392-ADD896AEE178}"/>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2285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tour de Paris</a:t>
            </a:r>
          </a:p>
        </p:txBody>
      </p:sp>
      <p:sp>
        <p:nvSpPr>
          <p:cNvPr id="7" name="Rectangle 6">
            <a:extLst>
              <a:ext uri="{FF2B5EF4-FFF2-40B4-BE49-F238E27FC236}">
                <a16:creationId xmlns:a16="http://schemas.microsoft.com/office/drawing/2014/main" id="{B2E7C5C5-E1F2-429C-9C1B-E8EEBCDE983C}"/>
              </a:ext>
            </a:extLst>
          </p:cNvPr>
          <p:cNvSpPr/>
          <p:nvPr/>
        </p:nvSpPr>
        <p:spPr>
          <a:xfrm>
            <a:off x="8005544" y="1796651"/>
            <a:ext cx="3351685" cy="3727111"/>
          </a:xfrm>
          <a:prstGeom prst="rect">
            <a:avLst/>
          </a:prstGeom>
        </p:spPr>
        <p:txBody>
          <a:bodyPr wrap="square">
            <a:spAutoFit/>
          </a:bodyPr>
          <a:lstStyle/>
          <a:p>
            <a:pPr lvl="0">
              <a:lnSpc>
                <a:spcPct val="150000"/>
              </a:lnSpc>
              <a:defRPr/>
            </a:pPr>
            <a:r>
              <a:rPr lang="fr-FR" sz="2000" dirty="0">
                <a:solidFill>
                  <a:srgbClr val="115076"/>
                </a:solidFill>
              </a:rPr>
              <a:t>une grande rue</a:t>
            </a:r>
            <a:endParaRPr lang="en-GB" sz="2000" dirty="0">
              <a:solidFill>
                <a:srgbClr val="115076"/>
              </a:solidFill>
            </a:endParaRPr>
          </a:p>
          <a:p>
            <a:pPr>
              <a:lnSpc>
                <a:spcPct val="150000"/>
              </a:lnSpc>
            </a:pPr>
            <a:r>
              <a:rPr lang="fr-FR" sz="2000" dirty="0">
                <a:solidFill>
                  <a:srgbClr val="115076"/>
                </a:solidFill>
              </a:rPr>
              <a:t>un bâtiment moderne</a:t>
            </a:r>
            <a:endParaRPr lang="en-GB" sz="2000" dirty="0">
              <a:solidFill>
                <a:srgbClr val="115076"/>
              </a:solidFill>
            </a:endParaRPr>
          </a:p>
          <a:p>
            <a:pPr>
              <a:lnSpc>
                <a:spcPct val="150000"/>
              </a:lnSpc>
            </a:pPr>
            <a:r>
              <a:rPr lang="fr-FR" sz="2000" dirty="0">
                <a:solidFill>
                  <a:srgbClr val="115076"/>
                </a:solidFill>
              </a:rPr>
              <a:t>un beau parc</a:t>
            </a:r>
            <a:endParaRPr lang="en-GB" sz="2000" dirty="0">
              <a:solidFill>
                <a:srgbClr val="115076"/>
              </a:solidFill>
            </a:endParaRPr>
          </a:p>
          <a:p>
            <a:pPr>
              <a:lnSpc>
                <a:spcPct val="150000"/>
              </a:lnSpc>
            </a:pPr>
            <a:r>
              <a:rPr lang="fr-FR" sz="2000" dirty="0">
                <a:solidFill>
                  <a:srgbClr val="115076"/>
                </a:solidFill>
              </a:rPr>
              <a:t>un pont important</a:t>
            </a:r>
            <a:endParaRPr lang="en-GB" sz="2000" dirty="0">
              <a:solidFill>
                <a:srgbClr val="115076"/>
              </a:solidFill>
            </a:endParaRPr>
          </a:p>
          <a:p>
            <a:pPr>
              <a:lnSpc>
                <a:spcPct val="150000"/>
              </a:lnSpc>
            </a:pPr>
            <a:r>
              <a:rPr lang="fr-FR" sz="2000" dirty="0">
                <a:solidFill>
                  <a:srgbClr val="115076"/>
                </a:solidFill>
              </a:rPr>
              <a:t>une église intéressante</a:t>
            </a:r>
            <a:endParaRPr lang="en-GB" sz="2000" dirty="0">
              <a:solidFill>
                <a:srgbClr val="115076"/>
              </a:solidFill>
            </a:endParaRPr>
          </a:p>
          <a:p>
            <a:pPr>
              <a:lnSpc>
                <a:spcPct val="150000"/>
              </a:lnSpc>
            </a:pPr>
            <a:r>
              <a:rPr lang="fr-FR" sz="2000" dirty="0">
                <a:solidFill>
                  <a:srgbClr val="115076"/>
                </a:solidFill>
              </a:rPr>
              <a:t>une vieille université</a:t>
            </a:r>
            <a:endParaRPr lang="en-GB" sz="2000" dirty="0">
              <a:solidFill>
                <a:srgbClr val="115076"/>
              </a:solidFill>
            </a:endParaRPr>
          </a:p>
          <a:p>
            <a:pPr>
              <a:lnSpc>
                <a:spcPct val="150000"/>
              </a:lnSpc>
            </a:pPr>
            <a:r>
              <a:rPr lang="fr-FR" sz="2000" dirty="0">
                <a:solidFill>
                  <a:srgbClr val="115076"/>
                </a:solidFill>
              </a:rPr>
              <a:t>un café sympa</a:t>
            </a:r>
            <a:endParaRPr lang="en-GB" sz="2000" dirty="0">
              <a:solidFill>
                <a:srgbClr val="115076"/>
              </a:solidFill>
            </a:endParaRPr>
          </a:p>
          <a:p>
            <a:pPr>
              <a:lnSpc>
                <a:spcPct val="150000"/>
              </a:lnSpc>
            </a:pPr>
            <a:r>
              <a:rPr lang="fr-FR" sz="2000" dirty="0">
                <a:solidFill>
                  <a:srgbClr val="115076"/>
                </a:solidFill>
              </a:rPr>
              <a:t>un bon cinéma</a:t>
            </a:r>
            <a:endParaRPr lang="en-GB" sz="2000" dirty="0">
              <a:solidFill>
                <a:srgbClr val="115076"/>
              </a:solidFill>
            </a:endParaRPr>
          </a:p>
        </p:txBody>
      </p:sp>
      <p:sp>
        <p:nvSpPr>
          <p:cNvPr id="11" name="TextBox 10">
            <a:extLst>
              <a:ext uri="{FF2B5EF4-FFF2-40B4-BE49-F238E27FC236}">
                <a16:creationId xmlns:a16="http://schemas.microsoft.com/office/drawing/2014/main" id="{48DCF5F0-A906-4D4D-B307-414FF164C917}"/>
              </a:ext>
            </a:extLst>
          </p:cNvPr>
          <p:cNvSpPr txBox="1"/>
          <p:nvPr/>
        </p:nvSpPr>
        <p:spPr>
          <a:xfrm>
            <a:off x="2405333" y="5694008"/>
            <a:ext cx="1882247" cy="523220"/>
          </a:xfrm>
          <a:prstGeom prst="rect">
            <a:avLst/>
          </a:prstGeom>
          <a:noFill/>
        </p:spPr>
        <p:txBody>
          <a:bodyPr wrap="none" rtlCol="0">
            <a:spAutoFit/>
          </a:bodyPr>
          <a:lstStyle/>
          <a:p>
            <a:r>
              <a:rPr lang="en-GB" sz="2800" dirty="0">
                <a:solidFill>
                  <a:schemeClr val="accent5">
                    <a:lumMod val="50000"/>
                  </a:schemeClr>
                </a:solidFill>
                <a:latin typeface="Ink Free" panose="03080402000500000000" pitchFamily="66" charset="0"/>
              </a:rPr>
              <a:t>la Sorbonne</a:t>
            </a:r>
          </a:p>
        </p:txBody>
      </p:sp>
      <p:sp>
        <p:nvSpPr>
          <p:cNvPr id="31" name="TextBox 30">
            <a:extLst>
              <a:ext uri="{FF2B5EF4-FFF2-40B4-BE49-F238E27FC236}">
                <a16:creationId xmlns:a16="http://schemas.microsoft.com/office/drawing/2014/main" id="{B16FB0D5-9CDA-403B-B52A-6ECA1899E4B7}"/>
              </a:ext>
            </a:extLst>
          </p:cNvPr>
          <p:cNvSpPr txBox="1"/>
          <p:nvPr/>
        </p:nvSpPr>
        <p:spPr>
          <a:xfrm>
            <a:off x="7645544" y="1898124"/>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32" name="TextBox 31">
            <a:extLst>
              <a:ext uri="{FF2B5EF4-FFF2-40B4-BE49-F238E27FC236}">
                <a16:creationId xmlns:a16="http://schemas.microsoft.com/office/drawing/2014/main" id="{97063058-5F77-4153-9A32-ABB578E205FE}"/>
              </a:ext>
            </a:extLst>
          </p:cNvPr>
          <p:cNvSpPr txBox="1"/>
          <p:nvPr/>
        </p:nvSpPr>
        <p:spPr>
          <a:xfrm>
            <a:off x="7645544" y="2370759"/>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33" name="TextBox 32">
            <a:extLst>
              <a:ext uri="{FF2B5EF4-FFF2-40B4-BE49-F238E27FC236}">
                <a16:creationId xmlns:a16="http://schemas.microsoft.com/office/drawing/2014/main" id="{7341CC6E-4C7C-4200-B939-339AF7363E70}"/>
              </a:ext>
            </a:extLst>
          </p:cNvPr>
          <p:cNvSpPr txBox="1"/>
          <p:nvPr/>
        </p:nvSpPr>
        <p:spPr>
          <a:xfrm>
            <a:off x="7645544" y="2850049"/>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34" name="TextBox 33">
            <a:extLst>
              <a:ext uri="{FF2B5EF4-FFF2-40B4-BE49-F238E27FC236}">
                <a16:creationId xmlns:a16="http://schemas.microsoft.com/office/drawing/2014/main" id="{35BC74A7-7D43-402C-BC33-30FAC831569B}"/>
              </a:ext>
            </a:extLst>
          </p:cNvPr>
          <p:cNvSpPr txBox="1"/>
          <p:nvPr/>
        </p:nvSpPr>
        <p:spPr>
          <a:xfrm>
            <a:off x="7645544" y="3300207"/>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35" name="TextBox 34">
            <a:extLst>
              <a:ext uri="{FF2B5EF4-FFF2-40B4-BE49-F238E27FC236}">
                <a16:creationId xmlns:a16="http://schemas.microsoft.com/office/drawing/2014/main" id="{DE7B564F-451E-4D5A-B077-DFB214EE2136}"/>
              </a:ext>
            </a:extLst>
          </p:cNvPr>
          <p:cNvSpPr txBox="1"/>
          <p:nvPr/>
        </p:nvSpPr>
        <p:spPr>
          <a:xfrm>
            <a:off x="7645544" y="3733265"/>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36" name="TextBox 35">
            <a:extLst>
              <a:ext uri="{FF2B5EF4-FFF2-40B4-BE49-F238E27FC236}">
                <a16:creationId xmlns:a16="http://schemas.microsoft.com/office/drawing/2014/main" id="{7017D8AF-AEC0-4934-A513-F00E4E18FDB1}"/>
              </a:ext>
            </a:extLst>
          </p:cNvPr>
          <p:cNvSpPr txBox="1"/>
          <p:nvPr/>
        </p:nvSpPr>
        <p:spPr>
          <a:xfrm>
            <a:off x="7645544" y="4205900"/>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37" name="TextBox 36">
            <a:extLst>
              <a:ext uri="{FF2B5EF4-FFF2-40B4-BE49-F238E27FC236}">
                <a16:creationId xmlns:a16="http://schemas.microsoft.com/office/drawing/2014/main" id="{0462BF74-DD34-45E5-B827-B22624E5D556}"/>
              </a:ext>
            </a:extLst>
          </p:cNvPr>
          <p:cNvSpPr txBox="1"/>
          <p:nvPr/>
        </p:nvSpPr>
        <p:spPr>
          <a:xfrm>
            <a:off x="7645544" y="4685190"/>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38" name="TextBox 37">
            <a:extLst>
              <a:ext uri="{FF2B5EF4-FFF2-40B4-BE49-F238E27FC236}">
                <a16:creationId xmlns:a16="http://schemas.microsoft.com/office/drawing/2014/main" id="{6BF2EF93-F04E-4852-AF72-C6785ECBD9D8}"/>
              </a:ext>
            </a:extLst>
          </p:cNvPr>
          <p:cNvSpPr txBox="1"/>
          <p:nvPr/>
        </p:nvSpPr>
        <p:spPr>
          <a:xfrm>
            <a:off x="7645544" y="5157825"/>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5B9BD5">
                    <a:lumMod val="50000"/>
                  </a:srgbClr>
                </a:solidFill>
                <a:latin typeface="Century Gothic" panose="020F0302020204030204"/>
              </a:rPr>
              <a:t>8</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7410" name="Picture 2" descr="https://images.unsplash.com/photo-1531919894509-40fb9581413c?ixlib=rb-1.2.1&amp;ixid=eyJhcHBfaWQiOjEyMDd9&amp;auto=format&amp;fit=crop&amp;w=1000&amp;q=80">
            <a:extLst>
              <a:ext uri="{FF2B5EF4-FFF2-40B4-BE49-F238E27FC236}">
                <a16:creationId xmlns:a16="http://schemas.microsoft.com/office/drawing/2014/main" id="{51263772-EF2B-41BA-919D-9EFC606691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6457" y="1933265"/>
            <a:ext cx="2400000" cy="360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18" name="Straight Connector 17">
            <a:extLst>
              <a:ext uri="{FF2B5EF4-FFF2-40B4-BE49-F238E27FC236}">
                <a16:creationId xmlns:a16="http://schemas.microsoft.com/office/drawing/2014/main" id="{BC31251D-F1EE-47E8-94D3-A86ACCADCE26}"/>
              </a:ext>
            </a:extLst>
          </p:cNvPr>
          <p:cNvCxnSpPr>
            <a:cxnSpLocks/>
          </p:cNvCxnSpPr>
          <p:nvPr/>
        </p:nvCxnSpPr>
        <p:spPr>
          <a:xfrm>
            <a:off x="8081744" y="4565900"/>
            <a:ext cx="2510056"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8F7169B-180C-4E8D-B78A-385318DE0F5F}"/>
              </a:ext>
            </a:extLst>
          </p:cNvPr>
          <p:cNvSpPr txBox="1"/>
          <p:nvPr/>
        </p:nvSpPr>
        <p:spPr>
          <a:xfrm>
            <a:off x="7645544" y="1044509"/>
            <a:ext cx="1713931" cy="584775"/>
          </a:xfrm>
          <a:prstGeom prst="rect">
            <a:avLst/>
          </a:prstGeom>
          <a:noFill/>
        </p:spPr>
        <p:txBody>
          <a:bodyPr wrap="none" rtlCol="0">
            <a:spAutoFit/>
          </a:bodyPr>
          <a:lstStyle/>
          <a:p>
            <a:r>
              <a:rPr lang="en-GB" sz="3200" b="1" dirty="0" err="1">
                <a:solidFill>
                  <a:srgbClr val="115076"/>
                </a:solidFill>
              </a:rPr>
              <a:t>C’est</a:t>
            </a:r>
            <a:r>
              <a:rPr lang="en-GB" sz="3200" b="1" dirty="0">
                <a:solidFill>
                  <a:srgbClr val="115076"/>
                </a:solidFill>
              </a:rPr>
              <a:t> …</a:t>
            </a:r>
          </a:p>
        </p:txBody>
      </p:sp>
      <p:pic>
        <p:nvPicPr>
          <p:cNvPr id="19" name="Picture 18" descr="background rectangle">
            <a:extLst>
              <a:ext uri="{FF2B5EF4-FFF2-40B4-BE49-F238E27FC236}">
                <a16:creationId xmlns:a16="http://schemas.microsoft.com/office/drawing/2014/main" id="{30800D24-6CC1-4895-B3F4-F184E248EBB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ED252BED-3F96-490C-BA31-E18DDD475D8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600" b="1" dirty="0">
                <a:solidFill>
                  <a:schemeClr val="bg1"/>
                </a:solidFill>
              </a:rPr>
              <a:t>Une visite de Paris</a:t>
            </a:r>
            <a:endParaRPr lang="en-GB" sz="3600" b="1" dirty="0">
              <a:solidFill>
                <a:schemeClr val="bg1"/>
              </a:solidFill>
            </a:endParaRPr>
          </a:p>
        </p:txBody>
      </p:sp>
      <p:sp>
        <p:nvSpPr>
          <p:cNvPr id="22" name="Rounded Rectangle 46">
            <a:extLst>
              <a:ext uri="{FF2B5EF4-FFF2-40B4-BE49-F238E27FC236}">
                <a16:creationId xmlns:a16="http://schemas.microsoft.com/office/drawing/2014/main" id="{DF89310E-20FB-4703-BFDD-C7ED8C3D3E1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76742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Qui fait quoi ?</a:t>
            </a:r>
          </a:p>
        </p:txBody>
      </p:sp>
      <p:pic>
        <p:nvPicPr>
          <p:cNvPr id="10" name="Picture 2" descr="Portrait de face d'un homme à l'aspect bienveillant, soigneusement vêtu et perruqué, assis sur une chaise de paille.">
            <a:extLst>
              <a:ext uri="{FF2B5EF4-FFF2-40B4-BE49-F238E27FC236}">
                <a16:creationId xmlns:a16="http://schemas.microsoft.com/office/drawing/2014/main" id="{A40833AA-060C-42AD-82E8-75B5082E0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4418" y="3626130"/>
            <a:ext cx="1440000" cy="2004923"/>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https://upload.wikimedia.org/wikipedia/commons/9/9c/Stromae_2011_cropped.jpg">
            <a:extLst>
              <a:ext uri="{FF2B5EF4-FFF2-40B4-BE49-F238E27FC236}">
                <a16:creationId xmlns:a16="http://schemas.microsoft.com/office/drawing/2014/main" id="{0933F953-A399-4F2A-8A46-DD4147151D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9739" y="3955009"/>
            <a:ext cx="1440000" cy="175863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https://upload.wikimedia.org/wikipedia/commons/7/71/Marie_Curie_c1920.png">
            <a:extLst>
              <a:ext uri="{FF2B5EF4-FFF2-40B4-BE49-F238E27FC236}">
                <a16:creationId xmlns:a16="http://schemas.microsoft.com/office/drawing/2014/main" id="{33A45549-6756-4FFF-9F83-E415C2C759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4038" y="3736429"/>
            <a:ext cx="1440000" cy="1977218"/>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https://upload.wikimedia.org/wikipedia/commons/2/2d/Marion_Cotillard_1_%28July_2009%29.jpg">
            <a:extLst>
              <a:ext uri="{FF2B5EF4-FFF2-40B4-BE49-F238E27FC236}">
                <a16:creationId xmlns:a16="http://schemas.microsoft.com/office/drawing/2014/main" id="{C94F5F83-E08C-4DBF-8AF0-F525D6FAD5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4990" y="3626130"/>
            <a:ext cx="1440000" cy="2087517"/>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4" descr="Gabrielle Chanel en marinière.jpg">
            <a:extLst>
              <a:ext uri="{FF2B5EF4-FFF2-40B4-BE49-F238E27FC236}">
                <a16:creationId xmlns:a16="http://schemas.microsoft.com/office/drawing/2014/main" id="{6538D13D-4461-42D1-B70C-4F8F729914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5308" y="1226947"/>
            <a:ext cx="1440000" cy="1891182"/>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2" descr="https://upload.wikimedia.org/wikipedia/commons/7/7c/Didier_Drogba_%282019%29_%28cropped%29.jpg">
            <a:extLst>
              <a:ext uri="{FF2B5EF4-FFF2-40B4-BE49-F238E27FC236}">
                <a16:creationId xmlns:a16="http://schemas.microsoft.com/office/drawing/2014/main" id="{E5C30FD6-AA0F-4D7E-BEDE-62A29CC38A9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2165" y="1256729"/>
            <a:ext cx="1440000" cy="186140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4" descr="https://upload.wikimedia.org/wikipedia/commons/5/5a/Bonnat_Hugo001z.jpg">
            <a:extLst>
              <a:ext uri="{FF2B5EF4-FFF2-40B4-BE49-F238E27FC236}">
                <a16:creationId xmlns:a16="http://schemas.microsoft.com/office/drawing/2014/main" id="{3246FE55-3DF2-4BA9-BA44-03AEE1E67D8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54038" y="1311857"/>
            <a:ext cx="1440000" cy="1806272"/>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https://upload.wikimedia.org/wikipedia/commons/3/38/Celine_Dion_by_Linda_Bisset.jpg">
            <a:extLst>
              <a:ext uri="{FF2B5EF4-FFF2-40B4-BE49-F238E27FC236}">
                <a16:creationId xmlns:a16="http://schemas.microsoft.com/office/drawing/2014/main" id="{D0A4AC97-52F4-487B-BD99-2FE58A111BC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69739" y="830322"/>
            <a:ext cx="1440000" cy="229296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8670FF2A-16F6-4063-97AD-28A88070F0F4}"/>
              </a:ext>
            </a:extLst>
          </p:cNvPr>
          <p:cNvSpPr txBox="1"/>
          <p:nvPr/>
        </p:nvSpPr>
        <p:spPr>
          <a:xfrm>
            <a:off x="3434948" y="3123282"/>
            <a:ext cx="18407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Coco Chanel</a:t>
            </a:r>
          </a:p>
        </p:txBody>
      </p:sp>
      <p:sp>
        <p:nvSpPr>
          <p:cNvPr id="18" name="TextBox 17">
            <a:extLst>
              <a:ext uri="{FF2B5EF4-FFF2-40B4-BE49-F238E27FC236}">
                <a16:creationId xmlns:a16="http://schemas.microsoft.com/office/drawing/2014/main" id="{9FDC59C9-7798-4B1D-88FE-7C00B89FFED2}"/>
              </a:ext>
            </a:extLst>
          </p:cNvPr>
          <p:cNvSpPr txBox="1"/>
          <p:nvPr/>
        </p:nvSpPr>
        <p:spPr>
          <a:xfrm>
            <a:off x="5762306" y="3123282"/>
            <a:ext cx="19453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Didier Drogba</a:t>
            </a:r>
          </a:p>
        </p:txBody>
      </p:sp>
      <p:sp>
        <p:nvSpPr>
          <p:cNvPr id="19" name="TextBox 18">
            <a:extLst>
              <a:ext uri="{FF2B5EF4-FFF2-40B4-BE49-F238E27FC236}">
                <a16:creationId xmlns:a16="http://schemas.microsoft.com/office/drawing/2014/main" id="{4583433D-C606-4A66-849E-D74493A9E7C4}"/>
              </a:ext>
            </a:extLst>
          </p:cNvPr>
          <p:cNvSpPr txBox="1"/>
          <p:nvPr/>
        </p:nvSpPr>
        <p:spPr>
          <a:xfrm>
            <a:off x="8153857" y="3123282"/>
            <a:ext cx="164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Victor Hugo</a:t>
            </a:r>
          </a:p>
        </p:txBody>
      </p:sp>
      <p:sp>
        <p:nvSpPr>
          <p:cNvPr id="20" name="TextBox 19">
            <a:extLst>
              <a:ext uri="{FF2B5EF4-FFF2-40B4-BE49-F238E27FC236}">
                <a16:creationId xmlns:a16="http://schemas.microsoft.com/office/drawing/2014/main" id="{1EFB6F85-40C2-40C6-A622-F883CDD7629E}"/>
              </a:ext>
            </a:extLst>
          </p:cNvPr>
          <p:cNvSpPr txBox="1"/>
          <p:nvPr/>
        </p:nvSpPr>
        <p:spPr>
          <a:xfrm>
            <a:off x="10269558" y="3123282"/>
            <a:ext cx="16403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Céline Dion</a:t>
            </a:r>
          </a:p>
        </p:txBody>
      </p:sp>
      <p:sp>
        <p:nvSpPr>
          <p:cNvPr id="21" name="TextBox 20">
            <a:extLst>
              <a:ext uri="{FF2B5EF4-FFF2-40B4-BE49-F238E27FC236}">
                <a16:creationId xmlns:a16="http://schemas.microsoft.com/office/drawing/2014/main" id="{FF865FE6-4C6E-442A-8FAE-38B6F68D7324}"/>
              </a:ext>
            </a:extLst>
          </p:cNvPr>
          <p:cNvSpPr txBox="1"/>
          <p:nvPr/>
        </p:nvSpPr>
        <p:spPr>
          <a:xfrm>
            <a:off x="3321369" y="5608155"/>
            <a:ext cx="20060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Jean-Jacques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Rousseau</a:t>
            </a:r>
          </a:p>
        </p:txBody>
      </p:sp>
      <p:sp>
        <p:nvSpPr>
          <p:cNvPr id="22" name="TextBox 21">
            <a:extLst>
              <a:ext uri="{FF2B5EF4-FFF2-40B4-BE49-F238E27FC236}">
                <a16:creationId xmlns:a16="http://schemas.microsoft.com/office/drawing/2014/main" id="{9121C3A4-F9B0-4A8D-9CD8-8B19DA6F6CB5}"/>
              </a:ext>
            </a:extLst>
          </p:cNvPr>
          <p:cNvSpPr txBox="1"/>
          <p:nvPr/>
        </p:nvSpPr>
        <p:spPr>
          <a:xfrm>
            <a:off x="5674313" y="5713647"/>
            <a:ext cx="2159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Marion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Cotillard</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821DA7D8-D429-4F6A-A42A-BF88303CB3FF}"/>
              </a:ext>
            </a:extLst>
          </p:cNvPr>
          <p:cNvSpPr txBox="1"/>
          <p:nvPr/>
        </p:nvSpPr>
        <p:spPr>
          <a:xfrm>
            <a:off x="8153857" y="5713647"/>
            <a:ext cx="164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Marie Curie</a:t>
            </a:r>
          </a:p>
        </p:txBody>
      </p:sp>
      <p:sp>
        <p:nvSpPr>
          <p:cNvPr id="24" name="TextBox 23">
            <a:extLst>
              <a:ext uri="{FF2B5EF4-FFF2-40B4-BE49-F238E27FC236}">
                <a16:creationId xmlns:a16="http://schemas.microsoft.com/office/drawing/2014/main" id="{768FA4E9-FAA5-4608-A0EF-5D80C9ACCE18}"/>
              </a:ext>
            </a:extLst>
          </p:cNvPr>
          <p:cNvSpPr txBox="1"/>
          <p:nvPr/>
        </p:nvSpPr>
        <p:spPr>
          <a:xfrm>
            <a:off x="10494047" y="5719198"/>
            <a:ext cx="1204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Stromae</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9118F6EA-C524-47CB-81AA-6063920827C1}"/>
              </a:ext>
            </a:extLst>
          </p:cNvPr>
          <p:cNvSpPr txBox="1"/>
          <p:nvPr/>
        </p:nvSpPr>
        <p:spPr>
          <a:xfrm>
            <a:off x="203337" y="1150135"/>
            <a:ext cx="3169457" cy="5016758"/>
          </a:xfrm>
          <a:prstGeom prst="rect">
            <a:avLst/>
          </a:prstGeom>
          <a:noFill/>
        </p:spPr>
        <p:txBody>
          <a:bodyPr wrap="none" rtlCol="0">
            <a:spAutoFit/>
          </a:bodyPr>
          <a:lstStyle/>
          <a:p>
            <a:r>
              <a:rPr lang="en-GB" sz="2000" b="1" dirty="0" err="1">
                <a:solidFill>
                  <a:srgbClr val="115076"/>
                </a:solidFill>
              </a:rPr>
              <a:t>Fais</a:t>
            </a:r>
            <a:r>
              <a:rPr lang="en-GB" sz="2000" b="1" dirty="0">
                <a:solidFill>
                  <a:srgbClr val="115076"/>
                </a:solidFill>
              </a:rPr>
              <a:t> des questions avec:</a:t>
            </a:r>
          </a:p>
          <a:p>
            <a:endParaRPr lang="en-GB" sz="2000" dirty="0">
              <a:solidFill>
                <a:srgbClr val="115076"/>
              </a:solidFill>
            </a:endParaRPr>
          </a:p>
          <a:p>
            <a:r>
              <a:rPr lang="en-GB" sz="2000" dirty="0" err="1">
                <a:solidFill>
                  <a:srgbClr val="115076"/>
                </a:solidFill>
              </a:rPr>
              <a:t>être</a:t>
            </a:r>
            <a:endParaRPr lang="en-GB" sz="2000" dirty="0">
              <a:solidFill>
                <a:srgbClr val="115076"/>
              </a:solidFill>
            </a:endParaRPr>
          </a:p>
          <a:p>
            <a:r>
              <a:rPr lang="en-GB" sz="2000" dirty="0" err="1">
                <a:solidFill>
                  <a:srgbClr val="115076"/>
                </a:solidFill>
              </a:rPr>
              <a:t>venir</a:t>
            </a:r>
            <a:endParaRPr lang="en-GB" sz="2000" dirty="0">
              <a:solidFill>
                <a:srgbClr val="115076"/>
              </a:solidFill>
            </a:endParaRPr>
          </a:p>
          <a:p>
            <a:r>
              <a:rPr lang="en-GB" sz="2000" dirty="0" err="1">
                <a:solidFill>
                  <a:srgbClr val="115076"/>
                </a:solidFill>
              </a:rPr>
              <a:t>habiter</a:t>
            </a:r>
            <a:endParaRPr lang="en-GB" sz="2000" dirty="0">
              <a:solidFill>
                <a:srgbClr val="115076"/>
              </a:solidFill>
            </a:endParaRPr>
          </a:p>
          <a:p>
            <a:r>
              <a:rPr lang="en-GB" sz="2000" dirty="0" err="1">
                <a:solidFill>
                  <a:srgbClr val="115076"/>
                </a:solidFill>
              </a:rPr>
              <a:t>travailler</a:t>
            </a:r>
            <a:endParaRPr lang="en-GB" sz="2000" dirty="0">
              <a:solidFill>
                <a:srgbClr val="115076"/>
              </a:solidFill>
            </a:endParaRPr>
          </a:p>
          <a:p>
            <a:r>
              <a:rPr lang="en-GB" sz="2000" dirty="0">
                <a:solidFill>
                  <a:srgbClr val="115076"/>
                </a:solidFill>
              </a:rPr>
              <a:t>aimer</a:t>
            </a:r>
          </a:p>
          <a:p>
            <a:r>
              <a:rPr lang="en-GB" sz="2000" dirty="0" err="1">
                <a:solidFill>
                  <a:srgbClr val="115076"/>
                </a:solidFill>
              </a:rPr>
              <a:t>créer</a:t>
            </a:r>
            <a:endParaRPr lang="en-GB" sz="2000" dirty="0">
              <a:solidFill>
                <a:srgbClr val="115076"/>
              </a:solidFill>
            </a:endParaRPr>
          </a:p>
          <a:p>
            <a:r>
              <a:rPr lang="en-GB" sz="2000" dirty="0">
                <a:solidFill>
                  <a:srgbClr val="115076"/>
                </a:solidFill>
              </a:rPr>
              <a:t>changer</a:t>
            </a:r>
          </a:p>
          <a:p>
            <a:r>
              <a:rPr lang="en-GB" sz="2000" dirty="0" err="1">
                <a:solidFill>
                  <a:srgbClr val="115076"/>
                </a:solidFill>
              </a:rPr>
              <a:t>gagner</a:t>
            </a:r>
            <a:endParaRPr lang="en-GB" sz="2000" dirty="0">
              <a:solidFill>
                <a:srgbClr val="115076"/>
              </a:solidFill>
            </a:endParaRPr>
          </a:p>
          <a:p>
            <a:r>
              <a:rPr lang="en-GB" sz="2000" dirty="0" err="1">
                <a:solidFill>
                  <a:srgbClr val="115076"/>
                </a:solidFill>
              </a:rPr>
              <a:t>jouer</a:t>
            </a:r>
            <a:endParaRPr lang="en-GB" sz="2000" dirty="0">
              <a:solidFill>
                <a:srgbClr val="115076"/>
              </a:solidFill>
            </a:endParaRPr>
          </a:p>
          <a:p>
            <a:r>
              <a:rPr lang="en-GB" sz="2000" dirty="0" err="1">
                <a:solidFill>
                  <a:srgbClr val="115076"/>
                </a:solidFill>
              </a:rPr>
              <a:t>écrire</a:t>
            </a:r>
            <a:endParaRPr lang="en-GB" sz="2000" dirty="0">
              <a:solidFill>
                <a:srgbClr val="115076"/>
              </a:solidFill>
            </a:endParaRPr>
          </a:p>
          <a:p>
            <a:r>
              <a:rPr lang="en-GB" sz="2000" dirty="0" err="1">
                <a:solidFill>
                  <a:srgbClr val="115076"/>
                </a:solidFill>
              </a:rPr>
              <a:t>étudier</a:t>
            </a:r>
            <a:endParaRPr lang="en-GB" sz="2000" dirty="0">
              <a:solidFill>
                <a:srgbClr val="115076"/>
              </a:solidFill>
            </a:endParaRPr>
          </a:p>
          <a:p>
            <a:r>
              <a:rPr lang="en-GB" sz="2000" dirty="0">
                <a:solidFill>
                  <a:srgbClr val="115076"/>
                </a:solidFill>
              </a:rPr>
              <a:t>chanter</a:t>
            </a:r>
          </a:p>
          <a:p>
            <a:r>
              <a:rPr lang="en-GB" sz="2000" dirty="0" err="1">
                <a:solidFill>
                  <a:srgbClr val="115076"/>
                </a:solidFill>
              </a:rPr>
              <a:t>parler</a:t>
            </a:r>
            <a:endParaRPr lang="en-GB" sz="2000" dirty="0">
              <a:solidFill>
                <a:srgbClr val="115076"/>
              </a:solidFill>
            </a:endParaRPr>
          </a:p>
          <a:p>
            <a:r>
              <a:rPr lang="en-GB" sz="2000" dirty="0">
                <a:solidFill>
                  <a:srgbClr val="115076"/>
                </a:solidFill>
              </a:rPr>
              <a:t>…</a:t>
            </a:r>
          </a:p>
        </p:txBody>
      </p:sp>
      <p:sp>
        <p:nvSpPr>
          <p:cNvPr id="2" name="TextBox 1">
            <a:extLst>
              <a:ext uri="{FF2B5EF4-FFF2-40B4-BE49-F238E27FC236}">
                <a16:creationId xmlns:a16="http://schemas.microsoft.com/office/drawing/2014/main" id="{04E7B607-EA4A-4116-B232-C43844152A5E}"/>
              </a:ext>
            </a:extLst>
          </p:cNvPr>
          <p:cNvSpPr txBox="1"/>
          <p:nvPr/>
        </p:nvSpPr>
        <p:spPr>
          <a:xfrm>
            <a:off x="6505289" y="165936"/>
            <a:ext cx="2861531" cy="1015663"/>
          </a:xfrm>
          <a:prstGeom prst="rect">
            <a:avLst/>
          </a:prstGeom>
          <a:noFill/>
          <a:ln>
            <a:solidFill>
              <a:srgbClr val="115076"/>
            </a:solidFill>
          </a:ln>
        </p:spPr>
        <p:txBody>
          <a:bodyPr wrap="square" rtlCol="0">
            <a:spAutoFit/>
          </a:bodyPr>
          <a:lstStyle/>
          <a:p>
            <a:r>
              <a:rPr lang="en-GB" sz="2000" b="1" dirty="0" err="1">
                <a:solidFill>
                  <a:srgbClr val="115076"/>
                </a:solidFill>
              </a:rPr>
              <a:t>Exemple</a:t>
            </a:r>
            <a:endParaRPr lang="en-GB" sz="2000" b="1" dirty="0">
              <a:solidFill>
                <a:srgbClr val="115076"/>
              </a:solidFill>
            </a:endParaRPr>
          </a:p>
          <a:p>
            <a:r>
              <a:rPr lang="en-GB" sz="2000" dirty="0">
                <a:solidFill>
                  <a:srgbClr val="115076"/>
                </a:solidFill>
              </a:rPr>
              <a:t>Coco Chanel </a:t>
            </a:r>
            <a:r>
              <a:rPr lang="en-GB" sz="2000" dirty="0" err="1">
                <a:solidFill>
                  <a:srgbClr val="115076"/>
                </a:solidFill>
              </a:rPr>
              <a:t>est-elle</a:t>
            </a:r>
            <a:r>
              <a:rPr lang="en-GB" sz="2000" dirty="0">
                <a:solidFill>
                  <a:srgbClr val="115076"/>
                </a:solidFill>
              </a:rPr>
              <a:t> </a:t>
            </a:r>
            <a:r>
              <a:rPr lang="en-GB" sz="2000" dirty="0" err="1">
                <a:solidFill>
                  <a:srgbClr val="115076"/>
                </a:solidFill>
              </a:rPr>
              <a:t>française</a:t>
            </a:r>
            <a:r>
              <a:rPr lang="en-GB" sz="2000" dirty="0">
                <a:solidFill>
                  <a:srgbClr val="115076"/>
                </a:solidFill>
              </a:rPr>
              <a:t> ? </a:t>
            </a:r>
          </a:p>
        </p:txBody>
      </p:sp>
      <p:pic>
        <p:nvPicPr>
          <p:cNvPr id="25" name="Picture 24" descr="background rectangle">
            <a:extLst>
              <a:ext uri="{FF2B5EF4-FFF2-40B4-BE49-F238E27FC236}">
                <a16:creationId xmlns:a16="http://schemas.microsoft.com/office/drawing/2014/main" id="{2FFEEEC2-0F22-4AA7-B893-E9FAD4222176}"/>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a:extLst>
              <a:ext uri="{FF2B5EF4-FFF2-40B4-BE49-F238E27FC236}">
                <a16:creationId xmlns:a16="http://schemas.microsoft.com/office/drawing/2014/main" id="{6498FF68-B71B-4A66-B7B8-C26826C8A5D6}"/>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Qui fait quoi ?</a:t>
            </a:r>
            <a:endParaRPr lang="en-GB" sz="3600" b="1" dirty="0">
              <a:solidFill>
                <a:schemeClr val="bg1"/>
              </a:solidFill>
            </a:endParaRPr>
          </a:p>
        </p:txBody>
      </p:sp>
      <p:sp>
        <p:nvSpPr>
          <p:cNvPr id="27" name="Rounded Rectangle 46">
            <a:extLst>
              <a:ext uri="{FF2B5EF4-FFF2-40B4-BE49-F238E27FC236}">
                <a16:creationId xmlns:a16="http://schemas.microsoft.com/office/drawing/2014/main" id="{2FB76C5E-5C6A-4B64-875F-E054902DA8E5}"/>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76863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tour de Paris</a:t>
            </a:r>
          </a:p>
        </p:txBody>
      </p:sp>
      <p:sp>
        <p:nvSpPr>
          <p:cNvPr id="7" name="Rectangle 6">
            <a:extLst>
              <a:ext uri="{FF2B5EF4-FFF2-40B4-BE49-F238E27FC236}">
                <a16:creationId xmlns:a16="http://schemas.microsoft.com/office/drawing/2014/main" id="{B2E7C5C5-E1F2-429C-9C1B-E8EEBCDE983C}"/>
              </a:ext>
            </a:extLst>
          </p:cNvPr>
          <p:cNvSpPr/>
          <p:nvPr/>
        </p:nvSpPr>
        <p:spPr>
          <a:xfrm>
            <a:off x="8005544" y="1796651"/>
            <a:ext cx="3351685" cy="3727111"/>
          </a:xfrm>
          <a:prstGeom prst="rect">
            <a:avLst/>
          </a:prstGeom>
        </p:spPr>
        <p:txBody>
          <a:bodyPr wrap="square">
            <a:spAutoFit/>
          </a:bodyPr>
          <a:lstStyle/>
          <a:p>
            <a:pPr lvl="0">
              <a:lnSpc>
                <a:spcPct val="150000"/>
              </a:lnSpc>
              <a:defRPr/>
            </a:pPr>
            <a:r>
              <a:rPr lang="fr-FR" sz="2000" dirty="0">
                <a:solidFill>
                  <a:srgbClr val="115076"/>
                </a:solidFill>
              </a:rPr>
              <a:t>une grande rue</a:t>
            </a:r>
            <a:endParaRPr lang="en-GB" sz="2000" dirty="0">
              <a:solidFill>
                <a:srgbClr val="115076"/>
              </a:solidFill>
            </a:endParaRPr>
          </a:p>
          <a:p>
            <a:pPr>
              <a:lnSpc>
                <a:spcPct val="150000"/>
              </a:lnSpc>
            </a:pPr>
            <a:r>
              <a:rPr lang="fr-FR" sz="2000" dirty="0">
                <a:solidFill>
                  <a:srgbClr val="115076"/>
                </a:solidFill>
              </a:rPr>
              <a:t>un bâtiment moderne</a:t>
            </a:r>
            <a:endParaRPr lang="en-GB" sz="2000" dirty="0">
              <a:solidFill>
                <a:srgbClr val="115076"/>
              </a:solidFill>
            </a:endParaRPr>
          </a:p>
          <a:p>
            <a:pPr>
              <a:lnSpc>
                <a:spcPct val="150000"/>
              </a:lnSpc>
            </a:pPr>
            <a:r>
              <a:rPr lang="fr-FR" sz="2000" dirty="0">
                <a:solidFill>
                  <a:srgbClr val="115076"/>
                </a:solidFill>
              </a:rPr>
              <a:t>un beau parc</a:t>
            </a:r>
            <a:endParaRPr lang="en-GB" sz="2000" dirty="0">
              <a:solidFill>
                <a:srgbClr val="115076"/>
              </a:solidFill>
            </a:endParaRPr>
          </a:p>
          <a:p>
            <a:pPr>
              <a:lnSpc>
                <a:spcPct val="150000"/>
              </a:lnSpc>
            </a:pPr>
            <a:r>
              <a:rPr lang="fr-FR" sz="2000" dirty="0">
                <a:solidFill>
                  <a:srgbClr val="115076"/>
                </a:solidFill>
              </a:rPr>
              <a:t>un pont important</a:t>
            </a:r>
            <a:endParaRPr lang="en-GB" sz="2000" dirty="0">
              <a:solidFill>
                <a:srgbClr val="115076"/>
              </a:solidFill>
            </a:endParaRPr>
          </a:p>
          <a:p>
            <a:pPr>
              <a:lnSpc>
                <a:spcPct val="150000"/>
              </a:lnSpc>
            </a:pPr>
            <a:r>
              <a:rPr lang="fr-FR" sz="2000" dirty="0">
                <a:solidFill>
                  <a:srgbClr val="115076"/>
                </a:solidFill>
              </a:rPr>
              <a:t>une église intéressante</a:t>
            </a:r>
            <a:endParaRPr lang="en-GB" sz="2000" dirty="0">
              <a:solidFill>
                <a:srgbClr val="115076"/>
              </a:solidFill>
            </a:endParaRPr>
          </a:p>
          <a:p>
            <a:pPr>
              <a:lnSpc>
                <a:spcPct val="150000"/>
              </a:lnSpc>
            </a:pPr>
            <a:r>
              <a:rPr lang="fr-FR" sz="2000" dirty="0">
                <a:solidFill>
                  <a:srgbClr val="115076"/>
                </a:solidFill>
              </a:rPr>
              <a:t>une vieille université</a:t>
            </a:r>
            <a:endParaRPr lang="en-GB" sz="2000" dirty="0">
              <a:solidFill>
                <a:srgbClr val="115076"/>
              </a:solidFill>
            </a:endParaRPr>
          </a:p>
          <a:p>
            <a:pPr>
              <a:lnSpc>
                <a:spcPct val="150000"/>
              </a:lnSpc>
            </a:pPr>
            <a:r>
              <a:rPr lang="fr-FR" sz="2000" dirty="0">
                <a:solidFill>
                  <a:srgbClr val="115076"/>
                </a:solidFill>
              </a:rPr>
              <a:t>un café sympa</a:t>
            </a:r>
            <a:endParaRPr lang="en-GB" sz="2000" dirty="0">
              <a:solidFill>
                <a:srgbClr val="115076"/>
              </a:solidFill>
            </a:endParaRPr>
          </a:p>
          <a:p>
            <a:pPr>
              <a:lnSpc>
                <a:spcPct val="150000"/>
              </a:lnSpc>
            </a:pPr>
            <a:r>
              <a:rPr lang="fr-FR" sz="2000" dirty="0">
                <a:solidFill>
                  <a:srgbClr val="115076"/>
                </a:solidFill>
              </a:rPr>
              <a:t>un bon cinéma</a:t>
            </a:r>
            <a:endParaRPr lang="en-GB" sz="2000" dirty="0">
              <a:solidFill>
                <a:srgbClr val="115076"/>
              </a:solidFill>
            </a:endParaRPr>
          </a:p>
        </p:txBody>
      </p:sp>
      <p:sp>
        <p:nvSpPr>
          <p:cNvPr id="11" name="TextBox 10">
            <a:extLst>
              <a:ext uri="{FF2B5EF4-FFF2-40B4-BE49-F238E27FC236}">
                <a16:creationId xmlns:a16="http://schemas.microsoft.com/office/drawing/2014/main" id="{48DCF5F0-A906-4D4D-B307-414FF164C917}"/>
              </a:ext>
            </a:extLst>
          </p:cNvPr>
          <p:cNvSpPr txBox="1"/>
          <p:nvPr/>
        </p:nvSpPr>
        <p:spPr>
          <a:xfrm>
            <a:off x="2411713" y="5694008"/>
            <a:ext cx="1867819" cy="523220"/>
          </a:xfrm>
          <a:prstGeom prst="rect">
            <a:avLst/>
          </a:prstGeom>
          <a:noFill/>
        </p:spPr>
        <p:txBody>
          <a:bodyPr wrap="none" rtlCol="0">
            <a:spAutoFit/>
          </a:bodyPr>
          <a:lstStyle/>
          <a:p>
            <a:r>
              <a:rPr lang="en-GB" sz="2800" dirty="0">
                <a:solidFill>
                  <a:schemeClr val="accent5">
                    <a:lumMod val="50000"/>
                  </a:schemeClr>
                </a:solidFill>
                <a:latin typeface="Ink Free" panose="03080402000500000000" pitchFamily="66" charset="0"/>
              </a:rPr>
              <a:t>la </a:t>
            </a:r>
            <a:r>
              <a:rPr lang="en-GB" sz="2800" dirty="0" err="1">
                <a:solidFill>
                  <a:schemeClr val="accent5">
                    <a:lumMod val="50000"/>
                  </a:schemeClr>
                </a:solidFill>
                <a:latin typeface="Ink Free" panose="03080402000500000000" pitchFamily="66" charset="0"/>
              </a:rPr>
              <a:t>terrasse</a:t>
            </a:r>
            <a:endParaRPr lang="en-GB" sz="2800" dirty="0">
              <a:solidFill>
                <a:schemeClr val="accent5">
                  <a:lumMod val="50000"/>
                </a:schemeClr>
              </a:solidFill>
              <a:latin typeface="Ink Free" panose="03080402000500000000" pitchFamily="66" charset="0"/>
            </a:endParaRPr>
          </a:p>
        </p:txBody>
      </p:sp>
      <p:sp>
        <p:nvSpPr>
          <p:cNvPr id="31" name="TextBox 30">
            <a:extLst>
              <a:ext uri="{FF2B5EF4-FFF2-40B4-BE49-F238E27FC236}">
                <a16:creationId xmlns:a16="http://schemas.microsoft.com/office/drawing/2014/main" id="{B16FB0D5-9CDA-403B-B52A-6ECA1899E4B7}"/>
              </a:ext>
            </a:extLst>
          </p:cNvPr>
          <p:cNvSpPr txBox="1"/>
          <p:nvPr/>
        </p:nvSpPr>
        <p:spPr>
          <a:xfrm>
            <a:off x="7645544" y="1898124"/>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32" name="TextBox 31">
            <a:extLst>
              <a:ext uri="{FF2B5EF4-FFF2-40B4-BE49-F238E27FC236}">
                <a16:creationId xmlns:a16="http://schemas.microsoft.com/office/drawing/2014/main" id="{97063058-5F77-4153-9A32-ABB578E205FE}"/>
              </a:ext>
            </a:extLst>
          </p:cNvPr>
          <p:cNvSpPr txBox="1"/>
          <p:nvPr/>
        </p:nvSpPr>
        <p:spPr>
          <a:xfrm>
            <a:off x="7645544" y="2370759"/>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33" name="TextBox 32">
            <a:extLst>
              <a:ext uri="{FF2B5EF4-FFF2-40B4-BE49-F238E27FC236}">
                <a16:creationId xmlns:a16="http://schemas.microsoft.com/office/drawing/2014/main" id="{7341CC6E-4C7C-4200-B939-339AF7363E70}"/>
              </a:ext>
            </a:extLst>
          </p:cNvPr>
          <p:cNvSpPr txBox="1"/>
          <p:nvPr/>
        </p:nvSpPr>
        <p:spPr>
          <a:xfrm>
            <a:off x="7645544" y="2850049"/>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34" name="TextBox 33">
            <a:extLst>
              <a:ext uri="{FF2B5EF4-FFF2-40B4-BE49-F238E27FC236}">
                <a16:creationId xmlns:a16="http://schemas.microsoft.com/office/drawing/2014/main" id="{35BC74A7-7D43-402C-BC33-30FAC831569B}"/>
              </a:ext>
            </a:extLst>
          </p:cNvPr>
          <p:cNvSpPr txBox="1"/>
          <p:nvPr/>
        </p:nvSpPr>
        <p:spPr>
          <a:xfrm>
            <a:off x="7645544" y="3300207"/>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35" name="TextBox 34">
            <a:extLst>
              <a:ext uri="{FF2B5EF4-FFF2-40B4-BE49-F238E27FC236}">
                <a16:creationId xmlns:a16="http://schemas.microsoft.com/office/drawing/2014/main" id="{DE7B564F-451E-4D5A-B077-DFB214EE2136}"/>
              </a:ext>
            </a:extLst>
          </p:cNvPr>
          <p:cNvSpPr txBox="1"/>
          <p:nvPr/>
        </p:nvSpPr>
        <p:spPr>
          <a:xfrm>
            <a:off x="7645544" y="3733265"/>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36" name="TextBox 35">
            <a:extLst>
              <a:ext uri="{FF2B5EF4-FFF2-40B4-BE49-F238E27FC236}">
                <a16:creationId xmlns:a16="http://schemas.microsoft.com/office/drawing/2014/main" id="{7017D8AF-AEC0-4934-A513-F00E4E18FDB1}"/>
              </a:ext>
            </a:extLst>
          </p:cNvPr>
          <p:cNvSpPr txBox="1"/>
          <p:nvPr/>
        </p:nvSpPr>
        <p:spPr>
          <a:xfrm>
            <a:off x="7645544" y="4205900"/>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37" name="TextBox 36">
            <a:extLst>
              <a:ext uri="{FF2B5EF4-FFF2-40B4-BE49-F238E27FC236}">
                <a16:creationId xmlns:a16="http://schemas.microsoft.com/office/drawing/2014/main" id="{0462BF74-DD34-45E5-B827-B22624E5D556}"/>
              </a:ext>
            </a:extLst>
          </p:cNvPr>
          <p:cNvSpPr txBox="1"/>
          <p:nvPr/>
        </p:nvSpPr>
        <p:spPr>
          <a:xfrm>
            <a:off x="7645544" y="4685190"/>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38" name="TextBox 37">
            <a:extLst>
              <a:ext uri="{FF2B5EF4-FFF2-40B4-BE49-F238E27FC236}">
                <a16:creationId xmlns:a16="http://schemas.microsoft.com/office/drawing/2014/main" id="{6BF2EF93-F04E-4852-AF72-C6785ECBD9D8}"/>
              </a:ext>
            </a:extLst>
          </p:cNvPr>
          <p:cNvSpPr txBox="1"/>
          <p:nvPr/>
        </p:nvSpPr>
        <p:spPr>
          <a:xfrm>
            <a:off x="7645544" y="5157825"/>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5B9BD5">
                    <a:lumMod val="50000"/>
                  </a:srgbClr>
                </a:solidFill>
                <a:latin typeface="Century Gothic" panose="020F0302020204030204"/>
              </a:rPr>
              <a:t>8</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2290" name="Picture 2" descr="red chairs near table">
            <a:extLst>
              <a:ext uri="{FF2B5EF4-FFF2-40B4-BE49-F238E27FC236}">
                <a16:creationId xmlns:a16="http://schemas.microsoft.com/office/drawing/2014/main" id="{A84DB153-6B5B-4C1F-B476-49876097A2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4790" y="1917825"/>
            <a:ext cx="2401667" cy="360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18" name="Straight Connector 17">
            <a:extLst>
              <a:ext uri="{FF2B5EF4-FFF2-40B4-BE49-F238E27FC236}">
                <a16:creationId xmlns:a16="http://schemas.microsoft.com/office/drawing/2014/main" id="{25676561-AC38-499C-ACF9-E9BB72F4BEB5}"/>
              </a:ext>
            </a:extLst>
          </p:cNvPr>
          <p:cNvCxnSpPr>
            <a:cxnSpLocks/>
          </p:cNvCxnSpPr>
          <p:nvPr/>
        </p:nvCxnSpPr>
        <p:spPr>
          <a:xfrm>
            <a:off x="8134350" y="5045190"/>
            <a:ext cx="1828800"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C327C67-9D33-459B-9395-B16C893B1325}"/>
              </a:ext>
            </a:extLst>
          </p:cNvPr>
          <p:cNvSpPr txBox="1"/>
          <p:nvPr/>
        </p:nvSpPr>
        <p:spPr>
          <a:xfrm>
            <a:off x="7645544" y="1044509"/>
            <a:ext cx="1713931" cy="584775"/>
          </a:xfrm>
          <a:prstGeom prst="rect">
            <a:avLst/>
          </a:prstGeom>
          <a:noFill/>
        </p:spPr>
        <p:txBody>
          <a:bodyPr wrap="none" rtlCol="0">
            <a:spAutoFit/>
          </a:bodyPr>
          <a:lstStyle/>
          <a:p>
            <a:r>
              <a:rPr lang="en-GB" sz="3200" b="1" dirty="0" err="1">
                <a:solidFill>
                  <a:srgbClr val="115076"/>
                </a:solidFill>
              </a:rPr>
              <a:t>C’est</a:t>
            </a:r>
            <a:r>
              <a:rPr lang="en-GB" sz="3200" b="1" dirty="0">
                <a:solidFill>
                  <a:srgbClr val="115076"/>
                </a:solidFill>
              </a:rPr>
              <a:t> …</a:t>
            </a:r>
          </a:p>
        </p:txBody>
      </p:sp>
      <p:pic>
        <p:nvPicPr>
          <p:cNvPr id="20" name="Picture 19" descr="background rectangle">
            <a:extLst>
              <a:ext uri="{FF2B5EF4-FFF2-40B4-BE49-F238E27FC236}">
                <a16:creationId xmlns:a16="http://schemas.microsoft.com/office/drawing/2014/main" id="{79F8C822-7646-4335-9045-B248CA515D0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BD543BBC-3269-44CB-BA52-9477A8A6F00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600" b="1" dirty="0">
                <a:solidFill>
                  <a:schemeClr val="bg1"/>
                </a:solidFill>
              </a:rPr>
              <a:t>Une visite de Paris</a:t>
            </a:r>
            <a:endParaRPr lang="en-GB" sz="3600" b="1" dirty="0">
              <a:solidFill>
                <a:schemeClr val="bg1"/>
              </a:solidFill>
            </a:endParaRPr>
          </a:p>
        </p:txBody>
      </p:sp>
      <p:sp>
        <p:nvSpPr>
          <p:cNvPr id="22" name="Rounded Rectangle 46">
            <a:extLst>
              <a:ext uri="{FF2B5EF4-FFF2-40B4-BE49-F238E27FC236}">
                <a16:creationId xmlns:a16="http://schemas.microsoft.com/office/drawing/2014/main" id="{8D13E367-948B-4BA0-8B09-83014E171B9F}"/>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76834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7.3.2.4</a:t>
            </a:r>
          </a:p>
        </p:txBody>
      </p:sp>
      <p:sp>
        <p:nvSpPr>
          <p:cNvPr id="3" name="Content Placeholder 2"/>
          <p:cNvSpPr>
            <a:spLocks noGrp="1"/>
          </p:cNvSpPr>
          <p:nvPr>
            <p:ph idx="1"/>
          </p:nvPr>
        </p:nvSpPr>
        <p:spPr/>
        <p:txBody>
          <a:bodyPr/>
          <a:lstStyle/>
          <a:p>
            <a:r>
              <a:rPr lang="en-US" dirty="0"/>
              <a:t>Slide 26: slide with callout about La Brioche </a:t>
            </a:r>
            <a:r>
              <a:rPr lang="en-US" dirty="0" err="1"/>
              <a:t>Dorée</a:t>
            </a:r>
            <a:r>
              <a:rPr lang="en-US" dirty="0"/>
              <a:t> chain in a listening activity with present </a:t>
            </a:r>
            <a:r>
              <a:rPr lang="en-US" dirty="0" err="1"/>
              <a:t>vs</a:t>
            </a:r>
            <a:r>
              <a:rPr lang="en-US" dirty="0"/>
              <a:t> simple future.</a:t>
            </a:r>
          </a:p>
        </p:txBody>
      </p:sp>
    </p:spTree>
    <p:extLst>
      <p:ext uri="{BB962C8B-B14F-4D97-AF65-F5344CB8AC3E}">
        <p14:creationId xmlns:p14="http://schemas.microsoft.com/office/powerpoint/2010/main" val="27479943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descr="A close up of a logo&#10;&#10;Description automatically generated">
            <a:extLst>
              <a:ext uri="{FF2B5EF4-FFF2-40B4-BE49-F238E27FC236}">
                <a16:creationId xmlns:a16="http://schemas.microsoft.com/office/drawing/2014/main" id="{937DF4A3-61D1-492C-820B-3332F1A140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7850" y="4133030"/>
            <a:ext cx="1742954" cy="1742954"/>
          </a:xfrm>
          <a:prstGeom prst="rect">
            <a:avLst/>
          </a:prstGeom>
        </p:spPr>
      </p:pic>
      <p:pic>
        <p:nvPicPr>
          <p:cNvPr id="74" name="Picture 73" descr="A picture containing toy, shirt&#10;&#10;Description automatically generated">
            <a:extLst>
              <a:ext uri="{FF2B5EF4-FFF2-40B4-BE49-F238E27FC236}">
                <a16:creationId xmlns:a16="http://schemas.microsoft.com/office/drawing/2014/main" id="{05A52FBA-F3DC-48EB-98DA-B7BB1CBD55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033" y="2074924"/>
            <a:ext cx="1992588" cy="1992588"/>
          </a:xfrm>
          <a:prstGeom prst="rect">
            <a:avLst/>
          </a:prstGeom>
        </p:spPr>
      </p:pic>
      <p:graphicFrame>
        <p:nvGraphicFramePr>
          <p:cNvPr id="6" name="Table 6">
            <a:extLst>
              <a:ext uri="{FF2B5EF4-FFF2-40B4-BE49-F238E27FC236}">
                <a16:creationId xmlns:a16="http://schemas.microsoft.com/office/drawing/2014/main" id="{B54F95E2-2A7C-4B2C-91EF-12AC607BF4FD}"/>
              </a:ext>
            </a:extLst>
          </p:cNvPr>
          <p:cNvGraphicFramePr>
            <a:graphicFrameLocks noGrp="1"/>
          </p:cNvGraphicFramePr>
          <p:nvPr>
            <p:extLst>
              <p:ext uri="{D42A27DB-BD31-4B8C-83A1-F6EECF244321}">
                <p14:modId xmlns:p14="http://schemas.microsoft.com/office/powerpoint/2010/main" val="719653470"/>
              </p:ext>
            </p:extLst>
          </p:nvPr>
        </p:nvGraphicFramePr>
        <p:xfrm>
          <a:off x="4283241" y="1746720"/>
          <a:ext cx="7606173" cy="4473603"/>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mn-lt"/>
                          <a:ea typeface="+mn-ea"/>
                          <a:cs typeface="+mn-cs"/>
                        </a:rPr>
                        <a:t>en</a:t>
                      </a:r>
                      <a:r>
                        <a:rPr kumimoji="0" lang="en-GB" sz="2000" b="1" i="0" u="none" strike="noStrike" kern="1200" cap="none" spc="0" normalizeH="0" baseline="0" noProof="0" dirty="0">
                          <a:ln>
                            <a:noFill/>
                          </a:ln>
                          <a:solidFill>
                            <a:prstClr val="white"/>
                          </a:solidFill>
                          <a:effectLst/>
                          <a:uLnTx/>
                          <a:uFillTx/>
                          <a:latin typeface="+mn-lt"/>
                          <a:ea typeface="+mn-ea"/>
                          <a:cs typeface="+mn-cs"/>
                        </a:rPr>
                        <a:t> </a:t>
                      </a:r>
                      <a:r>
                        <a:rPr kumimoji="0" lang="en-GB" sz="2000" b="1" i="0" u="none" strike="noStrike" kern="1200" cap="none" spc="0" normalizeH="0" baseline="0" noProof="0" dirty="0" err="1">
                          <a:ln>
                            <a:noFill/>
                          </a:ln>
                          <a:solidFill>
                            <a:prstClr val="white"/>
                          </a:solidFill>
                          <a:effectLst/>
                          <a:uLnTx/>
                          <a:uFillTx/>
                          <a:latin typeface="+mn-lt"/>
                          <a:ea typeface="+mn-ea"/>
                          <a:cs typeface="+mn-cs"/>
                        </a:rPr>
                        <a:t>ce</a:t>
                      </a:r>
                      <a:r>
                        <a:rPr kumimoji="0" lang="en-GB" sz="2000" b="1" i="0" u="none" strike="noStrike" kern="1200" cap="none" spc="0" normalizeH="0" baseline="0" noProof="0" dirty="0">
                          <a:ln>
                            <a:noFill/>
                          </a:ln>
                          <a:solidFill>
                            <a:prstClr val="white"/>
                          </a:solidFill>
                          <a:effectLst/>
                          <a:uLnTx/>
                          <a:uFillTx/>
                          <a:latin typeface="+mn-lt"/>
                          <a:ea typeface="+mn-ea"/>
                          <a:cs typeface="+mn-cs"/>
                        </a:rPr>
                        <a:t> moment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demain</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vont</a:t>
                      </a:r>
                      <a:r>
                        <a:rPr lang="en-GB" sz="2000" dirty="0">
                          <a:solidFill>
                            <a:schemeClr val="accent1">
                              <a:lumMod val="50000"/>
                            </a:schemeClr>
                          </a:solidFill>
                        </a:rPr>
                        <a:t> </a:t>
                      </a:r>
                      <a:r>
                        <a:rPr lang="en-GB" sz="2000" dirty="0" err="1">
                          <a:solidFill>
                            <a:schemeClr val="accent1">
                              <a:lumMod val="50000"/>
                            </a:schemeClr>
                          </a:solidFill>
                        </a:rPr>
                        <a:t>aller</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restent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font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vont</a:t>
                      </a:r>
                      <a:r>
                        <a:rPr lang="en-GB" sz="2000" dirty="0">
                          <a:solidFill>
                            <a:schemeClr val="accent1">
                              <a:lumMod val="50000"/>
                            </a:schemeClr>
                          </a:solidFill>
                        </a:rPr>
                        <a:t> prendre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vont</a:t>
                      </a:r>
                      <a:r>
                        <a:rPr lang="en-GB" sz="2000" dirty="0">
                          <a:solidFill>
                            <a:schemeClr val="accent1">
                              <a:lumMod val="50000"/>
                            </a:schemeClr>
                          </a:solidFill>
                        </a:rPr>
                        <a:t> lire</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regardent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vont</a:t>
                      </a:r>
                      <a:r>
                        <a:rPr lang="en-GB" sz="2000" dirty="0">
                          <a:solidFill>
                            <a:schemeClr val="accent1">
                              <a:lumMod val="50000"/>
                            </a:schemeClr>
                          </a:solidFill>
                        </a:rPr>
                        <a:t> faire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font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39708"/>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68839"/>
            <a:ext cx="5631472" cy="713163"/>
          </a:xfrm>
        </p:spPr>
        <p:txBody>
          <a:bodyPr>
            <a:normAutofit/>
          </a:bodyPr>
          <a:lstStyle/>
          <a:p>
            <a:r>
              <a:rPr lang="fr-FR" sz="2800" b="1" dirty="0">
                <a:solidFill>
                  <a:schemeClr val="bg1"/>
                </a:solidFill>
              </a:rPr>
              <a:t>En ce moment ou demain?</a:t>
            </a:r>
            <a:endParaRPr lang="fr-FR" sz="28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6" name="Rounded Rectangle 46" descr="background rectangle">
            <a:extLst>
              <a:ext uri="{FF2B5EF4-FFF2-40B4-BE49-F238E27FC236}">
                <a16:creationId xmlns:a16="http://schemas.microsoft.com/office/drawing/2014/main" id="{1C149CB8-893D-483A-AAF2-44D91D3EA577}"/>
              </a:ext>
            </a:extLst>
          </p:cNvPr>
          <p:cNvSpPr/>
          <p:nvPr/>
        </p:nvSpPr>
        <p:spPr>
          <a:xfrm>
            <a:off x="10269415" y="233629"/>
            <a:ext cx="162000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b="1" dirty="0">
                <a:solidFill>
                  <a:prstClr val="white"/>
                </a:solidFill>
              </a:rPr>
              <a:t>écouter</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 name="TextBox 3">
            <a:extLst>
              <a:ext uri="{FF2B5EF4-FFF2-40B4-BE49-F238E27FC236}">
                <a16:creationId xmlns:a16="http://schemas.microsoft.com/office/drawing/2014/main" id="{12B2C7D8-7BB5-4128-8005-07AE98AD11E5}"/>
              </a:ext>
            </a:extLst>
          </p:cNvPr>
          <p:cNvSpPr txBox="1"/>
          <p:nvPr/>
        </p:nvSpPr>
        <p:spPr>
          <a:xfrm>
            <a:off x="145046" y="1052607"/>
            <a:ext cx="11588042" cy="956800"/>
          </a:xfrm>
          <a:prstGeom prst="rect">
            <a:avLst/>
          </a:prstGeom>
          <a:noFill/>
        </p:spPr>
        <p:txBody>
          <a:bodyPr wrap="square" rtlCol="0">
            <a:spAutoFit/>
          </a:bodyPr>
          <a:lstStyle/>
          <a:p>
            <a:pPr lvl="0">
              <a:lnSpc>
                <a:spcPct val="150000"/>
              </a:lnSpc>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C’est</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samedi</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lang="en-GB" sz="2000" dirty="0" err="1">
                <a:solidFill>
                  <a:schemeClr val="accent1">
                    <a:lumMod val="50000"/>
                  </a:schemeClr>
                </a:solidFill>
              </a:rPr>
              <a:t>Léa</a:t>
            </a:r>
            <a:r>
              <a:rPr lang="en-GB" sz="2000" dirty="0">
                <a:solidFill>
                  <a:schemeClr val="accent1">
                    <a:lumMod val="50000"/>
                  </a:schemeClr>
                </a:solidFill>
              </a:rPr>
              <a:t> et Sophie </a:t>
            </a:r>
            <a:r>
              <a:rPr lang="en-GB" sz="2000" dirty="0" err="1">
                <a:solidFill>
                  <a:schemeClr val="accent1">
                    <a:lumMod val="50000"/>
                  </a:schemeClr>
                </a:solidFill>
              </a:rPr>
              <a:t>passent</a:t>
            </a:r>
            <a:r>
              <a:rPr lang="en-GB" sz="2000" dirty="0">
                <a:solidFill>
                  <a:schemeClr val="accent1">
                    <a:lumMod val="50000"/>
                  </a:schemeClr>
                </a:solidFill>
              </a:rPr>
              <a:t> le week-end ensemble. Que font-</a:t>
            </a:r>
            <a:r>
              <a:rPr lang="en-GB" sz="2000" dirty="0" err="1">
                <a:solidFill>
                  <a:schemeClr val="accent1">
                    <a:lumMod val="50000"/>
                  </a:schemeClr>
                </a:solidFill>
              </a:rPr>
              <a:t>elles</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ce</a:t>
            </a:r>
            <a:r>
              <a:rPr lang="en-GB" sz="2000" dirty="0">
                <a:solidFill>
                  <a:schemeClr val="accent1">
                    <a:lumMod val="50000"/>
                  </a:schemeClr>
                </a:solidFill>
              </a:rPr>
              <a:t> moment? Que font-</a:t>
            </a:r>
            <a:r>
              <a:rPr lang="en-GB" sz="2000" dirty="0" err="1">
                <a:solidFill>
                  <a:schemeClr val="accent1">
                    <a:lumMod val="50000"/>
                  </a:schemeClr>
                </a:solidFill>
              </a:rPr>
              <a:t>elles</a:t>
            </a:r>
            <a:r>
              <a:rPr lang="en-GB" sz="2000" dirty="0">
                <a:solidFill>
                  <a:schemeClr val="accent1">
                    <a:lumMod val="50000"/>
                  </a:schemeClr>
                </a:solidFill>
              </a:rPr>
              <a:t> </a:t>
            </a:r>
            <a:r>
              <a:rPr lang="en-GB" sz="2000" dirty="0" err="1">
                <a:solidFill>
                  <a:schemeClr val="accent1">
                    <a:lumMod val="50000"/>
                  </a:schemeClr>
                </a:solidFill>
              </a:rPr>
              <a:t>demain</a:t>
            </a:r>
            <a:r>
              <a:rPr lang="en-GB" sz="2000" dirty="0">
                <a:solidFill>
                  <a:schemeClr val="accent1">
                    <a:lumMod val="50000"/>
                  </a:schemeClr>
                </a:solidFill>
              </a:rPr>
              <a:t>? </a:t>
            </a:r>
            <a:r>
              <a:rPr lang="en-GB" sz="2000" dirty="0" err="1">
                <a:solidFill>
                  <a:schemeClr val="accent1">
                    <a:lumMod val="50000"/>
                  </a:schemeClr>
                </a:solidFill>
              </a:rPr>
              <a:t>Écoute</a:t>
            </a:r>
            <a:r>
              <a:rPr lang="en-GB" sz="2000" dirty="0">
                <a:solidFill>
                  <a:schemeClr val="accent1">
                    <a:lumMod val="50000"/>
                  </a:schemeClr>
                </a:solidFill>
              </a:rPr>
              <a:t> et </a:t>
            </a:r>
            <a:r>
              <a:rPr lang="en-GB" sz="2000" dirty="0" err="1">
                <a:solidFill>
                  <a:schemeClr val="accent1">
                    <a:lumMod val="50000"/>
                  </a:schemeClr>
                </a:solidFill>
              </a:rPr>
              <a:t>coche</a:t>
            </a:r>
            <a:r>
              <a:rPr lang="en-GB" sz="2000" dirty="0">
                <a:solidFill>
                  <a:schemeClr val="accent1">
                    <a:lumMod val="50000"/>
                  </a:schemeClr>
                </a:solidFill>
              </a:rPr>
              <a:t>.</a:t>
            </a:r>
            <a:endParaRPr kumimoji="0" lang="en-GB" sz="2000" b="1"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pic>
        <p:nvPicPr>
          <p:cNvPr id="18" name="Picture 17">
            <a:extLst>
              <a:ext uri="{FF2B5EF4-FFF2-40B4-BE49-F238E27FC236}">
                <a16:creationId xmlns:a16="http://schemas.microsoft.com/office/drawing/2014/main" id="{D208976B-4A5C-4F0B-B10D-4939EB816E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8436" y="2326115"/>
            <a:ext cx="282522" cy="294294"/>
          </a:xfrm>
          <a:prstGeom prst="rect">
            <a:avLst/>
          </a:prstGeom>
        </p:spPr>
      </p:pic>
      <p:pic>
        <p:nvPicPr>
          <p:cNvPr id="19" name="Picture 18">
            <a:extLst>
              <a:ext uri="{FF2B5EF4-FFF2-40B4-BE49-F238E27FC236}">
                <a16:creationId xmlns:a16="http://schemas.microsoft.com/office/drawing/2014/main" id="{780947BD-7C3A-4D0F-9BAF-8165668954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2480" y="2831605"/>
            <a:ext cx="282522" cy="294294"/>
          </a:xfrm>
          <a:prstGeom prst="rect">
            <a:avLst/>
          </a:prstGeom>
        </p:spPr>
      </p:pic>
      <p:pic>
        <p:nvPicPr>
          <p:cNvPr id="20" name="Picture 19">
            <a:extLst>
              <a:ext uri="{FF2B5EF4-FFF2-40B4-BE49-F238E27FC236}">
                <a16:creationId xmlns:a16="http://schemas.microsoft.com/office/drawing/2014/main" id="{D15314D0-B4F1-43EC-93FE-1B81E96B84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2480" y="3348900"/>
            <a:ext cx="282522" cy="294294"/>
          </a:xfrm>
          <a:prstGeom prst="rect">
            <a:avLst/>
          </a:prstGeom>
        </p:spPr>
      </p:pic>
      <p:pic>
        <p:nvPicPr>
          <p:cNvPr id="22" name="Picture 21">
            <a:extLst>
              <a:ext uri="{FF2B5EF4-FFF2-40B4-BE49-F238E27FC236}">
                <a16:creationId xmlns:a16="http://schemas.microsoft.com/office/drawing/2014/main" id="{2BD3A5A4-6C91-41D8-8FEA-E9DB4F27B0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8436" y="3840686"/>
            <a:ext cx="282522" cy="294294"/>
          </a:xfrm>
          <a:prstGeom prst="rect">
            <a:avLst/>
          </a:prstGeom>
        </p:spPr>
      </p:pic>
      <p:pic>
        <p:nvPicPr>
          <p:cNvPr id="23" name="Picture 22">
            <a:extLst>
              <a:ext uri="{FF2B5EF4-FFF2-40B4-BE49-F238E27FC236}">
                <a16:creationId xmlns:a16="http://schemas.microsoft.com/office/drawing/2014/main" id="{46BA3440-B182-466F-9B9D-502017DBAF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4527" y="4351274"/>
            <a:ext cx="282522" cy="294294"/>
          </a:xfrm>
          <a:prstGeom prst="rect">
            <a:avLst/>
          </a:prstGeom>
        </p:spPr>
      </p:pic>
      <p:pic>
        <p:nvPicPr>
          <p:cNvPr id="24" name="Picture 23">
            <a:extLst>
              <a:ext uri="{FF2B5EF4-FFF2-40B4-BE49-F238E27FC236}">
                <a16:creationId xmlns:a16="http://schemas.microsoft.com/office/drawing/2014/main" id="{00C5615E-FF6E-48A9-BE30-CA0833C7D6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2480" y="4834549"/>
            <a:ext cx="282522" cy="294294"/>
          </a:xfrm>
          <a:prstGeom prst="rect">
            <a:avLst/>
          </a:prstGeom>
        </p:spPr>
      </p:pic>
      <p:sp>
        <p:nvSpPr>
          <p:cNvPr id="9" name="TextBox 8">
            <a:extLst>
              <a:ext uri="{FF2B5EF4-FFF2-40B4-BE49-F238E27FC236}">
                <a16:creationId xmlns:a16="http://schemas.microsoft.com/office/drawing/2014/main" id="{2FE68B62-3C01-4918-B378-B4C0BE324A64}"/>
              </a:ext>
            </a:extLst>
          </p:cNvPr>
          <p:cNvSpPr txBox="1"/>
          <p:nvPr/>
        </p:nvSpPr>
        <p:spPr>
          <a:xfrm>
            <a:off x="5219094" y="2345861"/>
            <a:ext cx="1238152"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A8104F3D-5559-484E-A7B4-3B21A68A0C0B}"/>
              </a:ext>
            </a:extLst>
          </p:cNvPr>
          <p:cNvSpPr txBox="1"/>
          <p:nvPr/>
        </p:nvSpPr>
        <p:spPr>
          <a:xfrm>
            <a:off x="5160961" y="2843810"/>
            <a:ext cx="1150706"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54FFB2D5-3736-4039-80F5-61F9671F37C8}"/>
              </a:ext>
            </a:extLst>
          </p:cNvPr>
          <p:cNvSpPr txBox="1"/>
          <p:nvPr/>
        </p:nvSpPr>
        <p:spPr>
          <a:xfrm>
            <a:off x="5160849" y="3830327"/>
            <a:ext cx="1701029"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A781BEE4-212E-41C4-945F-3E6FB75F693E}"/>
              </a:ext>
            </a:extLst>
          </p:cNvPr>
          <p:cNvSpPr txBox="1"/>
          <p:nvPr/>
        </p:nvSpPr>
        <p:spPr>
          <a:xfrm>
            <a:off x="5202565" y="4356749"/>
            <a:ext cx="1192419"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F981AAF8-3B93-4042-BFCC-BE4AE88ABC0C}"/>
              </a:ext>
            </a:extLst>
          </p:cNvPr>
          <p:cNvSpPr txBox="1"/>
          <p:nvPr/>
        </p:nvSpPr>
        <p:spPr>
          <a:xfrm>
            <a:off x="5206321" y="5340961"/>
            <a:ext cx="1283653"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59D0913A-D4AF-400E-8B79-EC0B930FE6CE}"/>
              </a:ext>
            </a:extLst>
          </p:cNvPr>
          <p:cNvSpPr txBox="1"/>
          <p:nvPr/>
        </p:nvSpPr>
        <p:spPr>
          <a:xfrm>
            <a:off x="5201492" y="5805393"/>
            <a:ext cx="1293310"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0BD0A2D8-FD6C-4B74-BEEE-7DD7AD769BA2}"/>
              </a:ext>
            </a:extLst>
          </p:cNvPr>
          <p:cNvSpPr txBox="1"/>
          <p:nvPr/>
        </p:nvSpPr>
        <p:spPr>
          <a:xfrm>
            <a:off x="5227791" y="3354859"/>
            <a:ext cx="1083876"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9BCCBB5D-7DD0-4C4D-8132-BD24D4D3C86E}"/>
              </a:ext>
            </a:extLst>
          </p:cNvPr>
          <p:cNvSpPr txBox="1"/>
          <p:nvPr/>
        </p:nvSpPr>
        <p:spPr>
          <a:xfrm>
            <a:off x="5119248" y="4850619"/>
            <a:ext cx="1443598"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41" name="Picture 2" descr="Dark City Clip Art">
            <a:extLst>
              <a:ext uri="{FF2B5EF4-FFF2-40B4-BE49-F238E27FC236}">
                <a16:creationId xmlns:a16="http://schemas.microsoft.com/office/drawing/2014/main" id="{71EA8880-A67D-47CB-B980-2AE61E8A87F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51519" y="2305776"/>
            <a:ext cx="471734" cy="341221"/>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Home 2 Clip Art">
            <a:extLst>
              <a:ext uri="{FF2B5EF4-FFF2-40B4-BE49-F238E27FC236}">
                <a16:creationId xmlns:a16="http://schemas.microsoft.com/office/drawing/2014/main" id="{03F616A1-B041-48E0-ABC9-55F7A18B448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89386" y="2796328"/>
            <a:ext cx="396001" cy="415454"/>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Cooking Pans Glove Clip Art">
            <a:extLst>
              <a:ext uri="{FF2B5EF4-FFF2-40B4-BE49-F238E27FC236}">
                <a16:creationId xmlns:a16="http://schemas.microsoft.com/office/drawing/2014/main" id="{82403B67-D7BD-45EE-996C-156171B1E93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20680" y="3301574"/>
            <a:ext cx="471734" cy="341221"/>
          </a:xfrm>
          <a:prstGeom prst="rect">
            <a:avLst/>
          </a:prstGeom>
          <a:noFill/>
          <a:extLst>
            <a:ext uri="{909E8E84-426E-40dd-AFC4-6F175D3DCCD1}">
              <a14:hiddenFill xmlns:a14="http://schemas.microsoft.com/office/drawing/2010/main" xmlns="">
                <a:solidFill>
                  <a:srgbClr val="FFFFFF"/>
                </a:solidFill>
              </a14:hiddenFill>
            </a:ext>
          </a:extLst>
        </p:spPr>
      </p:pic>
      <p:pic>
        <p:nvPicPr>
          <p:cNvPr id="6150" name="Picture 6" descr="Hotdog Apple Juice Chips Mustard Clip Art">
            <a:extLst>
              <a:ext uri="{FF2B5EF4-FFF2-40B4-BE49-F238E27FC236}">
                <a16:creationId xmlns:a16="http://schemas.microsoft.com/office/drawing/2014/main" id="{7441742E-CDF0-4B7D-BAB5-2E45A0E734DF}"/>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324" b="94862" l="10000" r="90000">
                        <a14:foregroundMark x1="45000" y1="6719" x2="45000" y2="6719"/>
                        <a14:foregroundMark x1="39667" y1="94862" x2="39667" y2="94862"/>
                      </a14:backgroundRemoval>
                    </a14:imgEffect>
                  </a14:imgLayer>
                </a14:imgProps>
              </a:ext>
              <a:ext uri="{28A0092B-C50C-407E-A947-70E740481C1C}">
                <a14:useLocalDpi xmlns:a14="http://schemas.microsoft.com/office/drawing/2010/main" val="0"/>
              </a:ext>
            </a:extLst>
          </a:blip>
          <a:srcRect/>
          <a:stretch>
            <a:fillRect/>
          </a:stretch>
        </p:blipFill>
        <p:spPr bwMode="auto">
          <a:xfrm>
            <a:off x="7108724" y="3755154"/>
            <a:ext cx="486027" cy="409883"/>
          </a:xfrm>
          <a:prstGeom prst="rect">
            <a:avLst/>
          </a:prstGeom>
          <a:noFill/>
          <a:extLst>
            <a:ext uri="{909E8E84-426E-40dd-AFC4-6F175D3DCCD1}">
              <a14:hiddenFill xmlns:a14="http://schemas.microsoft.com/office/drawing/2010/main" xmlns="">
                <a:solidFill>
                  <a:srgbClr val="FFFFFF"/>
                </a:solidFill>
              </a14:hiddenFill>
            </a:ext>
          </a:extLst>
        </p:spPr>
      </p:pic>
      <p:pic>
        <p:nvPicPr>
          <p:cNvPr id="6152" name="Picture 8" descr="Stacked Books Clip Art">
            <a:extLst>
              <a:ext uri="{FF2B5EF4-FFF2-40B4-BE49-F238E27FC236}">
                <a16:creationId xmlns:a16="http://schemas.microsoft.com/office/drawing/2014/main" id="{2E203C0D-6466-4A66-87B0-A2A48106118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21212" y="4310133"/>
            <a:ext cx="502041" cy="367716"/>
          </a:xfrm>
          <a:prstGeom prst="rect">
            <a:avLst/>
          </a:prstGeom>
          <a:noFill/>
          <a:extLst>
            <a:ext uri="{909E8E84-426E-40dd-AFC4-6F175D3DCCD1}">
              <a14:hiddenFill xmlns:a14="http://schemas.microsoft.com/office/drawing/2010/main" xmlns="">
                <a:solidFill>
                  <a:srgbClr val="FFFFFF"/>
                </a:solidFill>
              </a14:hiddenFill>
            </a:ext>
          </a:extLst>
        </p:spPr>
      </p:pic>
      <p:pic>
        <p:nvPicPr>
          <p:cNvPr id="6154" name="Picture 10" descr="Tv Lcd Hdtv Clip Art">
            <a:extLst>
              <a:ext uri="{FF2B5EF4-FFF2-40B4-BE49-F238E27FC236}">
                <a16:creationId xmlns:a16="http://schemas.microsoft.com/office/drawing/2014/main" id="{0A8508D1-1361-466F-A3BF-A6F2BE957FA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69516" y="4816145"/>
            <a:ext cx="405431" cy="331102"/>
          </a:xfrm>
          <a:prstGeom prst="rect">
            <a:avLst/>
          </a:prstGeom>
          <a:noFill/>
          <a:extLst>
            <a:ext uri="{909E8E84-426E-40dd-AFC4-6F175D3DCCD1}">
              <a14:hiddenFill xmlns:a14="http://schemas.microsoft.com/office/drawing/2010/main" xmlns="">
                <a:solidFill>
                  <a:srgbClr val="FFFFFF"/>
                </a:solidFill>
              </a14:hiddenFill>
            </a:ext>
          </a:extLst>
        </p:spPr>
      </p:pic>
      <p:pic>
        <p:nvPicPr>
          <p:cNvPr id="6156" name="Picture 12" descr="United Kingdom Flag Clip Art">
            <a:extLst>
              <a:ext uri="{FF2B5EF4-FFF2-40B4-BE49-F238E27FC236}">
                <a16:creationId xmlns:a16="http://schemas.microsoft.com/office/drawing/2014/main" id="{E07209CB-7541-4ABD-91D9-658941F1D32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5227" y="5355042"/>
            <a:ext cx="504705" cy="252353"/>
          </a:xfrm>
          <a:prstGeom prst="rect">
            <a:avLst/>
          </a:prstGeom>
          <a:noFill/>
          <a:extLst>
            <a:ext uri="{909E8E84-426E-40dd-AFC4-6F175D3DCCD1}">
              <a14:hiddenFill xmlns:a14="http://schemas.microsoft.com/office/drawing/2010/main" xmlns="">
                <a:solidFill>
                  <a:srgbClr val="FFFFFF"/>
                </a:solidFill>
              </a14:hiddenFill>
            </a:ext>
          </a:extLst>
        </p:spPr>
      </p:pic>
      <p:pic>
        <p:nvPicPr>
          <p:cNvPr id="6158" name="Picture 14" descr="Slate-apple Clip Art">
            <a:extLst>
              <a:ext uri="{FF2B5EF4-FFF2-40B4-BE49-F238E27FC236}">
                <a16:creationId xmlns:a16="http://schemas.microsoft.com/office/drawing/2014/main" id="{E0329429-AF5F-4E72-8AE1-D9E39B0ED5E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00381" y="5755459"/>
            <a:ext cx="366627" cy="451117"/>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46">
            <a:extLst>
              <a:ext uri="{FF2B5EF4-FFF2-40B4-BE49-F238E27FC236}">
                <a16:creationId xmlns:a16="http://schemas.microsoft.com/office/drawing/2014/main" id="{84F041CB-646A-485D-9829-6AF7A26336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30074" y="5344578"/>
            <a:ext cx="282522" cy="294294"/>
          </a:xfrm>
          <a:prstGeom prst="rect">
            <a:avLst/>
          </a:prstGeom>
        </p:spPr>
      </p:pic>
      <p:pic>
        <p:nvPicPr>
          <p:cNvPr id="48" name="Picture 47">
            <a:extLst>
              <a:ext uri="{FF2B5EF4-FFF2-40B4-BE49-F238E27FC236}">
                <a16:creationId xmlns:a16="http://schemas.microsoft.com/office/drawing/2014/main" id="{7EA8ADC8-BE9B-42E3-8C69-745ABBCCD1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2480" y="5828175"/>
            <a:ext cx="282522" cy="294294"/>
          </a:xfrm>
          <a:prstGeom prst="rect">
            <a:avLst/>
          </a:prstGeom>
        </p:spPr>
      </p:pic>
      <p:grpSp>
        <p:nvGrpSpPr>
          <p:cNvPr id="42" name="Group 41">
            <a:extLst>
              <a:ext uri="{FF2B5EF4-FFF2-40B4-BE49-F238E27FC236}">
                <a16:creationId xmlns:a16="http://schemas.microsoft.com/office/drawing/2014/main" id="{E0A61BB0-9E7D-47DC-8221-7505059EFC10}"/>
              </a:ext>
            </a:extLst>
          </p:cNvPr>
          <p:cNvGrpSpPr/>
          <p:nvPr/>
        </p:nvGrpSpPr>
        <p:grpSpPr>
          <a:xfrm>
            <a:off x="302586" y="2158837"/>
            <a:ext cx="3558450" cy="3958915"/>
            <a:chOff x="302586" y="2074924"/>
            <a:chExt cx="3558450" cy="3958915"/>
          </a:xfrm>
        </p:grpSpPr>
        <p:pic>
          <p:nvPicPr>
            <p:cNvPr id="45" name="Picture 44" descr="A close up of a logo&#10;&#10;Description automatically generated">
              <a:extLst>
                <a:ext uri="{FF2B5EF4-FFF2-40B4-BE49-F238E27FC236}">
                  <a16:creationId xmlns:a16="http://schemas.microsoft.com/office/drawing/2014/main" id="{DFC30856-03D2-46AC-94A5-E740F08B0C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7850" y="4133030"/>
              <a:ext cx="1742954" cy="1742954"/>
            </a:xfrm>
            <a:prstGeom prst="rect">
              <a:avLst/>
            </a:prstGeom>
          </p:spPr>
        </p:pic>
        <p:pic>
          <p:nvPicPr>
            <p:cNvPr id="46" name="Picture 45" descr="A picture containing toy, shirt&#10;&#10;Description automatically generated">
              <a:extLst>
                <a:ext uri="{FF2B5EF4-FFF2-40B4-BE49-F238E27FC236}">
                  <a16:creationId xmlns:a16="http://schemas.microsoft.com/office/drawing/2014/main" id="{6ABE6448-C996-477A-887A-973FACB03B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033" y="2074924"/>
              <a:ext cx="1992588" cy="1992588"/>
            </a:xfrm>
            <a:prstGeom prst="rect">
              <a:avLst/>
            </a:prstGeom>
          </p:spPr>
        </p:pic>
        <p:grpSp>
          <p:nvGrpSpPr>
            <p:cNvPr id="17" name="Group 16">
              <a:extLst>
                <a:ext uri="{FF2B5EF4-FFF2-40B4-BE49-F238E27FC236}">
                  <a16:creationId xmlns:a16="http://schemas.microsoft.com/office/drawing/2014/main" id="{94415099-015C-4C54-AE83-4BA22B0E384B}"/>
                </a:ext>
              </a:extLst>
            </p:cNvPr>
            <p:cNvGrpSpPr/>
            <p:nvPr/>
          </p:nvGrpSpPr>
          <p:grpSpPr>
            <a:xfrm>
              <a:off x="302586" y="2272067"/>
              <a:ext cx="3558450" cy="3761772"/>
              <a:chOff x="302586" y="2272067"/>
              <a:chExt cx="3558450" cy="3761772"/>
            </a:xfrm>
          </p:grpSpPr>
          <p:sp>
            <p:nvSpPr>
              <p:cNvPr id="14" name="Speech Bubble: Rectangle with Corners Rounded 13">
                <a:extLst>
                  <a:ext uri="{FF2B5EF4-FFF2-40B4-BE49-F238E27FC236}">
                    <a16:creationId xmlns:a16="http://schemas.microsoft.com/office/drawing/2014/main" id="{29B13D12-28E0-4965-AD49-93472CACEA4D}"/>
                  </a:ext>
                </a:extLst>
              </p:cNvPr>
              <p:cNvSpPr/>
              <p:nvPr/>
            </p:nvSpPr>
            <p:spPr>
              <a:xfrm>
                <a:off x="302586" y="2272067"/>
                <a:ext cx="3558450" cy="3761772"/>
              </a:xfrm>
              <a:prstGeom prst="wedgeRoundRectCallout">
                <a:avLst>
                  <a:gd name="adj1" fmla="val 56750"/>
                  <a:gd name="adj2" fmla="val -6328"/>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62" name="Picture 18">
                <a:extLst>
                  <a:ext uri="{FF2B5EF4-FFF2-40B4-BE49-F238E27FC236}">
                    <a16:creationId xmlns:a16="http://schemas.microsoft.com/office/drawing/2014/main" id="{0DFFE0A8-0266-4B7C-BA1A-8D79324451A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42850" y="2855524"/>
                <a:ext cx="3110147" cy="1749457"/>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a:extLst>
                  <a:ext uri="{FF2B5EF4-FFF2-40B4-BE49-F238E27FC236}">
                    <a16:creationId xmlns:a16="http://schemas.microsoft.com/office/drawing/2014/main" id="{5A096CA1-1D28-425E-A6BB-AA7D82B0BAEE}"/>
                  </a:ext>
                </a:extLst>
              </p:cNvPr>
              <p:cNvSpPr txBox="1"/>
              <p:nvPr/>
            </p:nvSpPr>
            <p:spPr>
              <a:xfrm>
                <a:off x="879080" y="2387781"/>
                <a:ext cx="2381232" cy="402225"/>
              </a:xfrm>
              <a:prstGeom prst="rect">
                <a:avLst/>
              </a:prstGeom>
              <a:noFill/>
            </p:spPr>
            <p:txBody>
              <a:bodyPr wrap="square" rtlCol="0">
                <a:spAutoFit/>
              </a:bodyPr>
              <a:lstStyle/>
              <a:p>
                <a:r>
                  <a:rPr lang="en-GB" sz="2000" b="1" dirty="0">
                    <a:solidFill>
                      <a:schemeClr val="bg1"/>
                    </a:solidFill>
                  </a:rPr>
                  <a:t>La Brioche Dorée </a:t>
                </a:r>
                <a:endParaRPr lang="en-GB" sz="2000" dirty="0">
                  <a:solidFill>
                    <a:schemeClr val="bg1"/>
                  </a:solidFill>
                </a:endParaRPr>
              </a:p>
            </p:txBody>
          </p:sp>
          <p:sp>
            <p:nvSpPr>
              <p:cNvPr id="16" name="TextBox 15">
                <a:extLst>
                  <a:ext uri="{FF2B5EF4-FFF2-40B4-BE49-F238E27FC236}">
                    <a16:creationId xmlns:a16="http://schemas.microsoft.com/office/drawing/2014/main" id="{25A9FD8E-A300-43F8-97A6-55B321C45570}"/>
                  </a:ext>
                </a:extLst>
              </p:cNvPr>
              <p:cNvSpPr txBox="1"/>
              <p:nvPr/>
            </p:nvSpPr>
            <p:spPr>
              <a:xfrm>
                <a:off x="462709" y="4669626"/>
                <a:ext cx="3213862" cy="1323439"/>
              </a:xfrm>
              <a:prstGeom prst="rect">
                <a:avLst/>
              </a:prstGeom>
              <a:noFill/>
            </p:spPr>
            <p:txBody>
              <a:bodyPr wrap="square" rtlCol="0">
                <a:spAutoFit/>
              </a:bodyPr>
              <a:lstStyle/>
              <a:p>
                <a:pPr algn="ctr"/>
                <a:r>
                  <a:rPr lang="en-GB" sz="2000" dirty="0" err="1">
                    <a:solidFill>
                      <a:schemeClr val="bg1"/>
                    </a:solidFill>
                  </a:rPr>
                  <a:t>C’est</a:t>
                </a:r>
                <a:r>
                  <a:rPr lang="en-GB" sz="2000" dirty="0">
                    <a:solidFill>
                      <a:schemeClr val="bg1"/>
                    </a:solidFill>
                  </a:rPr>
                  <a:t> </a:t>
                </a:r>
                <a:r>
                  <a:rPr lang="en-GB" sz="2000" dirty="0" err="1">
                    <a:solidFill>
                      <a:schemeClr val="bg1"/>
                    </a:solidFill>
                  </a:rPr>
                  <a:t>une</a:t>
                </a:r>
                <a:r>
                  <a:rPr lang="en-GB" sz="2000" dirty="0">
                    <a:solidFill>
                      <a:schemeClr val="bg1"/>
                    </a:solidFill>
                  </a:rPr>
                  <a:t> </a:t>
                </a:r>
                <a:r>
                  <a:rPr lang="fr-FR" sz="2000" dirty="0">
                    <a:solidFill>
                      <a:schemeClr val="bg1"/>
                    </a:solidFill>
                  </a:rPr>
                  <a:t>chaîne française populaire. Elle propose des pâtisseries et des sandwichs.</a:t>
                </a:r>
                <a:endParaRPr lang="en-GB" sz="2000" dirty="0">
                  <a:solidFill>
                    <a:schemeClr val="bg1"/>
                  </a:solidFill>
                </a:endParaRPr>
              </a:p>
            </p:txBody>
          </p:sp>
        </p:grpSp>
      </p:grpSp>
      <p:sp>
        <p:nvSpPr>
          <p:cNvPr id="65" name="Action Button: Custom 16">
            <a:hlinkClick r:id="" action="ppaction://noaction" highlightClick="1">
              <a:snd r:embed="rId17" name="2.wav"/>
            </a:hlinkClick>
            <a:extLst>
              <a:ext uri="{FF2B5EF4-FFF2-40B4-BE49-F238E27FC236}">
                <a16:creationId xmlns:a16="http://schemas.microsoft.com/office/drawing/2014/main" id="{96D5EFD8-3BE3-41B1-ABC5-07D2861AA665}"/>
              </a:ext>
            </a:extLst>
          </p:cNvPr>
          <p:cNvSpPr/>
          <p:nvPr/>
        </p:nvSpPr>
        <p:spPr>
          <a:xfrm>
            <a:off x="4503690" y="27714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6" name="Action Button: Custom 16">
            <a:hlinkClick r:id="" action="ppaction://noaction" highlightClick="1">
              <a:snd r:embed="rId18" name="3.wav"/>
            </a:hlinkClick>
            <a:extLst>
              <a:ext uri="{FF2B5EF4-FFF2-40B4-BE49-F238E27FC236}">
                <a16:creationId xmlns:a16="http://schemas.microsoft.com/office/drawing/2014/main" id="{6669681B-3A1E-4D6C-86C2-2FC7E274DD6A}"/>
              </a:ext>
            </a:extLst>
          </p:cNvPr>
          <p:cNvSpPr/>
          <p:nvPr/>
        </p:nvSpPr>
        <p:spPr>
          <a:xfrm>
            <a:off x="4501612" y="328214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7" name="Action Button: Custom 16">
            <a:hlinkClick r:id="" action="ppaction://noaction" highlightClick="1">
              <a:snd r:embed="rId19" name="4.wav"/>
            </a:hlinkClick>
            <a:extLst>
              <a:ext uri="{FF2B5EF4-FFF2-40B4-BE49-F238E27FC236}">
                <a16:creationId xmlns:a16="http://schemas.microsoft.com/office/drawing/2014/main" id="{6AE817DC-13C4-45E8-8792-CE5690975A82}"/>
              </a:ext>
            </a:extLst>
          </p:cNvPr>
          <p:cNvSpPr/>
          <p:nvPr/>
        </p:nvSpPr>
        <p:spPr>
          <a:xfrm>
            <a:off x="4501612" y="37643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8" name="Action Button: Custom 16">
            <a:hlinkClick r:id="" action="ppaction://noaction" highlightClick="1">
              <a:snd r:embed="rId20" name="1.wav"/>
            </a:hlinkClick>
            <a:extLst>
              <a:ext uri="{FF2B5EF4-FFF2-40B4-BE49-F238E27FC236}">
                <a16:creationId xmlns:a16="http://schemas.microsoft.com/office/drawing/2014/main" id="{96E66D31-CBA1-4E3E-975F-9053749525A7}"/>
              </a:ext>
            </a:extLst>
          </p:cNvPr>
          <p:cNvSpPr/>
          <p:nvPr/>
        </p:nvSpPr>
        <p:spPr>
          <a:xfrm>
            <a:off x="4503690" y="229881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9" name="Action Button: Custom 16">
            <a:hlinkClick r:id="" action="ppaction://noaction" highlightClick="1">
              <a:snd r:embed="rId21" name="6.wav"/>
            </a:hlinkClick>
            <a:extLst>
              <a:ext uri="{FF2B5EF4-FFF2-40B4-BE49-F238E27FC236}">
                <a16:creationId xmlns:a16="http://schemas.microsoft.com/office/drawing/2014/main" id="{DE1C14CC-759A-4FE9-A939-54A4151D05CF}"/>
              </a:ext>
            </a:extLst>
          </p:cNvPr>
          <p:cNvSpPr/>
          <p:nvPr/>
        </p:nvSpPr>
        <p:spPr>
          <a:xfrm>
            <a:off x="4506406" y="476777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0" name="Action Button: Custom 16">
            <a:hlinkClick r:id="" action="ppaction://noaction" highlightClick="1">
              <a:snd r:embed="rId22" name="7.wav"/>
            </a:hlinkClick>
            <a:extLst>
              <a:ext uri="{FF2B5EF4-FFF2-40B4-BE49-F238E27FC236}">
                <a16:creationId xmlns:a16="http://schemas.microsoft.com/office/drawing/2014/main" id="{BCCF4784-62A8-4CF6-9E3F-17332F522EF0}"/>
              </a:ext>
            </a:extLst>
          </p:cNvPr>
          <p:cNvSpPr/>
          <p:nvPr/>
        </p:nvSpPr>
        <p:spPr>
          <a:xfrm>
            <a:off x="4511806" y="527414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71" name="Action Button: Custom 16">
            <a:hlinkClick r:id="" action="ppaction://noaction" highlightClick="1">
              <a:snd r:embed="rId23" name="8.wav"/>
            </a:hlinkClick>
            <a:extLst>
              <a:ext uri="{FF2B5EF4-FFF2-40B4-BE49-F238E27FC236}">
                <a16:creationId xmlns:a16="http://schemas.microsoft.com/office/drawing/2014/main" id="{57A8A6DA-2EB6-4FB1-A22F-ABFA3DDA1D4E}"/>
              </a:ext>
            </a:extLst>
          </p:cNvPr>
          <p:cNvSpPr/>
          <p:nvPr/>
        </p:nvSpPr>
        <p:spPr>
          <a:xfrm>
            <a:off x="4501612" y="57612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72" name="Action Button: Custom 16">
            <a:hlinkClick r:id="" action="ppaction://noaction" highlightClick="1">
              <a:snd r:embed="rId24" name="5.wav"/>
            </a:hlinkClick>
            <a:extLst>
              <a:ext uri="{FF2B5EF4-FFF2-40B4-BE49-F238E27FC236}">
                <a16:creationId xmlns:a16="http://schemas.microsoft.com/office/drawing/2014/main" id="{129B2B54-AE79-44A5-81D1-A9C8593762A0}"/>
              </a:ext>
            </a:extLst>
          </p:cNvPr>
          <p:cNvSpPr/>
          <p:nvPr/>
        </p:nvSpPr>
        <p:spPr>
          <a:xfrm>
            <a:off x="4501612" y="42818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181478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29" grpId="0" animBg="1"/>
      <p:bldP spid="30" grpId="0" animBg="1"/>
      <p:bldP spid="32" grpId="0" animBg="1"/>
      <p:bldP spid="33" grpId="0" animBg="1"/>
      <p:bldP spid="34" grpId="0" animBg="1"/>
      <p:bldP spid="3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7.3.2.5</a:t>
            </a:r>
          </a:p>
        </p:txBody>
      </p:sp>
      <p:sp>
        <p:nvSpPr>
          <p:cNvPr id="3" name="Content Placeholder 2"/>
          <p:cNvSpPr>
            <a:spLocks noGrp="1"/>
          </p:cNvSpPr>
          <p:nvPr>
            <p:ph idx="1"/>
          </p:nvPr>
        </p:nvSpPr>
        <p:spPr/>
        <p:txBody>
          <a:bodyPr/>
          <a:lstStyle/>
          <a:p>
            <a:r>
              <a:rPr lang="en-US" dirty="0"/>
              <a:t>Slide 26: Callout about </a:t>
            </a:r>
            <a:r>
              <a:rPr lang="en-US" dirty="0" err="1"/>
              <a:t>Parque</a:t>
            </a:r>
            <a:r>
              <a:rPr lang="en-US" dirty="0"/>
              <a:t> </a:t>
            </a:r>
            <a:r>
              <a:rPr lang="en-US" dirty="0" err="1"/>
              <a:t>Astérix</a:t>
            </a:r>
            <a:r>
              <a:rPr lang="en-US" dirty="0"/>
              <a:t> in reading activity with modal verbs</a:t>
            </a:r>
          </a:p>
        </p:txBody>
      </p:sp>
    </p:spTree>
    <p:extLst>
      <p:ext uri="{BB962C8B-B14F-4D97-AF65-F5344CB8AC3E}">
        <p14:creationId xmlns:p14="http://schemas.microsoft.com/office/powerpoint/2010/main" val="1269244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background rectangle">
            <a:extLst>
              <a:ext uri="{FF2B5EF4-FFF2-40B4-BE49-F238E27FC236}">
                <a16:creationId xmlns:a16="http://schemas.microsoft.com/office/drawing/2014/main" id="{5E7302A3-5F4D-4F35-859A-D63DCA3ECA5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7836"/>
            <a:ext cx="6457246" cy="867128"/>
          </a:xfrm>
          <a:prstGeom prst="rect">
            <a:avLst/>
          </a:prstGeom>
        </p:spPr>
      </p:pic>
      <p:sp>
        <p:nvSpPr>
          <p:cNvPr id="38" name="Title 3">
            <a:extLst>
              <a:ext uri="{FF2B5EF4-FFF2-40B4-BE49-F238E27FC236}">
                <a16:creationId xmlns:a16="http://schemas.microsoft.com/office/drawing/2014/main" id="{5E81CE97-057B-46E8-AEDA-04FC8A2599AF}"/>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Rêve</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réalité</a:t>
            </a:r>
            <a:r>
              <a:rPr lang="en-GB" sz="3600" b="1" dirty="0">
                <a:solidFill>
                  <a:schemeClr val="bg1"/>
                </a:solidFill>
              </a:rPr>
              <a:t> ?</a:t>
            </a:r>
          </a:p>
        </p:txBody>
      </p:sp>
      <p:sp>
        <p:nvSpPr>
          <p:cNvPr id="39" name="Rounded Rectangle 46">
            <a:extLst>
              <a:ext uri="{FF2B5EF4-FFF2-40B4-BE49-F238E27FC236}">
                <a16:creationId xmlns:a16="http://schemas.microsoft.com/office/drawing/2014/main" id="{F0116F7C-AC8A-46DE-AA87-CDCF8FDA022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0" name="TextBox 39">
            <a:extLst>
              <a:ext uri="{FF2B5EF4-FFF2-40B4-BE49-F238E27FC236}">
                <a16:creationId xmlns:a16="http://schemas.microsoft.com/office/drawing/2014/main" id="{81B28177-61DC-48CE-9805-F984797E73D1}"/>
              </a:ext>
            </a:extLst>
          </p:cNvPr>
          <p:cNvSpPr txBox="1"/>
          <p:nvPr/>
        </p:nvSpPr>
        <p:spPr>
          <a:xfrm>
            <a:off x="180000" y="1295526"/>
            <a:ext cx="11729920" cy="461665"/>
          </a:xfrm>
          <a:prstGeom prst="rect">
            <a:avLst/>
          </a:prstGeom>
          <a:noFill/>
        </p:spPr>
        <p:txBody>
          <a:bodyPr wrap="square" rtlCol="0">
            <a:spAutoFit/>
          </a:bodyPr>
          <a:lstStyle/>
          <a:p>
            <a:pPr lvl="0"/>
            <a:r>
              <a:rPr lang="fr-FR" sz="2400" dirty="0">
                <a:solidFill>
                  <a:srgbClr val="1F4E79"/>
                </a:solidFill>
                <a:latin typeface="Century Gothic" panose="020B0502020202020204" pitchFamily="34" charset="0"/>
              </a:rPr>
              <a:t>Amir rêve très souvent ! C’est la réalité ou un rêve ? Coche. </a:t>
            </a:r>
            <a:endPar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aphicFrame>
        <p:nvGraphicFramePr>
          <p:cNvPr id="41" name="Table 6">
            <a:extLst>
              <a:ext uri="{FF2B5EF4-FFF2-40B4-BE49-F238E27FC236}">
                <a16:creationId xmlns:a16="http://schemas.microsoft.com/office/drawing/2014/main" id="{BE2D5FC9-59F0-4CC4-A2BF-0683F74AC524}"/>
              </a:ext>
            </a:extLst>
          </p:cNvPr>
          <p:cNvGraphicFramePr>
            <a:graphicFrameLocks noGrp="1"/>
          </p:cNvGraphicFramePr>
          <p:nvPr>
            <p:extLst>
              <p:ext uri="{D42A27DB-BD31-4B8C-83A1-F6EECF244321}">
                <p14:modId xmlns:p14="http://schemas.microsoft.com/office/powerpoint/2010/main" val="479192280"/>
              </p:ext>
            </p:extLst>
          </p:nvPr>
        </p:nvGraphicFramePr>
        <p:xfrm>
          <a:off x="2071868" y="2240270"/>
          <a:ext cx="9838052" cy="3870960"/>
        </p:xfrm>
        <a:graphic>
          <a:graphicData uri="http://schemas.openxmlformats.org/drawingml/2006/table">
            <a:tbl>
              <a:tblPr firstRow="1" bandRow="1">
                <a:tableStyleId>{21E4AEA4-8DFA-4A89-87EB-49C32662AFE0}</a:tableStyleId>
              </a:tblPr>
              <a:tblGrid>
                <a:gridCol w="601966">
                  <a:extLst>
                    <a:ext uri="{9D8B030D-6E8A-4147-A177-3AD203B41FA5}">
                      <a16:colId xmlns:a16="http://schemas.microsoft.com/office/drawing/2014/main" val="2607353726"/>
                    </a:ext>
                  </a:extLst>
                </a:gridCol>
                <a:gridCol w="5612180">
                  <a:extLst>
                    <a:ext uri="{9D8B030D-6E8A-4147-A177-3AD203B41FA5}">
                      <a16:colId xmlns:a16="http://schemas.microsoft.com/office/drawing/2014/main" val="1600817978"/>
                    </a:ext>
                  </a:extLst>
                </a:gridCol>
                <a:gridCol w="1811953">
                  <a:extLst>
                    <a:ext uri="{9D8B030D-6E8A-4147-A177-3AD203B41FA5}">
                      <a16:colId xmlns:a16="http://schemas.microsoft.com/office/drawing/2014/main" val="2609792770"/>
                    </a:ext>
                  </a:extLst>
                </a:gridCol>
                <a:gridCol w="1811953">
                  <a:extLst>
                    <a:ext uri="{9D8B030D-6E8A-4147-A177-3AD203B41FA5}">
                      <a16:colId xmlns:a16="http://schemas.microsoft.com/office/drawing/2014/main" val="1616836717"/>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bg1"/>
                          </a:solidFill>
                          <a:effectLst/>
                          <a:latin typeface="+mn-lt"/>
                          <a:ea typeface="+mn-ea"/>
                          <a:cs typeface="+mn-cs"/>
                        </a:rPr>
                        <a:t>un </a:t>
                      </a:r>
                      <a:r>
                        <a:rPr lang="fr-FR" sz="2000" dirty="0">
                          <a:solidFill>
                            <a:schemeClr val="bg1"/>
                          </a:solidFill>
                          <a:latin typeface="Century Gothic" panose="020B0502020202020204" pitchFamily="34" charset="0"/>
                        </a:rPr>
                        <a:t>rêve </a:t>
                      </a:r>
                      <a:r>
                        <a:rPr lang="en-GB" sz="2000" b="1" i="0" kern="1200" dirty="0">
                          <a:solidFill>
                            <a:schemeClr val="lt1"/>
                          </a:solidFill>
                          <a:effectLst/>
                          <a:latin typeface="+mn-lt"/>
                          <a:ea typeface="+mn-ea"/>
                          <a:cs typeface="+mn-cs"/>
                        </a:rPr>
                        <a:t>(</a:t>
                      </a:r>
                      <a:r>
                        <a:rPr lang="en-GB" sz="2000" b="1" i="0" kern="1200" dirty="0" err="1">
                          <a:solidFill>
                            <a:schemeClr val="lt1"/>
                          </a:solidFill>
                          <a:effectLst/>
                          <a:latin typeface="+mn-lt"/>
                          <a:ea typeface="+mn-ea"/>
                          <a:cs typeface="+mn-cs"/>
                        </a:rPr>
                        <a:t>veux</a:t>
                      </a:r>
                      <a:r>
                        <a:rPr lang="en-GB" sz="2000" b="1" i="0" kern="1200" dirty="0">
                          <a:solidFill>
                            <a:schemeClr val="lt1"/>
                          </a:solidFill>
                          <a:effectLst/>
                          <a:latin typeface="+mn-lt"/>
                          <a:ea typeface="+mn-ea"/>
                          <a:cs typeface="+mn-cs"/>
                        </a:rPr>
                        <a:t>)</a:t>
                      </a:r>
                      <a:endParaRPr lang="en-GB" sz="24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la </a:t>
                      </a:r>
                      <a:r>
                        <a:rPr lang="en-GB" sz="2000" b="1" dirty="0" err="1">
                          <a:solidFill>
                            <a:schemeClr val="bg1"/>
                          </a:solidFill>
                        </a:rPr>
                        <a:t>réalité</a:t>
                      </a:r>
                      <a:endParaRPr lang="en-GB" sz="2000" b="1"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bg1"/>
                          </a:solidFill>
                        </a:rPr>
                        <a:t>(-)</a:t>
                      </a:r>
                    </a:p>
                  </a:txBody>
                  <a:tcPr/>
                </a:tc>
                <a:extLst>
                  <a:ext uri="{0D108BD9-81ED-4DB2-BD59-A6C34878D82A}">
                    <a16:rowId xmlns:a16="http://schemas.microsoft.com/office/drawing/2014/main" val="1153431983"/>
                  </a:ext>
                </a:extLst>
              </a:tr>
              <a:tr h="370840">
                <a:tc>
                  <a:txBody>
                    <a:bodyPr/>
                    <a:lstStyle/>
                    <a:p>
                      <a:pPr algn="ctr"/>
                      <a:r>
                        <a:rPr lang="en-GB" sz="2000" dirty="0">
                          <a:solidFill>
                            <a:schemeClr val="accent1">
                              <a:lumMod val="50000"/>
                            </a:schemeClr>
                          </a:solidFill>
                        </a:rPr>
                        <a:t>1.</a:t>
                      </a:r>
                    </a:p>
                  </a:txBody>
                  <a:tcPr/>
                </a:tc>
                <a:tc>
                  <a:txBody>
                    <a:bodyPr/>
                    <a:lstStyle/>
                    <a:p>
                      <a:r>
                        <a:rPr lang="en-GB" sz="2000" dirty="0">
                          <a:solidFill>
                            <a:schemeClr val="accent1">
                              <a:lumMod val="50000"/>
                            </a:schemeClr>
                          </a:solidFill>
                        </a:rPr>
                        <a:t>Je </a:t>
                      </a:r>
                      <a:r>
                        <a:rPr lang="en-GB" sz="2000" dirty="0" err="1">
                          <a:solidFill>
                            <a:schemeClr val="accent1">
                              <a:lumMod val="50000"/>
                            </a:schemeClr>
                          </a:solidFill>
                        </a:rPr>
                        <a:t>veux</a:t>
                      </a:r>
                      <a:r>
                        <a:rPr lang="en-GB" sz="2000" dirty="0">
                          <a:solidFill>
                            <a:schemeClr val="accent1">
                              <a:lumMod val="50000"/>
                            </a:schemeClr>
                          </a:solidFill>
                        </a:rPr>
                        <a:t> </a:t>
                      </a:r>
                      <a:r>
                        <a:rPr lang="en-GB" sz="2000" dirty="0" err="1">
                          <a:solidFill>
                            <a:schemeClr val="accent1">
                              <a:lumMod val="50000"/>
                            </a:schemeClr>
                          </a:solidFill>
                        </a:rPr>
                        <a:t>visiter</a:t>
                      </a:r>
                      <a:r>
                        <a:rPr lang="en-GB" sz="2000" dirty="0">
                          <a:solidFill>
                            <a:schemeClr val="accent1">
                              <a:lumMod val="50000"/>
                            </a:schemeClr>
                          </a:solidFill>
                        </a:rPr>
                        <a:t> Parc </a:t>
                      </a:r>
                      <a:r>
                        <a:rPr lang="en-GB" sz="2000" dirty="0" err="1">
                          <a:solidFill>
                            <a:schemeClr val="accent1">
                              <a:lumMod val="50000"/>
                            </a:schemeClr>
                          </a:solidFill>
                        </a:rPr>
                        <a:t>Astérix</a:t>
                      </a:r>
                      <a:r>
                        <a:rPr lang="en-GB" sz="2000" dirty="0">
                          <a:solidFill>
                            <a:schemeClr val="accent1">
                              <a:lumMod val="50000"/>
                            </a:schemeClr>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Je           </a:t>
                      </a:r>
                      <a:r>
                        <a:rPr lang="en-GB" sz="2000" dirty="0" err="1">
                          <a:solidFill>
                            <a:schemeClr val="accent1">
                              <a:lumMod val="50000"/>
                            </a:schemeClr>
                          </a:solidFill>
                        </a:rPr>
                        <a:t>regarde</a:t>
                      </a:r>
                      <a:r>
                        <a:rPr lang="en-GB" sz="2000" dirty="0">
                          <a:solidFill>
                            <a:schemeClr val="accent1">
                              <a:lumMod val="50000"/>
                            </a:schemeClr>
                          </a:solidFill>
                        </a:rPr>
                        <a:t> </a:t>
                      </a:r>
                      <a:r>
                        <a:rPr lang="fr-FR" sz="2000" dirty="0">
                          <a:solidFill>
                            <a:schemeClr val="accent1">
                              <a:lumMod val="50000"/>
                            </a:schemeClr>
                          </a:solidFill>
                        </a:rPr>
                        <a:t>le Grand Prix de Monaco.</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Je </a:t>
                      </a:r>
                      <a:r>
                        <a:rPr lang="en-GB" sz="2000" dirty="0" err="1">
                          <a:solidFill>
                            <a:schemeClr val="accent1">
                              <a:lumMod val="50000"/>
                            </a:schemeClr>
                          </a:solidFill>
                        </a:rPr>
                        <a:t>veux</a:t>
                      </a:r>
                      <a:r>
                        <a:rPr lang="en-GB" sz="2000" dirty="0">
                          <a:solidFill>
                            <a:schemeClr val="accent1">
                              <a:lumMod val="50000"/>
                            </a:schemeClr>
                          </a:solidFill>
                        </a:rPr>
                        <a:t> </a:t>
                      </a:r>
                      <a:r>
                        <a:rPr lang="en-GB" sz="2000" dirty="0" err="1">
                          <a:solidFill>
                            <a:schemeClr val="accent1">
                              <a:lumMod val="50000"/>
                            </a:schemeClr>
                          </a:solidFill>
                        </a:rPr>
                        <a:t>apprendre</a:t>
                      </a:r>
                      <a:r>
                        <a:rPr lang="en-GB" sz="2000" dirty="0">
                          <a:solidFill>
                            <a:schemeClr val="accent1">
                              <a:lumMod val="50000"/>
                            </a:schemeClr>
                          </a:solidFill>
                        </a:rPr>
                        <a:t> </a:t>
                      </a:r>
                      <a:r>
                        <a:rPr lang="en-GB" sz="2000" dirty="0" err="1">
                          <a:solidFill>
                            <a:schemeClr val="accent1">
                              <a:lumMod val="50000"/>
                            </a:schemeClr>
                          </a:solidFill>
                        </a:rPr>
                        <a:t>une</a:t>
                      </a:r>
                      <a:r>
                        <a:rPr lang="en-GB" sz="2000" dirty="0">
                          <a:solidFill>
                            <a:schemeClr val="accent1">
                              <a:lumMod val="50000"/>
                            </a:schemeClr>
                          </a:solidFill>
                        </a:rPr>
                        <a:t> nouvelle langue.</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Je </a:t>
                      </a:r>
                      <a:r>
                        <a:rPr lang="en-GB" sz="2000" dirty="0" err="1">
                          <a:solidFill>
                            <a:schemeClr val="accent1">
                              <a:lumMod val="50000"/>
                            </a:schemeClr>
                          </a:solidFill>
                        </a:rPr>
                        <a:t>veux</a:t>
                      </a:r>
                      <a:r>
                        <a:rPr lang="en-GB" sz="2000" dirty="0">
                          <a:solidFill>
                            <a:schemeClr val="accent1">
                              <a:lumMod val="50000"/>
                            </a:schemeClr>
                          </a:solidFill>
                        </a:rPr>
                        <a:t> </a:t>
                      </a:r>
                      <a:r>
                        <a:rPr lang="en-GB" sz="2000" dirty="0" err="1">
                          <a:solidFill>
                            <a:schemeClr val="accent1">
                              <a:lumMod val="50000"/>
                            </a:schemeClr>
                          </a:solidFill>
                        </a:rPr>
                        <a:t>avoir</a:t>
                      </a:r>
                      <a:r>
                        <a:rPr lang="en-GB" sz="2000" dirty="0">
                          <a:solidFill>
                            <a:schemeClr val="accent1">
                              <a:lumMod val="50000"/>
                            </a:schemeClr>
                          </a:solidFill>
                        </a:rPr>
                        <a:t> un </a:t>
                      </a:r>
                      <a:r>
                        <a:rPr lang="en-GB" sz="2000" dirty="0" err="1">
                          <a:solidFill>
                            <a:schemeClr val="accent1">
                              <a:lumMod val="50000"/>
                            </a:schemeClr>
                          </a:solidFill>
                        </a:rPr>
                        <a:t>chien</a:t>
                      </a:r>
                      <a:r>
                        <a:rPr lang="en-GB" sz="2000" dirty="0">
                          <a:solidFill>
                            <a:schemeClr val="accent1">
                              <a:lumMod val="50000"/>
                            </a:schemeClr>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370840">
                <a:tc>
                  <a:txBody>
                    <a:bodyPr/>
                    <a:lstStyle/>
                    <a:p>
                      <a:pPr algn="ctr"/>
                      <a:r>
                        <a:rPr lang="en-GB" sz="2000">
                          <a:solidFill>
                            <a:schemeClr val="accent1">
                              <a:lumMod val="50000"/>
                            </a:schemeClr>
                          </a:solidFill>
                        </a:rPr>
                        <a:t>5.</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Je           </a:t>
                      </a:r>
                      <a:r>
                        <a:rPr lang="en-GB" sz="2000" dirty="0" err="1">
                          <a:solidFill>
                            <a:schemeClr val="accent1">
                              <a:lumMod val="50000"/>
                            </a:schemeClr>
                          </a:solidFill>
                        </a:rPr>
                        <a:t>suis</a:t>
                      </a:r>
                      <a:r>
                        <a:rPr lang="en-GB" sz="2000" dirty="0">
                          <a:solidFill>
                            <a:schemeClr val="accent1">
                              <a:lumMod val="50000"/>
                            </a:schemeClr>
                          </a:solidFill>
                        </a:rPr>
                        <a:t> dans le </a:t>
                      </a:r>
                      <a:r>
                        <a:rPr lang="en-GB" sz="2000" dirty="0" err="1">
                          <a:solidFill>
                            <a:schemeClr val="accent1">
                              <a:lumMod val="50000"/>
                            </a:schemeClr>
                          </a:solidFill>
                        </a:rPr>
                        <a:t>jardin</a:t>
                      </a:r>
                      <a:r>
                        <a:rPr lang="en-GB" sz="2000" dirty="0">
                          <a:solidFill>
                            <a:schemeClr val="accent1">
                              <a:lumMod val="50000"/>
                            </a:schemeClr>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370840">
                <a:tc>
                  <a:txBody>
                    <a:bodyPr/>
                    <a:lstStyle/>
                    <a:p>
                      <a:pPr algn="ctr"/>
                      <a:r>
                        <a:rPr lang="en-GB" sz="2000">
                          <a:solidFill>
                            <a:schemeClr val="accent1">
                              <a:lumMod val="50000"/>
                            </a:schemeClr>
                          </a:solidFill>
                        </a:rPr>
                        <a:t>6.</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Je </a:t>
                      </a:r>
                      <a:r>
                        <a:rPr lang="en-GB" sz="2000" dirty="0" err="1">
                          <a:solidFill>
                            <a:schemeClr val="accent1">
                              <a:lumMod val="50000"/>
                            </a:schemeClr>
                          </a:solidFill>
                        </a:rPr>
                        <a:t>veux</a:t>
                      </a:r>
                      <a:r>
                        <a:rPr lang="en-GB" sz="2000" dirty="0">
                          <a:solidFill>
                            <a:schemeClr val="accent1">
                              <a:lumMod val="50000"/>
                            </a:schemeClr>
                          </a:solidFill>
                        </a:rPr>
                        <a:t> </a:t>
                      </a:r>
                      <a:r>
                        <a:rPr lang="en-GB" sz="2000" dirty="0" err="1">
                          <a:solidFill>
                            <a:schemeClr val="accent1">
                              <a:lumMod val="50000"/>
                            </a:schemeClr>
                          </a:solidFill>
                          <a:latin typeface="Century Gothic" panose="020B0502020202020204" pitchFamily="34" charset="0"/>
                        </a:rPr>
                        <a:t>être</a:t>
                      </a:r>
                      <a:r>
                        <a:rPr lang="en-GB" sz="2000" dirty="0">
                          <a:solidFill>
                            <a:schemeClr val="accent1">
                              <a:lumMod val="50000"/>
                            </a:schemeClr>
                          </a:solidFill>
                          <a:latin typeface="Century Gothic" panose="020B0502020202020204" pitchFamily="34" charset="0"/>
                        </a:rPr>
                        <a:t> dans ma </a:t>
                      </a:r>
                      <a:r>
                        <a:rPr lang="en-GB" sz="2000" dirty="0" err="1">
                          <a:solidFill>
                            <a:schemeClr val="accent1">
                              <a:lumMod val="50000"/>
                            </a:schemeClr>
                          </a:solidFill>
                          <a:latin typeface="Century Gothic" panose="020B0502020202020204" pitchFamily="34" charset="0"/>
                        </a:rPr>
                        <a:t>chambre</a:t>
                      </a:r>
                      <a:r>
                        <a:rPr lang="en-GB" sz="2000" dirty="0">
                          <a:solidFill>
                            <a:schemeClr val="accent1">
                              <a:lumMod val="50000"/>
                            </a:schemeClr>
                          </a:solidFill>
                          <a:latin typeface="Century Gothic" panose="020B0502020202020204" pitchFamily="34" charset="0"/>
                        </a:rPr>
                        <a:t>.</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370840">
                <a:tc>
                  <a:txBody>
                    <a:bodyPr/>
                    <a:lstStyle/>
                    <a:p>
                      <a:pPr algn="ctr"/>
                      <a:r>
                        <a:rPr lang="en-GB" sz="2000">
                          <a:solidFill>
                            <a:schemeClr val="accent1">
                              <a:lumMod val="50000"/>
                            </a:schemeClr>
                          </a:solidFill>
                        </a:rPr>
                        <a:t>7.</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Je           </a:t>
                      </a:r>
                      <a:r>
                        <a:rPr lang="en-GB" sz="2000" dirty="0" err="1">
                          <a:solidFill>
                            <a:schemeClr val="accent1">
                              <a:lumMod val="50000"/>
                            </a:schemeClr>
                          </a:solidFill>
                        </a:rPr>
                        <a:t>comprends</a:t>
                      </a:r>
                      <a:r>
                        <a:rPr lang="en-GB" sz="2000" dirty="0">
                          <a:solidFill>
                            <a:schemeClr val="accent1">
                              <a:lumMod val="50000"/>
                            </a:schemeClr>
                          </a:solidFill>
                        </a:rPr>
                        <a:t> </a:t>
                      </a:r>
                      <a:r>
                        <a:rPr lang="en-GB" sz="2000" dirty="0" err="1">
                          <a:solidFill>
                            <a:schemeClr val="accent1">
                              <a:lumMod val="50000"/>
                            </a:schemeClr>
                          </a:solidFill>
                        </a:rPr>
                        <a:t>l’anglais</a:t>
                      </a:r>
                      <a:r>
                        <a:rPr lang="en-GB" sz="2000" dirty="0">
                          <a:solidFill>
                            <a:schemeClr val="accent1">
                              <a:lumMod val="50000"/>
                            </a:schemeClr>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0">
                <a:tc>
                  <a:txBody>
                    <a:bodyPr/>
                    <a:lstStyle/>
                    <a:p>
                      <a:pPr algn="ctr"/>
                      <a:r>
                        <a:rPr lang="en-GB" sz="2000">
                          <a:solidFill>
                            <a:schemeClr val="accent1">
                              <a:lumMod val="50000"/>
                            </a:schemeClr>
                          </a:solidFill>
                        </a:rPr>
                        <a:t>8.</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Je           dis la verité!</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43" name="Picture 42" descr="green checkmark">
            <a:extLst>
              <a:ext uri="{FF2B5EF4-FFF2-40B4-BE49-F238E27FC236}">
                <a16:creationId xmlns:a16="http://schemas.microsoft.com/office/drawing/2014/main" id="{E61A325E-7DD8-45A7-B41F-405C04C284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8608" y="3003992"/>
            <a:ext cx="282522" cy="294294"/>
          </a:xfrm>
          <a:prstGeom prst="rect">
            <a:avLst/>
          </a:prstGeom>
        </p:spPr>
      </p:pic>
      <p:pic>
        <p:nvPicPr>
          <p:cNvPr id="11" name="Picture 10" descr="A picture containing doll&#10;&#10;Description automatically generated">
            <a:extLst>
              <a:ext uri="{FF2B5EF4-FFF2-40B4-BE49-F238E27FC236}">
                <a16:creationId xmlns:a16="http://schemas.microsoft.com/office/drawing/2014/main" id="{5E76EF9E-7788-4415-9578-EC2DB676CC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2485" y="4128906"/>
            <a:ext cx="2471217" cy="2484927"/>
          </a:xfrm>
          <a:prstGeom prst="rect">
            <a:avLst/>
          </a:prstGeom>
        </p:spPr>
      </p:pic>
      <p:sp>
        <p:nvSpPr>
          <p:cNvPr id="12" name="Thought Bubble: Cloud 11">
            <a:extLst>
              <a:ext uri="{FF2B5EF4-FFF2-40B4-BE49-F238E27FC236}">
                <a16:creationId xmlns:a16="http://schemas.microsoft.com/office/drawing/2014/main" id="{4249DFF2-6EA9-43CB-9230-AAFA3EEAFC4F}"/>
              </a:ext>
            </a:extLst>
          </p:cNvPr>
          <p:cNvSpPr/>
          <p:nvPr/>
        </p:nvSpPr>
        <p:spPr>
          <a:xfrm>
            <a:off x="463877" y="3090177"/>
            <a:ext cx="1238491" cy="865714"/>
          </a:xfrm>
          <a:prstGeom prst="cloudCallout">
            <a:avLst>
              <a:gd name="adj1" fmla="val -271"/>
              <a:gd name="adj2" fmla="val 106621"/>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A868F0C7-6D95-419D-9CC2-B89F7121FF1C}"/>
              </a:ext>
            </a:extLst>
          </p:cNvPr>
          <p:cNvSpPr/>
          <p:nvPr/>
        </p:nvSpPr>
        <p:spPr>
          <a:xfrm>
            <a:off x="3124200" y="3003992"/>
            <a:ext cx="609600"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dirty="0">
                <a:solidFill>
                  <a:schemeClr val="accent1">
                    <a:lumMod val="50000"/>
                  </a:schemeClr>
                </a:solidFill>
              </a:rPr>
              <a:t>____</a:t>
            </a:r>
          </a:p>
        </p:txBody>
      </p:sp>
      <p:sp>
        <p:nvSpPr>
          <p:cNvPr id="16" name="Rectangle 15">
            <a:extLst>
              <a:ext uri="{FF2B5EF4-FFF2-40B4-BE49-F238E27FC236}">
                <a16:creationId xmlns:a16="http://schemas.microsoft.com/office/drawing/2014/main" id="{B0FDF585-626C-4229-8BA7-72C9ED348199}"/>
              </a:ext>
            </a:extLst>
          </p:cNvPr>
          <p:cNvSpPr/>
          <p:nvPr/>
        </p:nvSpPr>
        <p:spPr>
          <a:xfrm>
            <a:off x="3124200" y="3400964"/>
            <a:ext cx="609600"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dirty="0">
                <a:solidFill>
                  <a:schemeClr val="accent1">
                    <a:lumMod val="50000"/>
                  </a:schemeClr>
                </a:solidFill>
              </a:rPr>
              <a:t>____</a:t>
            </a:r>
          </a:p>
        </p:txBody>
      </p:sp>
      <p:pic>
        <p:nvPicPr>
          <p:cNvPr id="17" name="Picture 16" descr="green checkmark">
            <a:extLst>
              <a:ext uri="{FF2B5EF4-FFF2-40B4-BE49-F238E27FC236}">
                <a16:creationId xmlns:a16="http://schemas.microsoft.com/office/drawing/2014/main" id="{59012796-C4C4-4AB4-A2F6-8E20CF9521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5508" y="3383542"/>
            <a:ext cx="282522" cy="294294"/>
          </a:xfrm>
          <a:prstGeom prst="rect">
            <a:avLst/>
          </a:prstGeom>
        </p:spPr>
      </p:pic>
      <p:sp>
        <p:nvSpPr>
          <p:cNvPr id="18" name="Rectangle 17">
            <a:extLst>
              <a:ext uri="{FF2B5EF4-FFF2-40B4-BE49-F238E27FC236}">
                <a16:creationId xmlns:a16="http://schemas.microsoft.com/office/drawing/2014/main" id="{336D8E13-E8CA-424C-8EA7-DE1F29B0E27C}"/>
              </a:ext>
            </a:extLst>
          </p:cNvPr>
          <p:cNvSpPr/>
          <p:nvPr/>
        </p:nvSpPr>
        <p:spPr>
          <a:xfrm>
            <a:off x="3124200" y="3797936"/>
            <a:ext cx="609600"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dirty="0">
                <a:solidFill>
                  <a:schemeClr val="accent1">
                    <a:lumMod val="50000"/>
                  </a:schemeClr>
                </a:solidFill>
              </a:rPr>
              <a:t>____</a:t>
            </a:r>
          </a:p>
        </p:txBody>
      </p:sp>
      <p:pic>
        <p:nvPicPr>
          <p:cNvPr id="19" name="Picture 18" descr="green checkmark">
            <a:extLst>
              <a:ext uri="{FF2B5EF4-FFF2-40B4-BE49-F238E27FC236}">
                <a16:creationId xmlns:a16="http://schemas.microsoft.com/office/drawing/2014/main" id="{DFE292FD-7A31-4FCD-B0D4-3AD039D690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8608" y="3797936"/>
            <a:ext cx="282522" cy="294294"/>
          </a:xfrm>
          <a:prstGeom prst="rect">
            <a:avLst/>
          </a:prstGeom>
        </p:spPr>
      </p:pic>
      <p:sp>
        <p:nvSpPr>
          <p:cNvPr id="20" name="Rectangle 19">
            <a:extLst>
              <a:ext uri="{FF2B5EF4-FFF2-40B4-BE49-F238E27FC236}">
                <a16:creationId xmlns:a16="http://schemas.microsoft.com/office/drawing/2014/main" id="{BDE1615D-5277-4656-B8A5-90946C5422D0}"/>
              </a:ext>
            </a:extLst>
          </p:cNvPr>
          <p:cNvSpPr/>
          <p:nvPr/>
        </p:nvSpPr>
        <p:spPr>
          <a:xfrm>
            <a:off x="3124200" y="4194908"/>
            <a:ext cx="609600"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dirty="0">
                <a:solidFill>
                  <a:schemeClr val="accent1">
                    <a:lumMod val="50000"/>
                  </a:schemeClr>
                </a:solidFill>
              </a:rPr>
              <a:t>____</a:t>
            </a:r>
          </a:p>
        </p:txBody>
      </p:sp>
      <p:sp>
        <p:nvSpPr>
          <p:cNvPr id="21" name="Rectangle 20">
            <a:extLst>
              <a:ext uri="{FF2B5EF4-FFF2-40B4-BE49-F238E27FC236}">
                <a16:creationId xmlns:a16="http://schemas.microsoft.com/office/drawing/2014/main" id="{720BBEFE-B6E4-45DD-99BA-F26090197B92}"/>
              </a:ext>
            </a:extLst>
          </p:cNvPr>
          <p:cNvSpPr/>
          <p:nvPr/>
        </p:nvSpPr>
        <p:spPr>
          <a:xfrm>
            <a:off x="3124200" y="4591880"/>
            <a:ext cx="609600"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dirty="0">
                <a:solidFill>
                  <a:schemeClr val="accent1">
                    <a:lumMod val="50000"/>
                  </a:schemeClr>
                </a:solidFill>
              </a:rPr>
              <a:t>____</a:t>
            </a:r>
          </a:p>
        </p:txBody>
      </p:sp>
      <p:sp>
        <p:nvSpPr>
          <p:cNvPr id="22" name="Rectangle 21">
            <a:extLst>
              <a:ext uri="{FF2B5EF4-FFF2-40B4-BE49-F238E27FC236}">
                <a16:creationId xmlns:a16="http://schemas.microsoft.com/office/drawing/2014/main" id="{EE61EA9C-47A6-4203-B1C9-42C1B2335A9C}"/>
              </a:ext>
            </a:extLst>
          </p:cNvPr>
          <p:cNvSpPr/>
          <p:nvPr/>
        </p:nvSpPr>
        <p:spPr>
          <a:xfrm>
            <a:off x="3124200" y="4988852"/>
            <a:ext cx="609600"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dirty="0">
                <a:solidFill>
                  <a:schemeClr val="accent1">
                    <a:lumMod val="50000"/>
                  </a:schemeClr>
                </a:solidFill>
              </a:rPr>
              <a:t>____</a:t>
            </a:r>
          </a:p>
        </p:txBody>
      </p:sp>
      <p:sp>
        <p:nvSpPr>
          <p:cNvPr id="23" name="Rectangle 22">
            <a:extLst>
              <a:ext uri="{FF2B5EF4-FFF2-40B4-BE49-F238E27FC236}">
                <a16:creationId xmlns:a16="http://schemas.microsoft.com/office/drawing/2014/main" id="{F6E0095D-F946-440D-902F-2B8B910ADB15}"/>
              </a:ext>
            </a:extLst>
          </p:cNvPr>
          <p:cNvSpPr/>
          <p:nvPr/>
        </p:nvSpPr>
        <p:spPr>
          <a:xfrm>
            <a:off x="3124200" y="5385824"/>
            <a:ext cx="609600"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dirty="0">
                <a:solidFill>
                  <a:schemeClr val="accent1">
                    <a:lumMod val="50000"/>
                  </a:schemeClr>
                </a:solidFill>
              </a:rPr>
              <a:t>____</a:t>
            </a:r>
          </a:p>
        </p:txBody>
      </p:sp>
      <p:sp>
        <p:nvSpPr>
          <p:cNvPr id="24" name="Rectangle 23">
            <a:extLst>
              <a:ext uri="{FF2B5EF4-FFF2-40B4-BE49-F238E27FC236}">
                <a16:creationId xmlns:a16="http://schemas.microsoft.com/office/drawing/2014/main" id="{389DB92D-6003-400A-8097-D8B104B4F6A3}"/>
              </a:ext>
            </a:extLst>
          </p:cNvPr>
          <p:cNvSpPr/>
          <p:nvPr/>
        </p:nvSpPr>
        <p:spPr>
          <a:xfrm>
            <a:off x="3124200" y="5782794"/>
            <a:ext cx="609600"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dirty="0">
                <a:solidFill>
                  <a:schemeClr val="accent1">
                    <a:lumMod val="50000"/>
                  </a:schemeClr>
                </a:solidFill>
              </a:rPr>
              <a:t>____</a:t>
            </a:r>
          </a:p>
        </p:txBody>
      </p:sp>
      <p:pic>
        <p:nvPicPr>
          <p:cNvPr id="25" name="Picture 24" descr="green checkmark">
            <a:extLst>
              <a:ext uri="{FF2B5EF4-FFF2-40B4-BE49-F238E27FC236}">
                <a16:creationId xmlns:a16="http://schemas.microsoft.com/office/drawing/2014/main" id="{CEABB07F-F65D-476E-A9D1-95CC0E97C8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8608" y="4196384"/>
            <a:ext cx="282522" cy="294294"/>
          </a:xfrm>
          <a:prstGeom prst="rect">
            <a:avLst/>
          </a:prstGeom>
        </p:spPr>
      </p:pic>
      <p:pic>
        <p:nvPicPr>
          <p:cNvPr id="26" name="Picture 25" descr="green checkmark">
            <a:extLst>
              <a:ext uri="{FF2B5EF4-FFF2-40B4-BE49-F238E27FC236}">
                <a16:creationId xmlns:a16="http://schemas.microsoft.com/office/drawing/2014/main" id="{D65ADDE9-21D2-4DF7-B2D4-23178013B4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5508" y="4574472"/>
            <a:ext cx="282522" cy="294294"/>
          </a:xfrm>
          <a:prstGeom prst="rect">
            <a:avLst/>
          </a:prstGeom>
        </p:spPr>
      </p:pic>
      <p:pic>
        <p:nvPicPr>
          <p:cNvPr id="27" name="Picture 26" descr="green checkmark">
            <a:extLst>
              <a:ext uri="{FF2B5EF4-FFF2-40B4-BE49-F238E27FC236}">
                <a16:creationId xmlns:a16="http://schemas.microsoft.com/office/drawing/2014/main" id="{F172302E-608E-41AE-A935-3CB21BAB88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5508" y="5371369"/>
            <a:ext cx="282522" cy="294294"/>
          </a:xfrm>
          <a:prstGeom prst="rect">
            <a:avLst/>
          </a:prstGeom>
        </p:spPr>
      </p:pic>
      <p:pic>
        <p:nvPicPr>
          <p:cNvPr id="28" name="Picture 27" descr="green checkmark">
            <a:extLst>
              <a:ext uri="{FF2B5EF4-FFF2-40B4-BE49-F238E27FC236}">
                <a16:creationId xmlns:a16="http://schemas.microsoft.com/office/drawing/2014/main" id="{8F9628CE-D141-46AE-A3DD-F08428648A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0410" y="4973757"/>
            <a:ext cx="282522" cy="294294"/>
          </a:xfrm>
          <a:prstGeom prst="rect">
            <a:avLst/>
          </a:prstGeom>
        </p:spPr>
      </p:pic>
      <p:pic>
        <p:nvPicPr>
          <p:cNvPr id="29" name="Picture 28" descr="green checkmark">
            <a:extLst>
              <a:ext uri="{FF2B5EF4-FFF2-40B4-BE49-F238E27FC236}">
                <a16:creationId xmlns:a16="http://schemas.microsoft.com/office/drawing/2014/main" id="{B77380AE-4D96-45E1-9627-03418C9611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5508" y="5785366"/>
            <a:ext cx="282522" cy="294294"/>
          </a:xfrm>
          <a:prstGeom prst="rect">
            <a:avLst/>
          </a:prstGeom>
        </p:spPr>
      </p:pic>
      <p:grpSp>
        <p:nvGrpSpPr>
          <p:cNvPr id="5" name="Group 4">
            <a:extLst>
              <a:ext uri="{FF2B5EF4-FFF2-40B4-BE49-F238E27FC236}">
                <a16:creationId xmlns:a16="http://schemas.microsoft.com/office/drawing/2014/main" id="{613344F1-E2F2-4286-90F9-0853DAB19F12}"/>
              </a:ext>
            </a:extLst>
          </p:cNvPr>
          <p:cNvGrpSpPr/>
          <p:nvPr/>
        </p:nvGrpSpPr>
        <p:grpSpPr>
          <a:xfrm>
            <a:off x="3124200" y="91531"/>
            <a:ext cx="6457246" cy="2692400"/>
            <a:chOff x="4073436" y="114300"/>
            <a:chExt cx="6457246" cy="2692400"/>
          </a:xfrm>
        </p:grpSpPr>
        <p:sp>
          <p:nvSpPr>
            <p:cNvPr id="3" name="Speech Bubble: Rectangle with Corners Rounded 2">
              <a:extLst>
                <a:ext uri="{FF2B5EF4-FFF2-40B4-BE49-F238E27FC236}">
                  <a16:creationId xmlns:a16="http://schemas.microsoft.com/office/drawing/2014/main" id="{FFE4368B-1EF2-443B-960B-E5707315630D}"/>
                </a:ext>
              </a:extLst>
            </p:cNvPr>
            <p:cNvSpPr/>
            <p:nvPr/>
          </p:nvSpPr>
          <p:spPr>
            <a:xfrm>
              <a:off x="4073436" y="114300"/>
              <a:ext cx="6457246" cy="2692400"/>
            </a:xfrm>
            <a:prstGeom prst="wedgeRoundRectCallout">
              <a:avLst/>
            </a:prstGeom>
            <a:solidFill>
              <a:schemeClr val="accent1">
                <a:lumMod val="50000"/>
              </a:schemeClr>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Ins="3960000" rtlCol="0" anchor="ctr"/>
            <a:lstStyle/>
            <a:p>
              <a:pPr algn="ctr"/>
              <a:r>
                <a:rPr lang="fr-FR" sz="2000" dirty="0"/>
                <a:t>Le </a:t>
              </a:r>
              <a:r>
                <a:rPr lang="fr-FR" sz="2000" b="1" dirty="0"/>
                <a:t>Parc Astérix </a:t>
              </a:r>
              <a:r>
                <a:rPr lang="fr-FR" sz="2000" dirty="0"/>
                <a:t>est un parc d'attraction </a:t>
              </a:r>
              <a:r>
                <a:rPr lang="en-GB" sz="2000" dirty="0" err="1"/>
                <a:t>basé</a:t>
              </a:r>
              <a:r>
                <a:rPr lang="en-GB" sz="2000" dirty="0"/>
                <a:t> sur </a:t>
              </a:r>
              <a:r>
                <a:rPr lang="en-GB" sz="2000" dirty="0" err="1"/>
                <a:t>l'univers</a:t>
              </a:r>
              <a:r>
                <a:rPr lang="en-GB" sz="2000" dirty="0"/>
                <a:t> </a:t>
              </a:r>
              <a:r>
                <a:rPr lang="en-GB" sz="2000" dirty="0" err="1"/>
                <a:t>d'Astérix</a:t>
              </a:r>
              <a:r>
                <a:rPr lang="en-GB" sz="2000" dirty="0"/>
                <a:t> ! Il </a:t>
              </a:r>
              <a:r>
                <a:rPr lang="en-GB" sz="2000" dirty="0" err="1"/>
                <a:t>est</a:t>
              </a:r>
              <a:r>
                <a:rPr lang="en-GB" sz="2000" dirty="0"/>
                <a:t> </a:t>
              </a:r>
              <a:r>
                <a:rPr lang="en-GB" sz="2000" dirty="0" err="1"/>
                <a:t>situé</a:t>
              </a:r>
              <a:r>
                <a:rPr lang="en-GB" sz="2000" dirty="0"/>
                <a:t> à 50km de Paris.</a:t>
              </a:r>
              <a:endParaRPr lang="en-GB" sz="2000" b="1" dirty="0">
                <a:solidFill>
                  <a:schemeClr val="bg1"/>
                </a:solidFill>
              </a:endParaRPr>
            </a:p>
          </p:txBody>
        </p:sp>
        <p:pic>
          <p:nvPicPr>
            <p:cNvPr id="1026" name="Picture 2">
              <a:extLst>
                <a:ext uri="{FF2B5EF4-FFF2-40B4-BE49-F238E27FC236}">
                  <a16:creationId xmlns:a16="http://schemas.microsoft.com/office/drawing/2014/main" id="{2C88BD92-6B66-4B4D-ACD8-46D4B810A1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4001" y="290560"/>
              <a:ext cx="1677036" cy="2236738"/>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a:extLst>
                <a:ext uri="{FF2B5EF4-FFF2-40B4-BE49-F238E27FC236}">
                  <a16:creationId xmlns:a16="http://schemas.microsoft.com/office/drawing/2014/main" id="{C44C1647-E1E1-4B1C-ABFD-E23777C94419}"/>
                </a:ext>
              </a:extLst>
            </p:cNvPr>
            <p:cNvPicPr>
              <a:picLocks noChangeAspect="1"/>
            </p:cNvPicPr>
            <p:nvPr/>
          </p:nvPicPr>
          <p:blipFill>
            <a:blip r:embed="rId7"/>
            <a:stretch>
              <a:fillRect/>
            </a:stretch>
          </p:blipFill>
          <p:spPr>
            <a:xfrm>
              <a:off x="8510144" y="290560"/>
              <a:ext cx="1706985" cy="2236739"/>
            </a:xfrm>
            <a:prstGeom prst="rect">
              <a:avLst/>
            </a:prstGeom>
          </p:spPr>
        </p:pic>
      </p:grpSp>
    </p:spTree>
    <p:extLst>
      <p:ext uri="{BB962C8B-B14F-4D97-AF65-F5344CB8AC3E}">
        <p14:creationId xmlns:p14="http://schemas.microsoft.com/office/powerpoint/2010/main" val="17661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P spid="20" grpId="0" animBg="1"/>
      <p:bldP spid="21" grpId="0" animBg="1"/>
      <p:bldP spid="22" grpId="0" animBg="1"/>
      <p:bldP spid="23" grpId="0" animBg="1"/>
      <p:bldP spid="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7.3.2.7</a:t>
            </a:r>
          </a:p>
        </p:txBody>
      </p:sp>
      <p:sp>
        <p:nvSpPr>
          <p:cNvPr id="3" name="Content Placeholder 2"/>
          <p:cNvSpPr>
            <a:spLocks noGrp="1"/>
          </p:cNvSpPr>
          <p:nvPr>
            <p:ph idx="1"/>
          </p:nvPr>
        </p:nvSpPr>
        <p:spPr/>
        <p:txBody>
          <a:bodyPr/>
          <a:lstStyle/>
          <a:p>
            <a:r>
              <a:rPr lang="en-US" dirty="0"/>
              <a:t>Slides 27-40 and 42-49: series of activities based on </a:t>
            </a:r>
            <a:r>
              <a:rPr lang="en-US" dirty="0" err="1"/>
              <a:t>L’homme</a:t>
            </a:r>
            <a:r>
              <a:rPr lang="en-US" dirty="0"/>
              <a:t> que </a:t>
            </a:r>
            <a:r>
              <a:rPr lang="en-US" dirty="0" err="1"/>
              <a:t>te</a:t>
            </a:r>
            <a:r>
              <a:rPr lang="en-US" dirty="0"/>
              <a:t> </a:t>
            </a:r>
            <a:r>
              <a:rPr lang="en-US" dirty="0" err="1"/>
              <a:t>ressemblee</a:t>
            </a:r>
            <a:r>
              <a:rPr lang="en-US" dirty="0"/>
              <a:t> by René </a:t>
            </a:r>
            <a:r>
              <a:rPr lang="en-US" dirty="0" err="1"/>
              <a:t>Philombé</a:t>
            </a:r>
            <a:endParaRPr lang="en-US" dirty="0"/>
          </a:p>
        </p:txBody>
      </p:sp>
    </p:spTree>
    <p:extLst>
      <p:ext uri="{BB962C8B-B14F-4D97-AF65-F5344CB8AC3E}">
        <p14:creationId xmlns:p14="http://schemas.microsoft.com/office/powerpoint/2010/main" val="1025747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9"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317" name="Google Shape;317;p9"/>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Écoute</a:t>
            </a:r>
            <a:r>
              <a:rPr lang="en-GB" sz="3600" b="1" dirty="0">
                <a:solidFill>
                  <a:schemeClr val="lt1"/>
                </a:solidFill>
              </a:rPr>
              <a:t> !</a:t>
            </a:r>
            <a:endParaRPr dirty="0"/>
          </a:p>
        </p:txBody>
      </p:sp>
      <p:sp>
        <p:nvSpPr>
          <p:cNvPr id="318" name="Google Shape;318;p9"/>
          <p:cNvSpPr/>
          <p:nvPr/>
        </p:nvSpPr>
        <p:spPr>
          <a:xfrm>
            <a:off x="10748518" y="249869"/>
            <a:ext cx="116140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err="1">
                <a:solidFill>
                  <a:srgbClr val="FFFFFF"/>
                </a:solidFill>
                <a:latin typeface="Century Gothic"/>
                <a:ea typeface="Century Gothic"/>
                <a:cs typeface="Century Gothic"/>
                <a:sym typeface="Century Gothic"/>
              </a:rPr>
              <a:t>écouter</a:t>
            </a:r>
            <a:endParaRPr sz="1800" b="1" i="0" u="none" strike="noStrike" cap="none" dirty="0">
              <a:solidFill>
                <a:srgbClr val="FFFFFF"/>
              </a:solidFill>
              <a:latin typeface="Century Gothic"/>
              <a:ea typeface="Century Gothic"/>
              <a:cs typeface="Century Gothic"/>
              <a:sym typeface="Century Gothic"/>
            </a:endParaRPr>
          </a:p>
        </p:txBody>
      </p:sp>
      <p:sp>
        <p:nvSpPr>
          <p:cNvPr id="319" name="Google Shape;319;p9"/>
          <p:cNvSpPr txBox="1">
            <a:spLocks noGrp="1"/>
          </p:cNvSpPr>
          <p:nvPr>
            <p:ph type="body" idx="1"/>
          </p:nvPr>
        </p:nvSpPr>
        <p:spPr>
          <a:xfrm>
            <a:off x="797859" y="1650813"/>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rgbClr val="115076"/>
              </a:buClr>
              <a:buSzPts val="1750"/>
              <a:buNone/>
            </a:pPr>
            <a:r>
              <a:rPr lang="en-GB" sz="1750" dirty="0">
                <a:solidFill>
                  <a:srgbClr val="115076"/>
                </a:solidFill>
              </a:rPr>
              <a:t>[Verse 1 text here]</a:t>
            </a:r>
            <a:endParaRPr dirty="0"/>
          </a:p>
          <a:p>
            <a:pPr marL="0" lvl="0" indent="0" algn="l" rtl="0">
              <a:lnSpc>
                <a:spcPct val="70000"/>
              </a:lnSpc>
              <a:spcBef>
                <a:spcPts val="1000"/>
              </a:spcBef>
              <a:spcAft>
                <a:spcPts val="0"/>
              </a:spcAft>
              <a:buClr>
                <a:srgbClr val="1F3864"/>
              </a:buClr>
              <a:buSzPts val="1750"/>
              <a:buNone/>
            </a:pPr>
            <a:endParaRPr sz="1750" dirty="0">
              <a:solidFill>
                <a:srgbClr val="115076"/>
              </a:solidFill>
            </a:endParaRPr>
          </a:p>
          <a:p>
            <a:pPr marL="0" lvl="0" indent="0" algn="l" rtl="0">
              <a:lnSpc>
                <a:spcPct val="70000"/>
              </a:lnSpc>
              <a:spcBef>
                <a:spcPts val="1000"/>
              </a:spcBef>
              <a:spcAft>
                <a:spcPts val="0"/>
              </a:spcAft>
              <a:buClr>
                <a:srgbClr val="115076"/>
              </a:buClr>
              <a:buSzPts val="1750"/>
              <a:buNone/>
            </a:pPr>
            <a:r>
              <a:rPr lang="en-GB" sz="1750" dirty="0">
                <a:solidFill>
                  <a:srgbClr val="115076"/>
                </a:solidFill>
              </a:rPr>
              <a:t>[Verse 2 text here]</a:t>
            </a:r>
            <a:endParaRPr dirty="0"/>
          </a:p>
        </p:txBody>
      </p:sp>
      <p:pic>
        <p:nvPicPr>
          <p:cNvPr id="320" name="Google Shape;320;p9"/>
          <p:cNvPicPr preferRelativeResize="0"/>
          <p:nvPr/>
        </p:nvPicPr>
        <p:blipFill rotWithShape="1">
          <a:blip r:embed="rId4">
            <a:alphaModFix/>
          </a:blip>
          <a:srcRect/>
          <a:stretch/>
        </p:blipFill>
        <p:spPr>
          <a:xfrm>
            <a:off x="5080299" y="2389998"/>
            <a:ext cx="6045926" cy="3400833"/>
          </a:xfrm>
          <a:prstGeom prst="rect">
            <a:avLst/>
          </a:prstGeom>
          <a:noFill/>
          <a:ln>
            <a:noFill/>
          </a:ln>
        </p:spPr>
      </p:pic>
    </p:spTree>
    <p:extLst>
      <p:ext uri="{BB962C8B-B14F-4D97-AF65-F5344CB8AC3E}">
        <p14:creationId xmlns:p14="http://schemas.microsoft.com/office/powerpoint/2010/main" val="315300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Effect transition="in" filter="fade">
                                      <p:cBhvr>
                                        <p:cTn id="7" dur="500"/>
                                        <p:tgtEl>
                                          <p:spTgt spid="3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9">
                                            <p:txEl>
                                              <p:pRg st="2" end="2"/>
                                            </p:txEl>
                                          </p:spTgt>
                                        </p:tgtEl>
                                        <p:attrNameLst>
                                          <p:attrName>style.visibility</p:attrName>
                                        </p:attrNameLst>
                                      </p:cBhvr>
                                      <p:to>
                                        <p:strVal val="visible"/>
                                      </p:to>
                                    </p:set>
                                    <p:animEffect transition="in" filter="fade">
                                      <p:cBhvr>
                                        <p:cTn id="12" dur="500"/>
                                        <p:tgtEl>
                                          <p:spTgt spid="3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0"/>
          <p:cNvSpPr txBox="1">
            <a:spLocks noGrp="1"/>
          </p:cNvSpPr>
          <p:nvPr>
            <p:ph type="title"/>
          </p:nvPr>
        </p:nvSpPr>
        <p:spPr>
          <a:xfrm>
            <a:off x="1109659" y="180704"/>
            <a:ext cx="997268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15076"/>
              </a:buClr>
              <a:buSzPts val="4400"/>
              <a:buFont typeface="Century Gothic"/>
              <a:buNone/>
            </a:pPr>
            <a:r>
              <a:rPr lang="en-GB" dirty="0">
                <a:solidFill>
                  <a:srgbClr val="115076"/>
                </a:solidFill>
              </a:rPr>
              <a:t>Comment </a:t>
            </a:r>
            <a:r>
              <a:rPr lang="en-GB" dirty="0" err="1">
                <a:solidFill>
                  <a:srgbClr val="115076"/>
                </a:solidFill>
              </a:rPr>
              <a:t>est</a:t>
            </a:r>
            <a:r>
              <a:rPr lang="en-GB" dirty="0">
                <a:solidFill>
                  <a:srgbClr val="115076"/>
                </a:solidFill>
              </a:rPr>
              <a:t> le garçon qui </a:t>
            </a:r>
            <a:r>
              <a:rPr lang="en-GB" dirty="0" err="1">
                <a:solidFill>
                  <a:srgbClr val="115076"/>
                </a:solidFill>
              </a:rPr>
              <a:t>parle</a:t>
            </a:r>
            <a:r>
              <a:rPr lang="en-GB" dirty="0">
                <a:solidFill>
                  <a:srgbClr val="115076"/>
                </a:solidFill>
              </a:rPr>
              <a:t> ?</a:t>
            </a:r>
            <a:endParaRPr dirty="0"/>
          </a:p>
        </p:txBody>
      </p:sp>
      <p:sp>
        <p:nvSpPr>
          <p:cNvPr id="327" name="Google Shape;327;p10"/>
          <p:cNvSpPr txBox="1">
            <a:spLocks noGrp="1"/>
          </p:cNvSpPr>
          <p:nvPr>
            <p:ph type="body" idx="1"/>
          </p:nvPr>
        </p:nvSpPr>
        <p:spPr>
          <a:xfrm>
            <a:off x="498763" y="1513608"/>
            <a:ext cx="9651769" cy="473548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15076"/>
              </a:buClr>
              <a:buSzPts val="4400"/>
              <a:buNone/>
            </a:pPr>
            <a:r>
              <a:rPr lang="en-GB" sz="4400" b="1">
                <a:solidFill>
                  <a:srgbClr val="115076"/>
                </a:solidFill>
              </a:rPr>
              <a:t>Il </a:t>
            </a:r>
            <a:r>
              <a:rPr lang="en-GB" sz="4000" b="1">
                <a:solidFill>
                  <a:srgbClr val="115076"/>
                </a:solidFill>
              </a:rPr>
              <a:t>est</a:t>
            </a:r>
            <a:r>
              <a:rPr lang="en-GB" sz="4400" b="1">
                <a:solidFill>
                  <a:srgbClr val="115076"/>
                </a:solidFill>
              </a:rPr>
              <a:t>….</a:t>
            </a:r>
            <a:endParaRPr/>
          </a:p>
          <a:p>
            <a:pPr marL="0" lvl="0" indent="0" algn="l" rtl="0">
              <a:lnSpc>
                <a:spcPct val="90000"/>
              </a:lnSpc>
              <a:spcBef>
                <a:spcPts val="1000"/>
              </a:spcBef>
              <a:spcAft>
                <a:spcPts val="0"/>
              </a:spcAft>
              <a:buClr>
                <a:srgbClr val="1F3864"/>
              </a:buClr>
              <a:buSzPts val="2800"/>
              <a:buNone/>
            </a:pPr>
            <a:endParaRPr>
              <a:solidFill>
                <a:srgbClr val="115076"/>
              </a:solidFill>
            </a:endParaRPr>
          </a:p>
          <a:p>
            <a:pPr marL="0" lvl="0" indent="0" algn="l" rtl="0">
              <a:lnSpc>
                <a:spcPct val="90000"/>
              </a:lnSpc>
              <a:spcBef>
                <a:spcPts val="1000"/>
              </a:spcBef>
              <a:spcAft>
                <a:spcPts val="0"/>
              </a:spcAft>
              <a:buClr>
                <a:srgbClr val="1F3864"/>
              </a:buClr>
              <a:buSzPts val="2800"/>
              <a:buNone/>
            </a:pPr>
            <a:endParaRPr>
              <a:solidFill>
                <a:srgbClr val="115076"/>
              </a:solidFill>
            </a:endParaRPr>
          </a:p>
          <a:p>
            <a:pPr marL="0" lvl="0" indent="0" algn="l" rtl="0">
              <a:lnSpc>
                <a:spcPct val="90000"/>
              </a:lnSpc>
              <a:spcBef>
                <a:spcPts val="1000"/>
              </a:spcBef>
              <a:spcAft>
                <a:spcPts val="0"/>
              </a:spcAft>
              <a:buClr>
                <a:srgbClr val="1F3864"/>
              </a:buClr>
              <a:buSzPts val="2800"/>
              <a:buNone/>
            </a:pPr>
            <a:endParaRPr>
              <a:solidFill>
                <a:srgbClr val="115076"/>
              </a:solidFill>
            </a:endParaRPr>
          </a:p>
          <a:p>
            <a:pPr marL="228600" lvl="0" indent="-50800" algn="l" rtl="0">
              <a:lnSpc>
                <a:spcPct val="90000"/>
              </a:lnSpc>
              <a:spcBef>
                <a:spcPts val="1000"/>
              </a:spcBef>
              <a:spcAft>
                <a:spcPts val="0"/>
              </a:spcAft>
              <a:buClr>
                <a:srgbClr val="1F3864"/>
              </a:buClr>
              <a:buSzPts val="2800"/>
              <a:buNone/>
            </a:pPr>
            <a:endParaRPr>
              <a:solidFill>
                <a:srgbClr val="115076"/>
              </a:solidFill>
            </a:endParaRPr>
          </a:p>
          <a:p>
            <a:pPr marL="228600" lvl="0" indent="-50800" algn="l" rtl="0">
              <a:lnSpc>
                <a:spcPct val="90000"/>
              </a:lnSpc>
              <a:spcBef>
                <a:spcPts val="1000"/>
              </a:spcBef>
              <a:spcAft>
                <a:spcPts val="0"/>
              </a:spcAft>
              <a:buClr>
                <a:srgbClr val="1F3864"/>
              </a:buClr>
              <a:buSzPts val="2800"/>
              <a:buNone/>
            </a:pPr>
            <a:endParaRPr>
              <a:solidFill>
                <a:srgbClr val="115076"/>
              </a:solidFill>
            </a:endParaRPr>
          </a:p>
        </p:txBody>
      </p:sp>
      <p:sp>
        <p:nvSpPr>
          <p:cNvPr id="328" name="Google Shape;328;p10"/>
          <p:cNvSpPr/>
          <p:nvPr/>
        </p:nvSpPr>
        <p:spPr>
          <a:xfrm>
            <a:off x="498763" y="2296301"/>
            <a:ext cx="146386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3200"/>
              <a:buFont typeface="Century Gothic"/>
              <a:buNone/>
            </a:pPr>
            <a:r>
              <a:rPr lang="en-GB" sz="3200" b="0" i="0" u="none" strike="noStrike" cap="none">
                <a:solidFill>
                  <a:srgbClr val="115076"/>
                </a:solidFill>
                <a:latin typeface="Century Gothic"/>
                <a:ea typeface="Century Gothic"/>
                <a:cs typeface="Century Gothic"/>
                <a:sym typeface="Century Gothic"/>
              </a:rPr>
              <a:t>calme</a:t>
            </a:r>
            <a:endParaRPr sz="3200" b="0" i="0" u="none" strike="noStrike" cap="none">
              <a:solidFill>
                <a:srgbClr val="115076"/>
              </a:solidFill>
              <a:latin typeface="Century Gothic"/>
              <a:ea typeface="Century Gothic"/>
              <a:cs typeface="Century Gothic"/>
              <a:sym typeface="Century Gothic"/>
            </a:endParaRPr>
          </a:p>
        </p:txBody>
      </p:sp>
      <p:sp>
        <p:nvSpPr>
          <p:cNvPr id="329" name="Google Shape;329;p10"/>
          <p:cNvSpPr/>
          <p:nvPr/>
        </p:nvSpPr>
        <p:spPr>
          <a:xfrm>
            <a:off x="458164" y="2895758"/>
            <a:ext cx="176522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3200"/>
              <a:buFont typeface="Century Gothic"/>
              <a:buNone/>
            </a:pPr>
            <a:r>
              <a:rPr lang="en-GB" sz="3200" b="0" i="0" u="none" strike="noStrike" cap="none">
                <a:solidFill>
                  <a:srgbClr val="115076"/>
                </a:solidFill>
                <a:latin typeface="Century Gothic"/>
                <a:ea typeface="Century Gothic"/>
                <a:cs typeface="Century Gothic"/>
                <a:sym typeface="Century Gothic"/>
              </a:rPr>
              <a:t>content</a:t>
            </a:r>
            <a:endParaRPr/>
          </a:p>
        </p:txBody>
      </p:sp>
      <p:sp>
        <p:nvSpPr>
          <p:cNvPr id="330" name="Google Shape;330;p10"/>
          <p:cNvSpPr/>
          <p:nvPr/>
        </p:nvSpPr>
        <p:spPr>
          <a:xfrm>
            <a:off x="492120" y="3588963"/>
            <a:ext cx="204254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3200"/>
              <a:buFont typeface="Century Gothic"/>
              <a:buNone/>
            </a:pPr>
            <a:r>
              <a:rPr lang="en-GB" sz="3200" b="0" i="0" u="none" strike="noStrike" cap="none">
                <a:solidFill>
                  <a:srgbClr val="115076"/>
                </a:solidFill>
                <a:latin typeface="Century Gothic"/>
                <a:ea typeface="Century Gothic"/>
                <a:cs typeface="Century Gothic"/>
                <a:sym typeface="Century Gothic"/>
              </a:rPr>
              <a:t>amusant </a:t>
            </a:r>
            <a:endParaRPr sz="3200" b="0" i="0" u="none" strike="noStrike" cap="none">
              <a:solidFill>
                <a:srgbClr val="115076"/>
              </a:solidFill>
              <a:latin typeface="Twentieth Century"/>
              <a:ea typeface="Twentieth Century"/>
              <a:cs typeface="Twentieth Century"/>
              <a:sym typeface="Twentieth Century"/>
            </a:endParaRPr>
          </a:p>
        </p:txBody>
      </p:sp>
      <p:sp>
        <p:nvSpPr>
          <p:cNvPr id="331" name="Google Shape;331;p10"/>
          <p:cNvSpPr/>
          <p:nvPr/>
        </p:nvSpPr>
        <p:spPr>
          <a:xfrm>
            <a:off x="458164" y="4257638"/>
            <a:ext cx="241284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3200"/>
              <a:buFont typeface="Century Gothic"/>
              <a:buNone/>
            </a:pPr>
            <a:r>
              <a:rPr lang="en-GB" sz="3200" b="0" i="0" u="none" strike="noStrike" cap="none">
                <a:solidFill>
                  <a:srgbClr val="115076"/>
                </a:solidFill>
                <a:latin typeface="Century Gothic"/>
                <a:ea typeface="Century Gothic"/>
                <a:cs typeface="Century Gothic"/>
                <a:sym typeface="Century Gothic"/>
              </a:rPr>
              <a:t>intéressant </a:t>
            </a:r>
            <a:endParaRPr sz="3200" b="0" i="0" u="none" strike="noStrike" cap="none">
              <a:solidFill>
                <a:srgbClr val="115076"/>
              </a:solidFill>
              <a:latin typeface="Century Gothic"/>
              <a:ea typeface="Century Gothic"/>
              <a:cs typeface="Century Gothic"/>
              <a:sym typeface="Century Gothic"/>
            </a:endParaRPr>
          </a:p>
        </p:txBody>
      </p:sp>
      <p:sp>
        <p:nvSpPr>
          <p:cNvPr id="332" name="Google Shape;332;p10"/>
          <p:cNvSpPr/>
          <p:nvPr/>
        </p:nvSpPr>
        <p:spPr>
          <a:xfrm>
            <a:off x="476321" y="4950843"/>
            <a:ext cx="150874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3200"/>
              <a:buFont typeface="Century Gothic"/>
              <a:buNone/>
            </a:pPr>
            <a:r>
              <a:rPr lang="en-GB" sz="3200" b="0" i="0" u="none" strike="noStrike" cap="none">
                <a:solidFill>
                  <a:srgbClr val="115076"/>
                </a:solidFill>
                <a:latin typeface="Century Gothic"/>
                <a:ea typeface="Century Gothic"/>
                <a:cs typeface="Century Gothic"/>
                <a:sym typeface="Century Gothic"/>
              </a:rPr>
              <a:t>sympa</a:t>
            </a:r>
            <a:endParaRPr sz="3200" b="0" i="0" u="none" strike="noStrike" cap="none">
              <a:solidFill>
                <a:srgbClr val="115076"/>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30084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500"/>
                                        <p:tgtEl>
                                          <p:spTgt spid="3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9"/>
                                        </p:tgtEl>
                                        <p:attrNameLst>
                                          <p:attrName>style.visibility</p:attrName>
                                        </p:attrNameLst>
                                      </p:cBhvr>
                                      <p:to>
                                        <p:strVal val="visible"/>
                                      </p:to>
                                    </p:set>
                                    <p:animEffect transition="in" filter="fade">
                                      <p:cBhvr>
                                        <p:cTn id="12" dur="500"/>
                                        <p:tgtEl>
                                          <p:spTgt spid="3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0"/>
                                        </p:tgtEl>
                                        <p:attrNameLst>
                                          <p:attrName>style.visibility</p:attrName>
                                        </p:attrNameLst>
                                      </p:cBhvr>
                                      <p:to>
                                        <p:strVal val="visible"/>
                                      </p:to>
                                    </p:set>
                                    <p:animEffect transition="in" filter="fade">
                                      <p:cBhvr>
                                        <p:cTn id="17" dur="500"/>
                                        <p:tgtEl>
                                          <p:spTgt spid="3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1"/>
                                        </p:tgtEl>
                                        <p:attrNameLst>
                                          <p:attrName>style.visibility</p:attrName>
                                        </p:attrNameLst>
                                      </p:cBhvr>
                                      <p:to>
                                        <p:strVal val="visible"/>
                                      </p:to>
                                    </p:set>
                                    <p:animEffect transition="in" filter="fade">
                                      <p:cBhvr>
                                        <p:cTn id="22" dur="500"/>
                                        <p:tgtEl>
                                          <p:spTgt spid="3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2"/>
                                        </p:tgtEl>
                                        <p:attrNameLst>
                                          <p:attrName>style.visibility</p:attrName>
                                        </p:attrNameLst>
                                      </p:cBhvr>
                                      <p:to>
                                        <p:strVal val="visible"/>
                                      </p:to>
                                    </p:set>
                                    <p:animEffect transition="in" filter="fade">
                                      <p:cBhvr>
                                        <p:cTn id="27" dur="5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1"/>
          <p:cNvSpPr txBox="1">
            <a:spLocks noGrp="1"/>
          </p:cNvSpPr>
          <p:nvPr>
            <p:ph type="title"/>
          </p:nvPr>
        </p:nvSpPr>
        <p:spPr>
          <a:xfrm>
            <a:off x="2160494" y="500062"/>
            <a:ext cx="787101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15076"/>
              </a:buClr>
              <a:buSzPts val="4400"/>
              <a:buFont typeface="Century Gothic"/>
              <a:buNone/>
            </a:pPr>
            <a:r>
              <a:rPr lang="en-GB" dirty="0" err="1">
                <a:solidFill>
                  <a:srgbClr val="115076"/>
                </a:solidFill>
              </a:rPr>
              <a:t>Parle</a:t>
            </a:r>
            <a:r>
              <a:rPr lang="en-GB" dirty="0">
                <a:solidFill>
                  <a:srgbClr val="115076"/>
                </a:solidFill>
              </a:rPr>
              <a:t> avec un(e) </a:t>
            </a:r>
            <a:r>
              <a:rPr lang="en-GB" dirty="0" err="1">
                <a:solidFill>
                  <a:srgbClr val="115076"/>
                </a:solidFill>
              </a:rPr>
              <a:t>partenaire</a:t>
            </a:r>
            <a:endParaRPr dirty="0">
              <a:solidFill>
                <a:srgbClr val="115076"/>
              </a:solidFill>
            </a:endParaRPr>
          </a:p>
        </p:txBody>
      </p:sp>
      <p:sp>
        <p:nvSpPr>
          <p:cNvPr id="339" name="Google Shape;339;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numCol="2" anchor="t" anchorCtr="0">
            <a:noAutofit/>
          </a:bodyPr>
          <a:lstStyle/>
          <a:p>
            <a:pPr marL="0" lvl="0" indent="0" algn="l" rtl="0">
              <a:lnSpc>
                <a:spcPct val="100000"/>
              </a:lnSpc>
              <a:spcBef>
                <a:spcPts val="0"/>
              </a:spcBef>
              <a:spcAft>
                <a:spcPts val="0"/>
              </a:spcAft>
              <a:buClr>
                <a:srgbClr val="1F3864"/>
              </a:buClr>
              <a:buSzPts val="3200"/>
              <a:buNone/>
            </a:pPr>
            <a:endParaRPr sz="3200" b="1" dirty="0">
              <a:solidFill>
                <a:srgbClr val="115076"/>
              </a:solidFill>
            </a:endParaRPr>
          </a:p>
          <a:p>
            <a:pPr marL="0" lvl="0" indent="0" algn="l" rtl="0">
              <a:lnSpc>
                <a:spcPct val="100000"/>
              </a:lnSpc>
              <a:spcBef>
                <a:spcPts val="1000"/>
              </a:spcBef>
              <a:spcAft>
                <a:spcPts val="0"/>
              </a:spcAft>
              <a:buClr>
                <a:srgbClr val="115076"/>
              </a:buClr>
              <a:buSzPts val="3200"/>
              <a:buNone/>
            </a:pPr>
            <a:r>
              <a:rPr lang="en-GB" sz="3200" b="1" dirty="0">
                <a:solidFill>
                  <a:srgbClr val="115076"/>
                </a:solidFill>
              </a:rPr>
              <a:t>1) Ce </a:t>
            </a:r>
            <a:r>
              <a:rPr lang="en-GB" sz="3200" b="1" dirty="0" err="1">
                <a:solidFill>
                  <a:srgbClr val="115076"/>
                </a:solidFill>
              </a:rPr>
              <a:t>texte</a:t>
            </a:r>
            <a:r>
              <a:rPr lang="en-GB" sz="3200" b="1" dirty="0">
                <a:solidFill>
                  <a:srgbClr val="115076"/>
                </a:solidFill>
              </a:rPr>
              <a:t> </a:t>
            </a:r>
            <a:r>
              <a:rPr lang="en-GB" sz="3200" b="1" dirty="0" err="1">
                <a:solidFill>
                  <a:srgbClr val="115076"/>
                </a:solidFill>
              </a:rPr>
              <a:t>est</a:t>
            </a:r>
            <a:r>
              <a:rPr lang="en-GB" sz="3200" b="1" dirty="0">
                <a:solidFill>
                  <a:srgbClr val="115076"/>
                </a:solidFill>
              </a:rPr>
              <a:t> ...</a:t>
            </a:r>
            <a:endParaRPr dirty="0"/>
          </a:p>
          <a:p>
            <a:pPr marL="914400" lvl="1" indent="-457200" algn="l" rtl="0">
              <a:lnSpc>
                <a:spcPct val="100000"/>
              </a:lnSpc>
              <a:spcBef>
                <a:spcPts val="500"/>
              </a:spcBef>
              <a:spcAft>
                <a:spcPts val="0"/>
              </a:spcAft>
              <a:buClr>
                <a:srgbClr val="115076"/>
              </a:buClr>
              <a:buSzPts val="3200"/>
              <a:buAutoNum type="alphaLcParenR"/>
            </a:pPr>
            <a:r>
              <a:rPr lang="en-GB" sz="3200" dirty="0">
                <a:solidFill>
                  <a:srgbClr val="115076"/>
                </a:solidFill>
              </a:rPr>
              <a:t>un article?</a:t>
            </a:r>
            <a:endParaRPr dirty="0"/>
          </a:p>
          <a:p>
            <a:pPr marL="914400" lvl="1" indent="-457200" algn="l" rtl="0">
              <a:lnSpc>
                <a:spcPct val="100000"/>
              </a:lnSpc>
              <a:spcBef>
                <a:spcPts val="500"/>
              </a:spcBef>
              <a:spcAft>
                <a:spcPts val="0"/>
              </a:spcAft>
              <a:buClr>
                <a:srgbClr val="115076"/>
              </a:buClr>
              <a:buSzPts val="3200"/>
              <a:buAutoNum type="alphaLcParenR"/>
            </a:pPr>
            <a:r>
              <a:rPr lang="en-GB" sz="3200" dirty="0">
                <a:solidFill>
                  <a:srgbClr val="115076"/>
                </a:solidFill>
              </a:rPr>
              <a:t>un </a:t>
            </a:r>
            <a:r>
              <a:rPr lang="en-GB" sz="3200" dirty="0" err="1">
                <a:solidFill>
                  <a:srgbClr val="115076"/>
                </a:solidFill>
              </a:rPr>
              <a:t>poème</a:t>
            </a:r>
            <a:r>
              <a:rPr lang="en-GB" sz="3200" dirty="0">
                <a:solidFill>
                  <a:srgbClr val="115076"/>
                </a:solidFill>
              </a:rPr>
              <a:t>?</a:t>
            </a:r>
            <a:endParaRPr dirty="0"/>
          </a:p>
          <a:p>
            <a:pPr marL="914400" lvl="1" indent="-457200" algn="l" rtl="0">
              <a:lnSpc>
                <a:spcPct val="100000"/>
              </a:lnSpc>
              <a:spcBef>
                <a:spcPts val="500"/>
              </a:spcBef>
              <a:spcAft>
                <a:spcPts val="0"/>
              </a:spcAft>
              <a:buClr>
                <a:srgbClr val="115076"/>
              </a:buClr>
              <a:buSzPts val="3200"/>
              <a:buAutoNum type="alphaLcParenR"/>
            </a:pPr>
            <a:r>
              <a:rPr lang="en-GB" sz="3200" dirty="0" err="1">
                <a:solidFill>
                  <a:srgbClr val="115076"/>
                </a:solidFill>
              </a:rPr>
              <a:t>une</a:t>
            </a:r>
            <a:r>
              <a:rPr lang="en-GB" sz="3200" dirty="0">
                <a:solidFill>
                  <a:srgbClr val="115076"/>
                </a:solidFill>
              </a:rPr>
              <a:t> </a:t>
            </a:r>
            <a:r>
              <a:rPr lang="en-GB" sz="3200" dirty="0" err="1">
                <a:solidFill>
                  <a:srgbClr val="115076"/>
                </a:solidFill>
              </a:rPr>
              <a:t>histoire</a:t>
            </a:r>
            <a:r>
              <a:rPr lang="en-GB" sz="3200" dirty="0">
                <a:solidFill>
                  <a:srgbClr val="115076"/>
                </a:solidFill>
              </a:rPr>
              <a:t>?</a:t>
            </a:r>
            <a:endParaRPr dirty="0"/>
          </a:p>
          <a:p>
            <a:pPr marL="0" lvl="0" indent="0" algn="l" rtl="0">
              <a:lnSpc>
                <a:spcPct val="100000"/>
              </a:lnSpc>
              <a:spcBef>
                <a:spcPts val="1000"/>
              </a:spcBef>
              <a:spcAft>
                <a:spcPts val="0"/>
              </a:spcAft>
              <a:buClr>
                <a:srgbClr val="1F3864"/>
              </a:buClr>
              <a:buSzPts val="3200"/>
              <a:buNone/>
            </a:pPr>
            <a:endParaRPr sz="3200" b="1" dirty="0">
              <a:solidFill>
                <a:srgbClr val="115076"/>
              </a:solidFill>
            </a:endParaRPr>
          </a:p>
          <a:p>
            <a:pPr marL="0" lvl="0" indent="0" algn="l" rtl="0">
              <a:lnSpc>
                <a:spcPct val="100000"/>
              </a:lnSpc>
              <a:spcBef>
                <a:spcPts val="1000"/>
              </a:spcBef>
              <a:spcAft>
                <a:spcPts val="0"/>
              </a:spcAft>
              <a:buClr>
                <a:srgbClr val="1F3864"/>
              </a:buClr>
              <a:buSzPts val="3200"/>
              <a:buNone/>
            </a:pPr>
            <a:endParaRPr sz="3200" b="1" dirty="0">
              <a:solidFill>
                <a:srgbClr val="115076"/>
              </a:solidFill>
            </a:endParaRPr>
          </a:p>
          <a:p>
            <a:pPr marL="0" lvl="0" indent="0" algn="l" rtl="0">
              <a:lnSpc>
                <a:spcPct val="100000"/>
              </a:lnSpc>
              <a:spcBef>
                <a:spcPts val="1000"/>
              </a:spcBef>
              <a:spcAft>
                <a:spcPts val="0"/>
              </a:spcAft>
              <a:buClr>
                <a:srgbClr val="1F3864"/>
              </a:buClr>
              <a:buSzPts val="3200"/>
              <a:buNone/>
            </a:pPr>
            <a:endParaRPr sz="3200" b="1" dirty="0">
              <a:solidFill>
                <a:srgbClr val="115076"/>
              </a:solidFill>
            </a:endParaRPr>
          </a:p>
          <a:p>
            <a:pPr marL="0" lvl="0" indent="0" algn="l" rtl="0">
              <a:lnSpc>
                <a:spcPct val="100000"/>
              </a:lnSpc>
              <a:spcBef>
                <a:spcPts val="1000"/>
              </a:spcBef>
              <a:spcAft>
                <a:spcPts val="0"/>
              </a:spcAft>
              <a:buClr>
                <a:srgbClr val="115076"/>
              </a:buClr>
              <a:buSzPts val="3200"/>
              <a:buNone/>
            </a:pPr>
            <a:r>
              <a:rPr lang="en-GB" sz="3200" b="1" dirty="0">
                <a:solidFill>
                  <a:srgbClr val="115076"/>
                </a:solidFill>
              </a:rPr>
              <a:t>2) </a:t>
            </a:r>
            <a:r>
              <a:rPr lang="en-GB" sz="3200" b="1" dirty="0" err="1">
                <a:solidFill>
                  <a:srgbClr val="115076"/>
                </a:solidFill>
              </a:rPr>
              <a:t>Pourquoi</a:t>
            </a:r>
            <a:r>
              <a:rPr lang="en-GB" sz="3200" b="1" dirty="0">
                <a:solidFill>
                  <a:srgbClr val="115076"/>
                </a:solidFill>
              </a:rPr>
              <a:t> ? </a:t>
            </a:r>
            <a:r>
              <a:rPr lang="en-GB" sz="3200" b="1" dirty="0" err="1">
                <a:solidFill>
                  <a:srgbClr val="115076"/>
                </a:solidFill>
              </a:rPr>
              <a:t>Parce</a:t>
            </a:r>
            <a:r>
              <a:rPr lang="en-GB" sz="3200" b="1" dirty="0">
                <a:solidFill>
                  <a:srgbClr val="115076"/>
                </a:solidFill>
              </a:rPr>
              <a:t> </a:t>
            </a:r>
            <a:r>
              <a:rPr lang="en-GB" sz="3200" b="1" dirty="0" err="1">
                <a:solidFill>
                  <a:srgbClr val="115076"/>
                </a:solidFill>
              </a:rPr>
              <a:t>qu’il</a:t>
            </a:r>
            <a:r>
              <a:rPr lang="en-GB" sz="3200" b="1" dirty="0">
                <a:solidFill>
                  <a:srgbClr val="115076"/>
                </a:solidFill>
              </a:rPr>
              <a:t> y a…</a:t>
            </a:r>
            <a:endParaRPr dirty="0"/>
          </a:p>
          <a:p>
            <a:pPr marL="971550" lvl="1" indent="-514350" algn="l" rtl="0">
              <a:lnSpc>
                <a:spcPct val="100000"/>
              </a:lnSpc>
              <a:spcBef>
                <a:spcPts val="500"/>
              </a:spcBef>
              <a:spcAft>
                <a:spcPts val="0"/>
              </a:spcAft>
              <a:buClr>
                <a:srgbClr val="115076"/>
              </a:buClr>
              <a:buSzPts val="3200"/>
              <a:buFont typeface="Twentieth Century"/>
              <a:buAutoNum type="alphaLcParenR"/>
            </a:pPr>
            <a:r>
              <a:rPr lang="en-GB" sz="3200" dirty="0">
                <a:solidFill>
                  <a:srgbClr val="115076"/>
                </a:solidFill>
              </a:rPr>
              <a:t>des </a:t>
            </a:r>
            <a:r>
              <a:rPr lang="en-GB" sz="3200" dirty="0" err="1">
                <a:solidFill>
                  <a:srgbClr val="115076"/>
                </a:solidFill>
              </a:rPr>
              <a:t>répétitions</a:t>
            </a:r>
            <a:endParaRPr sz="3200" dirty="0">
              <a:solidFill>
                <a:srgbClr val="115076"/>
              </a:solidFill>
            </a:endParaRPr>
          </a:p>
          <a:p>
            <a:pPr marL="971550" lvl="1" indent="-514350" algn="l" rtl="0">
              <a:lnSpc>
                <a:spcPct val="100000"/>
              </a:lnSpc>
              <a:spcBef>
                <a:spcPts val="500"/>
              </a:spcBef>
              <a:spcAft>
                <a:spcPts val="0"/>
              </a:spcAft>
              <a:buClr>
                <a:srgbClr val="115076"/>
              </a:buClr>
              <a:buSzPts val="3200"/>
              <a:buFont typeface="Twentieth Century"/>
              <a:buAutoNum type="alphaLcParenR"/>
            </a:pPr>
            <a:r>
              <a:rPr lang="en-GB" sz="3200" dirty="0">
                <a:solidFill>
                  <a:srgbClr val="115076"/>
                </a:solidFill>
              </a:rPr>
              <a:t>des rimes</a:t>
            </a:r>
            <a:endParaRPr dirty="0"/>
          </a:p>
          <a:p>
            <a:pPr marL="971550" lvl="1" indent="-514350" algn="l" rtl="0">
              <a:lnSpc>
                <a:spcPct val="100000"/>
              </a:lnSpc>
              <a:spcBef>
                <a:spcPts val="500"/>
              </a:spcBef>
              <a:spcAft>
                <a:spcPts val="0"/>
              </a:spcAft>
              <a:buClr>
                <a:srgbClr val="115076"/>
              </a:buClr>
              <a:buSzPts val="3200"/>
              <a:buFont typeface="Twentieth Century"/>
              <a:buAutoNum type="alphaLcParenR"/>
            </a:pPr>
            <a:r>
              <a:rPr lang="en-GB" sz="3200" dirty="0">
                <a:solidFill>
                  <a:srgbClr val="115076"/>
                </a:solidFill>
              </a:rPr>
              <a:t>des </a:t>
            </a:r>
            <a:r>
              <a:rPr lang="en-GB" sz="3200" dirty="0" err="1">
                <a:solidFill>
                  <a:srgbClr val="115076"/>
                </a:solidFill>
              </a:rPr>
              <a:t>rythmes</a:t>
            </a:r>
            <a:endParaRPr sz="3200" dirty="0">
              <a:solidFill>
                <a:srgbClr val="115076"/>
              </a:solidFill>
            </a:endParaRPr>
          </a:p>
        </p:txBody>
      </p:sp>
    </p:spTree>
    <p:extLst>
      <p:ext uri="{BB962C8B-B14F-4D97-AF65-F5344CB8AC3E}">
        <p14:creationId xmlns:p14="http://schemas.microsoft.com/office/powerpoint/2010/main" val="1712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9">
                                            <p:txEl>
                                              <p:pRg st="1" end="1"/>
                                            </p:txEl>
                                          </p:spTgt>
                                        </p:tgtEl>
                                        <p:attrNameLst>
                                          <p:attrName>style.visibility</p:attrName>
                                        </p:attrNameLst>
                                      </p:cBhvr>
                                      <p:to>
                                        <p:strVal val="visible"/>
                                      </p:to>
                                    </p:set>
                                    <p:animEffect transition="in" filter="fade">
                                      <p:cBhvr>
                                        <p:cTn id="7" dur="500"/>
                                        <p:tgtEl>
                                          <p:spTgt spid="3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9">
                                            <p:txEl>
                                              <p:pRg st="2" end="2"/>
                                            </p:txEl>
                                          </p:spTgt>
                                        </p:tgtEl>
                                        <p:attrNameLst>
                                          <p:attrName>style.visibility</p:attrName>
                                        </p:attrNameLst>
                                      </p:cBhvr>
                                      <p:to>
                                        <p:strVal val="visible"/>
                                      </p:to>
                                    </p:set>
                                    <p:animEffect transition="in" filter="fade">
                                      <p:cBhvr>
                                        <p:cTn id="12" dur="500"/>
                                        <p:tgtEl>
                                          <p:spTgt spid="3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9">
                                            <p:txEl>
                                              <p:pRg st="3" end="3"/>
                                            </p:txEl>
                                          </p:spTgt>
                                        </p:tgtEl>
                                        <p:attrNameLst>
                                          <p:attrName>style.visibility</p:attrName>
                                        </p:attrNameLst>
                                      </p:cBhvr>
                                      <p:to>
                                        <p:strVal val="visible"/>
                                      </p:to>
                                    </p:set>
                                    <p:animEffect transition="in" filter="fade">
                                      <p:cBhvr>
                                        <p:cTn id="17" dur="500"/>
                                        <p:tgtEl>
                                          <p:spTgt spid="3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9">
                                            <p:txEl>
                                              <p:pRg st="4" end="4"/>
                                            </p:txEl>
                                          </p:spTgt>
                                        </p:tgtEl>
                                        <p:attrNameLst>
                                          <p:attrName>style.visibility</p:attrName>
                                        </p:attrNameLst>
                                      </p:cBhvr>
                                      <p:to>
                                        <p:strVal val="visible"/>
                                      </p:to>
                                    </p:set>
                                    <p:animEffect transition="in" filter="fade">
                                      <p:cBhvr>
                                        <p:cTn id="22" dur="500"/>
                                        <p:tgtEl>
                                          <p:spTgt spid="33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9">
                                            <p:txEl>
                                              <p:pRg st="8" end="8"/>
                                            </p:txEl>
                                          </p:spTgt>
                                        </p:tgtEl>
                                        <p:attrNameLst>
                                          <p:attrName>style.visibility</p:attrName>
                                        </p:attrNameLst>
                                      </p:cBhvr>
                                      <p:to>
                                        <p:strVal val="visible"/>
                                      </p:to>
                                    </p:set>
                                    <p:animEffect transition="in" filter="fade">
                                      <p:cBhvr>
                                        <p:cTn id="27" dur="500"/>
                                        <p:tgtEl>
                                          <p:spTgt spid="339">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9">
                                            <p:txEl>
                                              <p:pRg st="9" end="9"/>
                                            </p:txEl>
                                          </p:spTgt>
                                        </p:tgtEl>
                                        <p:attrNameLst>
                                          <p:attrName>style.visibility</p:attrName>
                                        </p:attrNameLst>
                                      </p:cBhvr>
                                      <p:to>
                                        <p:strVal val="visible"/>
                                      </p:to>
                                    </p:set>
                                    <p:animEffect transition="in" filter="fade">
                                      <p:cBhvr>
                                        <p:cTn id="32" dur="500"/>
                                        <p:tgtEl>
                                          <p:spTgt spid="339">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9">
                                            <p:txEl>
                                              <p:pRg st="10" end="10"/>
                                            </p:txEl>
                                          </p:spTgt>
                                        </p:tgtEl>
                                        <p:attrNameLst>
                                          <p:attrName>style.visibility</p:attrName>
                                        </p:attrNameLst>
                                      </p:cBhvr>
                                      <p:to>
                                        <p:strVal val="visible"/>
                                      </p:to>
                                    </p:set>
                                    <p:animEffect transition="in" filter="fade">
                                      <p:cBhvr>
                                        <p:cTn id="37" dur="500"/>
                                        <p:tgtEl>
                                          <p:spTgt spid="339">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9">
                                            <p:txEl>
                                              <p:pRg st="11" end="11"/>
                                            </p:txEl>
                                          </p:spTgt>
                                        </p:tgtEl>
                                        <p:attrNameLst>
                                          <p:attrName>style.visibility</p:attrName>
                                        </p:attrNameLst>
                                      </p:cBhvr>
                                      <p:to>
                                        <p:strVal val="visible"/>
                                      </p:to>
                                    </p:set>
                                    <p:animEffect transition="in" filter="fade">
                                      <p:cBhvr>
                                        <p:cTn id="42" dur="500"/>
                                        <p:tgtEl>
                                          <p:spTgt spid="33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12" descr="background rectangle"/>
          <p:cNvPicPr preferRelativeResize="0"/>
          <p:nvPr/>
        </p:nvPicPr>
        <p:blipFill rotWithShape="1">
          <a:blip r:embed="rId3">
            <a:alphaModFix/>
          </a:blip>
          <a:srcRect/>
          <a:stretch/>
        </p:blipFill>
        <p:spPr>
          <a:xfrm>
            <a:off x="0" y="297493"/>
            <a:ext cx="6457246" cy="867128"/>
          </a:xfrm>
          <a:prstGeom prst="rect">
            <a:avLst/>
          </a:prstGeom>
          <a:noFill/>
          <a:ln>
            <a:noFill/>
          </a:ln>
        </p:spPr>
      </p:pic>
      <p:sp>
        <p:nvSpPr>
          <p:cNvPr id="346" name="Google Shape;346;p12"/>
          <p:cNvSpPr txBox="1">
            <a:spLocks noGrp="1"/>
          </p:cNvSpPr>
          <p:nvPr>
            <p:ph type="title"/>
          </p:nvPr>
        </p:nvSpPr>
        <p:spPr>
          <a:xfrm>
            <a:off x="584810" y="684706"/>
            <a:ext cx="10515600" cy="193141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b="1" dirty="0" err="1">
                <a:solidFill>
                  <a:srgbClr val="115076"/>
                </a:solidFill>
              </a:rPr>
              <a:t>L’homme</a:t>
            </a:r>
            <a:r>
              <a:rPr lang="en-GB" b="1" dirty="0">
                <a:solidFill>
                  <a:srgbClr val="115076"/>
                </a:solidFill>
              </a:rPr>
              <a:t> qui </a:t>
            </a:r>
            <a:r>
              <a:rPr lang="en-GB" b="1" dirty="0" err="1">
                <a:solidFill>
                  <a:srgbClr val="115076"/>
                </a:solidFill>
              </a:rPr>
              <a:t>te</a:t>
            </a:r>
            <a:r>
              <a:rPr lang="en-GB" b="1" dirty="0">
                <a:solidFill>
                  <a:srgbClr val="115076"/>
                </a:solidFill>
              </a:rPr>
              <a:t> </a:t>
            </a:r>
            <a:r>
              <a:rPr lang="en-GB" b="1" dirty="0" err="1">
                <a:solidFill>
                  <a:srgbClr val="115076"/>
                </a:solidFill>
              </a:rPr>
              <a:t>ressemble</a:t>
            </a:r>
            <a:endParaRPr dirty="0">
              <a:solidFill>
                <a:srgbClr val="115076"/>
              </a:solidFill>
            </a:endParaRPr>
          </a:p>
        </p:txBody>
      </p:sp>
      <p:sp>
        <p:nvSpPr>
          <p:cNvPr id="347" name="Google Shape;347;p12"/>
          <p:cNvSpPr txBox="1">
            <a:spLocks noGrp="1"/>
          </p:cNvSpPr>
          <p:nvPr>
            <p:ph type="body" idx="1"/>
          </p:nvPr>
        </p:nvSpPr>
        <p:spPr>
          <a:xfrm>
            <a:off x="850490" y="2156943"/>
            <a:ext cx="5181600" cy="4351338"/>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rgbClr val="1F3864"/>
              </a:buClr>
              <a:buSzPts val="1750"/>
              <a:buNone/>
            </a:pPr>
            <a:r>
              <a:rPr lang="en-GB" sz="2000" dirty="0">
                <a:solidFill>
                  <a:srgbClr val="115076"/>
                </a:solidFill>
              </a:rPr>
              <a:t>[Verse 1 text here]</a:t>
            </a:r>
            <a:endParaRPr sz="2000" dirty="0">
              <a:solidFill>
                <a:srgbClr val="115076"/>
              </a:solidFill>
            </a:endParaRPr>
          </a:p>
          <a:p>
            <a:pPr marL="0" lvl="0" indent="0" algn="l" rtl="0">
              <a:lnSpc>
                <a:spcPct val="70000"/>
              </a:lnSpc>
              <a:spcBef>
                <a:spcPts val="1000"/>
              </a:spcBef>
              <a:spcAft>
                <a:spcPts val="0"/>
              </a:spcAft>
              <a:buClr>
                <a:srgbClr val="1F3864"/>
              </a:buClr>
              <a:buSzPts val="1750"/>
              <a:buNone/>
            </a:pPr>
            <a:endParaRPr sz="2000" dirty="0">
              <a:solidFill>
                <a:srgbClr val="115076"/>
              </a:solidFill>
            </a:endParaRPr>
          </a:p>
          <a:p>
            <a:pPr marL="0" lvl="0" indent="0" algn="l" rtl="0">
              <a:lnSpc>
                <a:spcPct val="70000"/>
              </a:lnSpc>
              <a:spcBef>
                <a:spcPts val="1000"/>
              </a:spcBef>
              <a:spcAft>
                <a:spcPts val="0"/>
              </a:spcAft>
              <a:buClr>
                <a:srgbClr val="1F3864"/>
              </a:buClr>
              <a:buSzPts val="1750"/>
              <a:buNone/>
            </a:pPr>
            <a:r>
              <a:rPr lang="en-GB" sz="2000" dirty="0">
                <a:solidFill>
                  <a:srgbClr val="115076"/>
                </a:solidFill>
              </a:rPr>
              <a:t>[Verse 2 text here]</a:t>
            </a:r>
          </a:p>
          <a:p>
            <a:pPr marL="0" lvl="0" indent="0" algn="l" rtl="0">
              <a:lnSpc>
                <a:spcPct val="70000"/>
              </a:lnSpc>
              <a:spcBef>
                <a:spcPts val="1000"/>
              </a:spcBef>
              <a:spcAft>
                <a:spcPts val="0"/>
              </a:spcAft>
              <a:buClr>
                <a:srgbClr val="1F3864"/>
              </a:buClr>
              <a:buSzPts val="1750"/>
              <a:buNone/>
            </a:pPr>
            <a:endParaRPr lang="en-GB" sz="2000" dirty="0"/>
          </a:p>
          <a:p>
            <a:pPr marL="0" lvl="0" indent="0">
              <a:lnSpc>
                <a:spcPct val="70000"/>
              </a:lnSpc>
              <a:buSzPts val="1750"/>
              <a:buNone/>
            </a:pPr>
            <a:endParaRPr lang="en-GB" sz="2000" b="1" dirty="0">
              <a:solidFill>
                <a:srgbClr val="EE6000"/>
              </a:solidFill>
            </a:endParaRPr>
          </a:p>
          <a:p>
            <a:pPr marL="0" lvl="0" indent="0">
              <a:lnSpc>
                <a:spcPct val="70000"/>
              </a:lnSpc>
              <a:buSzPts val="1750"/>
              <a:buNone/>
            </a:pPr>
            <a:endParaRPr lang="en-GB" sz="2000" b="1" dirty="0">
              <a:solidFill>
                <a:srgbClr val="EE6000"/>
              </a:solidFill>
            </a:endParaRPr>
          </a:p>
          <a:p>
            <a:pPr marL="0" lvl="0" indent="0">
              <a:lnSpc>
                <a:spcPct val="70000"/>
              </a:lnSpc>
              <a:buSzPts val="1750"/>
              <a:buNone/>
            </a:pPr>
            <a:endParaRPr lang="en-GB" sz="2000" b="1" dirty="0">
              <a:solidFill>
                <a:srgbClr val="EE6000"/>
              </a:solidFill>
            </a:endParaRPr>
          </a:p>
          <a:p>
            <a:pPr marL="0" lvl="0" indent="0">
              <a:lnSpc>
                <a:spcPct val="100000"/>
              </a:lnSpc>
              <a:buSzPts val="1750"/>
              <a:buNone/>
            </a:pPr>
            <a:r>
              <a:rPr lang="en-GB" sz="2000" b="1" dirty="0">
                <a:solidFill>
                  <a:srgbClr val="EE6000"/>
                </a:solidFill>
              </a:rPr>
              <a:t>feu</a:t>
            </a:r>
          </a:p>
          <a:p>
            <a:pPr marL="0" lvl="0" indent="0">
              <a:lnSpc>
                <a:spcPct val="100000"/>
              </a:lnSpc>
              <a:buSzPts val="1750"/>
              <a:buNone/>
            </a:pPr>
            <a:r>
              <a:rPr lang="en-GB" sz="2000" b="1" dirty="0" err="1">
                <a:solidFill>
                  <a:srgbClr val="EE6000"/>
                </a:solidFill>
              </a:rPr>
              <a:t>repousser</a:t>
            </a:r>
            <a:endParaRPr lang="en-GB" sz="2000" b="1" dirty="0">
              <a:solidFill>
                <a:srgbClr val="EE6000"/>
              </a:solidFill>
            </a:endParaRPr>
          </a:p>
          <a:p>
            <a:pPr marL="0" lvl="0" indent="0">
              <a:lnSpc>
                <a:spcPct val="100000"/>
              </a:lnSpc>
              <a:buSzPts val="1750"/>
              <a:buNone/>
            </a:pPr>
            <a:r>
              <a:rPr lang="en-GB" sz="2000" b="1" dirty="0" err="1">
                <a:solidFill>
                  <a:srgbClr val="EE6000"/>
                </a:solidFill>
              </a:rPr>
              <a:t>ouvre</a:t>
            </a:r>
            <a:endParaRPr lang="en-GB" sz="2000" b="1" dirty="0">
              <a:solidFill>
                <a:srgbClr val="EE6000"/>
              </a:solidFill>
            </a:endParaRPr>
          </a:p>
          <a:p>
            <a:pPr marL="0" lvl="0" indent="0">
              <a:lnSpc>
                <a:spcPct val="100000"/>
              </a:lnSpc>
              <a:buSzPts val="1750"/>
              <a:buNone/>
            </a:pPr>
            <a:r>
              <a:rPr lang="en-GB" sz="2000" b="1" dirty="0" err="1">
                <a:solidFill>
                  <a:srgbClr val="EE6000"/>
                </a:solidFill>
              </a:rPr>
              <a:t>moi</a:t>
            </a:r>
            <a:endParaRPr lang="en-GB" sz="2000" dirty="0">
              <a:solidFill>
                <a:srgbClr val="EE6000"/>
              </a:solidFill>
            </a:endParaRPr>
          </a:p>
        </p:txBody>
      </p:sp>
      <p:sp>
        <p:nvSpPr>
          <p:cNvPr id="348" name="Google Shape;348;p12"/>
          <p:cNvSpPr txBox="1"/>
          <p:nvPr/>
        </p:nvSpPr>
        <p:spPr>
          <a:xfrm>
            <a:off x="4542502" y="2024208"/>
            <a:ext cx="5382547" cy="147728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2060"/>
              </a:buClr>
              <a:buSzPts val="1800"/>
              <a:buFont typeface="Century Gothic"/>
              <a:buNone/>
            </a:pPr>
            <a:r>
              <a:rPr lang="en-GB" sz="2000" dirty="0">
                <a:solidFill>
                  <a:srgbClr val="115076"/>
                </a:solidFill>
                <a:latin typeface="Century Gothic"/>
                <a:ea typeface="Century Gothic"/>
                <a:cs typeface="Century Gothic"/>
                <a:sym typeface="Century Gothic"/>
              </a:rPr>
              <a:t>Look up the</a:t>
            </a:r>
            <a:r>
              <a:rPr lang="en-GB" sz="2000" b="0" i="0" u="none" strike="noStrike" cap="none" dirty="0">
                <a:solidFill>
                  <a:srgbClr val="115076"/>
                </a:solidFill>
                <a:latin typeface="Century Gothic"/>
                <a:ea typeface="Century Gothic"/>
                <a:cs typeface="Century Gothic"/>
                <a:sym typeface="Century Gothic"/>
              </a:rPr>
              <a:t> </a:t>
            </a:r>
            <a:r>
              <a:rPr lang="en-GB" sz="2000" b="1" i="0" u="none" strike="noStrike" cap="none" dirty="0">
                <a:solidFill>
                  <a:srgbClr val="ED7D31"/>
                </a:solidFill>
                <a:latin typeface="Century Gothic"/>
                <a:ea typeface="Century Gothic"/>
                <a:cs typeface="Century Gothic"/>
                <a:sym typeface="Century Gothic"/>
              </a:rPr>
              <a:t>orange</a:t>
            </a:r>
            <a:r>
              <a:rPr lang="en-GB" sz="2000" b="0" i="0" u="none" strike="noStrike" cap="none" dirty="0">
                <a:solidFill>
                  <a:srgbClr val="002060"/>
                </a:solidFill>
                <a:latin typeface="Century Gothic"/>
                <a:ea typeface="Century Gothic"/>
                <a:cs typeface="Century Gothic"/>
                <a:sym typeface="Century Gothic"/>
              </a:rPr>
              <a:t> </a:t>
            </a:r>
            <a:r>
              <a:rPr lang="en-GB" sz="2000" b="0" i="0" u="none" strike="noStrike" cap="none" dirty="0">
                <a:solidFill>
                  <a:srgbClr val="115076"/>
                </a:solidFill>
                <a:latin typeface="Century Gothic"/>
                <a:ea typeface="Century Gothic"/>
                <a:cs typeface="Century Gothic"/>
                <a:sym typeface="Century Gothic"/>
              </a:rPr>
              <a:t>words in a dictionary (or using </a:t>
            </a:r>
            <a:r>
              <a:rPr lang="en-GB" sz="2000" b="0" i="0" u="sng" strike="noStrike" cap="none" dirty="0" err="1">
                <a:solidFill>
                  <a:srgbClr val="002060"/>
                </a:solidFill>
                <a:latin typeface="Century Gothic"/>
                <a:ea typeface="Century Gothic"/>
                <a:cs typeface="Century Gothic"/>
                <a:sym typeface="Century Gothic"/>
                <a:hlinkClick r:id="rId4"/>
              </a:rPr>
              <a:t>WordReference</a:t>
            </a:r>
            <a:r>
              <a:rPr lang="en-GB" sz="2000" b="0" i="0" u="none" strike="noStrike" cap="none" dirty="0">
                <a:solidFill>
                  <a:srgbClr val="002060"/>
                </a:solidFill>
                <a:latin typeface="Century Gothic"/>
                <a:ea typeface="Century Gothic"/>
                <a:cs typeface="Century Gothic"/>
                <a:sym typeface="Century Gothic"/>
              </a:rPr>
              <a:t>) </a:t>
            </a:r>
            <a:r>
              <a:rPr lang="en-GB" sz="2000" b="0" i="0" u="none" strike="noStrike" cap="none" dirty="0">
                <a:solidFill>
                  <a:srgbClr val="115076"/>
                </a:solidFill>
                <a:latin typeface="Century Gothic"/>
                <a:ea typeface="Century Gothic"/>
                <a:cs typeface="Century Gothic"/>
                <a:sym typeface="Century Gothic"/>
              </a:rPr>
              <a:t>and list their </a:t>
            </a:r>
            <a:r>
              <a:rPr lang="en-GB" sz="2000" b="1" i="0" u="none" strike="noStrike" cap="none" dirty="0">
                <a:solidFill>
                  <a:srgbClr val="115076"/>
                </a:solidFill>
                <a:latin typeface="Century Gothic"/>
                <a:ea typeface="Century Gothic"/>
                <a:cs typeface="Century Gothic"/>
                <a:sym typeface="Century Gothic"/>
              </a:rPr>
              <a:t>English meaning </a:t>
            </a:r>
            <a:r>
              <a:rPr lang="en-GB" sz="2000" b="0" i="0" u="none" strike="noStrike" cap="none" dirty="0">
                <a:solidFill>
                  <a:srgbClr val="115076"/>
                </a:solidFill>
                <a:latin typeface="Century Gothic"/>
                <a:ea typeface="Century Gothic"/>
                <a:cs typeface="Century Gothic"/>
                <a:sym typeface="Century Gothic"/>
              </a:rPr>
              <a:t>and </a:t>
            </a:r>
            <a:r>
              <a:rPr lang="en-GB" sz="2000" b="1" i="0" u="none" strike="noStrike" cap="none" dirty="0">
                <a:solidFill>
                  <a:srgbClr val="115076"/>
                </a:solidFill>
                <a:latin typeface="Century Gothic"/>
                <a:ea typeface="Century Gothic"/>
                <a:cs typeface="Century Gothic"/>
                <a:sym typeface="Century Gothic"/>
              </a:rPr>
              <a:t>part of speech.</a:t>
            </a:r>
            <a:endParaRPr sz="2000" b="0" i="0" u="none" strike="noStrike" cap="none" dirty="0">
              <a:solidFill>
                <a:srgbClr val="115076"/>
              </a:solidFill>
              <a:latin typeface="Century Gothic"/>
              <a:ea typeface="Century Gothic"/>
              <a:cs typeface="Century Gothic"/>
              <a:sym typeface="Century Gothic"/>
            </a:endParaRPr>
          </a:p>
        </p:txBody>
      </p:sp>
      <p:sp>
        <p:nvSpPr>
          <p:cNvPr id="349" name="Google Shape;349;p12"/>
          <p:cNvSpPr txBox="1"/>
          <p:nvPr/>
        </p:nvSpPr>
        <p:spPr>
          <a:xfrm>
            <a:off x="300038" y="21925"/>
            <a:ext cx="6484584"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3600"/>
              <a:buFont typeface="Century Gothic"/>
              <a:buNone/>
            </a:pPr>
            <a:r>
              <a:rPr lang="en-GB" sz="3600" b="1" i="0" u="none" strike="noStrike" cap="none">
                <a:solidFill>
                  <a:srgbClr val="FFFFFF"/>
                </a:solidFill>
                <a:latin typeface="Century Gothic"/>
                <a:ea typeface="Century Gothic"/>
                <a:cs typeface="Century Gothic"/>
                <a:sym typeface="Century Gothic"/>
              </a:rPr>
              <a:t>Challenge 6</a:t>
            </a:r>
            <a:endParaRPr sz="3600" b="1" i="0" u="none" strike="noStrike" cap="none">
              <a:solidFill>
                <a:srgbClr val="FFFFFF"/>
              </a:solidFill>
              <a:latin typeface="Century Gothic"/>
              <a:ea typeface="Century Gothic"/>
              <a:cs typeface="Century Gothic"/>
              <a:sym typeface="Century Gothic"/>
            </a:endParaRPr>
          </a:p>
        </p:txBody>
      </p:sp>
      <p:sp>
        <p:nvSpPr>
          <p:cNvPr id="350" name="Google Shape;350;p12"/>
          <p:cNvSpPr txBox="1"/>
          <p:nvPr/>
        </p:nvSpPr>
        <p:spPr>
          <a:xfrm>
            <a:off x="4550724" y="4350541"/>
            <a:ext cx="7246711" cy="193895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2060"/>
              </a:buClr>
              <a:buSzPts val="1800"/>
              <a:buFont typeface="Century Gothic"/>
              <a:buNone/>
            </a:pPr>
            <a:r>
              <a:rPr lang="en-GB" sz="2000" b="1" i="0" u="none" strike="noStrike" cap="none" dirty="0">
                <a:solidFill>
                  <a:srgbClr val="115076"/>
                </a:solidFill>
                <a:latin typeface="Century Gothic"/>
                <a:ea typeface="Century Gothic"/>
                <a:cs typeface="Century Gothic"/>
                <a:sym typeface="Century Gothic"/>
              </a:rPr>
              <a:t>feu</a:t>
            </a:r>
            <a:r>
              <a:rPr lang="en-GB" sz="2000" b="0" i="1" u="none" strike="noStrike" cap="none" dirty="0">
                <a:solidFill>
                  <a:srgbClr val="115076"/>
                </a:solidFill>
                <a:latin typeface="Century Gothic"/>
                <a:ea typeface="Century Gothic"/>
                <a:cs typeface="Century Gothic"/>
                <a:sym typeface="Century Gothic"/>
              </a:rPr>
              <a:t> nm</a:t>
            </a:r>
            <a:r>
              <a:rPr lang="en-GB" sz="2000" b="0" i="0" u="none" strike="noStrike" cap="none" dirty="0">
                <a:solidFill>
                  <a:srgbClr val="115076"/>
                </a:solidFill>
                <a:latin typeface="Century Gothic"/>
                <a:ea typeface="Century Gothic"/>
                <a:cs typeface="Century Gothic"/>
                <a:sym typeface="Century Gothic"/>
              </a:rPr>
              <a:t>		fire</a:t>
            </a:r>
            <a:endParaRPr sz="2000" dirty="0">
              <a:solidFill>
                <a:srgbClr val="115076"/>
              </a:solidFill>
            </a:endParaRPr>
          </a:p>
          <a:p>
            <a:pPr marL="0" marR="0" lvl="0" indent="0" algn="l" rtl="0">
              <a:lnSpc>
                <a:spcPct val="150000"/>
              </a:lnSpc>
              <a:spcBef>
                <a:spcPts val="0"/>
              </a:spcBef>
              <a:spcAft>
                <a:spcPts val="0"/>
              </a:spcAft>
              <a:buClr>
                <a:srgbClr val="002060"/>
              </a:buClr>
              <a:buSzPts val="1800"/>
              <a:buFont typeface="Century Gothic"/>
              <a:buNone/>
            </a:pPr>
            <a:r>
              <a:rPr lang="en-GB" sz="2000" b="1" i="0" u="none" strike="noStrike" cap="none" dirty="0" err="1">
                <a:solidFill>
                  <a:srgbClr val="115076"/>
                </a:solidFill>
                <a:latin typeface="Century Gothic"/>
                <a:ea typeface="Century Gothic"/>
                <a:cs typeface="Century Gothic"/>
                <a:sym typeface="Century Gothic"/>
              </a:rPr>
              <a:t>repousser</a:t>
            </a:r>
            <a:r>
              <a:rPr lang="en-GB" sz="2000" b="0" i="0" u="none" strike="noStrike" cap="none" dirty="0">
                <a:solidFill>
                  <a:srgbClr val="115076"/>
                </a:solidFill>
                <a:latin typeface="Century Gothic"/>
                <a:ea typeface="Century Gothic"/>
                <a:cs typeface="Century Gothic"/>
                <a:sym typeface="Century Gothic"/>
              </a:rPr>
              <a:t> </a:t>
            </a:r>
            <a:r>
              <a:rPr lang="en-GB" sz="2000" b="0" i="0" u="none" strike="noStrike" cap="none" dirty="0" err="1">
                <a:solidFill>
                  <a:srgbClr val="115076"/>
                </a:solidFill>
                <a:latin typeface="Century Gothic"/>
                <a:ea typeface="Century Gothic"/>
                <a:cs typeface="Century Gothic"/>
                <a:sym typeface="Century Gothic"/>
              </a:rPr>
              <a:t>vtr</a:t>
            </a:r>
            <a:r>
              <a:rPr lang="en-GB" sz="2000" b="0" i="0" u="none" strike="noStrike" cap="none" dirty="0">
                <a:solidFill>
                  <a:srgbClr val="115076"/>
                </a:solidFill>
                <a:latin typeface="Century Gothic"/>
                <a:ea typeface="Century Gothic"/>
                <a:cs typeface="Century Gothic"/>
                <a:sym typeface="Century Gothic"/>
              </a:rPr>
              <a:t>	reject</a:t>
            </a:r>
            <a:endParaRPr sz="2000" dirty="0">
              <a:solidFill>
                <a:srgbClr val="115076"/>
              </a:solidFill>
            </a:endParaRPr>
          </a:p>
          <a:p>
            <a:pPr marL="0" marR="0" lvl="0" indent="0" algn="l" rtl="0">
              <a:lnSpc>
                <a:spcPct val="150000"/>
              </a:lnSpc>
              <a:spcBef>
                <a:spcPts val="0"/>
              </a:spcBef>
              <a:spcAft>
                <a:spcPts val="0"/>
              </a:spcAft>
              <a:buClr>
                <a:srgbClr val="002060"/>
              </a:buClr>
              <a:buSzPts val="1800"/>
              <a:buFont typeface="Century Gothic"/>
              <a:buNone/>
            </a:pPr>
            <a:r>
              <a:rPr lang="en-GB" sz="2000" b="1" i="0" u="none" strike="noStrike" cap="none" dirty="0" err="1">
                <a:solidFill>
                  <a:srgbClr val="115076"/>
                </a:solidFill>
                <a:latin typeface="Century Gothic"/>
                <a:ea typeface="Century Gothic"/>
                <a:cs typeface="Century Gothic"/>
                <a:sym typeface="Century Gothic"/>
              </a:rPr>
              <a:t>ouvrir</a:t>
            </a:r>
            <a:r>
              <a:rPr lang="en-GB" sz="2000" b="1" i="0" u="none" strike="noStrike" cap="none" dirty="0">
                <a:solidFill>
                  <a:srgbClr val="115076"/>
                </a:solidFill>
                <a:latin typeface="Century Gothic"/>
                <a:ea typeface="Century Gothic"/>
                <a:cs typeface="Century Gothic"/>
                <a:sym typeface="Century Gothic"/>
              </a:rPr>
              <a:t> </a:t>
            </a:r>
            <a:r>
              <a:rPr lang="en-GB" sz="2000" i="1" dirty="0" err="1">
                <a:solidFill>
                  <a:srgbClr val="115076"/>
                </a:solidFill>
                <a:latin typeface="Century Gothic"/>
                <a:ea typeface="Century Gothic"/>
                <a:cs typeface="Century Gothic"/>
                <a:sym typeface="Century Gothic"/>
              </a:rPr>
              <a:t>vtr</a:t>
            </a:r>
            <a:r>
              <a:rPr lang="en-GB" sz="2000" b="0" i="1" u="none" strike="noStrike" cap="none" dirty="0">
                <a:solidFill>
                  <a:srgbClr val="115076"/>
                </a:solidFill>
                <a:latin typeface="Century Gothic"/>
                <a:ea typeface="Century Gothic"/>
                <a:cs typeface="Century Gothic"/>
                <a:sym typeface="Century Gothic"/>
              </a:rPr>
              <a:t> </a:t>
            </a:r>
            <a:r>
              <a:rPr lang="en-GB" sz="2000" b="0" i="0" u="none" strike="noStrike" cap="none" dirty="0">
                <a:solidFill>
                  <a:srgbClr val="115076"/>
                </a:solidFill>
                <a:latin typeface="Century Gothic"/>
                <a:ea typeface="Century Gothic"/>
                <a:cs typeface="Century Gothic"/>
                <a:sym typeface="Century Gothic"/>
              </a:rPr>
              <a:t>	open (up)</a:t>
            </a:r>
          </a:p>
          <a:p>
            <a:pPr marL="0" marR="0" lvl="0" indent="0" algn="l" rtl="0">
              <a:lnSpc>
                <a:spcPct val="150000"/>
              </a:lnSpc>
              <a:spcBef>
                <a:spcPts val="0"/>
              </a:spcBef>
              <a:spcAft>
                <a:spcPts val="0"/>
              </a:spcAft>
              <a:buClr>
                <a:srgbClr val="002060"/>
              </a:buClr>
              <a:buSzPts val="1800"/>
              <a:buFont typeface="Century Gothic"/>
              <a:buNone/>
            </a:pPr>
            <a:r>
              <a:rPr lang="en-GB" sz="2000" b="1" dirty="0" err="1">
                <a:solidFill>
                  <a:srgbClr val="115076"/>
                </a:solidFill>
                <a:latin typeface="Century Gothic"/>
                <a:sym typeface="Century Gothic"/>
              </a:rPr>
              <a:t>moi</a:t>
            </a:r>
            <a:r>
              <a:rPr lang="en-GB" sz="2000" dirty="0">
                <a:solidFill>
                  <a:srgbClr val="115076"/>
                </a:solidFill>
                <a:latin typeface="Century Gothic"/>
                <a:sym typeface="Century Gothic"/>
              </a:rPr>
              <a:t> </a:t>
            </a:r>
            <a:r>
              <a:rPr lang="en-GB" sz="2000" i="1" dirty="0" err="1">
                <a:solidFill>
                  <a:srgbClr val="115076"/>
                </a:solidFill>
                <a:latin typeface="Century Gothic"/>
                <a:sym typeface="Century Gothic"/>
              </a:rPr>
              <a:t>pron</a:t>
            </a:r>
            <a:r>
              <a:rPr lang="en-GB" sz="2000" i="1" dirty="0">
                <a:solidFill>
                  <a:srgbClr val="115076"/>
                </a:solidFill>
                <a:latin typeface="Century Gothic"/>
                <a:sym typeface="Century Gothic"/>
              </a:rPr>
              <a:t>	</a:t>
            </a:r>
            <a:r>
              <a:rPr lang="en-GB" sz="2000" dirty="0">
                <a:solidFill>
                  <a:srgbClr val="115076"/>
                </a:solidFill>
                <a:latin typeface="Century Gothic"/>
                <a:sym typeface="Century Gothic"/>
              </a:rPr>
              <a:t>me</a:t>
            </a:r>
            <a:endParaRPr sz="2000" b="1" dirty="0">
              <a:solidFill>
                <a:srgbClr val="115076"/>
              </a:solidFill>
            </a:endParaRPr>
          </a:p>
        </p:txBody>
      </p:sp>
      <p:sp>
        <p:nvSpPr>
          <p:cNvPr id="351" name="Google Shape;351;p12"/>
          <p:cNvSpPr/>
          <p:nvPr/>
        </p:nvSpPr>
        <p:spPr>
          <a:xfrm>
            <a:off x="4777985" y="3006178"/>
            <a:ext cx="6401170" cy="2344073"/>
          </a:xfrm>
          <a:prstGeom prst="wedgeEllipseCallout">
            <a:avLst>
              <a:gd name="adj1" fmla="val -27730"/>
              <a:gd name="adj2" fmla="val 61430"/>
            </a:avLst>
          </a:prstGeom>
          <a:solidFill>
            <a:srgbClr val="115076"/>
          </a:solidFill>
          <a:ln w="12700" cap="flat" cmpd="sng">
            <a:solidFill>
              <a:srgbClr val="EE6000"/>
            </a:solidFill>
            <a:prstDash val="solid"/>
            <a:miter lim="800000"/>
            <a:headEnd type="none" w="sm" len="sm"/>
            <a:tailEnd type="none" w="sm" len="sm"/>
          </a:ln>
          <a:effectLst/>
        </p:spPr>
        <p:txBody>
          <a:bodyPr spcFirstLastPara="1" wrap="square" lIns="91425" tIns="45700" rIns="91425" bIns="45700" anchor="ctr" anchorCtr="0">
            <a:noAutofit/>
          </a:bodyPr>
          <a:lstStyle/>
          <a:p>
            <a:pPr marL="457200" marR="0" lvl="1" indent="0" algn="ctr" rtl="0">
              <a:lnSpc>
                <a:spcPct val="100000"/>
              </a:lnSpc>
              <a:spcBef>
                <a:spcPts val="0"/>
              </a:spcBef>
              <a:spcAft>
                <a:spcPts val="0"/>
              </a:spcAft>
              <a:buClr>
                <a:schemeClr val="lt1"/>
              </a:buClr>
              <a:buSzPts val="2000"/>
              <a:buFont typeface="Century Gothic"/>
              <a:buNone/>
            </a:pPr>
            <a:endParaRPr sz="2000" b="0" i="0" u="none" strike="noStrike" cap="none" dirty="0">
              <a:solidFill>
                <a:srgbClr val="FFFFFF"/>
              </a:solidFill>
              <a:latin typeface="Century Gothic"/>
              <a:ea typeface="Century Gothic"/>
              <a:cs typeface="Century Gothic"/>
              <a:sym typeface="Century Gothic"/>
            </a:endParaRPr>
          </a:p>
          <a:p>
            <a:pPr marL="457200" marR="0" lvl="1" indent="0" rtl="0">
              <a:lnSpc>
                <a:spcPct val="100000"/>
              </a:lnSpc>
              <a:spcBef>
                <a:spcPts val="0"/>
              </a:spcBef>
              <a:spcAft>
                <a:spcPts val="0"/>
              </a:spcAft>
              <a:buClr>
                <a:srgbClr val="FFFFFF"/>
              </a:buClr>
              <a:buSzPts val="2000"/>
              <a:buFont typeface="Century Gothic"/>
              <a:buNone/>
            </a:pPr>
            <a:r>
              <a:rPr lang="en-GB" sz="2000" b="0" i="0" u="none" strike="noStrike" cap="none" dirty="0">
                <a:solidFill>
                  <a:srgbClr val="FFFFFF"/>
                </a:solidFill>
                <a:latin typeface="Century Gothic"/>
                <a:ea typeface="Century Gothic"/>
                <a:cs typeface="Century Gothic"/>
                <a:sym typeface="Century Gothic"/>
              </a:rPr>
              <a:t>The dictionary has different possible meanings of a word, with examples. The </a:t>
            </a:r>
            <a:r>
              <a:rPr lang="en-GB" sz="2000" b="1" i="0" u="none" strike="noStrike" cap="none" dirty="0">
                <a:solidFill>
                  <a:srgbClr val="FFFFFF"/>
                </a:solidFill>
                <a:latin typeface="Century Gothic"/>
                <a:ea typeface="Century Gothic"/>
                <a:cs typeface="Century Gothic"/>
                <a:sym typeface="Century Gothic"/>
              </a:rPr>
              <a:t>third</a:t>
            </a:r>
            <a:r>
              <a:rPr lang="en-GB" sz="2000" b="0" i="0" u="none" strike="noStrike" cap="none" dirty="0">
                <a:solidFill>
                  <a:srgbClr val="FFFFFF"/>
                </a:solidFill>
                <a:latin typeface="Century Gothic"/>
                <a:ea typeface="Century Gothic"/>
                <a:cs typeface="Century Gothic"/>
                <a:sym typeface="Century Gothic"/>
              </a:rPr>
              <a:t> meaning listed for </a:t>
            </a:r>
            <a:r>
              <a:rPr lang="en-GB" sz="2000" b="1" i="1" u="none" strike="noStrike" cap="none" dirty="0" err="1">
                <a:solidFill>
                  <a:srgbClr val="FFFFFF"/>
                </a:solidFill>
                <a:latin typeface="Century Gothic"/>
                <a:ea typeface="Century Gothic"/>
                <a:cs typeface="Century Gothic"/>
                <a:sym typeface="Century Gothic"/>
              </a:rPr>
              <a:t>repousser</a:t>
            </a:r>
            <a:r>
              <a:rPr lang="en-GB" sz="2000" b="1" i="0" u="none" strike="noStrike" cap="none" dirty="0">
                <a:solidFill>
                  <a:srgbClr val="FFFFFF"/>
                </a:solidFill>
                <a:latin typeface="Century Gothic"/>
                <a:ea typeface="Century Gothic"/>
                <a:cs typeface="Century Gothic"/>
                <a:sym typeface="Century Gothic"/>
              </a:rPr>
              <a:t> </a:t>
            </a:r>
            <a:r>
              <a:rPr lang="en-GB" sz="2000" b="0" i="0" u="none" strike="noStrike" cap="none" dirty="0">
                <a:solidFill>
                  <a:srgbClr val="FFFFFF"/>
                </a:solidFill>
                <a:latin typeface="Century Gothic"/>
                <a:ea typeface="Century Gothic"/>
                <a:cs typeface="Century Gothic"/>
                <a:sym typeface="Century Gothic"/>
              </a:rPr>
              <a:t>in </a:t>
            </a:r>
            <a:r>
              <a:rPr lang="en-GB" sz="2000" b="0" i="0" u="none" strike="noStrike" cap="none" dirty="0" err="1">
                <a:solidFill>
                  <a:srgbClr val="FFFFFF"/>
                </a:solidFill>
                <a:latin typeface="Century Gothic"/>
                <a:ea typeface="Century Gothic"/>
                <a:cs typeface="Century Gothic"/>
                <a:sym typeface="Century Gothic"/>
              </a:rPr>
              <a:t>WordReference</a:t>
            </a:r>
            <a:r>
              <a:rPr lang="en-GB" sz="2000" b="0" i="0" u="none" strike="noStrike" cap="none" dirty="0">
                <a:solidFill>
                  <a:srgbClr val="FFFFFF"/>
                </a:solidFill>
                <a:latin typeface="Century Gothic"/>
                <a:ea typeface="Century Gothic"/>
                <a:cs typeface="Century Gothic"/>
                <a:sym typeface="Century Gothic"/>
              </a:rPr>
              <a:t> is the right one for the context of the poem!</a:t>
            </a:r>
            <a:endParaRPr dirty="0"/>
          </a:p>
          <a:p>
            <a:pPr marL="0" marR="0" lvl="0" indent="0" algn="l" rtl="0">
              <a:lnSpc>
                <a:spcPct val="100000"/>
              </a:lnSpc>
              <a:spcBef>
                <a:spcPts val="0"/>
              </a:spcBef>
              <a:spcAft>
                <a:spcPts val="0"/>
              </a:spcAft>
              <a:buClr>
                <a:schemeClr val="lt1"/>
              </a:buClr>
              <a:buSzPts val="1800"/>
              <a:buFont typeface="Century Gothic"/>
              <a:buNone/>
            </a:pPr>
            <a:endParaRPr sz="1800" b="0" i="0" u="none" strike="noStrike" cap="none" dirty="0">
              <a:solidFill>
                <a:srgbClr val="00206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7323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7.3.1.3</a:t>
            </a:r>
          </a:p>
        </p:txBody>
      </p:sp>
      <p:sp>
        <p:nvSpPr>
          <p:cNvPr id="3" name="Content Placeholder 2"/>
          <p:cNvSpPr>
            <a:spLocks noGrp="1"/>
          </p:cNvSpPr>
          <p:nvPr>
            <p:ph idx="1"/>
          </p:nvPr>
        </p:nvSpPr>
        <p:spPr/>
        <p:txBody>
          <a:bodyPr/>
          <a:lstStyle/>
          <a:p>
            <a:r>
              <a:rPr lang="en-US" dirty="0"/>
              <a:t>Slides 36-45: series of activities based around biographies of celebrities </a:t>
            </a:r>
            <a:r>
              <a:rPr lang="en-US" dirty="0" err="1"/>
              <a:t>Shy’M</a:t>
            </a:r>
            <a:r>
              <a:rPr lang="en-US" dirty="0"/>
              <a:t> and Pierre </a:t>
            </a:r>
            <a:r>
              <a:rPr lang="en-US" dirty="0" err="1"/>
              <a:t>Gasly</a:t>
            </a:r>
            <a:r>
              <a:rPr lang="en-US" dirty="0"/>
              <a:t>.</a:t>
            </a:r>
          </a:p>
        </p:txBody>
      </p:sp>
    </p:spTree>
    <p:extLst>
      <p:ext uri="{BB962C8B-B14F-4D97-AF65-F5344CB8AC3E}">
        <p14:creationId xmlns:p14="http://schemas.microsoft.com/office/powerpoint/2010/main" val="13509810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13"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358" name="Google Shape;358;p13"/>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sp>
        <p:nvSpPr>
          <p:cNvPr id="359" name="Google Shape;359;p13"/>
          <p:cNvSpPr/>
          <p:nvPr/>
        </p:nvSpPr>
        <p:spPr>
          <a:xfrm>
            <a:off x="10748518" y="249869"/>
            <a:ext cx="116140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a:t>
            </a:r>
            <a:endParaRPr/>
          </a:p>
        </p:txBody>
      </p:sp>
      <p:sp>
        <p:nvSpPr>
          <p:cNvPr id="360" name="Google Shape;360;p13"/>
          <p:cNvSpPr txBox="1"/>
          <p:nvPr/>
        </p:nvSpPr>
        <p:spPr>
          <a:xfrm>
            <a:off x="118743" y="4943796"/>
            <a:ext cx="651665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115076"/>
                </a:solidFill>
                <a:latin typeface="Century Gothic"/>
                <a:ea typeface="Century Gothic"/>
                <a:cs typeface="Century Gothic"/>
                <a:sym typeface="Century Gothic"/>
              </a:rPr>
              <a:t>Coche les </a:t>
            </a:r>
            <a:r>
              <a:rPr lang="en-GB" sz="3200" b="1" dirty="0">
                <a:solidFill>
                  <a:srgbClr val="EE6000"/>
                </a:solidFill>
                <a:latin typeface="Century Gothic"/>
                <a:ea typeface="Century Gothic"/>
                <a:cs typeface="Century Gothic"/>
                <a:sym typeface="Century Gothic"/>
              </a:rPr>
              <a:t>2</a:t>
            </a:r>
            <a:r>
              <a:rPr lang="en-GB" sz="3200" b="1" dirty="0">
                <a:solidFill>
                  <a:srgbClr val="115076"/>
                </a:solidFill>
                <a:latin typeface="Century Gothic"/>
                <a:ea typeface="Century Gothic"/>
                <a:cs typeface="Century Gothic"/>
                <a:sym typeface="Century Gothic"/>
              </a:rPr>
              <a:t> mots qui </a:t>
            </a:r>
            <a:r>
              <a:rPr lang="en-GB" sz="3200" b="1" dirty="0" err="1">
                <a:solidFill>
                  <a:srgbClr val="115076"/>
                </a:solidFill>
                <a:latin typeface="Century Gothic"/>
                <a:ea typeface="Century Gothic"/>
                <a:cs typeface="Century Gothic"/>
                <a:sym typeface="Century Gothic"/>
              </a:rPr>
              <a:t>sont</a:t>
            </a:r>
            <a:r>
              <a:rPr lang="en-GB" sz="3200" b="1" dirty="0">
                <a:solidFill>
                  <a:srgbClr val="115076"/>
                </a:solidFill>
                <a:latin typeface="Century Gothic"/>
                <a:ea typeface="Century Gothic"/>
                <a:cs typeface="Century Gothic"/>
                <a:sym typeface="Century Gothic"/>
              </a:rPr>
              <a:t> </a:t>
            </a:r>
            <a:r>
              <a:rPr lang="en-GB" sz="3200" b="1" dirty="0" err="1">
                <a:solidFill>
                  <a:srgbClr val="115076"/>
                </a:solidFill>
                <a:latin typeface="Century Gothic"/>
                <a:ea typeface="Century Gothic"/>
                <a:cs typeface="Century Gothic"/>
                <a:sym typeface="Century Gothic"/>
              </a:rPr>
              <a:t>aussi</a:t>
            </a:r>
            <a:r>
              <a:rPr lang="en-GB" sz="3200" b="1" dirty="0">
                <a:solidFill>
                  <a:srgbClr val="115076"/>
                </a:solidFill>
                <a:latin typeface="Century Gothic"/>
                <a:ea typeface="Century Gothic"/>
                <a:cs typeface="Century Gothic"/>
                <a:sym typeface="Century Gothic"/>
              </a:rPr>
              <a:t> </a:t>
            </a:r>
            <a:r>
              <a:rPr lang="en-GB" sz="3200" b="1" dirty="0" err="1">
                <a:solidFill>
                  <a:srgbClr val="115076"/>
                </a:solidFill>
                <a:latin typeface="Century Gothic"/>
                <a:ea typeface="Century Gothic"/>
                <a:cs typeface="Century Gothic"/>
                <a:sym typeface="Century Gothic"/>
              </a:rPr>
              <a:t>ce</a:t>
            </a:r>
            <a:r>
              <a:rPr lang="en-GB" sz="3200" b="1" dirty="0">
                <a:solidFill>
                  <a:srgbClr val="115076"/>
                </a:solidFill>
                <a:latin typeface="Century Gothic"/>
                <a:ea typeface="Century Gothic"/>
                <a:cs typeface="Century Gothic"/>
                <a:sym typeface="Century Gothic"/>
              </a:rPr>
              <a:t> type de mot.</a:t>
            </a:r>
            <a:endParaRPr dirty="0"/>
          </a:p>
        </p:txBody>
      </p:sp>
      <p:grpSp>
        <p:nvGrpSpPr>
          <p:cNvPr id="361" name="Google Shape;361;p13"/>
          <p:cNvGrpSpPr/>
          <p:nvPr/>
        </p:nvGrpSpPr>
        <p:grpSpPr>
          <a:xfrm>
            <a:off x="188942" y="1818218"/>
            <a:ext cx="5630798" cy="585568"/>
            <a:chOff x="228849" y="5327258"/>
            <a:chExt cx="5630798" cy="585568"/>
          </a:xfrm>
        </p:grpSpPr>
        <p:sp>
          <p:nvSpPr>
            <p:cNvPr id="362" name="Google Shape;362;p13"/>
            <p:cNvSpPr/>
            <p:nvPr/>
          </p:nvSpPr>
          <p:spPr>
            <a:xfrm>
              <a:off x="2825625" y="5333944"/>
              <a:ext cx="2091859"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15076"/>
                  </a:solidFill>
                  <a:latin typeface="Century Gothic"/>
                  <a:ea typeface="Century Gothic"/>
                  <a:cs typeface="Century Gothic"/>
                  <a:sym typeface="Century Gothic"/>
                </a:rPr>
                <a:t>demander</a:t>
              </a:r>
              <a:endParaRPr/>
            </a:p>
          </p:txBody>
        </p:sp>
        <p:sp>
          <p:nvSpPr>
            <p:cNvPr id="363" name="Google Shape;363;p13"/>
            <p:cNvSpPr/>
            <p:nvPr/>
          </p:nvSpPr>
          <p:spPr>
            <a:xfrm>
              <a:off x="1464102" y="5333944"/>
              <a:ext cx="1224119"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15076"/>
                  </a:solidFill>
                  <a:latin typeface="Century Gothic"/>
                  <a:ea typeface="Century Gothic"/>
                  <a:cs typeface="Century Gothic"/>
                  <a:sym typeface="Century Gothic"/>
                </a:rPr>
                <a:t>ouvre</a:t>
              </a:r>
              <a:endParaRPr sz="2800">
                <a:solidFill>
                  <a:srgbClr val="115076"/>
                </a:solidFill>
                <a:latin typeface="Century Gothic"/>
                <a:ea typeface="Century Gothic"/>
                <a:cs typeface="Century Gothic"/>
                <a:sym typeface="Century Gothic"/>
              </a:endParaRPr>
            </a:p>
          </p:txBody>
        </p:sp>
        <p:sp>
          <p:nvSpPr>
            <p:cNvPr id="364" name="Google Shape;364;p13"/>
            <p:cNvSpPr/>
            <p:nvPr/>
          </p:nvSpPr>
          <p:spPr>
            <a:xfrm>
              <a:off x="228849" y="5327258"/>
              <a:ext cx="1094353"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15076"/>
                  </a:solidFill>
                  <a:latin typeface="Century Gothic"/>
                  <a:ea typeface="Century Gothic"/>
                  <a:cs typeface="Century Gothic"/>
                  <a:sym typeface="Century Gothic"/>
                </a:rPr>
                <a:t>avoir</a:t>
              </a:r>
              <a:endParaRPr sz="2800">
                <a:solidFill>
                  <a:srgbClr val="115076"/>
                </a:solidFill>
                <a:latin typeface="Century Gothic"/>
                <a:ea typeface="Century Gothic"/>
                <a:cs typeface="Century Gothic"/>
                <a:sym typeface="Century Gothic"/>
              </a:endParaRPr>
            </a:p>
          </p:txBody>
        </p:sp>
        <p:sp>
          <p:nvSpPr>
            <p:cNvPr id="365" name="Google Shape;365;p13"/>
            <p:cNvSpPr/>
            <p:nvPr/>
          </p:nvSpPr>
          <p:spPr>
            <a:xfrm>
              <a:off x="5054888" y="5333944"/>
              <a:ext cx="804759"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15076"/>
                  </a:solidFill>
                  <a:latin typeface="Century Gothic"/>
                  <a:ea typeface="Century Gothic"/>
                  <a:cs typeface="Century Gothic"/>
                  <a:sym typeface="Century Gothic"/>
                </a:rPr>
                <a:t>suis</a:t>
              </a:r>
              <a:endParaRPr sz="2800">
                <a:solidFill>
                  <a:srgbClr val="115076"/>
                </a:solidFill>
                <a:latin typeface="Century Gothic"/>
                <a:ea typeface="Century Gothic"/>
                <a:cs typeface="Century Gothic"/>
                <a:sym typeface="Century Gothic"/>
              </a:endParaRPr>
            </a:p>
          </p:txBody>
        </p:sp>
      </p:grpSp>
      <p:pic>
        <p:nvPicPr>
          <p:cNvPr id="366" name="Google Shape;366;p13" descr="http://www.clker.com/cliparts/j/p/l/D/8/K/green-tick-md.png"/>
          <p:cNvPicPr preferRelativeResize="0"/>
          <p:nvPr/>
        </p:nvPicPr>
        <p:blipFill rotWithShape="1">
          <a:blip r:embed="rId4">
            <a:alphaModFix/>
          </a:blip>
          <a:srcRect/>
          <a:stretch/>
        </p:blipFill>
        <p:spPr>
          <a:xfrm>
            <a:off x="8173852" y="2353982"/>
            <a:ext cx="519623" cy="540000"/>
          </a:xfrm>
          <a:prstGeom prst="rect">
            <a:avLst/>
          </a:prstGeom>
          <a:noFill/>
          <a:ln>
            <a:noFill/>
          </a:ln>
        </p:spPr>
      </p:pic>
      <p:pic>
        <p:nvPicPr>
          <p:cNvPr id="367" name="Google Shape;367;p13" descr="http://www.clker.com/cliparts/j/p/l/D/8/K/green-tick-md.png"/>
          <p:cNvPicPr preferRelativeResize="0"/>
          <p:nvPr/>
        </p:nvPicPr>
        <p:blipFill rotWithShape="1">
          <a:blip r:embed="rId4">
            <a:alphaModFix/>
          </a:blip>
          <a:srcRect/>
          <a:stretch/>
        </p:blipFill>
        <p:spPr>
          <a:xfrm>
            <a:off x="8173851" y="3350046"/>
            <a:ext cx="519623" cy="540000"/>
          </a:xfrm>
          <a:prstGeom prst="rect">
            <a:avLst/>
          </a:prstGeom>
          <a:noFill/>
          <a:ln>
            <a:noFill/>
          </a:ln>
        </p:spPr>
      </p:pic>
      <p:sp>
        <p:nvSpPr>
          <p:cNvPr id="368" name="Google Shape;368;p13"/>
          <p:cNvSpPr txBox="1"/>
          <p:nvPr/>
        </p:nvSpPr>
        <p:spPr>
          <a:xfrm>
            <a:off x="188942" y="2453543"/>
            <a:ext cx="715673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115076"/>
                </a:solidFill>
                <a:latin typeface="Century Gothic"/>
                <a:ea typeface="Century Gothic"/>
                <a:cs typeface="Century Gothic"/>
                <a:sym typeface="Century Gothic"/>
              </a:rPr>
              <a:t>Type of word:</a:t>
            </a:r>
            <a:endParaRPr dirty="0"/>
          </a:p>
        </p:txBody>
      </p:sp>
      <p:sp>
        <p:nvSpPr>
          <p:cNvPr id="369" name="Google Shape;369;p13"/>
          <p:cNvSpPr/>
          <p:nvPr/>
        </p:nvSpPr>
        <p:spPr>
          <a:xfrm>
            <a:off x="188942" y="3199170"/>
            <a:ext cx="1895619"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15076"/>
                </a:solidFill>
                <a:latin typeface="Century Gothic"/>
                <a:ea typeface="Century Gothic"/>
                <a:cs typeface="Century Gothic"/>
                <a:sym typeface="Century Gothic"/>
              </a:rPr>
              <a:t>adjective</a:t>
            </a:r>
            <a:endParaRPr/>
          </a:p>
        </p:txBody>
      </p:sp>
      <p:sp>
        <p:nvSpPr>
          <p:cNvPr id="370" name="Google Shape;370;p13"/>
          <p:cNvSpPr/>
          <p:nvPr/>
        </p:nvSpPr>
        <p:spPr>
          <a:xfrm>
            <a:off x="2222482" y="3199170"/>
            <a:ext cx="2309181"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15076"/>
                </a:solidFill>
                <a:latin typeface="Century Gothic"/>
                <a:ea typeface="Century Gothic"/>
                <a:cs typeface="Century Gothic"/>
                <a:sym typeface="Century Gothic"/>
              </a:rPr>
              <a:t>conjunction</a:t>
            </a:r>
            <a:endParaRPr/>
          </a:p>
        </p:txBody>
      </p:sp>
      <p:sp>
        <p:nvSpPr>
          <p:cNvPr id="371" name="Google Shape;371;p13"/>
          <p:cNvSpPr/>
          <p:nvPr/>
        </p:nvSpPr>
        <p:spPr>
          <a:xfrm>
            <a:off x="4669584" y="3191564"/>
            <a:ext cx="1129644"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15076"/>
                </a:solidFill>
                <a:latin typeface="Century Gothic"/>
                <a:ea typeface="Century Gothic"/>
                <a:cs typeface="Century Gothic"/>
                <a:sym typeface="Century Gothic"/>
              </a:rPr>
              <a:t>noun</a:t>
            </a:r>
            <a:endParaRPr/>
          </a:p>
        </p:txBody>
      </p:sp>
      <p:sp>
        <p:nvSpPr>
          <p:cNvPr id="372" name="Google Shape;372;p13"/>
          <p:cNvSpPr/>
          <p:nvPr/>
        </p:nvSpPr>
        <p:spPr>
          <a:xfrm>
            <a:off x="245241" y="3970184"/>
            <a:ext cx="1073346"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15076"/>
                </a:solidFill>
                <a:latin typeface="Century Gothic"/>
                <a:ea typeface="Century Gothic"/>
                <a:cs typeface="Century Gothic"/>
                <a:sym typeface="Century Gothic"/>
              </a:rPr>
              <a:t>verb</a:t>
            </a:r>
            <a:endParaRPr dirty="0"/>
          </a:p>
        </p:txBody>
      </p:sp>
      <p:sp>
        <p:nvSpPr>
          <p:cNvPr id="373" name="Google Shape;373;p13"/>
          <p:cNvSpPr/>
          <p:nvPr/>
        </p:nvSpPr>
        <p:spPr>
          <a:xfrm>
            <a:off x="188942" y="3890046"/>
            <a:ext cx="1227831" cy="739158"/>
          </a:xfrm>
          <a:prstGeom prst="roundRect">
            <a:avLst>
              <a:gd name="adj" fmla="val 16667"/>
            </a:avLst>
          </a:prstGeom>
          <a:noFill/>
          <a:ln w="38100" cap="flat" cmpd="sng">
            <a:solidFill>
              <a:srgbClr val="EE6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Century Gothic"/>
              <a:ea typeface="Century Gothic"/>
              <a:cs typeface="Century Gothic"/>
              <a:sym typeface="Century Gothic"/>
            </a:endParaRPr>
          </a:p>
        </p:txBody>
      </p:sp>
      <p:grpSp>
        <p:nvGrpSpPr>
          <p:cNvPr id="2" name="Group 1">
            <a:extLst>
              <a:ext uri="{FF2B5EF4-FFF2-40B4-BE49-F238E27FC236}">
                <a16:creationId xmlns:a16="http://schemas.microsoft.com/office/drawing/2014/main" id="{9880B635-7E01-4516-AFF5-2C2AC44F46FF}"/>
              </a:ext>
            </a:extLst>
          </p:cNvPr>
          <p:cNvGrpSpPr/>
          <p:nvPr/>
        </p:nvGrpSpPr>
        <p:grpSpPr>
          <a:xfrm>
            <a:off x="8694714" y="1317680"/>
            <a:ext cx="3215206" cy="4184210"/>
            <a:chOff x="8694714" y="1317680"/>
            <a:chExt cx="3215206" cy="4184210"/>
          </a:xfrm>
        </p:grpSpPr>
        <p:sp>
          <p:nvSpPr>
            <p:cNvPr id="375" name="Google Shape;375;p13"/>
            <p:cNvSpPr txBox="1"/>
            <p:nvPr/>
          </p:nvSpPr>
          <p:spPr>
            <a:xfrm>
              <a:off x="8713987" y="1839152"/>
              <a:ext cx="155683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le cœur</a:t>
              </a:r>
              <a:endParaRPr sz="2800">
                <a:solidFill>
                  <a:srgbClr val="EE6000"/>
                </a:solidFill>
                <a:latin typeface="Century Gothic"/>
                <a:ea typeface="Century Gothic"/>
                <a:cs typeface="Century Gothic"/>
                <a:sym typeface="Century Gothic"/>
              </a:endParaRPr>
            </a:p>
          </p:txBody>
        </p:sp>
        <p:sp>
          <p:nvSpPr>
            <p:cNvPr id="376" name="Google Shape;376;p13"/>
            <p:cNvSpPr txBox="1"/>
            <p:nvPr/>
          </p:nvSpPr>
          <p:spPr>
            <a:xfrm>
              <a:off x="8713987" y="1317680"/>
              <a:ext cx="319593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blanc, blanche</a:t>
              </a:r>
              <a:endParaRPr dirty="0"/>
            </a:p>
          </p:txBody>
        </p:sp>
        <p:sp>
          <p:nvSpPr>
            <p:cNvPr id="377" name="Google Shape;377;p13"/>
            <p:cNvSpPr txBox="1"/>
            <p:nvPr/>
          </p:nvSpPr>
          <p:spPr>
            <a:xfrm>
              <a:off x="8694714" y="2362372"/>
              <a:ext cx="148149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err="1">
                  <a:solidFill>
                    <a:srgbClr val="EE6000"/>
                  </a:solidFill>
                  <a:latin typeface="Century Gothic"/>
                  <a:ea typeface="Century Gothic"/>
                  <a:cs typeface="Century Gothic"/>
                  <a:sym typeface="Century Gothic"/>
                </a:rPr>
                <a:t>frapper</a:t>
              </a:r>
              <a:endParaRPr sz="2800" dirty="0">
                <a:solidFill>
                  <a:srgbClr val="EE6000"/>
                </a:solidFill>
                <a:latin typeface="Century Gothic"/>
                <a:ea typeface="Century Gothic"/>
                <a:cs typeface="Century Gothic"/>
                <a:sym typeface="Century Gothic"/>
              </a:endParaRPr>
            </a:p>
          </p:txBody>
        </p:sp>
        <p:sp>
          <p:nvSpPr>
            <p:cNvPr id="378" name="Google Shape;378;p13"/>
            <p:cNvSpPr txBox="1"/>
            <p:nvPr/>
          </p:nvSpPr>
          <p:spPr>
            <a:xfrm>
              <a:off x="8713987" y="2883844"/>
              <a:ext cx="81945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noir</a:t>
              </a:r>
              <a:endParaRPr/>
            </a:p>
          </p:txBody>
        </p:sp>
        <p:sp>
          <p:nvSpPr>
            <p:cNvPr id="379" name="Google Shape;379;p13"/>
            <p:cNvSpPr txBox="1"/>
            <p:nvPr/>
          </p:nvSpPr>
          <p:spPr>
            <a:xfrm>
              <a:off x="8713987" y="3413106"/>
              <a:ext cx="203453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err="1">
                  <a:solidFill>
                    <a:srgbClr val="EE6000"/>
                  </a:solidFill>
                  <a:latin typeface="Century Gothic"/>
                  <a:ea typeface="Century Gothic"/>
                  <a:cs typeface="Century Gothic"/>
                  <a:sym typeface="Century Gothic"/>
                </a:rPr>
                <a:t>ressembler</a:t>
              </a:r>
              <a:endParaRPr sz="2800" dirty="0">
                <a:solidFill>
                  <a:srgbClr val="EE6000"/>
                </a:solidFill>
                <a:latin typeface="Century Gothic"/>
                <a:ea typeface="Century Gothic"/>
                <a:cs typeface="Century Gothic"/>
                <a:sym typeface="Century Gothic"/>
              </a:endParaRPr>
            </a:p>
          </p:txBody>
        </p:sp>
        <p:sp>
          <p:nvSpPr>
            <p:cNvPr id="380" name="Google Shape;380;p13"/>
            <p:cNvSpPr txBox="1"/>
            <p:nvPr/>
          </p:nvSpPr>
          <p:spPr>
            <a:xfrm>
              <a:off x="8694714" y="3936326"/>
              <a:ext cx="39626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si</a:t>
              </a:r>
              <a:endParaRPr sz="2800">
                <a:solidFill>
                  <a:srgbClr val="EE6000"/>
                </a:solidFill>
                <a:latin typeface="Century Gothic"/>
                <a:ea typeface="Century Gothic"/>
                <a:cs typeface="Century Gothic"/>
                <a:sym typeface="Century Gothic"/>
              </a:endParaRPr>
            </a:p>
          </p:txBody>
        </p:sp>
        <p:sp>
          <p:nvSpPr>
            <p:cNvPr id="381" name="Google Shape;381;p13"/>
            <p:cNvSpPr txBox="1"/>
            <p:nvPr/>
          </p:nvSpPr>
          <p:spPr>
            <a:xfrm>
              <a:off x="8713987" y="4459546"/>
              <a:ext cx="166744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le temps</a:t>
              </a:r>
              <a:endParaRPr dirty="0"/>
            </a:p>
          </p:txBody>
        </p:sp>
        <p:sp>
          <p:nvSpPr>
            <p:cNvPr id="382" name="Google Shape;382;p13"/>
            <p:cNvSpPr txBox="1"/>
            <p:nvPr/>
          </p:nvSpPr>
          <p:spPr>
            <a:xfrm>
              <a:off x="8713987" y="4978670"/>
              <a:ext cx="176202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pour</a:t>
              </a:r>
              <a:endParaRPr sz="2800" dirty="0">
                <a:solidFill>
                  <a:srgbClr val="EE6000"/>
                </a:solidFill>
                <a:latin typeface="Century Gothic"/>
                <a:ea typeface="Century Gothic"/>
                <a:cs typeface="Century Gothic"/>
                <a:sym typeface="Century Gothic"/>
              </a:endParaRPr>
            </a:p>
          </p:txBody>
        </p:sp>
      </p:grpSp>
      <p:sp>
        <p:nvSpPr>
          <p:cNvPr id="30" name="Google Shape;372;p13">
            <a:extLst>
              <a:ext uri="{FF2B5EF4-FFF2-40B4-BE49-F238E27FC236}">
                <a16:creationId xmlns:a16="http://schemas.microsoft.com/office/drawing/2014/main" id="{003C4AB2-366C-4F76-917B-B92DED5227A7}"/>
              </a:ext>
            </a:extLst>
          </p:cNvPr>
          <p:cNvSpPr/>
          <p:nvPr/>
        </p:nvSpPr>
        <p:spPr>
          <a:xfrm>
            <a:off x="1490710" y="3970229"/>
            <a:ext cx="2150017" cy="578837"/>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15076"/>
                </a:solidFill>
                <a:latin typeface="Century Gothic"/>
                <a:ea typeface="Century Gothic"/>
                <a:cs typeface="Century Gothic"/>
                <a:sym typeface="Century Gothic"/>
              </a:rPr>
              <a:t>preposition</a:t>
            </a:r>
            <a:endParaRPr dirty="0"/>
          </a:p>
        </p:txBody>
      </p:sp>
    </p:spTree>
    <p:extLst>
      <p:ext uri="{BB962C8B-B14F-4D97-AF65-F5344CB8AC3E}">
        <p14:creationId xmlns:p14="http://schemas.microsoft.com/office/powerpoint/2010/main" val="393299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14"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389" name="Google Shape;389;p14"/>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sp>
        <p:nvSpPr>
          <p:cNvPr id="390" name="Google Shape;390;p14"/>
          <p:cNvSpPr/>
          <p:nvPr/>
        </p:nvSpPr>
        <p:spPr>
          <a:xfrm>
            <a:off x="10748518" y="249869"/>
            <a:ext cx="116140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a:t>
            </a:r>
            <a:endParaRPr/>
          </a:p>
        </p:txBody>
      </p:sp>
      <p:sp>
        <p:nvSpPr>
          <p:cNvPr id="391" name="Google Shape;391;p14"/>
          <p:cNvSpPr txBox="1"/>
          <p:nvPr/>
        </p:nvSpPr>
        <p:spPr>
          <a:xfrm>
            <a:off x="186292" y="3049025"/>
            <a:ext cx="715673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3200"/>
              <a:buFont typeface="Century Gothic"/>
              <a:buNone/>
            </a:pPr>
            <a:r>
              <a:rPr lang="en-GB" sz="3200" b="1" i="0" u="none" strike="noStrike" cap="none" dirty="0">
                <a:solidFill>
                  <a:srgbClr val="115076"/>
                </a:solidFill>
                <a:latin typeface="Century Gothic"/>
                <a:ea typeface="Century Gothic"/>
                <a:cs typeface="Century Gothic"/>
                <a:sym typeface="Century Gothic"/>
              </a:rPr>
              <a:t>Type of word:</a:t>
            </a:r>
            <a:endParaRPr dirty="0"/>
          </a:p>
        </p:txBody>
      </p:sp>
      <p:pic>
        <p:nvPicPr>
          <p:cNvPr id="392" name="Google Shape;392;p14" descr="http://www.clker.com/cliparts/j/p/l/D/8/K/green-tick-md.png"/>
          <p:cNvPicPr preferRelativeResize="0"/>
          <p:nvPr/>
        </p:nvPicPr>
        <p:blipFill rotWithShape="1">
          <a:blip r:embed="rId4">
            <a:alphaModFix/>
          </a:blip>
          <a:srcRect/>
          <a:stretch/>
        </p:blipFill>
        <p:spPr>
          <a:xfrm>
            <a:off x="8244789" y="2047409"/>
            <a:ext cx="519623" cy="540000"/>
          </a:xfrm>
          <a:prstGeom prst="rect">
            <a:avLst/>
          </a:prstGeom>
          <a:noFill/>
          <a:ln>
            <a:noFill/>
          </a:ln>
        </p:spPr>
      </p:pic>
      <p:pic>
        <p:nvPicPr>
          <p:cNvPr id="393" name="Google Shape;393;p14" descr="http://www.clker.com/cliparts/j/p/l/D/8/K/green-tick-md.png"/>
          <p:cNvPicPr preferRelativeResize="0"/>
          <p:nvPr/>
        </p:nvPicPr>
        <p:blipFill rotWithShape="1">
          <a:blip r:embed="rId4">
            <a:alphaModFix/>
          </a:blip>
          <a:srcRect/>
          <a:stretch/>
        </p:blipFill>
        <p:spPr>
          <a:xfrm>
            <a:off x="8233966" y="4656343"/>
            <a:ext cx="519623" cy="540000"/>
          </a:xfrm>
          <a:prstGeom prst="rect">
            <a:avLst/>
          </a:prstGeom>
          <a:noFill/>
          <a:ln>
            <a:noFill/>
          </a:ln>
        </p:spPr>
      </p:pic>
      <p:grpSp>
        <p:nvGrpSpPr>
          <p:cNvPr id="394" name="Google Shape;394;p14"/>
          <p:cNvGrpSpPr/>
          <p:nvPr/>
        </p:nvGrpSpPr>
        <p:grpSpPr>
          <a:xfrm>
            <a:off x="186292" y="3713938"/>
            <a:ext cx="5600355" cy="590621"/>
            <a:chOff x="186292" y="3713938"/>
            <a:chExt cx="5600355" cy="590621"/>
          </a:xfrm>
        </p:grpSpPr>
        <p:sp>
          <p:nvSpPr>
            <p:cNvPr id="395" name="Google Shape;395;p14"/>
            <p:cNvSpPr/>
            <p:nvPr/>
          </p:nvSpPr>
          <p:spPr>
            <a:xfrm>
              <a:off x="186292" y="3725677"/>
              <a:ext cx="1895619"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adjective</a:t>
              </a:r>
              <a:endParaRPr/>
            </a:p>
          </p:txBody>
        </p:sp>
        <p:sp>
          <p:nvSpPr>
            <p:cNvPr id="396" name="Google Shape;396;p14"/>
            <p:cNvSpPr/>
            <p:nvPr/>
          </p:nvSpPr>
          <p:spPr>
            <a:xfrm>
              <a:off x="2214866" y="3725677"/>
              <a:ext cx="2309181"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conjunction</a:t>
              </a:r>
              <a:endParaRPr/>
            </a:p>
          </p:txBody>
        </p:sp>
        <p:sp>
          <p:nvSpPr>
            <p:cNvPr id="397" name="Google Shape;397;p14"/>
            <p:cNvSpPr/>
            <p:nvPr/>
          </p:nvSpPr>
          <p:spPr>
            <a:xfrm>
              <a:off x="4657003" y="3713938"/>
              <a:ext cx="1129644"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noun</a:t>
              </a:r>
              <a:endParaRPr/>
            </a:p>
          </p:txBody>
        </p:sp>
      </p:grpSp>
      <p:sp>
        <p:nvSpPr>
          <p:cNvPr id="399" name="Google Shape;399;p14"/>
          <p:cNvSpPr/>
          <p:nvPr/>
        </p:nvSpPr>
        <p:spPr>
          <a:xfrm>
            <a:off x="4579627" y="3633800"/>
            <a:ext cx="1288705" cy="739158"/>
          </a:xfrm>
          <a:prstGeom prst="roundRect">
            <a:avLst>
              <a:gd name="adj" fmla="val 16667"/>
            </a:avLst>
          </a:prstGeom>
          <a:noFill/>
          <a:ln w="38100" cap="flat" cmpd="sng">
            <a:solidFill>
              <a:srgbClr val="EE6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2"/>
              </a:buClr>
              <a:buSzPts val="1800"/>
              <a:buFont typeface="Century Gothic"/>
              <a:buNone/>
            </a:pPr>
            <a:endParaRPr sz="1800" b="0" i="0" u="none" strike="noStrike" cap="none">
              <a:solidFill>
                <a:srgbClr val="ED7D31"/>
              </a:solidFill>
              <a:latin typeface="Century Gothic"/>
              <a:ea typeface="Century Gothic"/>
              <a:cs typeface="Century Gothic"/>
              <a:sym typeface="Century Gothic"/>
            </a:endParaRPr>
          </a:p>
        </p:txBody>
      </p:sp>
      <p:grpSp>
        <p:nvGrpSpPr>
          <p:cNvPr id="400" name="Google Shape;400;p14"/>
          <p:cNvGrpSpPr/>
          <p:nvPr/>
        </p:nvGrpSpPr>
        <p:grpSpPr>
          <a:xfrm>
            <a:off x="186292" y="1607926"/>
            <a:ext cx="5633143" cy="1356911"/>
            <a:chOff x="156154" y="1274136"/>
            <a:chExt cx="5633143" cy="1356911"/>
          </a:xfrm>
        </p:grpSpPr>
        <p:sp>
          <p:nvSpPr>
            <p:cNvPr id="401" name="Google Shape;401;p14"/>
            <p:cNvSpPr/>
            <p:nvPr/>
          </p:nvSpPr>
          <p:spPr>
            <a:xfrm>
              <a:off x="3461304" y="1274136"/>
              <a:ext cx="1560769"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un frère</a:t>
              </a:r>
              <a:endParaRPr/>
            </a:p>
          </p:txBody>
        </p:sp>
        <p:sp>
          <p:nvSpPr>
            <p:cNvPr id="402" name="Google Shape;402;p14"/>
            <p:cNvSpPr/>
            <p:nvPr/>
          </p:nvSpPr>
          <p:spPr>
            <a:xfrm>
              <a:off x="2270914" y="1274136"/>
              <a:ext cx="1035535"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un lit</a:t>
              </a:r>
              <a:endParaRPr/>
            </a:p>
          </p:txBody>
        </p:sp>
        <p:sp>
          <p:nvSpPr>
            <p:cNvPr id="403" name="Google Shape;403;p14"/>
            <p:cNvSpPr/>
            <p:nvPr/>
          </p:nvSpPr>
          <p:spPr>
            <a:xfrm>
              <a:off x="161058" y="1274136"/>
              <a:ext cx="1955001"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a:solidFill>
                    <a:srgbClr val="115076"/>
                  </a:solidFill>
                  <a:latin typeface="Century Gothic"/>
                  <a:ea typeface="Century Gothic"/>
                  <a:cs typeface="Century Gothic"/>
                  <a:sym typeface="Century Gothic"/>
                </a:rPr>
                <a:t>une porte</a:t>
              </a:r>
              <a:endParaRPr sz="2800" b="0" i="0" u="none" strike="noStrike" cap="none">
                <a:solidFill>
                  <a:srgbClr val="115076"/>
                </a:solidFill>
                <a:latin typeface="Century Gothic"/>
                <a:ea typeface="Century Gothic"/>
                <a:cs typeface="Century Gothic"/>
                <a:sym typeface="Century Gothic"/>
              </a:endParaRPr>
            </a:p>
          </p:txBody>
        </p:sp>
        <p:sp>
          <p:nvSpPr>
            <p:cNvPr id="404" name="Google Shape;404;p14"/>
            <p:cNvSpPr/>
            <p:nvPr/>
          </p:nvSpPr>
          <p:spPr>
            <a:xfrm>
              <a:off x="156154" y="2052165"/>
              <a:ext cx="1974795"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la couleur</a:t>
              </a:r>
              <a:endParaRPr/>
            </a:p>
          </p:txBody>
        </p:sp>
        <p:sp>
          <p:nvSpPr>
            <p:cNvPr id="405" name="Google Shape;405;p14"/>
            <p:cNvSpPr/>
            <p:nvPr/>
          </p:nvSpPr>
          <p:spPr>
            <a:xfrm>
              <a:off x="2274139" y="2052165"/>
              <a:ext cx="2124539"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un homme</a:t>
              </a:r>
              <a:endParaRPr/>
            </a:p>
          </p:txBody>
        </p:sp>
        <p:sp>
          <p:nvSpPr>
            <p:cNvPr id="406" name="Google Shape;406;p14"/>
            <p:cNvSpPr/>
            <p:nvPr/>
          </p:nvSpPr>
          <p:spPr>
            <a:xfrm>
              <a:off x="4541868" y="2052165"/>
              <a:ext cx="1247429"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le ciel</a:t>
              </a:r>
              <a:endParaRPr sz="2800" b="0" i="0" u="none" strike="noStrike" cap="none">
                <a:solidFill>
                  <a:srgbClr val="115076"/>
                </a:solidFill>
                <a:latin typeface="Century Gothic"/>
                <a:ea typeface="Century Gothic"/>
                <a:cs typeface="Century Gothic"/>
                <a:sym typeface="Century Gothic"/>
              </a:endParaRPr>
            </a:p>
          </p:txBody>
        </p:sp>
      </p:grpSp>
      <p:sp>
        <p:nvSpPr>
          <p:cNvPr id="33" name="Google Shape;360;p13">
            <a:extLst>
              <a:ext uri="{FF2B5EF4-FFF2-40B4-BE49-F238E27FC236}">
                <a16:creationId xmlns:a16="http://schemas.microsoft.com/office/drawing/2014/main" id="{5483D512-45C0-4DA1-8335-277CFFBF37E7}"/>
              </a:ext>
            </a:extLst>
          </p:cNvPr>
          <p:cNvSpPr txBox="1"/>
          <p:nvPr/>
        </p:nvSpPr>
        <p:spPr>
          <a:xfrm>
            <a:off x="108217" y="5185810"/>
            <a:ext cx="651665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115076"/>
                </a:solidFill>
                <a:latin typeface="Century Gothic"/>
                <a:ea typeface="Century Gothic"/>
                <a:cs typeface="Century Gothic"/>
                <a:sym typeface="Century Gothic"/>
              </a:rPr>
              <a:t>Coche les </a:t>
            </a:r>
            <a:r>
              <a:rPr lang="en-GB" sz="3200" b="1" dirty="0">
                <a:solidFill>
                  <a:srgbClr val="EE6000"/>
                </a:solidFill>
                <a:latin typeface="Century Gothic"/>
                <a:ea typeface="Century Gothic"/>
                <a:cs typeface="Century Gothic"/>
                <a:sym typeface="Century Gothic"/>
              </a:rPr>
              <a:t>2</a:t>
            </a:r>
            <a:r>
              <a:rPr lang="en-GB" sz="3200" b="1" dirty="0">
                <a:solidFill>
                  <a:srgbClr val="115076"/>
                </a:solidFill>
                <a:latin typeface="Century Gothic"/>
                <a:ea typeface="Century Gothic"/>
                <a:cs typeface="Century Gothic"/>
                <a:sym typeface="Century Gothic"/>
              </a:rPr>
              <a:t> mots qui </a:t>
            </a:r>
            <a:r>
              <a:rPr lang="en-GB" sz="3200" b="1" dirty="0" err="1">
                <a:solidFill>
                  <a:srgbClr val="115076"/>
                </a:solidFill>
                <a:latin typeface="Century Gothic"/>
                <a:ea typeface="Century Gothic"/>
                <a:cs typeface="Century Gothic"/>
                <a:sym typeface="Century Gothic"/>
              </a:rPr>
              <a:t>sont</a:t>
            </a:r>
            <a:r>
              <a:rPr lang="en-GB" sz="3200" b="1" dirty="0">
                <a:solidFill>
                  <a:srgbClr val="115076"/>
                </a:solidFill>
                <a:latin typeface="Century Gothic"/>
                <a:ea typeface="Century Gothic"/>
                <a:cs typeface="Century Gothic"/>
                <a:sym typeface="Century Gothic"/>
              </a:rPr>
              <a:t> </a:t>
            </a:r>
            <a:r>
              <a:rPr lang="en-GB" sz="3200" b="1" dirty="0" err="1">
                <a:solidFill>
                  <a:srgbClr val="115076"/>
                </a:solidFill>
                <a:latin typeface="Century Gothic"/>
                <a:ea typeface="Century Gothic"/>
                <a:cs typeface="Century Gothic"/>
                <a:sym typeface="Century Gothic"/>
              </a:rPr>
              <a:t>aussi</a:t>
            </a:r>
            <a:r>
              <a:rPr lang="en-GB" sz="3200" b="1" dirty="0">
                <a:solidFill>
                  <a:srgbClr val="115076"/>
                </a:solidFill>
                <a:latin typeface="Century Gothic"/>
                <a:ea typeface="Century Gothic"/>
                <a:cs typeface="Century Gothic"/>
                <a:sym typeface="Century Gothic"/>
              </a:rPr>
              <a:t> </a:t>
            </a:r>
            <a:r>
              <a:rPr lang="en-GB" sz="3200" b="1" dirty="0" err="1">
                <a:solidFill>
                  <a:srgbClr val="115076"/>
                </a:solidFill>
                <a:latin typeface="Century Gothic"/>
                <a:ea typeface="Century Gothic"/>
                <a:cs typeface="Century Gothic"/>
                <a:sym typeface="Century Gothic"/>
              </a:rPr>
              <a:t>ce</a:t>
            </a:r>
            <a:r>
              <a:rPr lang="en-GB" sz="3200" b="1" dirty="0">
                <a:solidFill>
                  <a:srgbClr val="115076"/>
                </a:solidFill>
                <a:latin typeface="Century Gothic"/>
                <a:ea typeface="Century Gothic"/>
                <a:cs typeface="Century Gothic"/>
                <a:sym typeface="Century Gothic"/>
              </a:rPr>
              <a:t> type de mot.</a:t>
            </a:r>
            <a:endParaRPr dirty="0"/>
          </a:p>
        </p:txBody>
      </p:sp>
      <p:sp>
        <p:nvSpPr>
          <p:cNvPr id="34" name="Google Shape;372;p13">
            <a:extLst>
              <a:ext uri="{FF2B5EF4-FFF2-40B4-BE49-F238E27FC236}">
                <a16:creationId xmlns:a16="http://schemas.microsoft.com/office/drawing/2014/main" id="{E84CDCA1-F34D-4E58-B325-E2ADD2C92105}"/>
              </a:ext>
            </a:extLst>
          </p:cNvPr>
          <p:cNvSpPr/>
          <p:nvPr/>
        </p:nvSpPr>
        <p:spPr>
          <a:xfrm>
            <a:off x="186292" y="4489898"/>
            <a:ext cx="1073346"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15076"/>
                </a:solidFill>
                <a:latin typeface="Century Gothic"/>
                <a:ea typeface="Century Gothic"/>
                <a:cs typeface="Century Gothic"/>
                <a:sym typeface="Century Gothic"/>
              </a:rPr>
              <a:t>verb</a:t>
            </a:r>
            <a:endParaRPr dirty="0"/>
          </a:p>
        </p:txBody>
      </p:sp>
      <p:sp>
        <p:nvSpPr>
          <p:cNvPr id="35" name="Google Shape;372;p13">
            <a:extLst>
              <a:ext uri="{FF2B5EF4-FFF2-40B4-BE49-F238E27FC236}">
                <a16:creationId xmlns:a16="http://schemas.microsoft.com/office/drawing/2014/main" id="{7185907D-6E86-41B9-BAB5-34C44F4942CF}"/>
              </a:ext>
            </a:extLst>
          </p:cNvPr>
          <p:cNvSpPr/>
          <p:nvPr/>
        </p:nvSpPr>
        <p:spPr>
          <a:xfrm>
            <a:off x="1431761" y="4489943"/>
            <a:ext cx="2150017" cy="578837"/>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15076"/>
                </a:solidFill>
                <a:latin typeface="Century Gothic"/>
                <a:ea typeface="Century Gothic"/>
                <a:cs typeface="Century Gothic"/>
                <a:sym typeface="Century Gothic"/>
              </a:rPr>
              <a:t>preposition</a:t>
            </a:r>
            <a:endParaRPr dirty="0"/>
          </a:p>
        </p:txBody>
      </p:sp>
      <p:grpSp>
        <p:nvGrpSpPr>
          <p:cNvPr id="408" name="Google Shape;408;p14"/>
          <p:cNvGrpSpPr/>
          <p:nvPr/>
        </p:nvGrpSpPr>
        <p:grpSpPr>
          <a:xfrm>
            <a:off x="8726456" y="1541695"/>
            <a:ext cx="3274348" cy="4184210"/>
            <a:chOff x="8694714" y="1818218"/>
            <a:chExt cx="3274348" cy="4184210"/>
          </a:xfrm>
        </p:grpSpPr>
        <p:sp>
          <p:nvSpPr>
            <p:cNvPr id="409" name="Google Shape;409;p14"/>
            <p:cNvSpPr txBox="1"/>
            <p:nvPr/>
          </p:nvSpPr>
          <p:spPr>
            <a:xfrm>
              <a:off x="8713987" y="2339690"/>
              <a:ext cx="155683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le cœur</a:t>
              </a:r>
              <a:endParaRPr sz="2800">
                <a:solidFill>
                  <a:srgbClr val="EE6000"/>
                </a:solidFill>
                <a:latin typeface="Century Gothic"/>
                <a:ea typeface="Century Gothic"/>
                <a:cs typeface="Century Gothic"/>
                <a:sym typeface="Century Gothic"/>
              </a:endParaRPr>
            </a:p>
          </p:txBody>
        </p:sp>
        <p:sp>
          <p:nvSpPr>
            <p:cNvPr id="410" name="Google Shape;410;p14"/>
            <p:cNvSpPr txBox="1"/>
            <p:nvPr/>
          </p:nvSpPr>
          <p:spPr>
            <a:xfrm>
              <a:off x="8713987" y="1818218"/>
              <a:ext cx="325507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blanc, blanche</a:t>
              </a:r>
              <a:endParaRPr lang="en-GB" sz="2800" dirty="0"/>
            </a:p>
          </p:txBody>
        </p:sp>
        <p:sp>
          <p:nvSpPr>
            <p:cNvPr id="411" name="Google Shape;411;p14"/>
            <p:cNvSpPr txBox="1"/>
            <p:nvPr/>
          </p:nvSpPr>
          <p:spPr>
            <a:xfrm>
              <a:off x="8694714" y="2862910"/>
              <a:ext cx="148149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frapper</a:t>
              </a:r>
              <a:endParaRPr sz="2800">
                <a:solidFill>
                  <a:srgbClr val="EE6000"/>
                </a:solidFill>
                <a:latin typeface="Century Gothic"/>
                <a:ea typeface="Century Gothic"/>
                <a:cs typeface="Century Gothic"/>
                <a:sym typeface="Century Gothic"/>
              </a:endParaRPr>
            </a:p>
          </p:txBody>
        </p:sp>
        <p:sp>
          <p:nvSpPr>
            <p:cNvPr id="412" name="Google Shape;412;p14"/>
            <p:cNvSpPr txBox="1"/>
            <p:nvPr/>
          </p:nvSpPr>
          <p:spPr>
            <a:xfrm>
              <a:off x="8713987" y="3384382"/>
              <a:ext cx="81945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noir</a:t>
              </a:r>
              <a:endParaRPr dirty="0"/>
            </a:p>
          </p:txBody>
        </p:sp>
        <p:sp>
          <p:nvSpPr>
            <p:cNvPr id="413" name="Google Shape;413;p14"/>
            <p:cNvSpPr txBox="1"/>
            <p:nvPr/>
          </p:nvSpPr>
          <p:spPr>
            <a:xfrm>
              <a:off x="8713987" y="3913644"/>
              <a:ext cx="203453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err="1">
                  <a:solidFill>
                    <a:srgbClr val="EE6000"/>
                  </a:solidFill>
                  <a:latin typeface="Century Gothic"/>
                  <a:ea typeface="Century Gothic"/>
                  <a:cs typeface="Century Gothic"/>
                  <a:sym typeface="Century Gothic"/>
                </a:rPr>
                <a:t>ressembler</a:t>
              </a:r>
              <a:endParaRPr sz="2800" dirty="0">
                <a:solidFill>
                  <a:srgbClr val="EE6000"/>
                </a:solidFill>
                <a:latin typeface="Century Gothic"/>
                <a:ea typeface="Century Gothic"/>
                <a:cs typeface="Century Gothic"/>
                <a:sym typeface="Century Gothic"/>
              </a:endParaRPr>
            </a:p>
          </p:txBody>
        </p:sp>
        <p:sp>
          <p:nvSpPr>
            <p:cNvPr id="414" name="Google Shape;414;p14"/>
            <p:cNvSpPr txBox="1"/>
            <p:nvPr/>
          </p:nvSpPr>
          <p:spPr>
            <a:xfrm>
              <a:off x="8694714" y="4436864"/>
              <a:ext cx="39626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si</a:t>
              </a:r>
              <a:endParaRPr sz="2800">
                <a:solidFill>
                  <a:srgbClr val="EE6000"/>
                </a:solidFill>
                <a:latin typeface="Century Gothic"/>
                <a:ea typeface="Century Gothic"/>
                <a:cs typeface="Century Gothic"/>
                <a:sym typeface="Century Gothic"/>
              </a:endParaRPr>
            </a:p>
          </p:txBody>
        </p:sp>
        <p:sp>
          <p:nvSpPr>
            <p:cNvPr id="415" name="Google Shape;415;p14"/>
            <p:cNvSpPr txBox="1"/>
            <p:nvPr/>
          </p:nvSpPr>
          <p:spPr>
            <a:xfrm>
              <a:off x="8713987" y="4960084"/>
              <a:ext cx="166744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le temps</a:t>
              </a:r>
              <a:endParaRPr/>
            </a:p>
          </p:txBody>
        </p:sp>
        <p:sp>
          <p:nvSpPr>
            <p:cNvPr id="416" name="Google Shape;416;p14"/>
            <p:cNvSpPr txBox="1"/>
            <p:nvPr/>
          </p:nvSpPr>
          <p:spPr>
            <a:xfrm>
              <a:off x="8713987" y="5479208"/>
              <a:ext cx="176202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pour</a:t>
              </a:r>
              <a:endParaRPr sz="2800" dirty="0">
                <a:solidFill>
                  <a:srgbClr val="EE6000"/>
                </a:solidFill>
                <a:latin typeface="Century Gothic"/>
                <a:ea typeface="Century Gothic"/>
                <a:cs typeface="Century Gothic"/>
                <a:sym typeface="Century Gothic"/>
              </a:endParaRPr>
            </a:p>
          </p:txBody>
        </p:sp>
      </p:grpSp>
    </p:spTree>
    <p:extLst>
      <p:ext uri="{BB962C8B-B14F-4D97-AF65-F5344CB8AC3E}">
        <p14:creationId xmlns:p14="http://schemas.microsoft.com/office/powerpoint/2010/main" val="50548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15"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23" name="Google Shape;423;p15"/>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sp>
        <p:nvSpPr>
          <p:cNvPr id="424" name="Google Shape;424;p15"/>
          <p:cNvSpPr/>
          <p:nvPr/>
        </p:nvSpPr>
        <p:spPr>
          <a:xfrm>
            <a:off x="10748518" y="249869"/>
            <a:ext cx="116140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a:t>
            </a:r>
            <a:endParaRPr/>
          </a:p>
        </p:txBody>
      </p:sp>
      <p:grpSp>
        <p:nvGrpSpPr>
          <p:cNvPr id="425" name="Google Shape;425;p15"/>
          <p:cNvGrpSpPr/>
          <p:nvPr/>
        </p:nvGrpSpPr>
        <p:grpSpPr>
          <a:xfrm>
            <a:off x="188942" y="1910581"/>
            <a:ext cx="3709077" cy="578882"/>
            <a:chOff x="188942" y="2888717"/>
            <a:chExt cx="3709077" cy="578882"/>
          </a:xfrm>
        </p:grpSpPr>
        <p:sp>
          <p:nvSpPr>
            <p:cNvPr id="426" name="Google Shape;426;p15"/>
            <p:cNvSpPr/>
            <p:nvPr/>
          </p:nvSpPr>
          <p:spPr>
            <a:xfrm>
              <a:off x="2677230" y="2888717"/>
              <a:ext cx="1220789"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jaune</a:t>
              </a:r>
              <a:endParaRPr/>
            </a:p>
          </p:txBody>
        </p:sp>
        <p:sp>
          <p:nvSpPr>
            <p:cNvPr id="427" name="Google Shape;427;p15"/>
            <p:cNvSpPr/>
            <p:nvPr/>
          </p:nvSpPr>
          <p:spPr>
            <a:xfrm>
              <a:off x="1269365" y="2888717"/>
              <a:ext cx="1269075"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rouge</a:t>
              </a:r>
              <a:endParaRPr/>
            </a:p>
          </p:txBody>
        </p:sp>
        <p:sp>
          <p:nvSpPr>
            <p:cNvPr id="428" name="Google Shape;428;p15"/>
            <p:cNvSpPr/>
            <p:nvPr/>
          </p:nvSpPr>
          <p:spPr>
            <a:xfrm>
              <a:off x="188942" y="2888717"/>
              <a:ext cx="936543"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bon</a:t>
              </a:r>
              <a:endParaRPr/>
            </a:p>
          </p:txBody>
        </p:sp>
      </p:grpSp>
      <p:sp>
        <p:nvSpPr>
          <p:cNvPr id="429" name="Google Shape;429;p15"/>
          <p:cNvSpPr txBox="1"/>
          <p:nvPr/>
        </p:nvSpPr>
        <p:spPr>
          <a:xfrm>
            <a:off x="188942" y="2623401"/>
            <a:ext cx="715673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3200"/>
              <a:buFont typeface="Century Gothic"/>
              <a:buNone/>
            </a:pPr>
            <a:r>
              <a:rPr lang="en-GB" sz="3200" b="1" i="0" u="none" strike="noStrike" cap="none" dirty="0">
                <a:solidFill>
                  <a:srgbClr val="115076"/>
                </a:solidFill>
                <a:latin typeface="Century Gothic"/>
                <a:ea typeface="Century Gothic"/>
                <a:cs typeface="Century Gothic"/>
                <a:sym typeface="Century Gothic"/>
              </a:rPr>
              <a:t>Type of word:</a:t>
            </a:r>
            <a:endParaRPr dirty="0"/>
          </a:p>
        </p:txBody>
      </p:sp>
      <p:pic>
        <p:nvPicPr>
          <p:cNvPr id="430" name="Google Shape;430;p15" descr="http://www.clker.com/cliparts/j/p/l/D/8/K/green-tick-md.png"/>
          <p:cNvPicPr preferRelativeResize="0"/>
          <p:nvPr/>
        </p:nvPicPr>
        <p:blipFill rotWithShape="1">
          <a:blip r:embed="rId4">
            <a:alphaModFix/>
          </a:blip>
          <a:srcRect/>
          <a:stretch/>
        </p:blipFill>
        <p:spPr>
          <a:xfrm>
            <a:off x="8241267" y="1516687"/>
            <a:ext cx="519623" cy="540000"/>
          </a:xfrm>
          <a:prstGeom prst="rect">
            <a:avLst/>
          </a:prstGeom>
          <a:noFill/>
          <a:ln>
            <a:noFill/>
          </a:ln>
        </p:spPr>
      </p:pic>
      <p:pic>
        <p:nvPicPr>
          <p:cNvPr id="431" name="Google Shape;431;p15" descr="http://www.clker.com/cliparts/j/p/l/D/8/K/green-tick-md.png"/>
          <p:cNvPicPr preferRelativeResize="0"/>
          <p:nvPr/>
        </p:nvPicPr>
        <p:blipFill rotWithShape="1">
          <a:blip r:embed="rId4">
            <a:alphaModFix/>
          </a:blip>
          <a:srcRect/>
          <a:stretch/>
        </p:blipFill>
        <p:spPr>
          <a:xfrm>
            <a:off x="8194364" y="3058645"/>
            <a:ext cx="519623" cy="540000"/>
          </a:xfrm>
          <a:prstGeom prst="rect">
            <a:avLst/>
          </a:prstGeom>
          <a:noFill/>
          <a:ln>
            <a:noFill/>
          </a:ln>
        </p:spPr>
      </p:pic>
      <p:sp>
        <p:nvSpPr>
          <p:cNvPr id="432" name="Google Shape;432;p15"/>
          <p:cNvSpPr/>
          <p:nvPr/>
        </p:nvSpPr>
        <p:spPr>
          <a:xfrm>
            <a:off x="244920" y="3336251"/>
            <a:ext cx="1895619"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adjective</a:t>
            </a:r>
            <a:endParaRPr/>
          </a:p>
        </p:txBody>
      </p:sp>
      <p:sp>
        <p:nvSpPr>
          <p:cNvPr id="433" name="Google Shape;433;p15"/>
          <p:cNvSpPr/>
          <p:nvPr/>
        </p:nvSpPr>
        <p:spPr>
          <a:xfrm>
            <a:off x="2278460" y="3336251"/>
            <a:ext cx="2309181"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conjunction</a:t>
            </a:r>
            <a:endParaRPr/>
          </a:p>
        </p:txBody>
      </p:sp>
      <p:sp>
        <p:nvSpPr>
          <p:cNvPr id="434" name="Google Shape;434;p15"/>
          <p:cNvSpPr/>
          <p:nvPr/>
        </p:nvSpPr>
        <p:spPr>
          <a:xfrm>
            <a:off x="4725562" y="3328645"/>
            <a:ext cx="1129644"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dirty="0">
                <a:solidFill>
                  <a:srgbClr val="115076"/>
                </a:solidFill>
                <a:latin typeface="Century Gothic"/>
                <a:ea typeface="Century Gothic"/>
                <a:cs typeface="Century Gothic"/>
                <a:sym typeface="Century Gothic"/>
              </a:rPr>
              <a:t>noun</a:t>
            </a:r>
            <a:endParaRPr dirty="0"/>
          </a:p>
        </p:txBody>
      </p:sp>
      <p:sp>
        <p:nvSpPr>
          <p:cNvPr id="436" name="Google Shape;436;p15"/>
          <p:cNvSpPr/>
          <p:nvPr/>
        </p:nvSpPr>
        <p:spPr>
          <a:xfrm>
            <a:off x="171740" y="3237013"/>
            <a:ext cx="2037759" cy="778482"/>
          </a:xfrm>
          <a:prstGeom prst="roundRect">
            <a:avLst>
              <a:gd name="adj" fmla="val 16667"/>
            </a:avLst>
          </a:prstGeom>
          <a:noFill/>
          <a:ln w="38100" cap="flat" cmpd="sng">
            <a:solidFill>
              <a:srgbClr val="EE6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2"/>
              </a:buClr>
              <a:buSzPts val="1800"/>
              <a:buFont typeface="Century Gothic"/>
              <a:buNone/>
            </a:pPr>
            <a:endParaRPr sz="1800" b="0" i="0" u="none" strike="noStrike" cap="none">
              <a:solidFill>
                <a:srgbClr val="ED7D31"/>
              </a:solidFill>
              <a:latin typeface="Century Gothic"/>
              <a:ea typeface="Century Gothic"/>
              <a:cs typeface="Century Gothic"/>
              <a:sym typeface="Century Gothic"/>
            </a:endParaRPr>
          </a:p>
        </p:txBody>
      </p:sp>
      <p:sp>
        <p:nvSpPr>
          <p:cNvPr id="31" name="Google Shape;360;p13">
            <a:extLst>
              <a:ext uri="{FF2B5EF4-FFF2-40B4-BE49-F238E27FC236}">
                <a16:creationId xmlns:a16="http://schemas.microsoft.com/office/drawing/2014/main" id="{604BD58E-5B0C-4AEA-B9F7-445433F5575D}"/>
              </a:ext>
            </a:extLst>
          </p:cNvPr>
          <p:cNvSpPr txBox="1"/>
          <p:nvPr/>
        </p:nvSpPr>
        <p:spPr>
          <a:xfrm>
            <a:off x="118743" y="5087228"/>
            <a:ext cx="651665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115076"/>
                </a:solidFill>
                <a:latin typeface="Century Gothic"/>
                <a:ea typeface="Century Gothic"/>
                <a:cs typeface="Century Gothic"/>
                <a:sym typeface="Century Gothic"/>
              </a:rPr>
              <a:t>Coche les </a:t>
            </a:r>
            <a:r>
              <a:rPr lang="en-GB" sz="3200" b="1" dirty="0">
                <a:solidFill>
                  <a:srgbClr val="EE6000"/>
                </a:solidFill>
                <a:latin typeface="Century Gothic"/>
                <a:ea typeface="Century Gothic"/>
                <a:cs typeface="Century Gothic"/>
                <a:sym typeface="Century Gothic"/>
              </a:rPr>
              <a:t>2</a:t>
            </a:r>
            <a:r>
              <a:rPr lang="en-GB" sz="3200" b="1" dirty="0">
                <a:solidFill>
                  <a:srgbClr val="115076"/>
                </a:solidFill>
                <a:latin typeface="Century Gothic"/>
                <a:ea typeface="Century Gothic"/>
                <a:cs typeface="Century Gothic"/>
                <a:sym typeface="Century Gothic"/>
              </a:rPr>
              <a:t> mots qui </a:t>
            </a:r>
            <a:r>
              <a:rPr lang="en-GB" sz="3200" b="1" dirty="0" err="1">
                <a:solidFill>
                  <a:srgbClr val="115076"/>
                </a:solidFill>
                <a:latin typeface="Century Gothic"/>
                <a:ea typeface="Century Gothic"/>
                <a:cs typeface="Century Gothic"/>
                <a:sym typeface="Century Gothic"/>
              </a:rPr>
              <a:t>sont</a:t>
            </a:r>
            <a:r>
              <a:rPr lang="en-GB" sz="3200" b="1" dirty="0">
                <a:solidFill>
                  <a:srgbClr val="115076"/>
                </a:solidFill>
                <a:latin typeface="Century Gothic"/>
                <a:ea typeface="Century Gothic"/>
                <a:cs typeface="Century Gothic"/>
                <a:sym typeface="Century Gothic"/>
              </a:rPr>
              <a:t> </a:t>
            </a:r>
            <a:r>
              <a:rPr lang="en-GB" sz="3200" b="1" dirty="0" err="1">
                <a:solidFill>
                  <a:srgbClr val="115076"/>
                </a:solidFill>
                <a:latin typeface="Century Gothic"/>
                <a:ea typeface="Century Gothic"/>
                <a:cs typeface="Century Gothic"/>
                <a:sym typeface="Century Gothic"/>
              </a:rPr>
              <a:t>aussi</a:t>
            </a:r>
            <a:r>
              <a:rPr lang="en-GB" sz="3200" b="1" dirty="0">
                <a:solidFill>
                  <a:srgbClr val="115076"/>
                </a:solidFill>
                <a:latin typeface="Century Gothic"/>
                <a:ea typeface="Century Gothic"/>
                <a:cs typeface="Century Gothic"/>
                <a:sym typeface="Century Gothic"/>
              </a:rPr>
              <a:t> </a:t>
            </a:r>
            <a:r>
              <a:rPr lang="en-GB" sz="3200" b="1" dirty="0" err="1">
                <a:solidFill>
                  <a:srgbClr val="115076"/>
                </a:solidFill>
                <a:latin typeface="Century Gothic"/>
                <a:ea typeface="Century Gothic"/>
                <a:cs typeface="Century Gothic"/>
                <a:sym typeface="Century Gothic"/>
              </a:rPr>
              <a:t>ce</a:t>
            </a:r>
            <a:r>
              <a:rPr lang="en-GB" sz="3200" b="1" dirty="0">
                <a:solidFill>
                  <a:srgbClr val="115076"/>
                </a:solidFill>
                <a:latin typeface="Century Gothic"/>
                <a:ea typeface="Century Gothic"/>
                <a:cs typeface="Century Gothic"/>
                <a:sym typeface="Century Gothic"/>
              </a:rPr>
              <a:t> type de mot.</a:t>
            </a:r>
            <a:endParaRPr dirty="0"/>
          </a:p>
        </p:txBody>
      </p:sp>
      <p:sp>
        <p:nvSpPr>
          <p:cNvPr id="32" name="Google Shape;372;p13">
            <a:extLst>
              <a:ext uri="{FF2B5EF4-FFF2-40B4-BE49-F238E27FC236}">
                <a16:creationId xmlns:a16="http://schemas.microsoft.com/office/drawing/2014/main" id="{08152576-C12F-4A66-9CF2-048186D41186}"/>
              </a:ext>
            </a:extLst>
          </p:cNvPr>
          <p:cNvSpPr/>
          <p:nvPr/>
        </p:nvSpPr>
        <p:spPr>
          <a:xfrm>
            <a:off x="245241" y="4113616"/>
            <a:ext cx="1073346"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15076"/>
                </a:solidFill>
                <a:latin typeface="Century Gothic"/>
                <a:ea typeface="Century Gothic"/>
                <a:cs typeface="Century Gothic"/>
                <a:sym typeface="Century Gothic"/>
              </a:rPr>
              <a:t>verb</a:t>
            </a:r>
            <a:endParaRPr dirty="0"/>
          </a:p>
        </p:txBody>
      </p:sp>
      <p:grpSp>
        <p:nvGrpSpPr>
          <p:cNvPr id="2" name="Group 1">
            <a:extLst>
              <a:ext uri="{FF2B5EF4-FFF2-40B4-BE49-F238E27FC236}">
                <a16:creationId xmlns:a16="http://schemas.microsoft.com/office/drawing/2014/main" id="{F31D1704-2107-4918-B8C5-2D46F1B2A41B}"/>
              </a:ext>
            </a:extLst>
          </p:cNvPr>
          <p:cNvGrpSpPr/>
          <p:nvPr/>
        </p:nvGrpSpPr>
        <p:grpSpPr>
          <a:xfrm>
            <a:off x="8694714" y="1525981"/>
            <a:ext cx="3308344" cy="4184210"/>
            <a:chOff x="8694714" y="1525981"/>
            <a:chExt cx="3308344" cy="4184210"/>
          </a:xfrm>
        </p:grpSpPr>
        <p:sp>
          <p:nvSpPr>
            <p:cNvPr id="439" name="Google Shape;439;p15"/>
            <p:cNvSpPr txBox="1"/>
            <p:nvPr/>
          </p:nvSpPr>
          <p:spPr>
            <a:xfrm>
              <a:off x="8713987" y="2047453"/>
              <a:ext cx="155683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le </a:t>
              </a:r>
              <a:r>
                <a:rPr lang="en-GB" sz="2800" dirty="0" err="1">
                  <a:solidFill>
                    <a:srgbClr val="EE6000"/>
                  </a:solidFill>
                  <a:latin typeface="Century Gothic"/>
                  <a:ea typeface="Century Gothic"/>
                  <a:cs typeface="Century Gothic"/>
                  <a:sym typeface="Century Gothic"/>
                </a:rPr>
                <a:t>cœur</a:t>
              </a:r>
              <a:endParaRPr sz="2800" dirty="0">
                <a:solidFill>
                  <a:srgbClr val="EE6000"/>
                </a:solidFill>
                <a:latin typeface="Century Gothic"/>
                <a:ea typeface="Century Gothic"/>
                <a:cs typeface="Century Gothic"/>
                <a:sym typeface="Century Gothic"/>
              </a:endParaRPr>
            </a:p>
          </p:txBody>
        </p:sp>
        <p:sp>
          <p:nvSpPr>
            <p:cNvPr id="440" name="Google Shape;440;p15"/>
            <p:cNvSpPr txBox="1"/>
            <p:nvPr/>
          </p:nvSpPr>
          <p:spPr>
            <a:xfrm>
              <a:off x="8713987" y="1525981"/>
              <a:ext cx="328907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blanc, blanche</a:t>
              </a:r>
              <a:endParaRPr lang="en-GB" sz="2800" dirty="0"/>
            </a:p>
          </p:txBody>
        </p:sp>
        <p:sp>
          <p:nvSpPr>
            <p:cNvPr id="441" name="Google Shape;441;p15"/>
            <p:cNvSpPr txBox="1"/>
            <p:nvPr/>
          </p:nvSpPr>
          <p:spPr>
            <a:xfrm>
              <a:off x="8694714" y="2570673"/>
              <a:ext cx="148149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frapper</a:t>
              </a:r>
              <a:endParaRPr sz="2800">
                <a:solidFill>
                  <a:srgbClr val="EE6000"/>
                </a:solidFill>
                <a:latin typeface="Century Gothic"/>
                <a:ea typeface="Century Gothic"/>
                <a:cs typeface="Century Gothic"/>
                <a:sym typeface="Century Gothic"/>
              </a:endParaRPr>
            </a:p>
          </p:txBody>
        </p:sp>
        <p:sp>
          <p:nvSpPr>
            <p:cNvPr id="442" name="Google Shape;442;p15"/>
            <p:cNvSpPr txBox="1"/>
            <p:nvPr/>
          </p:nvSpPr>
          <p:spPr>
            <a:xfrm>
              <a:off x="8713987" y="3092145"/>
              <a:ext cx="81945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noir</a:t>
              </a:r>
              <a:endParaRPr/>
            </a:p>
          </p:txBody>
        </p:sp>
        <p:sp>
          <p:nvSpPr>
            <p:cNvPr id="443" name="Google Shape;443;p15"/>
            <p:cNvSpPr txBox="1"/>
            <p:nvPr/>
          </p:nvSpPr>
          <p:spPr>
            <a:xfrm>
              <a:off x="8713987" y="3621407"/>
              <a:ext cx="203453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err="1">
                  <a:solidFill>
                    <a:srgbClr val="EE6000"/>
                  </a:solidFill>
                  <a:latin typeface="Century Gothic"/>
                  <a:ea typeface="Century Gothic"/>
                  <a:cs typeface="Century Gothic"/>
                  <a:sym typeface="Century Gothic"/>
                </a:rPr>
                <a:t>ressembler</a:t>
              </a:r>
              <a:endParaRPr sz="2800" dirty="0">
                <a:solidFill>
                  <a:srgbClr val="EE6000"/>
                </a:solidFill>
                <a:latin typeface="Century Gothic"/>
                <a:ea typeface="Century Gothic"/>
                <a:cs typeface="Century Gothic"/>
                <a:sym typeface="Century Gothic"/>
              </a:endParaRPr>
            </a:p>
          </p:txBody>
        </p:sp>
        <p:sp>
          <p:nvSpPr>
            <p:cNvPr id="444" name="Google Shape;444;p15"/>
            <p:cNvSpPr txBox="1"/>
            <p:nvPr/>
          </p:nvSpPr>
          <p:spPr>
            <a:xfrm>
              <a:off x="8694714" y="4144627"/>
              <a:ext cx="39626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si</a:t>
              </a:r>
              <a:endParaRPr sz="2800">
                <a:solidFill>
                  <a:srgbClr val="EE6000"/>
                </a:solidFill>
                <a:latin typeface="Century Gothic"/>
                <a:ea typeface="Century Gothic"/>
                <a:cs typeface="Century Gothic"/>
                <a:sym typeface="Century Gothic"/>
              </a:endParaRPr>
            </a:p>
          </p:txBody>
        </p:sp>
        <p:sp>
          <p:nvSpPr>
            <p:cNvPr id="445" name="Google Shape;445;p15"/>
            <p:cNvSpPr txBox="1"/>
            <p:nvPr/>
          </p:nvSpPr>
          <p:spPr>
            <a:xfrm>
              <a:off x="8713987" y="4667847"/>
              <a:ext cx="166744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le temps</a:t>
              </a:r>
              <a:endParaRPr dirty="0"/>
            </a:p>
          </p:txBody>
        </p:sp>
        <p:sp>
          <p:nvSpPr>
            <p:cNvPr id="446" name="Google Shape;446;p15"/>
            <p:cNvSpPr txBox="1"/>
            <p:nvPr/>
          </p:nvSpPr>
          <p:spPr>
            <a:xfrm>
              <a:off x="8713987" y="5186971"/>
              <a:ext cx="176202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pour</a:t>
              </a:r>
              <a:endParaRPr sz="2800" dirty="0">
                <a:solidFill>
                  <a:srgbClr val="EE6000"/>
                </a:solidFill>
                <a:latin typeface="Century Gothic"/>
                <a:ea typeface="Century Gothic"/>
                <a:cs typeface="Century Gothic"/>
                <a:sym typeface="Century Gothic"/>
              </a:endParaRPr>
            </a:p>
          </p:txBody>
        </p:sp>
      </p:grpSp>
      <p:sp>
        <p:nvSpPr>
          <p:cNvPr id="34" name="Google Shape;372;p13">
            <a:extLst>
              <a:ext uri="{FF2B5EF4-FFF2-40B4-BE49-F238E27FC236}">
                <a16:creationId xmlns:a16="http://schemas.microsoft.com/office/drawing/2014/main" id="{D3A9FBD6-931A-4734-A173-56517220CD65}"/>
              </a:ext>
            </a:extLst>
          </p:cNvPr>
          <p:cNvSpPr/>
          <p:nvPr/>
        </p:nvSpPr>
        <p:spPr>
          <a:xfrm>
            <a:off x="1490710" y="4113661"/>
            <a:ext cx="2150017" cy="578837"/>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15076"/>
                </a:solidFill>
                <a:latin typeface="Century Gothic"/>
                <a:ea typeface="Century Gothic"/>
                <a:cs typeface="Century Gothic"/>
                <a:sym typeface="Century Gothic"/>
              </a:rPr>
              <a:t>preposition</a:t>
            </a:r>
            <a:endParaRPr dirty="0"/>
          </a:p>
        </p:txBody>
      </p:sp>
    </p:spTree>
    <p:extLst>
      <p:ext uri="{BB962C8B-B14F-4D97-AF65-F5344CB8AC3E}">
        <p14:creationId xmlns:p14="http://schemas.microsoft.com/office/powerpoint/2010/main" val="402060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16"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53" name="Google Shape;453;p16"/>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sp>
        <p:nvSpPr>
          <p:cNvPr id="454" name="Google Shape;454;p16"/>
          <p:cNvSpPr/>
          <p:nvPr/>
        </p:nvSpPr>
        <p:spPr>
          <a:xfrm>
            <a:off x="10748518" y="249869"/>
            <a:ext cx="116140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a:t>
            </a:r>
            <a:endParaRPr/>
          </a:p>
        </p:txBody>
      </p:sp>
      <p:grpSp>
        <p:nvGrpSpPr>
          <p:cNvPr id="455" name="Google Shape;455;p16"/>
          <p:cNvGrpSpPr/>
          <p:nvPr/>
        </p:nvGrpSpPr>
        <p:grpSpPr>
          <a:xfrm>
            <a:off x="188942" y="1808545"/>
            <a:ext cx="1766334" cy="578882"/>
            <a:chOff x="188942" y="2888717"/>
            <a:chExt cx="1766334" cy="578882"/>
          </a:xfrm>
        </p:grpSpPr>
        <p:sp>
          <p:nvSpPr>
            <p:cNvPr id="456" name="Google Shape;456;p16"/>
            <p:cNvSpPr/>
            <p:nvPr/>
          </p:nvSpPr>
          <p:spPr>
            <a:xfrm>
              <a:off x="929824" y="2888717"/>
              <a:ext cx="1025452"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mais</a:t>
              </a:r>
              <a:endParaRPr sz="2800" b="0" i="0" u="none" strike="noStrike" cap="none">
                <a:solidFill>
                  <a:srgbClr val="115076"/>
                </a:solidFill>
                <a:latin typeface="Century Gothic"/>
                <a:ea typeface="Century Gothic"/>
                <a:cs typeface="Century Gothic"/>
                <a:sym typeface="Century Gothic"/>
              </a:endParaRPr>
            </a:p>
          </p:txBody>
        </p:sp>
        <p:sp>
          <p:nvSpPr>
            <p:cNvPr id="457" name="Google Shape;457;p16"/>
            <p:cNvSpPr/>
            <p:nvPr/>
          </p:nvSpPr>
          <p:spPr>
            <a:xfrm>
              <a:off x="188942" y="2888717"/>
              <a:ext cx="592808"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et</a:t>
              </a:r>
              <a:endParaRPr/>
            </a:p>
          </p:txBody>
        </p:sp>
      </p:grpSp>
      <p:sp>
        <p:nvSpPr>
          <p:cNvPr id="458" name="Google Shape;458;p16"/>
          <p:cNvSpPr txBox="1"/>
          <p:nvPr/>
        </p:nvSpPr>
        <p:spPr>
          <a:xfrm>
            <a:off x="188942" y="2491092"/>
            <a:ext cx="715673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3200"/>
              <a:buFont typeface="Century Gothic"/>
              <a:buNone/>
            </a:pPr>
            <a:r>
              <a:rPr lang="en-GB" sz="3200" b="1" i="0" u="none" strike="noStrike" cap="none" dirty="0">
                <a:solidFill>
                  <a:srgbClr val="115076"/>
                </a:solidFill>
                <a:latin typeface="Century Gothic"/>
                <a:ea typeface="Century Gothic"/>
                <a:cs typeface="Century Gothic"/>
                <a:sym typeface="Century Gothic"/>
              </a:rPr>
              <a:t>Type of word:</a:t>
            </a:r>
            <a:endParaRPr dirty="0"/>
          </a:p>
        </p:txBody>
      </p:sp>
      <p:pic>
        <p:nvPicPr>
          <p:cNvPr id="459" name="Google Shape;459;p16" descr="http://www.clker.com/cliparts/j/p/l/D/8/K/green-tick-md.png"/>
          <p:cNvPicPr preferRelativeResize="0"/>
          <p:nvPr/>
        </p:nvPicPr>
        <p:blipFill rotWithShape="1">
          <a:blip r:embed="rId4">
            <a:alphaModFix/>
          </a:blip>
          <a:srcRect/>
          <a:stretch/>
        </p:blipFill>
        <p:spPr>
          <a:xfrm>
            <a:off x="8175692" y="4137892"/>
            <a:ext cx="519623" cy="540000"/>
          </a:xfrm>
          <a:prstGeom prst="rect">
            <a:avLst/>
          </a:prstGeom>
          <a:noFill/>
          <a:ln>
            <a:noFill/>
          </a:ln>
        </p:spPr>
      </p:pic>
      <p:sp>
        <p:nvSpPr>
          <p:cNvPr id="460" name="Google Shape;460;p16"/>
          <p:cNvSpPr/>
          <p:nvPr/>
        </p:nvSpPr>
        <p:spPr>
          <a:xfrm>
            <a:off x="188942" y="3283198"/>
            <a:ext cx="1895619"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adjective</a:t>
            </a:r>
            <a:endParaRPr/>
          </a:p>
        </p:txBody>
      </p:sp>
      <p:sp>
        <p:nvSpPr>
          <p:cNvPr id="461" name="Google Shape;461;p16"/>
          <p:cNvSpPr/>
          <p:nvPr/>
        </p:nvSpPr>
        <p:spPr>
          <a:xfrm>
            <a:off x="2222482" y="3283198"/>
            <a:ext cx="2309181"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conjunction</a:t>
            </a:r>
            <a:endParaRPr/>
          </a:p>
        </p:txBody>
      </p:sp>
      <p:sp>
        <p:nvSpPr>
          <p:cNvPr id="462" name="Google Shape;462;p16"/>
          <p:cNvSpPr/>
          <p:nvPr/>
        </p:nvSpPr>
        <p:spPr>
          <a:xfrm>
            <a:off x="4669584" y="3275592"/>
            <a:ext cx="1129644"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noun</a:t>
            </a:r>
            <a:endParaRPr/>
          </a:p>
        </p:txBody>
      </p:sp>
      <p:sp>
        <p:nvSpPr>
          <p:cNvPr id="464" name="Google Shape;464;p16"/>
          <p:cNvSpPr/>
          <p:nvPr/>
        </p:nvSpPr>
        <p:spPr>
          <a:xfrm>
            <a:off x="2133165" y="3171046"/>
            <a:ext cx="2487814" cy="778482"/>
          </a:xfrm>
          <a:prstGeom prst="roundRect">
            <a:avLst>
              <a:gd name="adj" fmla="val 16667"/>
            </a:avLst>
          </a:prstGeom>
          <a:noFill/>
          <a:ln w="38100" cap="flat" cmpd="sng">
            <a:solidFill>
              <a:srgbClr val="EE6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2"/>
              </a:buClr>
              <a:buSzPts val="1800"/>
              <a:buFont typeface="Century Gothic"/>
              <a:buNone/>
            </a:pPr>
            <a:endParaRPr sz="1800" b="0" i="0" u="none" strike="noStrike" cap="none">
              <a:solidFill>
                <a:srgbClr val="ED7D31"/>
              </a:solidFill>
              <a:latin typeface="Century Gothic"/>
              <a:ea typeface="Century Gothic"/>
              <a:cs typeface="Century Gothic"/>
              <a:sym typeface="Century Gothic"/>
            </a:endParaRPr>
          </a:p>
        </p:txBody>
      </p:sp>
      <p:sp>
        <p:nvSpPr>
          <p:cNvPr id="25" name="Google Shape;360;p13">
            <a:extLst>
              <a:ext uri="{FF2B5EF4-FFF2-40B4-BE49-F238E27FC236}">
                <a16:creationId xmlns:a16="http://schemas.microsoft.com/office/drawing/2014/main" id="{184611E6-F6BC-4066-9E59-3EDFC8991FC1}"/>
              </a:ext>
            </a:extLst>
          </p:cNvPr>
          <p:cNvSpPr txBox="1"/>
          <p:nvPr/>
        </p:nvSpPr>
        <p:spPr>
          <a:xfrm>
            <a:off x="118743" y="5087228"/>
            <a:ext cx="651665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115076"/>
                </a:solidFill>
                <a:latin typeface="Century Gothic"/>
                <a:ea typeface="Century Gothic"/>
                <a:cs typeface="Century Gothic"/>
                <a:sym typeface="Century Gothic"/>
              </a:rPr>
              <a:t>Coche le mot qui </a:t>
            </a:r>
            <a:r>
              <a:rPr lang="en-GB" sz="3200" b="1" dirty="0" err="1">
                <a:solidFill>
                  <a:srgbClr val="115076"/>
                </a:solidFill>
                <a:latin typeface="Century Gothic"/>
                <a:ea typeface="Century Gothic"/>
                <a:cs typeface="Century Gothic"/>
                <a:sym typeface="Century Gothic"/>
              </a:rPr>
              <a:t>est</a:t>
            </a:r>
            <a:r>
              <a:rPr lang="en-GB" sz="3200" b="1" dirty="0">
                <a:solidFill>
                  <a:srgbClr val="115076"/>
                </a:solidFill>
                <a:latin typeface="Century Gothic"/>
                <a:ea typeface="Century Gothic"/>
                <a:cs typeface="Century Gothic"/>
                <a:sym typeface="Century Gothic"/>
              </a:rPr>
              <a:t> </a:t>
            </a:r>
            <a:r>
              <a:rPr lang="en-GB" sz="3200" b="1" dirty="0" err="1">
                <a:solidFill>
                  <a:srgbClr val="115076"/>
                </a:solidFill>
                <a:latin typeface="Century Gothic"/>
                <a:ea typeface="Century Gothic"/>
                <a:cs typeface="Century Gothic"/>
                <a:sym typeface="Century Gothic"/>
              </a:rPr>
              <a:t>aussi</a:t>
            </a:r>
            <a:r>
              <a:rPr lang="en-GB" sz="3200" b="1" dirty="0">
                <a:solidFill>
                  <a:srgbClr val="115076"/>
                </a:solidFill>
                <a:latin typeface="Century Gothic"/>
                <a:ea typeface="Century Gothic"/>
                <a:cs typeface="Century Gothic"/>
                <a:sym typeface="Century Gothic"/>
              </a:rPr>
              <a:t> </a:t>
            </a:r>
            <a:r>
              <a:rPr lang="en-GB" sz="3200" b="1" dirty="0" err="1">
                <a:solidFill>
                  <a:srgbClr val="115076"/>
                </a:solidFill>
                <a:latin typeface="Century Gothic"/>
                <a:ea typeface="Century Gothic"/>
                <a:cs typeface="Century Gothic"/>
                <a:sym typeface="Century Gothic"/>
              </a:rPr>
              <a:t>ce</a:t>
            </a:r>
            <a:r>
              <a:rPr lang="en-GB" sz="3200" b="1" dirty="0">
                <a:solidFill>
                  <a:srgbClr val="115076"/>
                </a:solidFill>
                <a:latin typeface="Century Gothic"/>
                <a:ea typeface="Century Gothic"/>
                <a:cs typeface="Century Gothic"/>
                <a:sym typeface="Century Gothic"/>
              </a:rPr>
              <a:t> type de mot.</a:t>
            </a:r>
            <a:endParaRPr dirty="0"/>
          </a:p>
        </p:txBody>
      </p:sp>
      <p:sp>
        <p:nvSpPr>
          <p:cNvPr id="26" name="Google Shape;372;p13">
            <a:extLst>
              <a:ext uri="{FF2B5EF4-FFF2-40B4-BE49-F238E27FC236}">
                <a16:creationId xmlns:a16="http://schemas.microsoft.com/office/drawing/2014/main" id="{25622387-9F3E-48B1-8CC7-5F087607D3B7}"/>
              </a:ext>
            </a:extLst>
          </p:cNvPr>
          <p:cNvSpPr/>
          <p:nvPr/>
        </p:nvSpPr>
        <p:spPr>
          <a:xfrm>
            <a:off x="245241" y="4113616"/>
            <a:ext cx="1073346"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15076"/>
                </a:solidFill>
                <a:latin typeface="Century Gothic"/>
                <a:ea typeface="Century Gothic"/>
                <a:cs typeface="Century Gothic"/>
                <a:sym typeface="Century Gothic"/>
              </a:rPr>
              <a:t>verb</a:t>
            </a:r>
            <a:endParaRPr dirty="0"/>
          </a:p>
        </p:txBody>
      </p:sp>
      <p:grpSp>
        <p:nvGrpSpPr>
          <p:cNvPr id="466" name="Google Shape;466;p16"/>
          <p:cNvGrpSpPr/>
          <p:nvPr/>
        </p:nvGrpSpPr>
        <p:grpSpPr>
          <a:xfrm>
            <a:off x="8695315" y="1589618"/>
            <a:ext cx="3496685" cy="4184210"/>
            <a:chOff x="8694714" y="1818218"/>
            <a:chExt cx="3496685" cy="4184210"/>
          </a:xfrm>
        </p:grpSpPr>
        <p:sp>
          <p:nvSpPr>
            <p:cNvPr id="467" name="Google Shape;467;p16"/>
            <p:cNvSpPr txBox="1"/>
            <p:nvPr/>
          </p:nvSpPr>
          <p:spPr>
            <a:xfrm>
              <a:off x="8713987" y="2339690"/>
              <a:ext cx="155683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le cœur</a:t>
              </a:r>
              <a:endParaRPr sz="2800">
                <a:solidFill>
                  <a:srgbClr val="EE6000"/>
                </a:solidFill>
                <a:latin typeface="Century Gothic"/>
                <a:ea typeface="Century Gothic"/>
                <a:cs typeface="Century Gothic"/>
                <a:sym typeface="Century Gothic"/>
              </a:endParaRPr>
            </a:p>
          </p:txBody>
        </p:sp>
        <p:sp>
          <p:nvSpPr>
            <p:cNvPr id="468" name="Google Shape;468;p16"/>
            <p:cNvSpPr txBox="1"/>
            <p:nvPr/>
          </p:nvSpPr>
          <p:spPr>
            <a:xfrm>
              <a:off x="8713987" y="1818218"/>
              <a:ext cx="347741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blanc, blanche</a:t>
              </a:r>
              <a:endParaRPr lang="en-GB" sz="2800" dirty="0"/>
            </a:p>
          </p:txBody>
        </p:sp>
        <p:sp>
          <p:nvSpPr>
            <p:cNvPr id="469" name="Google Shape;469;p16"/>
            <p:cNvSpPr txBox="1"/>
            <p:nvPr/>
          </p:nvSpPr>
          <p:spPr>
            <a:xfrm>
              <a:off x="8694714" y="2862910"/>
              <a:ext cx="148149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frapper</a:t>
              </a:r>
              <a:endParaRPr sz="2800">
                <a:solidFill>
                  <a:srgbClr val="EE6000"/>
                </a:solidFill>
                <a:latin typeface="Century Gothic"/>
                <a:ea typeface="Century Gothic"/>
                <a:cs typeface="Century Gothic"/>
                <a:sym typeface="Century Gothic"/>
              </a:endParaRPr>
            </a:p>
          </p:txBody>
        </p:sp>
        <p:sp>
          <p:nvSpPr>
            <p:cNvPr id="470" name="Google Shape;470;p16"/>
            <p:cNvSpPr txBox="1"/>
            <p:nvPr/>
          </p:nvSpPr>
          <p:spPr>
            <a:xfrm>
              <a:off x="8713987" y="3384382"/>
              <a:ext cx="81945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noir</a:t>
              </a:r>
              <a:endParaRPr/>
            </a:p>
          </p:txBody>
        </p:sp>
        <p:sp>
          <p:nvSpPr>
            <p:cNvPr id="471" name="Google Shape;471;p16"/>
            <p:cNvSpPr txBox="1"/>
            <p:nvPr/>
          </p:nvSpPr>
          <p:spPr>
            <a:xfrm>
              <a:off x="8713987" y="3913644"/>
              <a:ext cx="203453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err="1">
                  <a:solidFill>
                    <a:srgbClr val="EE6000"/>
                  </a:solidFill>
                  <a:latin typeface="Century Gothic"/>
                  <a:ea typeface="Century Gothic"/>
                  <a:cs typeface="Century Gothic"/>
                  <a:sym typeface="Century Gothic"/>
                </a:rPr>
                <a:t>ressembler</a:t>
              </a:r>
              <a:endParaRPr sz="2800" dirty="0">
                <a:solidFill>
                  <a:srgbClr val="EE6000"/>
                </a:solidFill>
                <a:latin typeface="Century Gothic"/>
                <a:ea typeface="Century Gothic"/>
                <a:cs typeface="Century Gothic"/>
                <a:sym typeface="Century Gothic"/>
              </a:endParaRPr>
            </a:p>
          </p:txBody>
        </p:sp>
        <p:sp>
          <p:nvSpPr>
            <p:cNvPr id="472" name="Google Shape;472;p16"/>
            <p:cNvSpPr txBox="1"/>
            <p:nvPr/>
          </p:nvSpPr>
          <p:spPr>
            <a:xfrm>
              <a:off x="8694714" y="4436864"/>
              <a:ext cx="39626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si</a:t>
              </a:r>
              <a:endParaRPr sz="2800">
                <a:solidFill>
                  <a:srgbClr val="EE6000"/>
                </a:solidFill>
                <a:latin typeface="Century Gothic"/>
                <a:ea typeface="Century Gothic"/>
                <a:cs typeface="Century Gothic"/>
                <a:sym typeface="Century Gothic"/>
              </a:endParaRPr>
            </a:p>
          </p:txBody>
        </p:sp>
        <p:sp>
          <p:nvSpPr>
            <p:cNvPr id="473" name="Google Shape;473;p16"/>
            <p:cNvSpPr txBox="1"/>
            <p:nvPr/>
          </p:nvSpPr>
          <p:spPr>
            <a:xfrm>
              <a:off x="8713987" y="4960084"/>
              <a:ext cx="166744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le temps</a:t>
              </a:r>
              <a:endParaRPr/>
            </a:p>
          </p:txBody>
        </p:sp>
        <p:sp>
          <p:nvSpPr>
            <p:cNvPr id="474" name="Google Shape;474;p16"/>
            <p:cNvSpPr txBox="1"/>
            <p:nvPr/>
          </p:nvSpPr>
          <p:spPr>
            <a:xfrm>
              <a:off x="8713987" y="5479208"/>
              <a:ext cx="176202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pour</a:t>
              </a:r>
              <a:endParaRPr sz="2800" dirty="0">
                <a:solidFill>
                  <a:srgbClr val="EE6000"/>
                </a:solidFill>
                <a:latin typeface="Century Gothic"/>
                <a:ea typeface="Century Gothic"/>
                <a:cs typeface="Century Gothic"/>
                <a:sym typeface="Century Gothic"/>
              </a:endParaRPr>
            </a:p>
          </p:txBody>
        </p:sp>
      </p:grpSp>
      <p:sp>
        <p:nvSpPr>
          <p:cNvPr id="28" name="Google Shape;372;p13">
            <a:extLst>
              <a:ext uri="{FF2B5EF4-FFF2-40B4-BE49-F238E27FC236}">
                <a16:creationId xmlns:a16="http://schemas.microsoft.com/office/drawing/2014/main" id="{C57A7A11-2F38-44B7-B158-93154A1EA4D1}"/>
              </a:ext>
            </a:extLst>
          </p:cNvPr>
          <p:cNvSpPr/>
          <p:nvPr/>
        </p:nvSpPr>
        <p:spPr>
          <a:xfrm>
            <a:off x="1490710" y="4113661"/>
            <a:ext cx="2150017" cy="578837"/>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15076"/>
                </a:solidFill>
                <a:latin typeface="Century Gothic"/>
                <a:ea typeface="Century Gothic"/>
                <a:cs typeface="Century Gothic"/>
                <a:sym typeface="Century Gothic"/>
              </a:rPr>
              <a:t>preposition</a:t>
            </a:r>
            <a:endParaRPr dirty="0"/>
          </a:p>
        </p:txBody>
      </p:sp>
    </p:spTree>
    <p:extLst>
      <p:ext uri="{BB962C8B-B14F-4D97-AF65-F5344CB8AC3E}">
        <p14:creationId xmlns:p14="http://schemas.microsoft.com/office/powerpoint/2010/main" val="343015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6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16"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53" name="Google Shape;453;p16"/>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sp>
        <p:nvSpPr>
          <p:cNvPr id="454" name="Google Shape;454;p16"/>
          <p:cNvSpPr/>
          <p:nvPr/>
        </p:nvSpPr>
        <p:spPr>
          <a:xfrm>
            <a:off x="10748518" y="249869"/>
            <a:ext cx="116140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a:t>
            </a:r>
            <a:endParaRPr/>
          </a:p>
        </p:txBody>
      </p:sp>
      <p:grpSp>
        <p:nvGrpSpPr>
          <p:cNvPr id="455" name="Google Shape;455;p16"/>
          <p:cNvGrpSpPr/>
          <p:nvPr/>
        </p:nvGrpSpPr>
        <p:grpSpPr>
          <a:xfrm>
            <a:off x="188942" y="1808545"/>
            <a:ext cx="1330583" cy="578882"/>
            <a:chOff x="188942" y="2888717"/>
            <a:chExt cx="1330583" cy="578882"/>
          </a:xfrm>
        </p:grpSpPr>
        <p:sp>
          <p:nvSpPr>
            <p:cNvPr id="456" name="Google Shape;456;p16"/>
            <p:cNvSpPr/>
            <p:nvPr/>
          </p:nvSpPr>
          <p:spPr>
            <a:xfrm>
              <a:off x="781914" y="2888717"/>
              <a:ext cx="737611"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dirty="0">
                  <a:solidFill>
                    <a:srgbClr val="115076"/>
                  </a:solidFill>
                  <a:latin typeface="Century Gothic"/>
                  <a:ea typeface="Century Gothic"/>
                  <a:cs typeface="Century Gothic"/>
                  <a:sym typeface="Century Gothic"/>
                </a:rPr>
                <a:t>de</a:t>
              </a:r>
              <a:endParaRPr sz="2800" b="0" i="0" u="none" strike="noStrike" cap="none" dirty="0">
                <a:solidFill>
                  <a:srgbClr val="115076"/>
                </a:solidFill>
                <a:latin typeface="Century Gothic"/>
                <a:ea typeface="Century Gothic"/>
                <a:cs typeface="Century Gothic"/>
                <a:sym typeface="Century Gothic"/>
              </a:endParaRPr>
            </a:p>
          </p:txBody>
        </p:sp>
        <p:sp>
          <p:nvSpPr>
            <p:cNvPr id="457" name="Google Shape;457;p16"/>
            <p:cNvSpPr/>
            <p:nvPr/>
          </p:nvSpPr>
          <p:spPr>
            <a:xfrm>
              <a:off x="188942" y="2888717"/>
              <a:ext cx="510305"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dirty="0">
                  <a:solidFill>
                    <a:srgbClr val="115076"/>
                  </a:solidFill>
                  <a:latin typeface="Century Gothic"/>
                  <a:ea typeface="Century Gothic"/>
                  <a:cs typeface="Century Gothic"/>
                  <a:sym typeface="Century Gothic"/>
                </a:rPr>
                <a:t>à</a:t>
              </a:r>
              <a:endParaRPr dirty="0"/>
            </a:p>
          </p:txBody>
        </p:sp>
      </p:grpSp>
      <p:sp>
        <p:nvSpPr>
          <p:cNvPr id="458" name="Google Shape;458;p16"/>
          <p:cNvSpPr txBox="1"/>
          <p:nvPr/>
        </p:nvSpPr>
        <p:spPr>
          <a:xfrm>
            <a:off x="188942" y="2491092"/>
            <a:ext cx="715673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3200"/>
              <a:buFont typeface="Century Gothic"/>
              <a:buNone/>
            </a:pPr>
            <a:r>
              <a:rPr lang="en-GB" sz="3200" b="1" i="0" u="none" strike="noStrike" cap="none" dirty="0">
                <a:solidFill>
                  <a:srgbClr val="115076"/>
                </a:solidFill>
                <a:latin typeface="Century Gothic"/>
                <a:ea typeface="Century Gothic"/>
                <a:cs typeface="Century Gothic"/>
                <a:sym typeface="Century Gothic"/>
              </a:rPr>
              <a:t>Type of word:</a:t>
            </a:r>
            <a:endParaRPr dirty="0"/>
          </a:p>
        </p:txBody>
      </p:sp>
      <p:pic>
        <p:nvPicPr>
          <p:cNvPr id="459" name="Google Shape;459;p16" descr="http://www.clker.com/cliparts/j/p/l/D/8/K/green-tick-md.png"/>
          <p:cNvPicPr preferRelativeResize="0"/>
          <p:nvPr/>
        </p:nvPicPr>
        <p:blipFill rotWithShape="1">
          <a:blip r:embed="rId4">
            <a:alphaModFix/>
          </a:blip>
          <a:srcRect/>
          <a:stretch/>
        </p:blipFill>
        <p:spPr>
          <a:xfrm>
            <a:off x="8194062" y="5268382"/>
            <a:ext cx="519623" cy="540000"/>
          </a:xfrm>
          <a:prstGeom prst="rect">
            <a:avLst/>
          </a:prstGeom>
          <a:noFill/>
          <a:ln>
            <a:noFill/>
          </a:ln>
        </p:spPr>
      </p:pic>
      <p:sp>
        <p:nvSpPr>
          <p:cNvPr id="460" name="Google Shape;460;p16"/>
          <p:cNvSpPr/>
          <p:nvPr/>
        </p:nvSpPr>
        <p:spPr>
          <a:xfrm>
            <a:off x="188942" y="3283198"/>
            <a:ext cx="1895619"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adjective</a:t>
            </a:r>
            <a:endParaRPr/>
          </a:p>
        </p:txBody>
      </p:sp>
      <p:sp>
        <p:nvSpPr>
          <p:cNvPr id="461" name="Google Shape;461;p16"/>
          <p:cNvSpPr/>
          <p:nvPr/>
        </p:nvSpPr>
        <p:spPr>
          <a:xfrm>
            <a:off x="2222482" y="3283198"/>
            <a:ext cx="2309181"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conjunction</a:t>
            </a:r>
            <a:endParaRPr/>
          </a:p>
        </p:txBody>
      </p:sp>
      <p:sp>
        <p:nvSpPr>
          <p:cNvPr id="462" name="Google Shape;462;p16"/>
          <p:cNvSpPr/>
          <p:nvPr/>
        </p:nvSpPr>
        <p:spPr>
          <a:xfrm>
            <a:off x="4669584" y="3275592"/>
            <a:ext cx="1129644"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noun</a:t>
            </a:r>
            <a:endParaRPr/>
          </a:p>
        </p:txBody>
      </p:sp>
      <p:sp>
        <p:nvSpPr>
          <p:cNvPr id="464" name="Google Shape;464;p16"/>
          <p:cNvSpPr/>
          <p:nvPr/>
        </p:nvSpPr>
        <p:spPr>
          <a:xfrm>
            <a:off x="1421685" y="4009547"/>
            <a:ext cx="2309181" cy="778482"/>
          </a:xfrm>
          <a:prstGeom prst="roundRect">
            <a:avLst>
              <a:gd name="adj" fmla="val 16667"/>
            </a:avLst>
          </a:prstGeom>
          <a:noFill/>
          <a:ln w="38100" cap="flat" cmpd="sng">
            <a:solidFill>
              <a:srgbClr val="EE6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2"/>
              </a:buClr>
              <a:buSzPts val="1800"/>
              <a:buFont typeface="Century Gothic"/>
              <a:buNone/>
            </a:pPr>
            <a:endParaRPr sz="1800" b="0" i="0" u="none" strike="noStrike" cap="none">
              <a:solidFill>
                <a:srgbClr val="ED7D31"/>
              </a:solidFill>
              <a:latin typeface="Century Gothic"/>
              <a:ea typeface="Century Gothic"/>
              <a:cs typeface="Century Gothic"/>
              <a:sym typeface="Century Gothic"/>
            </a:endParaRPr>
          </a:p>
        </p:txBody>
      </p:sp>
      <p:sp>
        <p:nvSpPr>
          <p:cNvPr id="25" name="Google Shape;360;p13">
            <a:extLst>
              <a:ext uri="{FF2B5EF4-FFF2-40B4-BE49-F238E27FC236}">
                <a16:creationId xmlns:a16="http://schemas.microsoft.com/office/drawing/2014/main" id="{184611E6-F6BC-4066-9E59-3EDFC8991FC1}"/>
              </a:ext>
            </a:extLst>
          </p:cNvPr>
          <p:cNvSpPr txBox="1"/>
          <p:nvPr/>
        </p:nvSpPr>
        <p:spPr>
          <a:xfrm>
            <a:off x="118743" y="5087228"/>
            <a:ext cx="651665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115076"/>
                </a:solidFill>
                <a:latin typeface="Century Gothic"/>
                <a:ea typeface="Century Gothic"/>
                <a:cs typeface="Century Gothic"/>
                <a:sym typeface="Century Gothic"/>
              </a:rPr>
              <a:t>Coche le mot qui </a:t>
            </a:r>
            <a:r>
              <a:rPr lang="en-GB" sz="3200" b="1" dirty="0" err="1">
                <a:solidFill>
                  <a:srgbClr val="115076"/>
                </a:solidFill>
                <a:latin typeface="Century Gothic"/>
                <a:ea typeface="Century Gothic"/>
                <a:cs typeface="Century Gothic"/>
                <a:sym typeface="Century Gothic"/>
              </a:rPr>
              <a:t>est</a:t>
            </a:r>
            <a:r>
              <a:rPr lang="en-GB" sz="3200" b="1" dirty="0">
                <a:solidFill>
                  <a:srgbClr val="115076"/>
                </a:solidFill>
                <a:latin typeface="Century Gothic"/>
                <a:ea typeface="Century Gothic"/>
                <a:cs typeface="Century Gothic"/>
                <a:sym typeface="Century Gothic"/>
              </a:rPr>
              <a:t> </a:t>
            </a:r>
            <a:r>
              <a:rPr lang="en-GB" sz="3200" b="1" dirty="0" err="1">
                <a:solidFill>
                  <a:srgbClr val="115076"/>
                </a:solidFill>
                <a:latin typeface="Century Gothic"/>
                <a:ea typeface="Century Gothic"/>
                <a:cs typeface="Century Gothic"/>
                <a:sym typeface="Century Gothic"/>
              </a:rPr>
              <a:t>aussi</a:t>
            </a:r>
            <a:r>
              <a:rPr lang="en-GB" sz="3200" b="1" dirty="0">
                <a:solidFill>
                  <a:srgbClr val="115076"/>
                </a:solidFill>
                <a:latin typeface="Century Gothic"/>
                <a:ea typeface="Century Gothic"/>
                <a:cs typeface="Century Gothic"/>
                <a:sym typeface="Century Gothic"/>
              </a:rPr>
              <a:t> </a:t>
            </a:r>
            <a:r>
              <a:rPr lang="en-GB" sz="3200" b="1" dirty="0" err="1">
                <a:solidFill>
                  <a:srgbClr val="115076"/>
                </a:solidFill>
                <a:latin typeface="Century Gothic"/>
                <a:ea typeface="Century Gothic"/>
                <a:cs typeface="Century Gothic"/>
                <a:sym typeface="Century Gothic"/>
              </a:rPr>
              <a:t>ce</a:t>
            </a:r>
            <a:r>
              <a:rPr lang="en-GB" sz="3200" b="1" dirty="0">
                <a:solidFill>
                  <a:srgbClr val="115076"/>
                </a:solidFill>
                <a:latin typeface="Century Gothic"/>
                <a:ea typeface="Century Gothic"/>
                <a:cs typeface="Century Gothic"/>
                <a:sym typeface="Century Gothic"/>
              </a:rPr>
              <a:t> type de mot.</a:t>
            </a:r>
            <a:endParaRPr dirty="0"/>
          </a:p>
        </p:txBody>
      </p:sp>
      <p:sp>
        <p:nvSpPr>
          <p:cNvPr id="26" name="Google Shape;372;p13">
            <a:extLst>
              <a:ext uri="{FF2B5EF4-FFF2-40B4-BE49-F238E27FC236}">
                <a16:creationId xmlns:a16="http://schemas.microsoft.com/office/drawing/2014/main" id="{25622387-9F3E-48B1-8CC7-5F087607D3B7}"/>
              </a:ext>
            </a:extLst>
          </p:cNvPr>
          <p:cNvSpPr/>
          <p:nvPr/>
        </p:nvSpPr>
        <p:spPr>
          <a:xfrm>
            <a:off x="245241" y="4113616"/>
            <a:ext cx="1073346"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15076"/>
                </a:solidFill>
                <a:latin typeface="Century Gothic"/>
                <a:ea typeface="Century Gothic"/>
                <a:cs typeface="Century Gothic"/>
                <a:sym typeface="Century Gothic"/>
              </a:rPr>
              <a:t>verb</a:t>
            </a:r>
            <a:endParaRPr dirty="0"/>
          </a:p>
        </p:txBody>
      </p:sp>
      <p:grpSp>
        <p:nvGrpSpPr>
          <p:cNvPr id="466" name="Google Shape;466;p16"/>
          <p:cNvGrpSpPr/>
          <p:nvPr/>
        </p:nvGrpSpPr>
        <p:grpSpPr>
          <a:xfrm>
            <a:off x="8695315" y="1589618"/>
            <a:ext cx="3496685" cy="4184210"/>
            <a:chOff x="8694714" y="1818218"/>
            <a:chExt cx="3496685" cy="4184210"/>
          </a:xfrm>
        </p:grpSpPr>
        <p:sp>
          <p:nvSpPr>
            <p:cNvPr id="467" name="Google Shape;467;p16"/>
            <p:cNvSpPr txBox="1"/>
            <p:nvPr/>
          </p:nvSpPr>
          <p:spPr>
            <a:xfrm>
              <a:off x="8713987" y="2339690"/>
              <a:ext cx="155683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le cœur</a:t>
              </a:r>
              <a:endParaRPr sz="2800">
                <a:solidFill>
                  <a:srgbClr val="EE6000"/>
                </a:solidFill>
                <a:latin typeface="Century Gothic"/>
                <a:ea typeface="Century Gothic"/>
                <a:cs typeface="Century Gothic"/>
                <a:sym typeface="Century Gothic"/>
              </a:endParaRPr>
            </a:p>
          </p:txBody>
        </p:sp>
        <p:sp>
          <p:nvSpPr>
            <p:cNvPr id="468" name="Google Shape;468;p16"/>
            <p:cNvSpPr txBox="1"/>
            <p:nvPr/>
          </p:nvSpPr>
          <p:spPr>
            <a:xfrm>
              <a:off x="8713987" y="1818218"/>
              <a:ext cx="347741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blanc, blanche</a:t>
              </a:r>
              <a:endParaRPr lang="en-GB" sz="2800" dirty="0"/>
            </a:p>
          </p:txBody>
        </p:sp>
        <p:sp>
          <p:nvSpPr>
            <p:cNvPr id="469" name="Google Shape;469;p16"/>
            <p:cNvSpPr txBox="1"/>
            <p:nvPr/>
          </p:nvSpPr>
          <p:spPr>
            <a:xfrm>
              <a:off x="8694714" y="2862910"/>
              <a:ext cx="148149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frapper</a:t>
              </a:r>
              <a:endParaRPr sz="2800">
                <a:solidFill>
                  <a:srgbClr val="EE6000"/>
                </a:solidFill>
                <a:latin typeface="Century Gothic"/>
                <a:ea typeface="Century Gothic"/>
                <a:cs typeface="Century Gothic"/>
                <a:sym typeface="Century Gothic"/>
              </a:endParaRPr>
            </a:p>
          </p:txBody>
        </p:sp>
        <p:sp>
          <p:nvSpPr>
            <p:cNvPr id="470" name="Google Shape;470;p16"/>
            <p:cNvSpPr txBox="1"/>
            <p:nvPr/>
          </p:nvSpPr>
          <p:spPr>
            <a:xfrm>
              <a:off x="8713987" y="3384382"/>
              <a:ext cx="81945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noir</a:t>
              </a:r>
              <a:endParaRPr/>
            </a:p>
          </p:txBody>
        </p:sp>
        <p:sp>
          <p:nvSpPr>
            <p:cNvPr id="471" name="Google Shape;471;p16"/>
            <p:cNvSpPr txBox="1"/>
            <p:nvPr/>
          </p:nvSpPr>
          <p:spPr>
            <a:xfrm>
              <a:off x="8713987" y="3913644"/>
              <a:ext cx="203453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err="1">
                  <a:solidFill>
                    <a:srgbClr val="EE6000"/>
                  </a:solidFill>
                  <a:latin typeface="Century Gothic"/>
                  <a:ea typeface="Century Gothic"/>
                  <a:cs typeface="Century Gothic"/>
                  <a:sym typeface="Century Gothic"/>
                </a:rPr>
                <a:t>ressembler</a:t>
              </a:r>
              <a:endParaRPr sz="2800" dirty="0">
                <a:solidFill>
                  <a:srgbClr val="EE6000"/>
                </a:solidFill>
                <a:latin typeface="Century Gothic"/>
                <a:ea typeface="Century Gothic"/>
                <a:cs typeface="Century Gothic"/>
                <a:sym typeface="Century Gothic"/>
              </a:endParaRPr>
            </a:p>
          </p:txBody>
        </p:sp>
        <p:sp>
          <p:nvSpPr>
            <p:cNvPr id="472" name="Google Shape;472;p16"/>
            <p:cNvSpPr txBox="1"/>
            <p:nvPr/>
          </p:nvSpPr>
          <p:spPr>
            <a:xfrm>
              <a:off x="8694714" y="4436864"/>
              <a:ext cx="39626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si</a:t>
              </a:r>
              <a:endParaRPr sz="2800">
                <a:solidFill>
                  <a:srgbClr val="EE6000"/>
                </a:solidFill>
                <a:latin typeface="Century Gothic"/>
                <a:ea typeface="Century Gothic"/>
                <a:cs typeface="Century Gothic"/>
                <a:sym typeface="Century Gothic"/>
              </a:endParaRPr>
            </a:p>
          </p:txBody>
        </p:sp>
        <p:sp>
          <p:nvSpPr>
            <p:cNvPr id="473" name="Google Shape;473;p16"/>
            <p:cNvSpPr txBox="1"/>
            <p:nvPr/>
          </p:nvSpPr>
          <p:spPr>
            <a:xfrm>
              <a:off x="8713987" y="4960084"/>
              <a:ext cx="166744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le temps</a:t>
              </a:r>
              <a:endParaRPr/>
            </a:p>
          </p:txBody>
        </p:sp>
        <p:sp>
          <p:nvSpPr>
            <p:cNvPr id="474" name="Google Shape;474;p16"/>
            <p:cNvSpPr txBox="1"/>
            <p:nvPr/>
          </p:nvSpPr>
          <p:spPr>
            <a:xfrm>
              <a:off x="8713987" y="5479208"/>
              <a:ext cx="176202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pour</a:t>
              </a:r>
              <a:endParaRPr sz="2800" dirty="0">
                <a:solidFill>
                  <a:srgbClr val="EE6000"/>
                </a:solidFill>
                <a:latin typeface="Century Gothic"/>
                <a:ea typeface="Century Gothic"/>
                <a:cs typeface="Century Gothic"/>
                <a:sym typeface="Century Gothic"/>
              </a:endParaRPr>
            </a:p>
          </p:txBody>
        </p:sp>
      </p:grpSp>
      <p:sp>
        <p:nvSpPr>
          <p:cNvPr id="28" name="Google Shape;372;p13">
            <a:extLst>
              <a:ext uri="{FF2B5EF4-FFF2-40B4-BE49-F238E27FC236}">
                <a16:creationId xmlns:a16="http://schemas.microsoft.com/office/drawing/2014/main" id="{C57A7A11-2F38-44B7-B158-93154A1EA4D1}"/>
              </a:ext>
            </a:extLst>
          </p:cNvPr>
          <p:cNvSpPr/>
          <p:nvPr/>
        </p:nvSpPr>
        <p:spPr>
          <a:xfrm>
            <a:off x="1490710" y="4113661"/>
            <a:ext cx="2150017" cy="578837"/>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15076"/>
                </a:solidFill>
                <a:latin typeface="Century Gothic"/>
                <a:ea typeface="Century Gothic"/>
                <a:cs typeface="Century Gothic"/>
                <a:sym typeface="Century Gothic"/>
              </a:rPr>
              <a:t>preposition</a:t>
            </a:r>
            <a:endParaRPr dirty="0"/>
          </a:p>
        </p:txBody>
      </p:sp>
    </p:spTree>
    <p:extLst>
      <p:ext uri="{BB962C8B-B14F-4D97-AF65-F5344CB8AC3E}">
        <p14:creationId xmlns:p14="http://schemas.microsoft.com/office/powerpoint/2010/main" val="166386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6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16"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53" name="Google Shape;453;p16"/>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entury Gothic"/>
              <a:buNone/>
            </a:pPr>
            <a:r>
              <a:rPr lang="en-GB" sz="2800" b="1" dirty="0">
                <a:solidFill>
                  <a:schemeClr val="lt1"/>
                </a:solidFill>
              </a:rPr>
              <a:t>Translating the preposition ‘à’</a:t>
            </a:r>
            <a:endParaRPr sz="2800" b="1" dirty="0">
              <a:solidFill>
                <a:schemeClr val="lt1"/>
              </a:solidFill>
            </a:endParaRPr>
          </a:p>
        </p:txBody>
      </p:sp>
      <p:sp>
        <p:nvSpPr>
          <p:cNvPr id="454" name="Google Shape;454;p16"/>
          <p:cNvSpPr/>
          <p:nvPr/>
        </p:nvSpPr>
        <p:spPr>
          <a:xfrm>
            <a:off x="10458450" y="249869"/>
            <a:ext cx="1451470" cy="397831"/>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err="1">
                <a:solidFill>
                  <a:srgbClr val="FFFFFF"/>
                </a:solidFill>
                <a:latin typeface="Century Gothic"/>
                <a:ea typeface="Century Gothic"/>
                <a:cs typeface="Century Gothic"/>
                <a:sym typeface="Century Gothic"/>
              </a:rPr>
              <a:t>grammaire</a:t>
            </a:r>
            <a:endParaRPr dirty="0"/>
          </a:p>
        </p:txBody>
      </p:sp>
      <p:sp>
        <p:nvSpPr>
          <p:cNvPr id="3" name="TextBox 2">
            <a:extLst>
              <a:ext uri="{FF2B5EF4-FFF2-40B4-BE49-F238E27FC236}">
                <a16:creationId xmlns:a16="http://schemas.microsoft.com/office/drawing/2014/main" id="{D30527E4-9C33-43B0-8F9C-08655B572F09}"/>
              </a:ext>
            </a:extLst>
          </p:cNvPr>
          <p:cNvSpPr txBox="1"/>
          <p:nvPr/>
        </p:nvSpPr>
        <p:spPr>
          <a:xfrm>
            <a:off x="0" y="1255779"/>
            <a:ext cx="12192001"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The verbs </a:t>
            </a:r>
            <a:r>
              <a:rPr lang="en-GB" sz="2400" b="1" dirty="0" err="1">
                <a:solidFill>
                  <a:srgbClr val="115076"/>
                </a:solidFill>
                <a:latin typeface="Century Gothic" panose="020B0502020202020204" pitchFamily="34" charset="0"/>
              </a:rPr>
              <a:t>frapper</a:t>
            </a:r>
            <a:r>
              <a:rPr lang="en-GB" sz="2400" dirty="0">
                <a:solidFill>
                  <a:srgbClr val="115076"/>
                </a:solidFill>
                <a:latin typeface="Century Gothic" panose="020B0502020202020204" pitchFamily="34" charset="0"/>
              </a:rPr>
              <a:t> and </a:t>
            </a:r>
            <a:r>
              <a:rPr lang="en-GB" sz="2400" b="1" dirty="0" err="1">
                <a:solidFill>
                  <a:srgbClr val="115076"/>
                </a:solidFill>
                <a:latin typeface="Century Gothic" panose="020B0502020202020204" pitchFamily="34" charset="0"/>
              </a:rPr>
              <a:t>ressembler</a:t>
            </a:r>
            <a:r>
              <a:rPr lang="en-GB" sz="2400" dirty="0">
                <a:solidFill>
                  <a:srgbClr val="115076"/>
                </a:solidFill>
                <a:latin typeface="Century Gothic" panose="020B0502020202020204" pitchFamily="34" charset="0"/>
              </a:rPr>
              <a:t> are often followed by the preposition </a:t>
            </a:r>
            <a:r>
              <a:rPr lang="en-GB" sz="2400" b="1" dirty="0">
                <a:solidFill>
                  <a:srgbClr val="115076"/>
                </a:solidFill>
                <a:latin typeface="Century Gothic" panose="020B0502020202020204" pitchFamily="34" charset="0"/>
              </a:rPr>
              <a:t>à </a:t>
            </a:r>
            <a:r>
              <a:rPr lang="en-GB" sz="2400" dirty="0">
                <a:solidFill>
                  <a:srgbClr val="115076"/>
                </a:solidFill>
                <a:latin typeface="Century Gothic" panose="020B0502020202020204" pitchFamily="34" charset="0"/>
              </a:rPr>
              <a:t>+ noun.</a:t>
            </a:r>
          </a:p>
        </p:txBody>
      </p:sp>
      <p:sp>
        <p:nvSpPr>
          <p:cNvPr id="4" name="TextBox 3">
            <a:extLst>
              <a:ext uri="{FF2B5EF4-FFF2-40B4-BE49-F238E27FC236}">
                <a16:creationId xmlns:a16="http://schemas.microsoft.com/office/drawing/2014/main" id="{CDB7EA86-5613-4642-802D-3B0C22376540}"/>
              </a:ext>
            </a:extLst>
          </p:cNvPr>
          <p:cNvSpPr txBox="1"/>
          <p:nvPr/>
        </p:nvSpPr>
        <p:spPr>
          <a:xfrm>
            <a:off x="3473325" y="2558915"/>
            <a:ext cx="5245347" cy="707886"/>
          </a:xfrm>
          <a:prstGeom prst="rect">
            <a:avLst/>
          </a:prstGeom>
          <a:noFill/>
        </p:spPr>
        <p:txBody>
          <a:bodyPr wrap="square" rtlCol="0">
            <a:spAutoFit/>
          </a:bodyPr>
          <a:lstStyle/>
          <a:p>
            <a:r>
              <a:rPr lang="en-GB" sz="4000" b="1" dirty="0">
                <a:solidFill>
                  <a:srgbClr val="115076"/>
                </a:solidFill>
                <a:latin typeface="Century Gothic" panose="020B0502020202020204" pitchFamily="34" charset="0"/>
              </a:rPr>
              <a:t>Je frappe </a:t>
            </a:r>
            <a:r>
              <a:rPr lang="en-GB" sz="4000" b="1" dirty="0">
                <a:solidFill>
                  <a:srgbClr val="EE6000"/>
                </a:solidFill>
                <a:latin typeface="Century Gothic" panose="020B0502020202020204" pitchFamily="34" charset="0"/>
              </a:rPr>
              <a:t>à</a:t>
            </a:r>
            <a:r>
              <a:rPr lang="en-GB" sz="4000" b="1" dirty="0">
                <a:solidFill>
                  <a:srgbClr val="115076"/>
                </a:solidFill>
                <a:latin typeface="Century Gothic" panose="020B0502020202020204" pitchFamily="34" charset="0"/>
              </a:rPr>
              <a:t> la </a:t>
            </a:r>
            <a:r>
              <a:rPr lang="en-GB" sz="4000" b="1" dirty="0" err="1">
                <a:solidFill>
                  <a:srgbClr val="115076"/>
                </a:solidFill>
                <a:latin typeface="Century Gothic" panose="020B0502020202020204" pitchFamily="34" charset="0"/>
              </a:rPr>
              <a:t>porte</a:t>
            </a:r>
            <a:r>
              <a:rPr lang="en-GB" sz="4000" b="1" dirty="0">
                <a:solidFill>
                  <a:srgbClr val="115076"/>
                </a:solidFill>
                <a:latin typeface="Century Gothic" panose="020B0502020202020204" pitchFamily="34" charset="0"/>
              </a:rPr>
              <a:t> </a:t>
            </a:r>
          </a:p>
        </p:txBody>
      </p:sp>
      <p:sp>
        <p:nvSpPr>
          <p:cNvPr id="28" name="TextBox 27">
            <a:extLst>
              <a:ext uri="{FF2B5EF4-FFF2-40B4-BE49-F238E27FC236}">
                <a16:creationId xmlns:a16="http://schemas.microsoft.com/office/drawing/2014/main" id="{0A595B22-23F2-41C7-BDE2-A3169D56AC87}"/>
              </a:ext>
            </a:extLst>
          </p:cNvPr>
          <p:cNvSpPr txBox="1"/>
          <p:nvPr/>
        </p:nvSpPr>
        <p:spPr>
          <a:xfrm>
            <a:off x="2502704" y="4309560"/>
            <a:ext cx="7186583" cy="707886"/>
          </a:xfrm>
          <a:prstGeom prst="rect">
            <a:avLst/>
          </a:prstGeom>
          <a:noFill/>
        </p:spPr>
        <p:txBody>
          <a:bodyPr wrap="none" rtlCol="0">
            <a:spAutoFit/>
          </a:bodyPr>
          <a:lstStyle/>
          <a:p>
            <a:r>
              <a:rPr lang="en-GB" sz="4000" b="1" dirty="0">
                <a:solidFill>
                  <a:srgbClr val="115076"/>
                </a:solidFill>
                <a:latin typeface="Century Gothic" panose="020B0502020202020204" pitchFamily="34" charset="0"/>
              </a:rPr>
              <a:t>Le frère </a:t>
            </a:r>
            <a:r>
              <a:rPr lang="en-GB" sz="4000" b="1" dirty="0" err="1">
                <a:solidFill>
                  <a:srgbClr val="115076"/>
                </a:solidFill>
                <a:latin typeface="Century Gothic" panose="020B0502020202020204" pitchFamily="34" charset="0"/>
              </a:rPr>
              <a:t>ressemble</a:t>
            </a:r>
            <a:r>
              <a:rPr lang="en-GB" sz="4000" b="1" dirty="0">
                <a:solidFill>
                  <a:srgbClr val="115076"/>
                </a:solidFill>
                <a:latin typeface="Century Gothic" panose="020B0502020202020204" pitchFamily="34" charset="0"/>
              </a:rPr>
              <a:t> </a:t>
            </a:r>
            <a:r>
              <a:rPr lang="en-GB" sz="4000" b="1" dirty="0">
                <a:solidFill>
                  <a:srgbClr val="EE6000"/>
                </a:solidFill>
                <a:latin typeface="Century Gothic" panose="020B0502020202020204" pitchFamily="34" charset="0"/>
              </a:rPr>
              <a:t>à</a:t>
            </a:r>
            <a:r>
              <a:rPr lang="en-GB" sz="4000" b="1" dirty="0">
                <a:solidFill>
                  <a:srgbClr val="115076"/>
                </a:solidFill>
                <a:latin typeface="Century Gothic" panose="020B0502020202020204" pitchFamily="34" charset="0"/>
              </a:rPr>
              <a:t> la </a:t>
            </a:r>
            <a:r>
              <a:rPr lang="en-GB" sz="4000" b="1" dirty="0" err="1">
                <a:solidFill>
                  <a:srgbClr val="115076"/>
                </a:solidFill>
                <a:latin typeface="Century Gothic" panose="020B0502020202020204" pitchFamily="34" charset="0"/>
              </a:rPr>
              <a:t>sœur</a:t>
            </a:r>
            <a:endParaRPr lang="en-GB" sz="4000" b="1" dirty="0">
              <a:solidFill>
                <a:srgbClr val="115076"/>
              </a:solidFill>
              <a:latin typeface="Century Gothic" panose="020B0502020202020204" pitchFamily="34" charset="0"/>
            </a:endParaRPr>
          </a:p>
        </p:txBody>
      </p:sp>
      <p:sp>
        <p:nvSpPr>
          <p:cNvPr id="29" name="TextBox 28">
            <a:extLst>
              <a:ext uri="{FF2B5EF4-FFF2-40B4-BE49-F238E27FC236}">
                <a16:creationId xmlns:a16="http://schemas.microsoft.com/office/drawing/2014/main" id="{90AFD984-BFA6-4A6B-B969-83D6A883D50D}"/>
              </a:ext>
            </a:extLst>
          </p:cNvPr>
          <p:cNvSpPr txBox="1"/>
          <p:nvPr/>
        </p:nvSpPr>
        <p:spPr>
          <a:xfrm>
            <a:off x="-1" y="1717444"/>
            <a:ext cx="12192001"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The English translation of </a:t>
            </a:r>
            <a:r>
              <a:rPr lang="en-GB" sz="2400" b="1" dirty="0">
                <a:solidFill>
                  <a:srgbClr val="115076"/>
                </a:solidFill>
                <a:latin typeface="Century Gothic" panose="020B0502020202020204" pitchFamily="34" charset="0"/>
              </a:rPr>
              <a:t>à</a:t>
            </a:r>
            <a:r>
              <a:rPr lang="en-GB" sz="2400" dirty="0">
                <a:solidFill>
                  <a:srgbClr val="115076"/>
                </a:solidFill>
                <a:latin typeface="Century Gothic" panose="020B0502020202020204" pitchFamily="34" charset="0"/>
              </a:rPr>
              <a:t> is different for each verb:</a:t>
            </a:r>
          </a:p>
        </p:txBody>
      </p:sp>
      <p:sp>
        <p:nvSpPr>
          <p:cNvPr id="30" name="TextBox 29">
            <a:extLst>
              <a:ext uri="{FF2B5EF4-FFF2-40B4-BE49-F238E27FC236}">
                <a16:creationId xmlns:a16="http://schemas.microsoft.com/office/drawing/2014/main" id="{5D63F02F-B07E-430E-9F40-5D0ACEF91E10}"/>
              </a:ext>
            </a:extLst>
          </p:cNvPr>
          <p:cNvSpPr txBox="1"/>
          <p:nvPr/>
        </p:nvSpPr>
        <p:spPr>
          <a:xfrm>
            <a:off x="3473326" y="3263120"/>
            <a:ext cx="5245346" cy="584775"/>
          </a:xfrm>
          <a:prstGeom prst="rect">
            <a:avLst/>
          </a:prstGeom>
          <a:noFill/>
        </p:spPr>
        <p:txBody>
          <a:bodyPr wrap="square" rtlCol="0">
            <a:spAutoFit/>
          </a:bodyPr>
          <a:lstStyle/>
          <a:p>
            <a:r>
              <a:rPr lang="en-GB" sz="3200" i="1" dirty="0">
                <a:solidFill>
                  <a:srgbClr val="115076"/>
                </a:solidFill>
                <a:latin typeface="Century Gothic" panose="020B0502020202020204" pitchFamily="34" charset="0"/>
              </a:rPr>
              <a:t>I’m knocking </a:t>
            </a:r>
            <a:r>
              <a:rPr lang="en-GB" sz="3200" i="1" dirty="0">
                <a:solidFill>
                  <a:srgbClr val="EE6000"/>
                </a:solidFill>
                <a:latin typeface="Century Gothic" panose="020B0502020202020204" pitchFamily="34" charset="0"/>
              </a:rPr>
              <a:t>at</a:t>
            </a:r>
            <a:r>
              <a:rPr lang="en-GB" sz="3200" i="1" dirty="0">
                <a:solidFill>
                  <a:srgbClr val="115076"/>
                </a:solidFill>
                <a:latin typeface="Century Gothic" panose="020B0502020202020204" pitchFamily="34" charset="0"/>
              </a:rPr>
              <a:t> the door</a:t>
            </a:r>
          </a:p>
        </p:txBody>
      </p:sp>
      <p:sp>
        <p:nvSpPr>
          <p:cNvPr id="31" name="TextBox 30">
            <a:extLst>
              <a:ext uri="{FF2B5EF4-FFF2-40B4-BE49-F238E27FC236}">
                <a16:creationId xmlns:a16="http://schemas.microsoft.com/office/drawing/2014/main" id="{2748F479-054B-4827-B0F3-DFE2C8FE61ED}"/>
              </a:ext>
            </a:extLst>
          </p:cNvPr>
          <p:cNvSpPr txBox="1"/>
          <p:nvPr/>
        </p:nvSpPr>
        <p:spPr>
          <a:xfrm>
            <a:off x="3033647" y="5017446"/>
            <a:ext cx="6124699" cy="584775"/>
          </a:xfrm>
          <a:prstGeom prst="rect">
            <a:avLst/>
          </a:prstGeom>
          <a:noFill/>
        </p:spPr>
        <p:txBody>
          <a:bodyPr wrap="square" rtlCol="0">
            <a:spAutoFit/>
          </a:bodyPr>
          <a:lstStyle/>
          <a:p>
            <a:r>
              <a:rPr lang="en-GB" sz="3200" i="1" dirty="0">
                <a:solidFill>
                  <a:srgbClr val="115076"/>
                </a:solidFill>
                <a:latin typeface="Century Gothic" panose="020B0502020202020204" pitchFamily="34" charset="0"/>
              </a:rPr>
              <a:t>The brother looks like the sister </a:t>
            </a:r>
          </a:p>
        </p:txBody>
      </p:sp>
      <p:sp>
        <p:nvSpPr>
          <p:cNvPr id="32" name="TextBox 31">
            <a:extLst>
              <a:ext uri="{FF2B5EF4-FFF2-40B4-BE49-F238E27FC236}">
                <a16:creationId xmlns:a16="http://schemas.microsoft.com/office/drawing/2014/main" id="{81751B97-BE09-44A1-9DB4-9CEFA6BA224F}"/>
              </a:ext>
            </a:extLst>
          </p:cNvPr>
          <p:cNvSpPr txBox="1"/>
          <p:nvPr/>
        </p:nvSpPr>
        <p:spPr>
          <a:xfrm>
            <a:off x="1345822" y="5725332"/>
            <a:ext cx="9500345" cy="461665"/>
          </a:xfrm>
          <a:prstGeom prst="rect">
            <a:avLst/>
          </a:prstGeom>
          <a:noFill/>
        </p:spPr>
        <p:txBody>
          <a:bodyPr wrap="square" rtlCol="0">
            <a:spAutoFit/>
          </a:bodyPr>
          <a:lstStyle/>
          <a:p>
            <a:r>
              <a:rPr lang="en-GB" sz="2400" dirty="0">
                <a:solidFill>
                  <a:srgbClr val="EE6000"/>
                </a:solidFill>
                <a:latin typeface="Century Gothic" panose="020B0502020202020204" pitchFamily="34" charset="0"/>
              </a:rPr>
              <a:t>With </a:t>
            </a:r>
            <a:r>
              <a:rPr lang="en-GB" sz="2400" b="1" dirty="0" err="1">
                <a:solidFill>
                  <a:srgbClr val="EE6000"/>
                </a:solidFill>
                <a:latin typeface="Century Gothic" panose="020B0502020202020204" pitchFamily="34" charset="0"/>
              </a:rPr>
              <a:t>ressembler</a:t>
            </a:r>
            <a:r>
              <a:rPr lang="en-GB" sz="2400" dirty="0">
                <a:solidFill>
                  <a:srgbClr val="EE6000"/>
                </a:solidFill>
                <a:latin typeface="Century Gothic" panose="020B0502020202020204" pitchFamily="34" charset="0"/>
              </a:rPr>
              <a:t>, the preposition </a:t>
            </a:r>
            <a:r>
              <a:rPr lang="en-GB" sz="2400" b="1" dirty="0">
                <a:solidFill>
                  <a:srgbClr val="EE6000"/>
                </a:solidFill>
                <a:latin typeface="Century Gothic" panose="020B0502020202020204" pitchFamily="34" charset="0"/>
              </a:rPr>
              <a:t>à</a:t>
            </a:r>
            <a:r>
              <a:rPr lang="en-GB" sz="2400" dirty="0">
                <a:solidFill>
                  <a:srgbClr val="EE6000"/>
                </a:solidFill>
                <a:latin typeface="Century Gothic" panose="020B0502020202020204" pitchFamily="34" charset="0"/>
              </a:rPr>
              <a:t> is </a:t>
            </a:r>
            <a:r>
              <a:rPr lang="en-GB" sz="2400" b="1" dirty="0">
                <a:solidFill>
                  <a:srgbClr val="EE6000"/>
                </a:solidFill>
                <a:latin typeface="Century Gothic" panose="020B0502020202020204" pitchFamily="34" charset="0"/>
              </a:rPr>
              <a:t>not translated</a:t>
            </a:r>
            <a:r>
              <a:rPr lang="en-GB" sz="2400" dirty="0">
                <a:solidFill>
                  <a:srgbClr val="EE6000"/>
                </a:solidFill>
                <a:latin typeface="Century Gothic" panose="020B0502020202020204" pitchFamily="34" charset="0"/>
              </a:rPr>
              <a:t> into English.</a:t>
            </a:r>
          </a:p>
        </p:txBody>
      </p:sp>
    </p:spTree>
    <p:extLst>
      <p:ext uri="{BB962C8B-B14F-4D97-AF65-F5344CB8AC3E}">
        <p14:creationId xmlns:p14="http://schemas.microsoft.com/office/powerpoint/2010/main" val="288594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29" grpId="0"/>
      <p:bldP spid="30" grpId="0"/>
      <p:bldP spid="31" grpId="0"/>
      <p:bldP spid="3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17" descr="background rectangle"/>
          <p:cNvPicPr preferRelativeResize="0"/>
          <p:nvPr/>
        </p:nvPicPr>
        <p:blipFill rotWithShape="1">
          <a:blip r:embed="rId9">
            <a:alphaModFix/>
          </a:blip>
          <a:srcRect/>
          <a:stretch/>
        </p:blipFill>
        <p:spPr>
          <a:xfrm>
            <a:off x="-1" y="296864"/>
            <a:ext cx="6457246" cy="867128"/>
          </a:xfrm>
          <a:prstGeom prst="rect">
            <a:avLst/>
          </a:prstGeom>
          <a:noFill/>
          <a:ln>
            <a:noFill/>
          </a:ln>
        </p:spPr>
      </p:pic>
      <p:sp>
        <p:nvSpPr>
          <p:cNvPr id="481" name="Google Shape;481;p17"/>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Vers 1</a:t>
            </a:r>
            <a:endParaRPr/>
          </a:p>
        </p:txBody>
      </p:sp>
      <p:sp>
        <p:nvSpPr>
          <p:cNvPr id="482" name="Google Shape;482;p17"/>
          <p:cNvSpPr/>
          <p:nvPr/>
        </p:nvSpPr>
        <p:spPr>
          <a:xfrm>
            <a:off x="10459844" y="249869"/>
            <a:ext cx="1440804"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 / parler</a:t>
            </a:r>
            <a:endParaRPr sz="1800" b="1" i="0" u="none" strike="noStrike" cap="none">
              <a:solidFill>
                <a:srgbClr val="FFFFFF"/>
              </a:solidFill>
              <a:latin typeface="Century Gothic"/>
              <a:ea typeface="Century Gothic"/>
              <a:cs typeface="Century Gothic"/>
              <a:sym typeface="Century Gothic"/>
            </a:endParaRPr>
          </a:p>
        </p:txBody>
      </p:sp>
      <p:pic>
        <p:nvPicPr>
          <p:cNvPr id="483" name="Google Shape;483;p17"/>
          <p:cNvPicPr preferRelativeResize="0"/>
          <p:nvPr/>
        </p:nvPicPr>
        <p:blipFill rotWithShape="1">
          <a:blip r:embed="rId10">
            <a:alphaModFix/>
          </a:blip>
          <a:srcRect l="36618" t="14632" r="34256" b="10567"/>
          <a:stretch/>
        </p:blipFill>
        <p:spPr>
          <a:xfrm>
            <a:off x="5613552" y="4688811"/>
            <a:ext cx="686478" cy="720000"/>
          </a:xfrm>
          <a:prstGeom prst="rect">
            <a:avLst/>
          </a:prstGeom>
          <a:noFill/>
          <a:ln>
            <a:noFill/>
          </a:ln>
        </p:spPr>
      </p:pic>
      <p:sp>
        <p:nvSpPr>
          <p:cNvPr id="484" name="Google Shape;484;p17"/>
          <p:cNvSpPr txBox="1"/>
          <p:nvPr/>
        </p:nvSpPr>
        <p:spPr>
          <a:xfrm>
            <a:off x="190657" y="1163992"/>
            <a:ext cx="5181600" cy="6100355"/>
          </a:xfrm>
          <a:prstGeom prst="rect">
            <a:avLst/>
          </a:prstGeom>
          <a:noFill/>
          <a:ln>
            <a:noFill/>
          </a:ln>
        </p:spPr>
        <p:txBody>
          <a:bodyPr spcFirstLastPara="1" wrap="square" lIns="91425" tIns="45700" rIns="91425" bIns="45700" anchor="t" anchorCtr="0">
            <a:normAutofit/>
          </a:bodyPr>
          <a:lstStyle/>
          <a:p>
            <a:pPr marL="0" marR="0" lvl="0" indent="0" algn="l" rtl="0">
              <a:lnSpc>
                <a:spcPct val="200000"/>
              </a:lnSpc>
              <a:spcBef>
                <a:spcPts val="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1]</a:t>
            </a:r>
            <a:endParaRPr sz="2400" dirty="0">
              <a:solidFill>
                <a:srgbClr val="115076"/>
              </a:solidFill>
              <a:latin typeface="Century Gothic"/>
              <a:ea typeface="Century Gothic"/>
              <a:cs typeface="Century Gothic"/>
              <a:sym typeface="Century Gothic"/>
            </a:endParaRPr>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2]</a:t>
            </a:r>
            <a:endParaRPr sz="2400" dirty="0">
              <a:solidFill>
                <a:srgbClr val="115076"/>
              </a:solidFill>
              <a:latin typeface="Century Gothic"/>
              <a:ea typeface="Century Gothic"/>
              <a:cs typeface="Century Gothic"/>
              <a:sym typeface="Century Gothic"/>
            </a:endParaRPr>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3]</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4]</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5]</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6]</a:t>
            </a:r>
            <a:endParaRPr dirty="0"/>
          </a:p>
        </p:txBody>
      </p:sp>
      <p:pic>
        <p:nvPicPr>
          <p:cNvPr id="485" name="Google Shape;485;p17"/>
          <p:cNvPicPr preferRelativeResize="0"/>
          <p:nvPr/>
        </p:nvPicPr>
        <p:blipFill rotWithShape="1">
          <a:blip r:embed="rId11">
            <a:alphaModFix/>
          </a:blip>
          <a:srcRect/>
          <a:stretch/>
        </p:blipFill>
        <p:spPr>
          <a:xfrm>
            <a:off x="5596790" y="1364659"/>
            <a:ext cx="720000" cy="720000"/>
          </a:xfrm>
          <a:prstGeom prst="rect">
            <a:avLst/>
          </a:prstGeom>
          <a:noFill/>
          <a:ln>
            <a:noFill/>
          </a:ln>
        </p:spPr>
      </p:pic>
      <p:pic>
        <p:nvPicPr>
          <p:cNvPr id="486" name="Google Shape;486;p17"/>
          <p:cNvPicPr preferRelativeResize="0"/>
          <p:nvPr/>
        </p:nvPicPr>
        <p:blipFill rotWithShape="1">
          <a:blip r:embed="rId12">
            <a:alphaModFix/>
          </a:blip>
          <a:srcRect/>
          <a:stretch/>
        </p:blipFill>
        <p:spPr>
          <a:xfrm>
            <a:off x="6622520" y="1364659"/>
            <a:ext cx="456000" cy="720000"/>
          </a:xfrm>
          <a:prstGeom prst="rect">
            <a:avLst/>
          </a:prstGeom>
          <a:noFill/>
          <a:ln>
            <a:noFill/>
          </a:ln>
        </p:spPr>
      </p:pic>
      <p:pic>
        <p:nvPicPr>
          <p:cNvPr id="487" name="Google Shape;487;p17"/>
          <p:cNvPicPr preferRelativeResize="0"/>
          <p:nvPr/>
        </p:nvPicPr>
        <p:blipFill rotWithShape="1">
          <a:blip r:embed="rId11">
            <a:alphaModFix/>
          </a:blip>
          <a:srcRect/>
          <a:stretch/>
        </p:blipFill>
        <p:spPr>
          <a:xfrm>
            <a:off x="5596790" y="2123861"/>
            <a:ext cx="720000" cy="720000"/>
          </a:xfrm>
          <a:prstGeom prst="rect">
            <a:avLst/>
          </a:prstGeom>
          <a:noFill/>
          <a:ln>
            <a:noFill/>
          </a:ln>
        </p:spPr>
      </p:pic>
      <p:pic>
        <p:nvPicPr>
          <p:cNvPr id="488" name="Google Shape;488;p17"/>
          <p:cNvPicPr preferRelativeResize="0"/>
          <p:nvPr/>
        </p:nvPicPr>
        <p:blipFill rotWithShape="1">
          <a:blip r:embed="rId13">
            <a:alphaModFix/>
          </a:blip>
          <a:srcRect/>
          <a:stretch/>
        </p:blipFill>
        <p:spPr>
          <a:xfrm>
            <a:off x="6454020" y="2123861"/>
            <a:ext cx="793001" cy="720000"/>
          </a:xfrm>
          <a:prstGeom prst="rect">
            <a:avLst/>
          </a:prstGeom>
          <a:noFill/>
          <a:ln>
            <a:noFill/>
          </a:ln>
        </p:spPr>
      </p:pic>
      <p:pic>
        <p:nvPicPr>
          <p:cNvPr id="489" name="Google Shape;489;p17"/>
          <p:cNvPicPr preferRelativeResize="0"/>
          <p:nvPr/>
        </p:nvPicPr>
        <p:blipFill rotWithShape="1">
          <a:blip r:embed="rId14">
            <a:alphaModFix/>
          </a:blip>
          <a:srcRect/>
          <a:stretch/>
        </p:blipFill>
        <p:spPr>
          <a:xfrm>
            <a:off x="4658961" y="3033713"/>
            <a:ext cx="720000" cy="720000"/>
          </a:xfrm>
          <a:prstGeom prst="rect">
            <a:avLst/>
          </a:prstGeom>
          <a:noFill/>
          <a:ln>
            <a:noFill/>
          </a:ln>
        </p:spPr>
      </p:pic>
      <p:pic>
        <p:nvPicPr>
          <p:cNvPr id="490" name="Google Shape;490;p17"/>
          <p:cNvPicPr preferRelativeResize="0"/>
          <p:nvPr/>
        </p:nvPicPr>
        <p:blipFill rotWithShape="1">
          <a:blip r:embed="rId15">
            <a:alphaModFix/>
          </a:blip>
          <a:srcRect/>
          <a:stretch/>
        </p:blipFill>
        <p:spPr>
          <a:xfrm>
            <a:off x="5521442" y="3172236"/>
            <a:ext cx="1274338" cy="720000"/>
          </a:xfrm>
          <a:prstGeom prst="rect">
            <a:avLst/>
          </a:prstGeom>
          <a:noFill/>
          <a:ln>
            <a:noFill/>
          </a:ln>
        </p:spPr>
      </p:pic>
      <p:pic>
        <p:nvPicPr>
          <p:cNvPr id="491" name="Google Shape;491;p17"/>
          <p:cNvPicPr preferRelativeResize="0"/>
          <p:nvPr/>
        </p:nvPicPr>
        <p:blipFill rotWithShape="1">
          <a:blip r:embed="rId16">
            <a:alphaModFix/>
          </a:blip>
          <a:srcRect/>
          <a:stretch/>
        </p:blipFill>
        <p:spPr>
          <a:xfrm>
            <a:off x="4663344" y="3973666"/>
            <a:ext cx="720000" cy="720000"/>
          </a:xfrm>
          <a:prstGeom prst="rect">
            <a:avLst/>
          </a:prstGeom>
          <a:noFill/>
          <a:ln>
            <a:noFill/>
          </a:ln>
        </p:spPr>
      </p:pic>
      <p:pic>
        <p:nvPicPr>
          <p:cNvPr id="492" name="Google Shape;492;p17"/>
          <p:cNvPicPr preferRelativeResize="0"/>
          <p:nvPr/>
        </p:nvPicPr>
        <p:blipFill rotWithShape="1">
          <a:blip r:embed="rId17">
            <a:alphaModFix/>
          </a:blip>
          <a:srcRect/>
          <a:stretch/>
        </p:blipFill>
        <p:spPr>
          <a:xfrm>
            <a:off x="5692861" y="3984043"/>
            <a:ext cx="527859" cy="720000"/>
          </a:xfrm>
          <a:prstGeom prst="rect">
            <a:avLst/>
          </a:prstGeom>
          <a:noFill/>
          <a:ln>
            <a:noFill/>
          </a:ln>
        </p:spPr>
      </p:pic>
      <p:pic>
        <p:nvPicPr>
          <p:cNvPr id="493" name="Google Shape;493;p17"/>
          <p:cNvPicPr preferRelativeResize="0"/>
          <p:nvPr/>
        </p:nvPicPr>
        <p:blipFill rotWithShape="1">
          <a:blip r:embed="rId18">
            <a:alphaModFix/>
          </a:blip>
          <a:srcRect/>
          <a:stretch/>
        </p:blipFill>
        <p:spPr>
          <a:xfrm>
            <a:off x="4663344" y="4726786"/>
            <a:ext cx="836037" cy="720000"/>
          </a:xfrm>
          <a:prstGeom prst="rect">
            <a:avLst/>
          </a:prstGeom>
          <a:noFill/>
          <a:ln>
            <a:noFill/>
          </a:ln>
        </p:spPr>
      </p:pic>
      <p:pic>
        <p:nvPicPr>
          <p:cNvPr id="494" name="Google Shape;494;p17"/>
          <p:cNvPicPr preferRelativeResize="0"/>
          <p:nvPr/>
        </p:nvPicPr>
        <p:blipFill rotWithShape="1">
          <a:blip r:embed="rId19">
            <a:alphaModFix/>
          </a:blip>
          <a:srcRect l="36618" t="14632" r="34256" b="10567"/>
          <a:stretch/>
        </p:blipFill>
        <p:spPr>
          <a:xfrm>
            <a:off x="4663470" y="1364659"/>
            <a:ext cx="686478" cy="720000"/>
          </a:xfrm>
          <a:prstGeom prst="rect">
            <a:avLst/>
          </a:prstGeom>
          <a:noFill/>
          <a:ln>
            <a:noFill/>
          </a:ln>
        </p:spPr>
      </p:pic>
      <p:pic>
        <p:nvPicPr>
          <p:cNvPr id="495" name="Google Shape;495;p17"/>
          <p:cNvPicPr preferRelativeResize="0"/>
          <p:nvPr/>
        </p:nvPicPr>
        <p:blipFill rotWithShape="1">
          <a:blip r:embed="rId10">
            <a:alphaModFix/>
          </a:blip>
          <a:srcRect l="36618" t="14632" r="34256" b="10567"/>
          <a:stretch/>
        </p:blipFill>
        <p:spPr>
          <a:xfrm>
            <a:off x="4658961" y="2129902"/>
            <a:ext cx="686478" cy="720000"/>
          </a:xfrm>
          <a:prstGeom prst="rect">
            <a:avLst/>
          </a:prstGeom>
          <a:noFill/>
          <a:ln>
            <a:noFill/>
          </a:ln>
        </p:spPr>
      </p:pic>
      <p:pic>
        <p:nvPicPr>
          <p:cNvPr id="496" name="Google Shape;496;p17"/>
          <p:cNvPicPr preferRelativeResize="0"/>
          <p:nvPr/>
        </p:nvPicPr>
        <p:blipFill rotWithShape="1">
          <a:blip r:embed="rId20">
            <a:alphaModFix/>
          </a:blip>
          <a:srcRect/>
          <a:stretch/>
        </p:blipFill>
        <p:spPr>
          <a:xfrm>
            <a:off x="6454020" y="4688811"/>
            <a:ext cx="720000" cy="720000"/>
          </a:xfrm>
          <a:prstGeom prst="rect">
            <a:avLst/>
          </a:prstGeom>
          <a:noFill/>
          <a:ln>
            <a:noFill/>
          </a:ln>
        </p:spPr>
      </p:pic>
      <p:pic>
        <p:nvPicPr>
          <p:cNvPr id="497" name="Google Shape;497;p17"/>
          <p:cNvPicPr preferRelativeResize="0"/>
          <p:nvPr/>
        </p:nvPicPr>
        <p:blipFill rotWithShape="1">
          <a:blip r:embed="rId21">
            <a:alphaModFix/>
          </a:blip>
          <a:srcRect/>
          <a:stretch/>
        </p:blipFill>
        <p:spPr>
          <a:xfrm>
            <a:off x="4663344" y="5466569"/>
            <a:ext cx="720000" cy="720000"/>
          </a:xfrm>
          <a:prstGeom prst="rect">
            <a:avLst/>
          </a:prstGeom>
          <a:noFill/>
          <a:ln>
            <a:noFill/>
          </a:ln>
        </p:spPr>
      </p:pic>
      <p:pic>
        <p:nvPicPr>
          <p:cNvPr id="498" name="Google Shape;498;p17"/>
          <p:cNvPicPr preferRelativeResize="0"/>
          <p:nvPr/>
        </p:nvPicPr>
        <p:blipFill rotWithShape="1">
          <a:blip r:embed="rId22">
            <a:alphaModFix/>
          </a:blip>
          <a:srcRect/>
          <a:stretch/>
        </p:blipFill>
        <p:spPr>
          <a:xfrm>
            <a:off x="5521442" y="5478195"/>
            <a:ext cx="823000" cy="720000"/>
          </a:xfrm>
          <a:prstGeom prst="rect">
            <a:avLst/>
          </a:prstGeom>
          <a:noFill/>
          <a:ln>
            <a:noFill/>
          </a:ln>
        </p:spPr>
      </p:pic>
    </p:spTree>
    <p:extLst>
      <p:ext uri="{BB962C8B-B14F-4D97-AF65-F5344CB8AC3E}">
        <p14:creationId xmlns:p14="http://schemas.microsoft.com/office/powerpoint/2010/main" val="88268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4">
                                            <p:txEl>
                                              <p:pRg st="0" end="0"/>
                                            </p:txEl>
                                          </p:spTgt>
                                        </p:tgtEl>
                                        <p:attrNameLst>
                                          <p:attrName>style.visibility</p:attrName>
                                        </p:attrNameLst>
                                      </p:cBhvr>
                                      <p:to>
                                        <p:strVal val="visible"/>
                                      </p:to>
                                    </p:set>
                                    <p:animEffect transition="in" filter="fade">
                                      <p:cBhvr>
                                        <p:cTn id="7" dur="500"/>
                                        <p:tgtEl>
                                          <p:spTgt spid="48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ine_1.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4"/>
                                        </p:tgtEl>
                                        <p:attrNameLst>
                                          <p:attrName>style.visibility</p:attrName>
                                        </p:attrNameLst>
                                      </p:cBhvr>
                                      <p:to>
                                        <p:strVal val="visible"/>
                                      </p:to>
                                    </p:set>
                                    <p:animEffect transition="in" filter="fade">
                                      <p:cBhvr>
                                        <p:cTn id="11" dur="500"/>
                                        <p:tgtEl>
                                          <p:spTgt spid="49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85"/>
                                        </p:tgtEl>
                                        <p:attrNameLst>
                                          <p:attrName>style.visibility</p:attrName>
                                        </p:attrNameLst>
                                      </p:cBhvr>
                                      <p:to>
                                        <p:strVal val="visible"/>
                                      </p:to>
                                    </p:set>
                                    <p:animEffect transition="in" filter="fade">
                                      <p:cBhvr>
                                        <p:cTn id="15" dur="500"/>
                                        <p:tgtEl>
                                          <p:spTgt spid="48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86"/>
                                        </p:tgtEl>
                                        <p:attrNameLst>
                                          <p:attrName>style.visibility</p:attrName>
                                        </p:attrNameLst>
                                      </p:cBhvr>
                                      <p:to>
                                        <p:strVal val="visible"/>
                                      </p:to>
                                    </p:set>
                                    <p:animEffect transition="in" filter="fade">
                                      <p:cBhvr>
                                        <p:cTn id="19" dur="500"/>
                                        <p:tgtEl>
                                          <p:spTgt spid="48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84">
                                            <p:txEl>
                                              <p:pRg st="1" end="1"/>
                                            </p:txEl>
                                          </p:spTgt>
                                        </p:tgtEl>
                                        <p:attrNameLst>
                                          <p:attrName>style.visibility</p:attrName>
                                        </p:attrNameLst>
                                      </p:cBhvr>
                                      <p:to>
                                        <p:strVal val="visible"/>
                                      </p:to>
                                    </p:set>
                                    <p:animEffect transition="in" filter="fade">
                                      <p:cBhvr>
                                        <p:cTn id="24" dur="500"/>
                                        <p:tgtEl>
                                          <p:spTgt spid="484">
                                            <p:txEl>
                                              <p:pRg st="1" end="1"/>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4" name="Line_2.wav"/>
                                        </p:tgtEl>
                                      </p:cMediaNode>
                                    </p:audio>
                                  </p:sub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495"/>
                                        </p:tgtEl>
                                        <p:attrNameLst>
                                          <p:attrName>style.visibility</p:attrName>
                                        </p:attrNameLst>
                                      </p:cBhvr>
                                      <p:to>
                                        <p:strVal val="visible"/>
                                      </p:to>
                                    </p:set>
                                    <p:animEffect transition="in" filter="fade">
                                      <p:cBhvr>
                                        <p:cTn id="28" dur="500"/>
                                        <p:tgtEl>
                                          <p:spTgt spid="495"/>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487"/>
                                        </p:tgtEl>
                                        <p:attrNameLst>
                                          <p:attrName>style.visibility</p:attrName>
                                        </p:attrNameLst>
                                      </p:cBhvr>
                                      <p:to>
                                        <p:strVal val="visible"/>
                                      </p:to>
                                    </p:set>
                                    <p:animEffect transition="in" filter="fade">
                                      <p:cBhvr>
                                        <p:cTn id="32" dur="500"/>
                                        <p:tgtEl>
                                          <p:spTgt spid="487"/>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88"/>
                                        </p:tgtEl>
                                        <p:attrNameLst>
                                          <p:attrName>style.visibility</p:attrName>
                                        </p:attrNameLst>
                                      </p:cBhvr>
                                      <p:to>
                                        <p:strVal val="visible"/>
                                      </p:to>
                                    </p:set>
                                    <p:animEffect transition="in" filter="fade">
                                      <p:cBhvr>
                                        <p:cTn id="36" dur="500"/>
                                        <p:tgtEl>
                                          <p:spTgt spid="48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84">
                                            <p:txEl>
                                              <p:pRg st="2" end="2"/>
                                            </p:txEl>
                                          </p:spTgt>
                                        </p:tgtEl>
                                        <p:attrNameLst>
                                          <p:attrName>style.visibility</p:attrName>
                                        </p:attrNameLst>
                                      </p:cBhvr>
                                      <p:to>
                                        <p:strVal val="visible"/>
                                      </p:to>
                                    </p:set>
                                    <p:animEffect transition="in" filter="fade">
                                      <p:cBhvr>
                                        <p:cTn id="41" dur="500"/>
                                        <p:tgtEl>
                                          <p:spTgt spid="484">
                                            <p:txEl>
                                              <p:pRg st="2" end="2"/>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5" name="Line_3.wav"/>
                                        </p:tgtEl>
                                      </p:cMediaNode>
                                    </p:audio>
                                  </p:sub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489"/>
                                        </p:tgtEl>
                                        <p:attrNameLst>
                                          <p:attrName>style.visibility</p:attrName>
                                        </p:attrNameLst>
                                      </p:cBhvr>
                                      <p:to>
                                        <p:strVal val="visible"/>
                                      </p:to>
                                    </p:set>
                                    <p:animEffect transition="in" filter="fade">
                                      <p:cBhvr>
                                        <p:cTn id="45" dur="500"/>
                                        <p:tgtEl>
                                          <p:spTgt spid="489"/>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490"/>
                                        </p:tgtEl>
                                        <p:attrNameLst>
                                          <p:attrName>style.visibility</p:attrName>
                                        </p:attrNameLst>
                                      </p:cBhvr>
                                      <p:to>
                                        <p:strVal val="visible"/>
                                      </p:to>
                                    </p:set>
                                    <p:animEffect transition="in" filter="fade">
                                      <p:cBhvr>
                                        <p:cTn id="49" dur="500"/>
                                        <p:tgtEl>
                                          <p:spTgt spid="49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84">
                                            <p:txEl>
                                              <p:pRg st="3" end="3"/>
                                            </p:txEl>
                                          </p:spTgt>
                                        </p:tgtEl>
                                        <p:attrNameLst>
                                          <p:attrName>style.visibility</p:attrName>
                                        </p:attrNameLst>
                                      </p:cBhvr>
                                      <p:to>
                                        <p:strVal val="visible"/>
                                      </p:to>
                                    </p:set>
                                    <p:animEffect transition="in" filter="fade">
                                      <p:cBhvr>
                                        <p:cTn id="54" dur="500"/>
                                        <p:tgtEl>
                                          <p:spTgt spid="484">
                                            <p:txEl>
                                              <p:pRg st="3" end="3"/>
                                            </p:txEl>
                                          </p:spTgt>
                                        </p:tgtEl>
                                      </p:cBhvr>
                                    </p:animEffect>
                                  </p:childTnLst>
                                  <p:subTnLst>
                                    <p:audio>
                                      <p:cMediaNode>
                                        <p:cTn display="0" masterRel="sameClick">
                                          <p:stCondLst>
                                            <p:cond evt="begin" delay="0">
                                              <p:tn val="52"/>
                                            </p:cond>
                                          </p:stCondLst>
                                          <p:endCondLst>
                                            <p:cond evt="onStopAudio" delay="0">
                                              <p:tgtEl>
                                                <p:sldTgt/>
                                              </p:tgtEl>
                                            </p:cond>
                                          </p:endCondLst>
                                        </p:cTn>
                                        <p:tgtEl>
                                          <p:sndTgt r:embed="rId6" name="Line_4.wav"/>
                                        </p:tgtEl>
                                      </p:cMediaNode>
                                    </p:audio>
                                  </p:sub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491"/>
                                        </p:tgtEl>
                                        <p:attrNameLst>
                                          <p:attrName>style.visibility</p:attrName>
                                        </p:attrNameLst>
                                      </p:cBhvr>
                                      <p:to>
                                        <p:strVal val="visible"/>
                                      </p:to>
                                    </p:set>
                                    <p:animEffect transition="in" filter="fade">
                                      <p:cBhvr>
                                        <p:cTn id="58" dur="500"/>
                                        <p:tgtEl>
                                          <p:spTgt spid="491"/>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492"/>
                                        </p:tgtEl>
                                        <p:attrNameLst>
                                          <p:attrName>style.visibility</p:attrName>
                                        </p:attrNameLst>
                                      </p:cBhvr>
                                      <p:to>
                                        <p:strVal val="visible"/>
                                      </p:to>
                                    </p:set>
                                    <p:animEffect transition="in" filter="fade">
                                      <p:cBhvr>
                                        <p:cTn id="62" dur="500"/>
                                        <p:tgtEl>
                                          <p:spTgt spid="49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4">
                                            <p:txEl>
                                              <p:pRg st="4" end="4"/>
                                            </p:txEl>
                                          </p:spTgt>
                                        </p:tgtEl>
                                        <p:attrNameLst>
                                          <p:attrName>style.visibility</p:attrName>
                                        </p:attrNameLst>
                                      </p:cBhvr>
                                      <p:to>
                                        <p:strVal val="visible"/>
                                      </p:to>
                                    </p:set>
                                    <p:animEffect transition="in" filter="fade">
                                      <p:cBhvr>
                                        <p:cTn id="67" dur="500"/>
                                        <p:tgtEl>
                                          <p:spTgt spid="484">
                                            <p:txEl>
                                              <p:pRg st="4" end="4"/>
                                            </p:txEl>
                                          </p:spTgt>
                                        </p:tgtEl>
                                      </p:cBhvr>
                                    </p:animEffect>
                                  </p:childTnLst>
                                  <p:subTnLst>
                                    <p:audio>
                                      <p:cMediaNode>
                                        <p:cTn display="0" masterRel="sameClick">
                                          <p:stCondLst>
                                            <p:cond evt="begin" delay="0">
                                              <p:tn val="65"/>
                                            </p:cond>
                                          </p:stCondLst>
                                          <p:endCondLst>
                                            <p:cond evt="onStopAudio" delay="0">
                                              <p:tgtEl>
                                                <p:sldTgt/>
                                              </p:tgtEl>
                                            </p:cond>
                                          </p:endCondLst>
                                        </p:cTn>
                                        <p:tgtEl>
                                          <p:sndTgt r:embed="rId7" name="Line_5.wav"/>
                                        </p:tgtEl>
                                      </p:cMediaNode>
                                    </p:audio>
                                  </p:sub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493"/>
                                        </p:tgtEl>
                                        <p:attrNameLst>
                                          <p:attrName>style.visibility</p:attrName>
                                        </p:attrNameLst>
                                      </p:cBhvr>
                                      <p:to>
                                        <p:strVal val="visible"/>
                                      </p:to>
                                    </p:set>
                                    <p:animEffect transition="in" filter="fade">
                                      <p:cBhvr>
                                        <p:cTn id="71" dur="500"/>
                                        <p:tgtEl>
                                          <p:spTgt spid="493"/>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483"/>
                                        </p:tgtEl>
                                        <p:attrNameLst>
                                          <p:attrName>style.visibility</p:attrName>
                                        </p:attrNameLst>
                                      </p:cBhvr>
                                      <p:to>
                                        <p:strVal val="visible"/>
                                      </p:to>
                                    </p:set>
                                    <p:animEffect transition="in" filter="fade">
                                      <p:cBhvr>
                                        <p:cTn id="75" dur="500"/>
                                        <p:tgtEl>
                                          <p:spTgt spid="483"/>
                                        </p:tgtEl>
                                      </p:cBhvr>
                                    </p:animEffect>
                                  </p:childTnLst>
                                </p:cTn>
                              </p:par>
                            </p:childTnLst>
                          </p:cTn>
                        </p:par>
                        <p:par>
                          <p:cTn id="76" fill="hold">
                            <p:stCondLst>
                              <p:cond delay="1500"/>
                            </p:stCondLst>
                            <p:childTnLst>
                              <p:par>
                                <p:cTn id="77" presetID="10" presetClass="entr" presetSubtype="0" fill="hold" nodeType="afterEffect">
                                  <p:stCondLst>
                                    <p:cond delay="0"/>
                                  </p:stCondLst>
                                  <p:childTnLst>
                                    <p:set>
                                      <p:cBhvr>
                                        <p:cTn id="78" dur="1" fill="hold">
                                          <p:stCondLst>
                                            <p:cond delay="0"/>
                                          </p:stCondLst>
                                        </p:cTn>
                                        <p:tgtEl>
                                          <p:spTgt spid="496"/>
                                        </p:tgtEl>
                                        <p:attrNameLst>
                                          <p:attrName>style.visibility</p:attrName>
                                        </p:attrNameLst>
                                      </p:cBhvr>
                                      <p:to>
                                        <p:strVal val="visible"/>
                                      </p:to>
                                    </p:set>
                                    <p:animEffect transition="in" filter="fade">
                                      <p:cBhvr>
                                        <p:cTn id="79" dur="500"/>
                                        <p:tgtEl>
                                          <p:spTgt spid="49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84">
                                            <p:txEl>
                                              <p:pRg st="5" end="5"/>
                                            </p:txEl>
                                          </p:spTgt>
                                        </p:tgtEl>
                                        <p:attrNameLst>
                                          <p:attrName>style.visibility</p:attrName>
                                        </p:attrNameLst>
                                      </p:cBhvr>
                                      <p:to>
                                        <p:strVal val="visible"/>
                                      </p:to>
                                    </p:set>
                                    <p:animEffect transition="in" filter="fade">
                                      <p:cBhvr>
                                        <p:cTn id="84" dur="500"/>
                                        <p:tgtEl>
                                          <p:spTgt spid="484">
                                            <p:txEl>
                                              <p:pRg st="5" end="5"/>
                                            </p:txEl>
                                          </p:spTgt>
                                        </p:tgtEl>
                                      </p:cBhvr>
                                    </p:animEffect>
                                  </p:childTnLst>
                                  <p:subTnLst>
                                    <p:audio>
                                      <p:cMediaNode>
                                        <p:cTn display="0" masterRel="sameClick">
                                          <p:stCondLst>
                                            <p:cond evt="begin" delay="0">
                                              <p:tn val="82"/>
                                            </p:cond>
                                          </p:stCondLst>
                                          <p:endCondLst>
                                            <p:cond evt="onStopAudio" delay="0">
                                              <p:tgtEl>
                                                <p:sldTgt/>
                                              </p:tgtEl>
                                            </p:cond>
                                          </p:endCondLst>
                                        </p:cTn>
                                        <p:tgtEl>
                                          <p:sndTgt r:embed="rId8" name="Line_6.wav"/>
                                        </p:tgtEl>
                                      </p:cMediaNode>
                                    </p:audio>
                                  </p:subTnLst>
                                </p:cTn>
                              </p:par>
                            </p:childTnLst>
                          </p:cTn>
                        </p:par>
                        <p:par>
                          <p:cTn id="85" fill="hold">
                            <p:stCondLst>
                              <p:cond delay="500"/>
                            </p:stCondLst>
                            <p:childTnLst>
                              <p:par>
                                <p:cTn id="86" presetID="10" presetClass="entr" presetSubtype="0" fill="hold" nodeType="afterEffect">
                                  <p:stCondLst>
                                    <p:cond delay="0"/>
                                  </p:stCondLst>
                                  <p:childTnLst>
                                    <p:set>
                                      <p:cBhvr>
                                        <p:cTn id="87" dur="1" fill="hold">
                                          <p:stCondLst>
                                            <p:cond delay="0"/>
                                          </p:stCondLst>
                                        </p:cTn>
                                        <p:tgtEl>
                                          <p:spTgt spid="497"/>
                                        </p:tgtEl>
                                        <p:attrNameLst>
                                          <p:attrName>style.visibility</p:attrName>
                                        </p:attrNameLst>
                                      </p:cBhvr>
                                      <p:to>
                                        <p:strVal val="visible"/>
                                      </p:to>
                                    </p:set>
                                    <p:animEffect transition="in" filter="fade">
                                      <p:cBhvr>
                                        <p:cTn id="88" dur="500"/>
                                        <p:tgtEl>
                                          <p:spTgt spid="497"/>
                                        </p:tgtEl>
                                      </p:cBhvr>
                                    </p:animEffect>
                                  </p:childTnLst>
                                </p:cTn>
                              </p:par>
                            </p:childTnLst>
                          </p:cTn>
                        </p:par>
                        <p:par>
                          <p:cTn id="89" fill="hold">
                            <p:stCondLst>
                              <p:cond delay="1000"/>
                            </p:stCondLst>
                            <p:childTnLst>
                              <p:par>
                                <p:cTn id="90" presetID="10" presetClass="entr" presetSubtype="0" fill="hold" nodeType="afterEffect">
                                  <p:stCondLst>
                                    <p:cond delay="0"/>
                                  </p:stCondLst>
                                  <p:childTnLst>
                                    <p:set>
                                      <p:cBhvr>
                                        <p:cTn id="91" dur="1" fill="hold">
                                          <p:stCondLst>
                                            <p:cond delay="0"/>
                                          </p:stCondLst>
                                        </p:cTn>
                                        <p:tgtEl>
                                          <p:spTgt spid="498"/>
                                        </p:tgtEl>
                                        <p:attrNameLst>
                                          <p:attrName>style.visibility</p:attrName>
                                        </p:attrNameLst>
                                      </p:cBhvr>
                                      <p:to>
                                        <p:strVal val="visible"/>
                                      </p:to>
                                    </p:set>
                                    <p:animEffect transition="in" filter="fade">
                                      <p:cBhvr>
                                        <p:cTn id="92" dur="500"/>
                                        <p:tgtEl>
                                          <p:spTgt spid="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18" descr="background rectangle"/>
          <p:cNvPicPr preferRelativeResize="0"/>
          <p:nvPr/>
        </p:nvPicPr>
        <p:blipFill rotWithShape="1">
          <a:blip r:embed="rId9">
            <a:alphaModFix/>
          </a:blip>
          <a:srcRect/>
          <a:stretch/>
        </p:blipFill>
        <p:spPr>
          <a:xfrm>
            <a:off x="-1" y="296864"/>
            <a:ext cx="6457246" cy="867128"/>
          </a:xfrm>
          <a:prstGeom prst="rect">
            <a:avLst/>
          </a:prstGeom>
          <a:noFill/>
          <a:ln>
            <a:noFill/>
          </a:ln>
        </p:spPr>
      </p:pic>
      <p:sp>
        <p:nvSpPr>
          <p:cNvPr id="505" name="Google Shape;505;p18"/>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Vers 2</a:t>
            </a:r>
            <a:endParaRPr/>
          </a:p>
        </p:txBody>
      </p:sp>
      <p:sp>
        <p:nvSpPr>
          <p:cNvPr id="506" name="Google Shape;506;p18"/>
          <p:cNvSpPr/>
          <p:nvPr/>
        </p:nvSpPr>
        <p:spPr>
          <a:xfrm>
            <a:off x="10470995" y="249869"/>
            <a:ext cx="143892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 / parler</a:t>
            </a:r>
            <a:endParaRPr sz="1800" b="1" i="0" u="none" strike="noStrike" cap="none">
              <a:solidFill>
                <a:srgbClr val="FFFFFF"/>
              </a:solidFill>
              <a:latin typeface="Century Gothic"/>
              <a:ea typeface="Century Gothic"/>
              <a:cs typeface="Century Gothic"/>
              <a:sym typeface="Century Gothic"/>
            </a:endParaRPr>
          </a:p>
        </p:txBody>
      </p:sp>
      <p:sp>
        <p:nvSpPr>
          <p:cNvPr id="507" name="Google Shape;507;p18"/>
          <p:cNvSpPr txBox="1"/>
          <p:nvPr/>
        </p:nvSpPr>
        <p:spPr>
          <a:xfrm>
            <a:off x="187121" y="1158407"/>
            <a:ext cx="5181600" cy="6100355"/>
          </a:xfrm>
          <a:prstGeom prst="rect">
            <a:avLst/>
          </a:prstGeom>
          <a:noFill/>
          <a:ln>
            <a:noFill/>
          </a:ln>
        </p:spPr>
        <p:txBody>
          <a:bodyPr spcFirstLastPara="1" wrap="square" lIns="91425" tIns="45700" rIns="91425" bIns="45700" anchor="t" anchorCtr="0">
            <a:normAutofit/>
          </a:bodyPr>
          <a:lstStyle/>
          <a:p>
            <a:pPr marL="0" marR="0" lvl="0" indent="0" algn="l" rtl="0">
              <a:lnSpc>
                <a:spcPct val="200000"/>
              </a:lnSpc>
              <a:spcBef>
                <a:spcPts val="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1]</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2]</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3]</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4]</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5]</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6]</a:t>
            </a:r>
            <a:endParaRPr dirty="0"/>
          </a:p>
        </p:txBody>
      </p:sp>
      <p:pic>
        <p:nvPicPr>
          <p:cNvPr id="508" name="Google Shape;508;p18"/>
          <p:cNvPicPr preferRelativeResize="0"/>
          <p:nvPr/>
        </p:nvPicPr>
        <p:blipFill rotWithShape="1">
          <a:blip r:embed="rId10">
            <a:alphaModFix/>
          </a:blip>
          <a:srcRect l="36618" t="14632" r="34256" b="10567"/>
          <a:stretch/>
        </p:blipFill>
        <p:spPr>
          <a:xfrm>
            <a:off x="5025482" y="1444040"/>
            <a:ext cx="686478" cy="720000"/>
          </a:xfrm>
          <a:prstGeom prst="rect">
            <a:avLst/>
          </a:prstGeom>
          <a:noFill/>
          <a:ln>
            <a:noFill/>
          </a:ln>
        </p:spPr>
      </p:pic>
      <p:pic>
        <p:nvPicPr>
          <p:cNvPr id="509" name="Google Shape;509;p18"/>
          <p:cNvPicPr preferRelativeResize="0"/>
          <p:nvPr/>
        </p:nvPicPr>
        <p:blipFill rotWithShape="1">
          <a:blip r:embed="rId11">
            <a:alphaModFix/>
          </a:blip>
          <a:srcRect/>
          <a:stretch/>
        </p:blipFill>
        <p:spPr>
          <a:xfrm>
            <a:off x="4083019" y="1444040"/>
            <a:ext cx="836037" cy="720000"/>
          </a:xfrm>
          <a:prstGeom prst="rect">
            <a:avLst/>
          </a:prstGeom>
          <a:noFill/>
          <a:ln>
            <a:noFill/>
          </a:ln>
        </p:spPr>
      </p:pic>
      <p:pic>
        <p:nvPicPr>
          <p:cNvPr id="510" name="Google Shape;510;p18"/>
          <p:cNvPicPr preferRelativeResize="0"/>
          <p:nvPr/>
        </p:nvPicPr>
        <p:blipFill rotWithShape="1">
          <a:blip r:embed="rId12">
            <a:alphaModFix/>
          </a:blip>
          <a:srcRect/>
          <a:stretch/>
        </p:blipFill>
        <p:spPr>
          <a:xfrm>
            <a:off x="5736000" y="1442639"/>
            <a:ext cx="720000" cy="720000"/>
          </a:xfrm>
          <a:prstGeom prst="rect">
            <a:avLst/>
          </a:prstGeom>
          <a:noFill/>
          <a:ln>
            <a:noFill/>
          </a:ln>
        </p:spPr>
      </p:pic>
      <p:pic>
        <p:nvPicPr>
          <p:cNvPr id="511" name="Google Shape;511;p18"/>
          <p:cNvPicPr preferRelativeResize="0"/>
          <p:nvPr/>
        </p:nvPicPr>
        <p:blipFill rotWithShape="1">
          <a:blip r:embed="rId10">
            <a:alphaModFix/>
          </a:blip>
          <a:srcRect l="36618" t="14632" r="34256" b="10567"/>
          <a:stretch/>
        </p:blipFill>
        <p:spPr>
          <a:xfrm>
            <a:off x="4166146" y="2317734"/>
            <a:ext cx="686478" cy="720000"/>
          </a:xfrm>
          <a:prstGeom prst="rect">
            <a:avLst/>
          </a:prstGeom>
          <a:noFill/>
          <a:ln>
            <a:noFill/>
          </a:ln>
        </p:spPr>
      </p:pic>
      <p:pic>
        <p:nvPicPr>
          <p:cNvPr id="512" name="Google Shape;512;p18"/>
          <p:cNvPicPr preferRelativeResize="0"/>
          <p:nvPr/>
        </p:nvPicPr>
        <p:blipFill rotWithShape="1">
          <a:blip r:embed="rId10">
            <a:alphaModFix/>
          </a:blip>
          <a:srcRect l="36618" t="14632" r="34256" b="10567"/>
          <a:stretch/>
        </p:blipFill>
        <p:spPr>
          <a:xfrm>
            <a:off x="4174394" y="3095043"/>
            <a:ext cx="686478" cy="720000"/>
          </a:xfrm>
          <a:prstGeom prst="rect">
            <a:avLst/>
          </a:prstGeom>
          <a:noFill/>
          <a:ln>
            <a:noFill/>
          </a:ln>
        </p:spPr>
      </p:pic>
      <p:pic>
        <p:nvPicPr>
          <p:cNvPr id="513" name="Google Shape;513;p18"/>
          <p:cNvPicPr preferRelativeResize="0"/>
          <p:nvPr/>
        </p:nvPicPr>
        <p:blipFill rotWithShape="1">
          <a:blip r:embed="rId10">
            <a:alphaModFix/>
          </a:blip>
          <a:srcRect l="36618" t="14632" r="34256" b="10567"/>
          <a:stretch/>
        </p:blipFill>
        <p:spPr>
          <a:xfrm>
            <a:off x="4174394" y="3874698"/>
            <a:ext cx="686478" cy="720000"/>
          </a:xfrm>
          <a:prstGeom prst="rect">
            <a:avLst/>
          </a:prstGeom>
          <a:noFill/>
          <a:ln>
            <a:noFill/>
          </a:ln>
        </p:spPr>
      </p:pic>
      <p:pic>
        <p:nvPicPr>
          <p:cNvPr id="514" name="Google Shape;514;p18"/>
          <p:cNvPicPr preferRelativeResize="0"/>
          <p:nvPr/>
        </p:nvPicPr>
        <p:blipFill rotWithShape="1">
          <a:blip r:embed="rId10">
            <a:alphaModFix/>
          </a:blip>
          <a:srcRect l="36618" t="14632" r="34256" b="10567"/>
          <a:stretch/>
        </p:blipFill>
        <p:spPr>
          <a:xfrm>
            <a:off x="4175466" y="4654353"/>
            <a:ext cx="686478" cy="720000"/>
          </a:xfrm>
          <a:prstGeom prst="rect">
            <a:avLst/>
          </a:prstGeom>
          <a:noFill/>
          <a:ln>
            <a:noFill/>
          </a:ln>
        </p:spPr>
      </p:pic>
      <p:pic>
        <p:nvPicPr>
          <p:cNvPr id="515" name="Google Shape;515;p18"/>
          <p:cNvPicPr preferRelativeResize="0"/>
          <p:nvPr/>
        </p:nvPicPr>
        <p:blipFill rotWithShape="1">
          <a:blip r:embed="rId13">
            <a:alphaModFix/>
          </a:blip>
          <a:srcRect/>
          <a:stretch/>
        </p:blipFill>
        <p:spPr>
          <a:xfrm>
            <a:off x="4149385" y="5488064"/>
            <a:ext cx="720000" cy="720000"/>
          </a:xfrm>
          <a:prstGeom prst="rect">
            <a:avLst/>
          </a:prstGeom>
          <a:noFill/>
          <a:ln>
            <a:noFill/>
          </a:ln>
        </p:spPr>
      </p:pic>
      <p:pic>
        <p:nvPicPr>
          <p:cNvPr id="516" name="Google Shape;516;p18"/>
          <p:cNvPicPr preferRelativeResize="0"/>
          <p:nvPr/>
        </p:nvPicPr>
        <p:blipFill rotWithShape="1">
          <a:blip r:embed="rId14">
            <a:alphaModFix/>
          </a:blip>
          <a:srcRect/>
          <a:stretch/>
        </p:blipFill>
        <p:spPr>
          <a:xfrm>
            <a:off x="4732843" y="5488064"/>
            <a:ext cx="823000" cy="720000"/>
          </a:xfrm>
          <a:prstGeom prst="rect">
            <a:avLst/>
          </a:prstGeom>
          <a:noFill/>
          <a:ln>
            <a:noFill/>
          </a:ln>
        </p:spPr>
      </p:pic>
      <p:grpSp>
        <p:nvGrpSpPr>
          <p:cNvPr id="517" name="Google Shape;517;p18"/>
          <p:cNvGrpSpPr/>
          <p:nvPr/>
        </p:nvGrpSpPr>
        <p:grpSpPr>
          <a:xfrm>
            <a:off x="5815230" y="2495117"/>
            <a:ext cx="4113284" cy="932207"/>
            <a:chOff x="5707934" y="2290270"/>
            <a:chExt cx="4113284" cy="1078989"/>
          </a:xfrm>
        </p:grpSpPr>
        <p:cxnSp>
          <p:nvCxnSpPr>
            <p:cNvPr id="518" name="Google Shape;518;p18"/>
            <p:cNvCxnSpPr/>
            <p:nvPr/>
          </p:nvCxnSpPr>
          <p:spPr>
            <a:xfrm>
              <a:off x="7761743" y="2290270"/>
              <a:ext cx="718457" cy="378823"/>
            </a:xfrm>
            <a:prstGeom prst="straightConnector1">
              <a:avLst/>
            </a:prstGeom>
            <a:noFill/>
            <a:ln w="57150" cap="flat" cmpd="sng">
              <a:solidFill>
                <a:schemeClr val="lt1"/>
              </a:solidFill>
              <a:prstDash val="solid"/>
              <a:miter lim="800000"/>
              <a:headEnd type="none" w="sm" len="sm"/>
              <a:tailEnd type="triangle" w="med" len="med"/>
            </a:ln>
          </p:spPr>
        </p:cxnSp>
        <p:cxnSp>
          <p:nvCxnSpPr>
            <p:cNvPr id="519" name="Google Shape;519;p18"/>
            <p:cNvCxnSpPr/>
            <p:nvPr/>
          </p:nvCxnSpPr>
          <p:spPr>
            <a:xfrm rot="10800000" flipH="1">
              <a:off x="5707934" y="2620680"/>
              <a:ext cx="712791" cy="180618"/>
            </a:xfrm>
            <a:prstGeom prst="straightConnector1">
              <a:avLst/>
            </a:prstGeom>
            <a:noFill/>
            <a:ln w="57150" cap="flat" cmpd="sng">
              <a:solidFill>
                <a:schemeClr val="lt1"/>
              </a:solidFill>
              <a:prstDash val="solid"/>
              <a:miter lim="800000"/>
              <a:headEnd type="none" w="sm" len="sm"/>
              <a:tailEnd type="triangle" w="med" len="med"/>
            </a:ln>
          </p:spPr>
        </p:cxnSp>
        <p:cxnSp>
          <p:nvCxnSpPr>
            <p:cNvPr id="520" name="Google Shape;520;p18"/>
            <p:cNvCxnSpPr/>
            <p:nvPr/>
          </p:nvCxnSpPr>
          <p:spPr>
            <a:xfrm>
              <a:off x="5727271" y="2824861"/>
              <a:ext cx="1319883" cy="544398"/>
            </a:xfrm>
            <a:prstGeom prst="straightConnector1">
              <a:avLst/>
            </a:prstGeom>
            <a:noFill/>
            <a:ln w="57150" cap="flat" cmpd="sng">
              <a:solidFill>
                <a:schemeClr val="lt1"/>
              </a:solidFill>
              <a:prstDash val="solid"/>
              <a:miter lim="800000"/>
              <a:headEnd type="none" w="sm" len="sm"/>
              <a:tailEnd type="triangle" w="med" len="med"/>
            </a:ln>
          </p:spPr>
        </p:cxnSp>
        <p:cxnSp>
          <p:nvCxnSpPr>
            <p:cNvPr id="521" name="Google Shape;521;p18"/>
            <p:cNvCxnSpPr/>
            <p:nvPr/>
          </p:nvCxnSpPr>
          <p:spPr>
            <a:xfrm rot="10800000" flipH="1">
              <a:off x="9531169" y="2576458"/>
              <a:ext cx="290049" cy="792801"/>
            </a:xfrm>
            <a:prstGeom prst="straightConnector1">
              <a:avLst/>
            </a:prstGeom>
            <a:noFill/>
            <a:ln w="57150" cap="flat" cmpd="sng">
              <a:solidFill>
                <a:schemeClr val="lt1"/>
              </a:solidFill>
              <a:prstDash val="solid"/>
              <a:miter lim="800000"/>
              <a:headEnd type="none" w="sm" len="sm"/>
              <a:tailEnd type="triangle" w="med" len="med"/>
            </a:ln>
          </p:spPr>
        </p:cxnSp>
      </p:grpSp>
      <p:cxnSp>
        <p:nvCxnSpPr>
          <p:cNvPr id="522" name="Google Shape;522;p18"/>
          <p:cNvCxnSpPr/>
          <p:nvPr/>
        </p:nvCxnSpPr>
        <p:spPr>
          <a:xfrm>
            <a:off x="8357864" y="1533195"/>
            <a:ext cx="425553" cy="541690"/>
          </a:xfrm>
          <a:prstGeom prst="straightConnector1">
            <a:avLst/>
          </a:prstGeom>
          <a:noFill/>
          <a:ln w="57150" cap="flat" cmpd="sng">
            <a:solidFill>
              <a:schemeClr val="lt1"/>
            </a:solidFill>
            <a:prstDash val="solid"/>
            <a:miter lim="800000"/>
            <a:headEnd type="none" w="sm" len="sm"/>
            <a:tailEnd type="triangle" w="med" len="med"/>
          </a:ln>
        </p:spPr>
      </p:cxnSp>
      <p:pic>
        <p:nvPicPr>
          <p:cNvPr id="523" name="Google Shape;523;p18"/>
          <p:cNvPicPr preferRelativeResize="0"/>
          <p:nvPr/>
        </p:nvPicPr>
        <p:blipFill rotWithShape="1">
          <a:blip r:embed="rId15">
            <a:alphaModFix/>
          </a:blip>
          <a:srcRect/>
          <a:stretch/>
        </p:blipFill>
        <p:spPr>
          <a:xfrm>
            <a:off x="5318470" y="2207961"/>
            <a:ext cx="6504340" cy="3333474"/>
          </a:xfrm>
          <a:prstGeom prst="rect">
            <a:avLst/>
          </a:prstGeom>
          <a:noFill/>
          <a:ln>
            <a:noFill/>
          </a:ln>
        </p:spPr>
      </p:pic>
      <p:cxnSp>
        <p:nvCxnSpPr>
          <p:cNvPr id="524" name="Google Shape;524;p18"/>
          <p:cNvCxnSpPr/>
          <p:nvPr/>
        </p:nvCxnSpPr>
        <p:spPr>
          <a:xfrm>
            <a:off x="7852183" y="3027662"/>
            <a:ext cx="718457" cy="378823"/>
          </a:xfrm>
          <a:prstGeom prst="straightConnector1">
            <a:avLst/>
          </a:prstGeom>
          <a:noFill/>
          <a:ln w="57150" cap="flat" cmpd="sng">
            <a:solidFill>
              <a:schemeClr val="lt1"/>
            </a:solidFill>
            <a:prstDash val="solid"/>
            <a:miter lim="800000"/>
            <a:headEnd type="none" w="sm" len="sm"/>
            <a:tailEnd type="triangle" w="med" len="med"/>
          </a:ln>
        </p:spPr>
      </p:cxnSp>
      <p:cxnSp>
        <p:nvCxnSpPr>
          <p:cNvPr id="525" name="Google Shape;525;p18"/>
          <p:cNvCxnSpPr/>
          <p:nvPr/>
        </p:nvCxnSpPr>
        <p:spPr>
          <a:xfrm rot="10800000" flipH="1">
            <a:off x="5798374" y="3358072"/>
            <a:ext cx="712791" cy="180618"/>
          </a:xfrm>
          <a:prstGeom prst="straightConnector1">
            <a:avLst/>
          </a:prstGeom>
          <a:noFill/>
          <a:ln w="57150" cap="flat" cmpd="sng">
            <a:solidFill>
              <a:schemeClr val="lt1"/>
            </a:solidFill>
            <a:prstDash val="solid"/>
            <a:miter lim="800000"/>
            <a:headEnd type="none" w="sm" len="sm"/>
            <a:tailEnd type="triangle" w="med" len="med"/>
          </a:ln>
        </p:spPr>
      </p:cxnSp>
      <p:cxnSp>
        <p:nvCxnSpPr>
          <p:cNvPr id="526" name="Google Shape;526;p18"/>
          <p:cNvCxnSpPr/>
          <p:nvPr/>
        </p:nvCxnSpPr>
        <p:spPr>
          <a:xfrm>
            <a:off x="5798374" y="3562253"/>
            <a:ext cx="1319883" cy="544398"/>
          </a:xfrm>
          <a:prstGeom prst="straightConnector1">
            <a:avLst/>
          </a:prstGeom>
          <a:noFill/>
          <a:ln w="57150" cap="flat" cmpd="sng">
            <a:solidFill>
              <a:schemeClr val="lt1"/>
            </a:solidFill>
            <a:prstDash val="solid"/>
            <a:miter lim="800000"/>
            <a:headEnd type="none" w="sm" len="sm"/>
            <a:tailEnd type="triangle" w="med" len="med"/>
          </a:ln>
        </p:spPr>
      </p:cxnSp>
      <p:cxnSp>
        <p:nvCxnSpPr>
          <p:cNvPr id="527" name="Google Shape;527;p18"/>
          <p:cNvCxnSpPr/>
          <p:nvPr/>
        </p:nvCxnSpPr>
        <p:spPr>
          <a:xfrm rot="10800000" flipH="1">
            <a:off x="9621609" y="3313850"/>
            <a:ext cx="290049" cy="792801"/>
          </a:xfrm>
          <a:prstGeom prst="straightConnector1">
            <a:avLst/>
          </a:prstGeom>
          <a:noFill/>
          <a:ln w="57150" cap="flat" cmpd="sng">
            <a:solidFill>
              <a:schemeClr val="lt1"/>
            </a:solidFill>
            <a:prstDash val="solid"/>
            <a:miter lim="800000"/>
            <a:headEnd type="none" w="sm" len="sm"/>
            <a:tailEnd type="triangle" w="med" len="med"/>
          </a:ln>
        </p:spPr>
      </p:cxnSp>
      <p:cxnSp>
        <p:nvCxnSpPr>
          <p:cNvPr id="528" name="Google Shape;528;p18"/>
          <p:cNvCxnSpPr/>
          <p:nvPr/>
        </p:nvCxnSpPr>
        <p:spPr>
          <a:xfrm>
            <a:off x="8448304" y="2270587"/>
            <a:ext cx="425553" cy="541690"/>
          </a:xfrm>
          <a:prstGeom prst="straightConnector1">
            <a:avLst/>
          </a:prstGeom>
          <a:noFill/>
          <a:ln w="57150" cap="flat" cmpd="sng">
            <a:solidFill>
              <a:schemeClr val="lt1"/>
            </a:solidFill>
            <a:prstDash val="solid"/>
            <a:miter lim="800000"/>
            <a:headEnd type="none" w="sm" len="sm"/>
            <a:tailEnd type="triangle" w="med" len="med"/>
          </a:ln>
        </p:spPr>
      </p:cxnSp>
    </p:spTree>
    <p:extLst>
      <p:ext uri="{BB962C8B-B14F-4D97-AF65-F5344CB8AC3E}">
        <p14:creationId xmlns:p14="http://schemas.microsoft.com/office/powerpoint/2010/main" val="175069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7">
                                            <p:txEl>
                                              <p:pRg st="0" end="0"/>
                                            </p:txEl>
                                          </p:spTgt>
                                        </p:tgtEl>
                                        <p:attrNameLst>
                                          <p:attrName>style.visibility</p:attrName>
                                        </p:attrNameLst>
                                      </p:cBhvr>
                                      <p:to>
                                        <p:strVal val="visible"/>
                                      </p:to>
                                    </p:set>
                                    <p:animEffect transition="in" filter="fade">
                                      <p:cBhvr>
                                        <p:cTn id="7" dur="500"/>
                                        <p:tgtEl>
                                          <p:spTgt spid="50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ine_7.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09"/>
                                        </p:tgtEl>
                                        <p:attrNameLst>
                                          <p:attrName>style.visibility</p:attrName>
                                        </p:attrNameLst>
                                      </p:cBhvr>
                                      <p:to>
                                        <p:strVal val="visible"/>
                                      </p:to>
                                    </p:set>
                                    <p:animEffect transition="in" filter="fade">
                                      <p:cBhvr>
                                        <p:cTn id="11" dur="500"/>
                                        <p:tgtEl>
                                          <p:spTgt spid="50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08"/>
                                        </p:tgtEl>
                                        <p:attrNameLst>
                                          <p:attrName>style.visibility</p:attrName>
                                        </p:attrNameLst>
                                      </p:cBhvr>
                                      <p:to>
                                        <p:strVal val="visible"/>
                                      </p:to>
                                    </p:set>
                                    <p:animEffect transition="in" filter="fade">
                                      <p:cBhvr>
                                        <p:cTn id="15" dur="500"/>
                                        <p:tgtEl>
                                          <p:spTgt spid="50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10"/>
                                        </p:tgtEl>
                                        <p:attrNameLst>
                                          <p:attrName>style.visibility</p:attrName>
                                        </p:attrNameLst>
                                      </p:cBhvr>
                                      <p:to>
                                        <p:strVal val="visible"/>
                                      </p:to>
                                    </p:set>
                                    <p:animEffect transition="in" filter="fade">
                                      <p:cBhvr>
                                        <p:cTn id="19" dur="500"/>
                                        <p:tgtEl>
                                          <p:spTgt spid="5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07">
                                            <p:txEl>
                                              <p:pRg st="1" end="1"/>
                                            </p:txEl>
                                          </p:spTgt>
                                        </p:tgtEl>
                                        <p:attrNameLst>
                                          <p:attrName>style.visibility</p:attrName>
                                        </p:attrNameLst>
                                      </p:cBhvr>
                                      <p:to>
                                        <p:strVal val="visible"/>
                                      </p:to>
                                    </p:set>
                                    <p:animEffect transition="in" filter="fade">
                                      <p:cBhvr>
                                        <p:cTn id="24" dur="500"/>
                                        <p:tgtEl>
                                          <p:spTgt spid="507">
                                            <p:txEl>
                                              <p:pRg st="1" end="1"/>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4" name="Line__8.wav"/>
                                        </p:tgtEl>
                                      </p:cMediaNode>
                                    </p:audio>
                                  </p:sub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511"/>
                                        </p:tgtEl>
                                        <p:attrNameLst>
                                          <p:attrName>style.visibility</p:attrName>
                                        </p:attrNameLst>
                                      </p:cBhvr>
                                      <p:to>
                                        <p:strVal val="visible"/>
                                      </p:to>
                                    </p:set>
                                    <p:animEffect transition="in" filter="fade">
                                      <p:cBhvr>
                                        <p:cTn id="28" dur="500"/>
                                        <p:tgtEl>
                                          <p:spTgt spid="511"/>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523"/>
                                        </p:tgtEl>
                                        <p:attrNameLst>
                                          <p:attrName>style.visibility</p:attrName>
                                        </p:attrNameLst>
                                      </p:cBhvr>
                                      <p:to>
                                        <p:strVal val="visible"/>
                                      </p:to>
                                    </p:set>
                                    <p:animEffect transition="in" filter="fade">
                                      <p:cBhvr>
                                        <p:cTn id="32" dur="500"/>
                                        <p:tgtEl>
                                          <p:spTgt spid="523"/>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524"/>
                                        </p:tgtEl>
                                        <p:attrNameLst>
                                          <p:attrName>style.visibility</p:attrName>
                                        </p:attrNameLst>
                                      </p:cBhvr>
                                      <p:to>
                                        <p:strVal val="visible"/>
                                      </p:to>
                                    </p:set>
                                    <p:animEffect transition="in" filter="fade">
                                      <p:cBhvr>
                                        <p:cTn id="36" dur="500"/>
                                        <p:tgtEl>
                                          <p:spTgt spid="5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07">
                                            <p:txEl>
                                              <p:pRg st="2" end="2"/>
                                            </p:txEl>
                                          </p:spTgt>
                                        </p:tgtEl>
                                        <p:attrNameLst>
                                          <p:attrName>style.visibility</p:attrName>
                                        </p:attrNameLst>
                                      </p:cBhvr>
                                      <p:to>
                                        <p:strVal val="visible"/>
                                      </p:to>
                                    </p:set>
                                    <p:animEffect transition="in" filter="fade">
                                      <p:cBhvr>
                                        <p:cTn id="41" dur="500"/>
                                        <p:tgtEl>
                                          <p:spTgt spid="507">
                                            <p:txEl>
                                              <p:pRg st="2" end="2"/>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5" name="Line__9.wav"/>
                                        </p:tgtEl>
                                      </p:cMediaNode>
                                    </p:audio>
                                  </p:sub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512"/>
                                        </p:tgtEl>
                                        <p:attrNameLst>
                                          <p:attrName>style.visibility</p:attrName>
                                        </p:attrNameLst>
                                      </p:cBhvr>
                                      <p:to>
                                        <p:strVal val="visible"/>
                                      </p:to>
                                    </p:set>
                                    <p:animEffect transition="in" filter="fade">
                                      <p:cBhvr>
                                        <p:cTn id="45" dur="500"/>
                                        <p:tgtEl>
                                          <p:spTgt spid="512"/>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525"/>
                                        </p:tgtEl>
                                        <p:attrNameLst>
                                          <p:attrName>style.visibility</p:attrName>
                                        </p:attrNameLst>
                                      </p:cBhvr>
                                      <p:to>
                                        <p:strVal val="visible"/>
                                      </p:to>
                                    </p:set>
                                    <p:animEffect transition="in" filter="fade">
                                      <p:cBhvr>
                                        <p:cTn id="49" dur="500"/>
                                        <p:tgtEl>
                                          <p:spTgt spid="525"/>
                                        </p:tgtEl>
                                      </p:cBhvr>
                                    </p:animEffect>
                                  </p:childTnLst>
                                </p:cTn>
                              </p:par>
                              <p:par>
                                <p:cTn id="50" presetID="10" presetClass="entr" presetSubtype="0" fill="hold" nodeType="withEffect">
                                  <p:stCondLst>
                                    <p:cond delay="0"/>
                                  </p:stCondLst>
                                  <p:childTnLst>
                                    <p:set>
                                      <p:cBhvr>
                                        <p:cTn id="51" dur="1" fill="hold">
                                          <p:stCondLst>
                                            <p:cond delay="0"/>
                                          </p:stCondLst>
                                        </p:cTn>
                                        <p:tgtEl>
                                          <p:spTgt spid="526"/>
                                        </p:tgtEl>
                                        <p:attrNameLst>
                                          <p:attrName>style.visibility</p:attrName>
                                        </p:attrNameLst>
                                      </p:cBhvr>
                                      <p:to>
                                        <p:strVal val="visible"/>
                                      </p:to>
                                    </p:set>
                                    <p:animEffect transition="in" filter="fade">
                                      <p:cBhvr>
                                        <p:cTn id="52" dur="500"/>
                                        <p:tgtEl>
                                          <p:spTgt spid="5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07">
                                            <p:txEl>
                                              <p:pRg st="3" end="3"/>
                                            </p:txEl>
                                          </p:spTgt>
                                        </p:tgtEl>
                                        <p:attrNameLst>
                                          <p:attrName>style.visibility</p:attrName>
                                        </p:attrNameLst>
                                      </p:cBhvr>
                                      <p:to>
                                        <p:strVal val="visible"/>
                                      </p:to>
                                    </p:set>
                                    <p:animEffect transition="in" filter="fade">
                                      <p:cBhvr>
                                        <p:cTn id="57" dur="500"/>
                                        <p:tgtEl>
                                          <p:spTgt spid="507">
                                            <p:txEl>
                                              <p:pRg st="3" end="3"/>
                                            </p:txEl>
                                          </p:spTgt>
                                        </p:tgtEl>
                                      </p:cBhvr>
                                    </p:animEffect>
                                  </p:childTnLst>
                                  <p:subTnLst>
                                    <p:audio>
                                      <p:cMediaNode>
                                        <p:cTn display="0" masterRel="sameClick">
                                          <p:stCondLst>
                                            <p:cond evt="begin" delay="0">
                                              <p:tn val="55"/>
                                            </p:cond>
                                          </p:stCondLst>
                                          <p:endCondLst>
                                            <p:cond evt="onStopAudio" delay="0">
                                              <p:tgtEl>
                                                <p:sldTgt/>
                                              </p:tgtEl>
                                            </p:cond>
                                          </p:endCondLst>
                                        </p:cTn>
                                        <p:tgtEl>
                                          <p:sndTgt r:embed="rId6" name="Line__10.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513"/>
                                        </p:tgtEl>
                                        <p:attrNameLst>
                                          <p:attrName>style.visibility</p:attrName>
                                        </p:attrNameLst>
                                      </p:cBhvr>
                                      <p:to>
                                        <p:strVal val="visible"/>
                                      </p:to>
                                    </p:set>
                                    <p:animEffect transition="in" filter="fade">
                                      <p:cBhvr>
                                        <p:cTn id="61" dur="500"/>
                                        <p:tgtEl>
                                          <p:spTgt spid="513"/>
                                        </p:tgtEl>
                                      </p:cBhvr>
                                    </p:animEffect>
                                  </p:childTnLst>
                                </p:cTn>
                              </p:par>
                            </p:childTnLst>
                          </p:cTn>
                        </p:par>
                        <p:par>
                          <p:cTn id="62" fill="hold">
                            <p:stCondLst>
                              <p:cond delay="1000"/>
                            </p:stCondLst>
                            <p:childTnLst>
                              <p:par>
                                <p:cTn id="63" presetID="10" presetClass="entr" presetSubtype="0" fill="hold" nodeType="afterEffect">
                                  <p:stCondLst>
                                    <p:cond delay="0"/>
                                  </p:stCondLst>
                                  <p:childTnLst>
                                    <p:set>
                                      <p:cBhvr>
                                        <p:cTn id="64" dur="1" fill="hold">
                                          <p:stCondLst>
                                            <p:cond delay="0"/>
                                          </p:stCondLst>
                                        </p:cTn>
                                        <p:tgtEl>
                                          <p:spTgt spid="527"/>
                                        </p:tgtEl>
                                        <p:attrNameLst>
                                          <p:attrName>style.visibility</p:attrName>
                                        </p:attrNameLst>
                                      </p:cBhvr>
                                      <p:to>
                                        <p:strVal val="visible"/>
                                      </p:to>
                                    </p:set>
                                    <p:animEffect transition="in" filter="fade">
                                      <p:cBhvr>
                                        <p:cTn id="65" dur="500"/>
                                        <p:tgtEl>
                                          <p:spTgt spid="52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07">
                                            <p:txEl>
                                              <p:pRg st="4" end="4"/>
                                            </p:txEl>
                                          </p:spTgt>
                                        </p:tgtEl>
                                        <p:attrNameLst>
                                          <p:attrName>style.visibility</p:attrName>
                                        </p:attrNameLst>
                                      </p:cBhvr>
                                      <p:to>
                                        <p:strVal val="visible"/>
                                      </p:to>
                                    </p:set>
                                    <p:animEffect transition="in" filter="fade">
                                      <p:cBhvr>
                                        <p:cTn id="70" dur="500"/>
                                        <p:tgtEl>
                                          <p:spTgt spid="507">
                                            <p:txEl>
                                              <p:pRg st="4" end="4"/>
                                            </p:txEl>
                                          </p:spTgt>
                                        </p:tgtEl>
                                      </p:cBhvr>
                                    </p:animEffect>
                                  </p:childTnLst>
                                  <p:subTnLst>
                                    <p:audio>
                                      <p:cMediaNode>
                                        <p:cTn display="0" masterRel="sameClick">
                                          <p:stCondLst>
                                            <p:cond evt="begin" delay="0">
                                              <p:tn val="68"/>
                                            </p:cond>
                                          </p:stCondLst>
                                          <p:endCondLst>
                                            <p:cond evt="onStopAudio" delay="0">
                                              <p:tgtEl>
                                                <p:sldTgt/>
                                              </p:tgtEl>
                                            </p:cond>
                                          </p:endCondLst>
                                        </p:cTn>
                                        <p:tgtEl>
                                          <p:sndTgt r:embed="rId7" name="Line__11.wav"/>
                                        </p:tgtEl>
                                      </p:cMediaNode>
                                    </p:audio>
                                  </p:sub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514"/>
                                        </p:tgtEl>
                                        <p:attrNameLst>
                                          <p:attrName>style.visibility</p:attrName>
                                        </p:attrNameLst>
                                      </p:cBhvr>
                                      <p:to>
                                        <p:strVal val="visible"/>
                                      </p:to>
                                    </p:set>
                                    <p:animEffect transition="in" filter="fade">
                                      <p:cBhvr>
                                        <p:cTn id="74" dur="500"/>
                                        <p:tgtEl>
                                          <p:spTgt spid="514"/>
                                        </p:tgtEl>
                                      </p:cBhvr>
                                    </p:animEffect>
                                  </p:childTnLst>
                                </p:cTn>
                              </p:par>
                            </p:childTnLst>
                          </p:cTn>
                        </p:par>
                        <p:par>
                          <p:cTn id="75" fill="hold">
                            <p:stCondLst>
                              <p:cond delay="1000"/>
                            </p:stCondLst>
                            <p:childTnLst>
                              <p:par>
                                <p:cTn id="76" presetID="10" presetClass="entr" presetSubtype="0" fill="hold" nodeType="afterEffect">
                                  <p:stCondLst>
                                    <p:cond delay="0"/>
                                  </p:stCondLst>
                                  <p:childTnLst>
                                    <p:set>
                                      <p:cBhvr>
                                        <p:cTn id="77" dur="1" fill="hold">
                                          <p:stCondLst>
                                            <p:cond delay="0"/>
                                          </p:stCondLst>
                                        </p:cTn>
                                        <p:tgtEl>
                                          <p:spTgt spid="528"/>
                                        </p:tgtEl>
                                        <p:attrNameLst>
                                          <p:attrName>style.visibility</p:attrName>
                                        </p:attrNameLst>
                                      </p:cBhvr>
                                      <p:to>
                                        <p:strVal val="visible"/>
                                      </p:to>
                                    </p:set>
                                    <p:animEffect transition="in" filter="fade">
                                      <p:cBhvr>
                                        <p:cTn id="78" dur="500"/>
                                        <p:tgtEl>
                                          <p:spTgt spid="52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07">
                                            <p:txEl>
                                              <p:pRg st="5" end="5"/>
                                            </p:txEl>
                                          </p:spTgt>
                                        </p:tgtEl>
                                        <p:attrNameLst>
                                          <p:attrName>style.visibility</p:attrName>
                                        </p:attrNameLst>
                                      </p:cBhvr>
                                      <p:to>
                                        <p:strVal val="visible"/>
                                      </p:to>
                                    </p:set>
                                    <p:animEffect transition="in" filter="fade">
                                      <p:cBhvr>
                                        <p:cTn id="83" dur="500"/>
                                        <p:tgtEl>
                                          <p:spTgt spid="507">
                                            <p:txEl>
                                              <p:pRg st="5" end="5"/>
                                            </p:txEl>
                                          </p:spTgt>
                                        </p:tgtEl>
                                      </p:cBhvr>
                                    </p:animEffect>
                                  </p:childTnLst>
                                  <p:subTnLst>
                                    <p:audio>
                                      <p:cMediaNode>
                                        <p:cTn display="0" masterRel="sameClick">
                                          <p:stCondLst>
                                            <p:cond evt="begin" delay="0">
                                              <p:tn val="81"/>
                                            </p:cond>
                                          </p:stCondLst>
                                          <p:endCondLst>
                                            <p:cond evt="onStopAudio" delay="0">
                                              <p:tgtEl>
                                                <p:sldTgt/>
                                              </p:tgtEl>
                                            </p:cond>
                                          </p:endCondLst>
                                        </p:cTn>
                                        <p:tgtEl>
                                          <p:sndTgt r:embed="rId8" name="Line__12.wav"/>
                                        </p:tgtEl>
                                      </p:cMediaNode>
                                    </p:audio>
                                  </p:sub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515"/>
                                        </p:tgtEl>
                                        <p:attrNameLst>
                                          <p:attrName>style.visibility</p:attrName>
                                        </p:attrNameLst>
                                      </p:cBhvr>
                                      <p:to>
                                        <p:strVal val="visible"/>
                                      </p:to>
                                    </p:set>
                                    <p:animEffect transition="in" filter="fade">
                                      <p:cBhvr>
                                        <p:cTn id="87" dur="500"/>
                                        <p:tgtEl>
                                          <p:spTgt spid="515"/>
                                        </p:tgtEl>
                                      </p:cBhvr>
                                    </p:animEffect>
                                  </p:childTnLst>
                                </p:cTn>
                              </p:par>
                            </p:childTnLst>
                          </p:cTn>
                        </p:par>
                        <p:par>
                          <p:cTn id="88" fill="hold">
                            <p:stCondLst>
                              <p:cond delay="1000"/>
                            </p:stCondLst>
                            <p:childTnLst>
                              <p:par>
                                <p:cTn id="89" presetID="10" presetClass="entr" presetSubtype="0" fill="hold" nodeType="afterEffect">
                                  <p:stCondLst>
                                    <p:cond delay="0"/>
                                  </p:stCondLst>
                                  <p:childTnLst>
                                    <p:set>
                                      <p:cBhvr>
                                        <p:cTn id="90" dur="1" fill="hold">
                                          <p:stCondLst>
                                            <p:cond delay="0"/>
                                          </p:stCondLst>
                                        </p:cTn>
                                        <p:tgtEl>
                                          <p:spTgt spid="516"/>
                                        </p:tgtEl>
                                        <p:attrNameLst>
                                          <p:attrName>style.visibility</p:attrName>
                                        </p:attrNameLst>
                                      </p:cBhvr>
                                      <p:to>
                                        <p:strVal val="visible"/>
                                      </p:to>
                                    </p:set>
                                    <p:animEffect transition="in" filter="fade">
                                      <p:cBhvr>
                                        <p:cTn id="91" dur="500"/>
                                        <p:tgtEl>
                                          <p:spTgt spid="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 27">
            <a:extLst>
              <a:ext uri="{FF2B5EF4-FFF2-40B4-BE49-F238E27FC236}">
                <a16:creationId xmlns:a16="http://schemas.microsoft.com/office/drawing/2014/main" id="{C74A1389-318E-4B4A-BA82-8A7092AC5BEF}"/>
              </a:ext>
            </a:extLst>
          </p:cNvPr>
          <p:cNvGraphicFramePr>
            <a:graphicFrameLocks noGrp="1"/>
          </p:cNvGraphicFramePr>
          <p:nvPr>
            <p:extLst>
              <p:ext uri="{D42A27DB-BD31-4B8C-83A1-F6EECF244321}">
                <p14:modId xmlns:p14="http://schemas.microsoft.com/office/powerpoint/2010/main" val="4166979365"/>
              </p:ext>
            </p:extLst>
          </p:nvPr>
        </p:nvGraphicFramePr>
        <p:xfrm>
          <a:off x="2193137" y="5315475"/>
          <a:ext cx="7800000" cy="720000"/>
        </p:xfrm>
        <a:graphic>
          <a:graphicData uri="http://schemas.openxmlformats.org/drawingml/2006/table">
            <a:tbl>
              <a:tblPr firstRow="1" bandRow="1">
                <a:tableStyleId>{5940675A-B579-460E-94D1-54222C63F5DA}</a:tableStyleId>
              </a:tblPr>
              <a:tblGrid>
                <a:gridCol w="1500000">
                  <a:extLst>
                    <a:ext uri="{9D8B030D-6E8A-4147-A177-3AD203B41FA5}">
                      <a16:colId xmlns:a16="http://schemas.microsoft.com/office/drawing/2014/main" val="1992993961"/>
                    </a:ext>
                  </a:extLst>
                </a:gridCol>
                <a:gridCol w="1500000">
                  <a:extLst>
                    <a:ext uri="{9D8B030D-6E8A-4147-A177-3AD203B41FA5}">
                      <a16:colId xmlns:a16="http://schemas.microsoft.com/office/drawing/2014/main" val="1765980896"/>
                    </a:ext>
                  </a:extLst>
                </a:gridCol>
                <a:gridCol w="1500000">
                  <a:extLst>
                    <a:ext uri="{9D8B030D-6E8A-4147-A177-3AD203B41FA5}">
                      <a16:colId xmlns:a16="http://schemas.microsoft.com/office/drawing/2014/main" val="2286582390"/>
                    </a:ext>
                  </a:extLst>
                </a:gridCol>
                <a:gridCol w="1500000">
                  <a:extLst>
                    <a:ext uri="{9D8B030D-6E8A-4147-A177-3AD203B41FA5}">
                      <a16:colId xmlns:a16="http://schemas.microsoft.com/office/drawing/2014/main" val="186074803"/>
                    </a:ext>
                  </a:extLst>
                </a:gridCol>
                <a:gridCol w="1800000">
                  <a:extLst>
                    <a:ext uri="{9D8B030D-6E8A-4147-A177-3AD203B41FA5}">
                      <a16:colId xmlns:a16="http://schemas.microsoft.com/office/drawing/2014/main" val="831708392"/>
                    </a:ext>
                  </a:extLst>
                </a:gridCol>
              </a:tblGrid>
              <a:tr h="72000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10155860"/>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1" y="296864"/>
            <a:ext cx="6268304" cy="707849"/>
          </a:xfrm>
        </p:spPr>
        <p:txBody>
          <a:bodyPr>
            <a:noAutofit/>
          </a:bodyPr>
          <a:lstStyle/>
          <a:p>
            <a:r>
              <a:rPr lang="en-GB" sz="3600" b="1" dirty="0" err="1">
                <a:solidFill>
                  <a:schemeClr val="bg1"/>
                </a:solidFill>
              </a:rPr>
              <a:t>Biographie</a:t>
            </a:r>
            <a:r>
              <a:rPr lang="en-GB" sz="3600" b="1" dirty="0">
                <a:solidFill>
                  <a:schemeClr val="bg1"/>
                </a:solidFill>
              </a:rPr>
              <a:t> </a:t>
            </a:r>
            <a:r>
              <a:rPr lang="en-GB" sz="3600" b="1" dirty="0" err="1">
                <a:solidFill>
                  <a:schemeClr val="bg1"/>
                </a:solidFill>
              </a:rPr>
              <a:t>en</a:t>
            </a:r>
            <a:r>
              <a:rPr lang="en-GB" sz="3600" b="1" dirty="0">
                <a:solidFill>
                  <a:schemeClr val="bg1"/>
                </a:solidFill>
              </a:rPr>
              <a:t> questions</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10482147" y="249869"/>
            <a:ext cx="1427774"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290EEA8E-6AFB-4933-9710-0E7CB1B0E619}"/>
              </a:ext>
            </a:extLst>
          </p:cNvPr>
          <p:cNvSpPr txBox="1"/>
          <p:nvPr/>
        </p:nvSpPr>
        <p:spPr>
          <a:xfrm>
            <a:off x="188941" y="2191811"/>
            <a:ext cx="5952270" cy="461665"/>
          </a:xfrm>
          <a:prstGeom prst="rect">
            <a:avLst/>
          </a:prstGeom>
          <a:noFill/>
        </p:spPr>
        <p:txBody>
          <a:bodyPr wrap="none" rtlCol="0">
            <a:spAutoFit/>
          </a:bodyPr>
          <a:lstStyle/>
          <a:p>
            <a:pPr lvl="0">
              <a:buClrTx/>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1) René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Philombé</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lang="en-GB" sz="2400" kern="1200" dirty="0" err="1">
                <a:solidFill>
                  <a:srgbClr val="115076"/>
                </a:solidFill>
                <a:latin typeface="Century Gothic" panose="020F0302020204030204"/>
                <a:ea typeface="+mn-ea"/>
                <a:cs typeface="+mn-cs"/>
              </a:rPr>
              <a:t>travaille</a:t>
            </a:r>
            <a:r>
              <a:rPr lang="en-GB" sz="2400" kern="1200" dirty="0">
                <a:solidFill>
                  <a:srgbClr val="115076"/>
                </a:solidFill>
                <a:latin typeface="Century Gothic" panose="020F0302020204030204"/>
                <a:ea typeface="+mn-ea"/>
                <a:cs typeface="+mn-cs"/>
              </a:rPr>
              <a:t> </a:t>
            </a:r>
            <a:r>
              <a:rPr lang="en-GB" sz="2400" kern="1200" dirty="0">
                <a:solidFill>
                  <a:srgbClr val="115076"/>
                </a:solidFill>
                <a:latin typeface="Century Gothic" panose="020F0302020204030204"/>
              </a:rPr>
              <a:t>__________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058DDB57-46BD-4544-BE57-7143AC56C154}"/>
              </a:ext>
            </a:extLst>
          </p:cNvPr>
          <p:cNvSpPr txBox="1"/>
          <p:nvPr/>
        </p:nvSpPr>
        <p:spPr>
          <a:xfrm>
            <a:off x="6093137" y="2191458"/>
            <a:ext cx="4092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le Cameroun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en</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Afrique)</a:t>
            </a:r>
          </a:p>
        </p:txBody>
      </p:sp>
      <p:sp>
        <p:nvSpPr>
          <p:cNvPr id="12" name="TextBox 11">
            <a:extLst>
              <a:ext uri="{FF2B5EF4-FFF2-40B4-BE49-F238E27FC236}">
                <a16:creationId xmlns:a16="http://schemas.microsoft.com/office/drawing/2014/main" id="{3C8AE28A-CA3C-4493-96F9-21498826B193}"/>
              </a:ext>
            </a:extLst>
          </p:cNvPr>
          <p:cNvSpPr txBox="1"/>
          <p:nvPr/>
        </p:nvSpPr>
        <p:spPr>
          <a:xfrm>
            <a:off x="186764" y="2875087"/>
            <a:ext cx="5091458" cy="461665"/>
          </a:xfrm>
          <a:prstGeom prst="rect">
            <a:avLst/>
          </a:prstGeom>
          <a:noFill/>
        </p:spPr>
        <p:txBody>
          <a:bodyPr wrap="none" rtlCol="0">
            <a:spAutoFit/>
          </a:bodyPr>
          <a:lstStyle/>
          <a:p>
            <a:pPr lvl="0">
              <a:buClrTx/>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2) Il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travaille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comme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lang="en-GB" sz="2400" kern="1200" dirty="0">
                <a:solidFill>
                  <a:srgbClr val="115076"/>
                </a:solidFill>
                <a:latin typeface="Century Gothic" panose="020F0302020204030204"/>
              </a:rPr>
              <a:t>__________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6" name="TextBox 15">
            <a:extLst>
              <a:ext uri="{FF2B5EF4-FFF2-40B4-BE49-F238E27FC236}">
                <a16:creationId xmlns:a16="http://schemas.microsoft.com/office/drawing/2014/main" id="{8970FE14-C34C-48CD-A0F7-F60EEAB5E6AC}"/>
              </a:ext>
            </a:extLst>
          </p:cNvPr>
          <p:cNvSpPr txBox="1"/>
          <p:nvPr/>
        </p:nvSpPr>
        <p:spPr>
          <a:xfrm>
            <a:off x="193986" y="3621111"/>
            <a:ext cx="5238935" cy="461665"/>
          </a:xfrm>
          <a:prstGeom prst="rect">
            <a:avLst/>
          </a:prstGeom>
          <a:noFill/>
        </p:spPr>
        <p:txBody>
          <a:bodyPr wrap="none" rtlCol="0">
            <a:spAutoFit/>
          </a:bodyPr>
          <a:lstStyle/>
          <a:p>
            <a:pPr lvl="0">
              <a:buClrTx/>
            </a:pPr>
            <a:r>
              <a:rPr lang="en-GB" sz="2400" kern="1200" dirty="0">
                <a:solidFill>
                  <a:srgbClr val="115076"/>
                </a:solidFill>
                <a:latin typeface="Century Gothic" panose="020F0302020204030204"/>
                <a:ea typeface="+mn-ea"/>
                <a:cs typeface="+mn-cs"/>
              </a:rPr>
              <a:t>3</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Il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écrit</a:t>
            </a:r>
            <a:r>
              <a:rPr kumimoji="0" lang="en-GB" sz="2400" b="0" i="0" u="none" strike="noStrike" kern="1200" cap="none" spc="0" normalizeH="0" noProof="0" dirty="0">
                <a:ln>
                  <a:noFill/>
                </a:ln>
                <a:solidFill>
                  <a:srgbClr val="115076"/>
                </a:solidFill>
                <a:effectLst/>
                <a:uLnTx/>
                <a:uFillTx/>
                <a:latin typeface="Century Gothic" panose="020F0302020204030204"/>
                <a:ea typeface="+mn-ea"/>
                <a:cs typeface="+mn-cs"/>
              </a:rPr>
              <a:t> des </a:t>
            </a:r>
            <a:r>
              <a:rPr kumimoji="0" lang="en-GB" sz="2400" b="0" i="0" u="none" strike="noStrike" kern="1200" cap="none" spc="0" normalizeH="0" noProof="0" dirty="0" err="1">
                <a:ln>
                  <a:noFill/>
                </a:ln>
                <a:solidFill>
                  <a:srgbClr val="115076"/>
                </a:solidFill>
                <a:effectLst/>
                <a:uLnTx/>
                <a:uFillTx/>
                <a:latin typeface="Century Gothic" panose="020F0302020204030204"/>
                <a:ea typeface="+mn-ea"/>
                <a:cs typeface="+mn-cs"/>
              </a:rPr>
              <a:t>poèmes</a:t>
            </a:r>
            <a:r>
              <a:rPr kumimoji="0" lang="en-GB" sz="2400" b="0" i="0" u="none" strike="noStrike" kern="1200" cap="none" spc="0" normalizeH="0" noProof="0" dirty="0">
                <a:ln>
                  <a:noFill/>
                </a:ln>
                <a:solidFill>
                  <a:srgbClr val="115076"/>
                </a:solidFill>
                <a:effectLst/>
                <a:uLnTx/>
                <a:uFillTx/>
                <a:latin typeface="Century Gothic" panose="020F0302020204030204"/>
                <a:ea typeface="+mn-ea"/>
                <a:cs typeface="+mn-cs"/>
              </a:rPr>
              <a:t> </a:t>
            </a:r>
            <a:r>
              <a:rPr lang="en-GB" sz="2400" kern="1200" dirty="0">
                <a:solidFill>
                  <a:srgbClr val="115076"/>
                </a:solidFill>
                <a:latin typeface="Century Gothic" panose="020F0302020204030204"/>
              </a:rPr>
              <a:t>__________ ?</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F9682C50-F6FE-4AB6-A45D-140394D8A1FE}"/>
              </a:ext>
            </a:extLst>
          </p:cNvPr>
          <p:cNvSpPr txBox="1"/>
          <p:nvPr/>
        </p:nvSpPr>
        <p:spPr>
          <a:xfrm>
            <a:off x="6093137" y="3620405"/>
            <a:ext cx="43446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EE6000"/>
                </a:solidFill>
                <a:latin typeface="Century Gothic" panose="020F0302020204030204"/>
                <a:ea typeface="+mn-ea"/>
                <a:cs typeface="+mn-cs"/>
              </a:rPr>
              <a:t>I</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l a un message: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il</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GB" sz="2400" b="1" i="0" u="none" strike="noStrike" kern="1200" cap="none" spc="0" normalizeH="0" noProof="0" dirty="0">
                <a:ln>
                  <a:noFill/>
                </a:ln>
                <a:solidFill>
                  <a:srgbClr val="EE6000"/>
                </a:solidFill>
                <a:effectLst/>
                <a:uLnTx/>
                <a:uFillTx/>
                <a:latin typeface="Century Gothic" panose="020F0302020204030204"/>
                <a:ea typeface="+mn-ea"/>
                <a:cs typeface="+mn-cs"/>
              </a:rPr>
              <a:t> pour</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lang="en-GB" sz="2400" b="1" kern="1200" dirty="0">
                <a:solidFill>
                  <a:srgbClr val="EE6000"/>
                </a:solidFill>
                <a:latin typeface="Century Gothic" panose="020F0302020204030204"/>
                <a:ea typeface="+mn-ea"/>
                <a:cs typeface="+mn-cs"/>
              </a:rPr>
              <a:t>la </a:t>
            </a:r>
            <a:r>
              <a:rPr lang="en-GB" sz="2400" b="1" kern="1200" dirty="0" err="1">
                <a:solidFill>
                  <a:srgbClr val="EE6000"/>
                </a:solidFill>
                <a:latin typeface="Century Gothic" panose="020F0302020204030204"/>
                <a:ea typeface="+mn-ea"/>
                <a:cs typeface="+mn-cs"/>
              </a:rPr>
              <a:t>diversité</a:t>
            </a:r>
            <a:r>
              <a:rPr lang="en-GB" sz="2400" b="1" kern="1200" dirty="0">
                <a:solidFill>
                  <a:srgbClr val="EE6000"/>
                </a:solidFill>
                <a:latin typeface="Century Gothic" panose="020F0302020204030204"/>
                <a:ea typeface="+mn-ea"/>
                <a:cs typeface="+mn-cs"/>
              </a:rPr>
              <a:t> et le respect.</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F8CA7502-177B-4DA8-B5D2-0C7C1FAE9298}"/>
              </a:ext>
            </a:extLst>
          </p:cNvPr>
          <p:cNvSpPr txBox="1"/>
          <p:nvPr/>
        </p:nvSpPr>
        <p:spPr>
          <a:xfrm>
            <a:off x="193986" y="4451402"/>
            <a:ext cx="4985660" cy="461665"/>
          </a:xfrm>
          <a:prstGeom prst="rect">
            <a:avLst/>
          </a:prstGeom>
          <a:noFill/>
        </p:spPr>
        <p:txBody>
          <a:bodyPr wrap="none" rtlCol="0">
            <a:spAutoFit/>
          </a:bodyPr>
          <a:lstStyle/>
          <a:p>
            <a:pPr lvl="0">
              <a:buClrTx/>
            </a:pPr>
            <a:r>
              <a:rPr lang="en-GB" sz="2400" kern="1200" dirty="0">
                <a:solidFill>
                  <a:srgbClr val="115076"/>
                </a:solidFill>
                <a:latin typeface="Century Gothic" panose="020F0302020204030204"/>
                <a:ea typeface="+mn-ea"/>
                <a:cs typeface="+mn-cs"/>
              </a:rPr>
              <a:t>4) Il </a:t>
            </a:r>
            <a:r>
              <a:rPr lang="en-GB" sz="2400" kern="1200" dirty="0" err="1">
                <a:solidFill>
                  <a:srgbClr val="115076"/>
                </a:solidFill>
                <a:latin typeface="Century Gothic" panose="020F0302020204030204"/>
                <a:ea typeface="+mn-ea"/>
                <a:cs typeface="+mn-cs"/>
              </a:rPr>
              <a:t>écrit</a:t>
            </a:r>
            <a:r>
              <a:rPr lang="en-GB" sz="2400" kern="1200" dirty="0">
                <a:solidFill>
                  <a:srgbClr val="115076"/>
                </a:solidFill>
                <a:latin typeface="Century Gothic" panose="020F0302020204030204"/>
                <a:ea typeface="+mn-ea"/>
                <a:cs typeface="+mn-cs"/>
              </a:rPr>
              <a:t> </a:t>
            </a:r>
            <a:r>
              <a:rPr lang="en-GB" sz="2400" kern="1200" dirty="0" err="1">
                <a:solidFill>
                  <a:srgbClr val="115076"/>
                </a:solidFill>
                <a:latin typeface="Century Gothic" panose="020F0302020204030204"/>
                <a:ea typeface="+mn-ea"/>
                <a:cs typeface="+mn-cs"/>
              </a:rPr>
              <a:t>ce</a:t>
            </a:r>
            <a:r>
              <a:rPr lang="en-GB" sz="2400" kern="1200" dirty="0">
                <a:solidFill>
                  <a:srgbClr val="115076"/>
                </a:solidFill>
                <a:latin typeface="Century Gothic" panose="020F0302020204030204"/>
                <a:ea typeface="+mn-ea"/>
                <a:cs typeface="+mn-cs"/>
              </a:rPr>
              <a:t> </a:t>
            </a:r>
            <a:r>
              <a:rPr lang="en-GB" sz="2400" kern="1200" dirty="0" err="1">
                <a:solidFill>
                  <a:srgbClr val="115076"/>
                </a:solidFill>
                <a:latin typeface="Century Gothic" panose="020F0302020204030204"/>
                <a:ea typeface="+mn-ea"/>
                <a:cs typeface="+mn-cs"/>
              </a:rPr>
              <a:t>poème</a:t>
            </a:r>
            <a:r>
              <a:rPr lang="en-GB" sz="2400" kern="1200" dirty="0">
                <a:solidFill>
                  <a:srgbClr val="115076"/>
                </a:solidFill>
                <a:latin typeface="Century Gothic" panose="020F0302020204030204"/>
                <a:ea typeface="+mn-ea"/>
                <a:cs typeface="+mn-cs"/>
              </a:rPr>
              <a:t> </a:t>
            </a:r>
            <a:r>
              <a:rPr lang="en-GB" sz="2400" kern="1200" dirty="0">
                <a:solidFill>
                  <a:srgbClr val="115076"/>
                </a:solidFill>
                <a:latin typeface="Century Gothic" panose="020F0302020204030204"/>
              </a:rPr>
              <a:t>__________ ?</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293BC9D8-5987-48D9-986F-82ACCFFE9F0F}"/>
              </a:ext>
            </a:extLst>
          </p:cNvPr>
          <p:cNvSpPr txBox="1"/>
          <p:nvPr/>
        </p:nvSpPr>
        <p:spPr>
          <a:xfrm>
            <a:off x="6093137" y="4451401"/>
            <a:ext cx="8771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1977</a:t>
            </a:r>
          </a:p>
        </p:txBody>
      </p:sp>
      <p:sp>
        <p:nvSpPr>
          <p:cNvPr id="22" name="TextBox 21">
            <a:extLst>
              <a:ext uri="{FF2B5EF4-FFF2-40B4-BE49-F238E27FC236}">
                <a16:creationId xmlns:a16="http://schemas.microsoft.com/office/drawing/2014/main" id="{06193A91-F3B6-4E00-BFCC-5358F14A0A58}"/>
              </a:ext>
            </a:extLst>
          </p:cNvPr>
          <p:cNvSpPr txBox="1"/>
          <p:nvPr/>
        </p:nvSpPr>
        <p:spPr>
          <a:xfrm>
            <a:off x="6093137" y="2870066"/>
            <a:ext cx="30556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journaliste</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et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poète</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F80A3064-610E-4FAB-A5A4-3F3BA0B5B332}"/>
              </a:ext>
            </a:extLst>
          </p:cNvPr>
          <p:cNvSpPr txBox="1"/>
          <p:nvPr/>
        </p:nvSpPr>
        <p:spPr>
          <a:xfrm>
            <a:off x="2480766" y="5422815"/>
            <a:ext cx="8451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quoi</a:t>
            </a:r>
          </a:p>
        </p:txBody>
      </p:sp>
      <p:sp>
        <p:nvSpPr>
          <p:cNvPr id="25" name="TextBox 24">
            <a:extLst>
              <a:ext uri="{FF2B5EF4-FFF2-40B4-BE49-F238E27FC236}">
                <a16:creationId xmlns:a16="http://schemas.microsoft.com/office/drawing/2014/main" id="{8975FEC6-380A-4335-93E4-D1984262AF3C}"/>
              </a:ext>
            </a:extLst>
          </p:cNvPr>
          <p:cNvSpPr txBox="1"/>
          <p:nvPr/>
        </p:nvSpPr>
        <p:spPr>
          <a:xfrm>
            <a:off x="8308321" y="5418683"/>
            <a:ext cx="15263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pourquoi</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A016CA14-26E0-411B-9348-5820DC1CE90A}"/>
              </a:ext>
            </a:extLst>
          </p:cNvPr>
          <p:cNvSpPr txBox="1"/>
          <p:nvPr/>
        </p:nvSpPr>
        <p:spPr>
          <a:xfrm>
            <a:off x="4168208" y="5423497"/>
            <a:ext cx="5741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où</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249A6CBC-47A2-4046-8BCE-570C943C285B}"/>
              </a:ext>
            </a:extLst>
          </p:cNvPr>
          <p:cNvSpPr txBox="1"/>
          <p:nvPr/>
        </p:nvSpPr>
        <p:spPr>
          <a:xfrm>
            <a:off x="5338366" y="5423497"/>
            <a:ext cx="1191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quand</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553BD50C-5B48-45E2-950A-A1EB06A5B1EF}"/>
              </a:ext>
            </a:extLst>
          </p:cNvPr>
          <p:cNvSpPr txBox="1"/>
          <p:nvPr/>
        </p:nvSpPr>
        <p:spPr>
          <a:xfrm>
            <a:off x="6630852" y="5418684"/>
            <a:ext cx="16305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comment</a:t>
            </a:r>
          </a:p>
        </p:txBody>
      </p:sp>
      <p:sp>
        <p:nvSpPr>
          <p:cNvPr id="3" name="TextBox 2">
            <a:extLst>
              <a:ext uri="{FF2B5EF4-FFF2-40B4-BE49-F238E27FC236}">
                <a16:creationId xmlns:a16="http://schemas.microsoft.com/office/drawing/2014/main" id="{2C2B5877-B2CC-4DBE-81FD-715BF877C49D}"/>
              </a:ext>
            </a:extLst>
          </p:cNvPr>
          <p:cNvSpPr txBox="1"/>
          <p:nvPr/>
        </p:nvSpPr>
        <p:spPr>
          <a:xfrm>
            <a:off x="-1" y="1388155"/>
            <a:ext cx="6431569" cy="461665"/>
          </a:xfrm>
          <a:prstGeom prst="rect">
            <a:avLst/>
          </a:prstGeom>
          <a:noFill/>
        </p:spPr>
        <p:txBody>
          <a:bodyPr wrap="none" rtlCol="0">
            <a:spAutoFit/>
          </a:bodyPr>
          <a:lstStyle/>
          <a:p>
            <a:r>
              <a:rPr lang="en-GB" sz="2400" b="1" dirty="0">
                <a:solidFill>
                  <a:srgbClr val="115076"/>
                </a:solidFill>
                <a:latin typeface="+mj-lt"/>
              </a:rPr>
              <a:t>Lis les </a:t>
            </a:r>
            <a:r>
              <a:rPr lang="en-GB" sz="2400" b="1" dirty="0" err="1">
                <a:solidFill>
                  <a:srgbClr val="115076"/>
                </a:solidFill>
                <a:latin typeface="+mj-lt"/>
              </a:rPr>
              <a:t>réponses</a:t>
            </a:r>
            <a:r>
              <a:rPr lang="en-GB" sz="2400" b="1" dirty="0">
                <a:solidFill>
                  <a:srgbClr val="115076"/>
                </a:solidFill>
                <a:latin typeface="+mj-lt"/>
              </a:rPr>
              <a:t> et </a:t>
            </a:r>
            <a:r>
              <a:rPr lang="en-GB" sz="2400" b="1" dirty="0" err="1">
                <a:solidFill>
                  <a:srgbClr val="115076"/>
                </a:solidFill>
                <a:latin typeface="+mj-lt"/>
              </a:rPr>
              <a:t>complète</a:t>
            </a:r>
            <a:r>
              <a:rPr lang="en-GB" sz="2400" b="1" dirty="0">
                <a:solidFill>
                  <a:srgbClr val="115076"/>
                </a:solidFill>
                <a:latin typeface="+mj-lt"/>
              </a:rPr>
              <a:t> les questions.</a:t>
            </a:r>
          </a:p>
        </p:txBody>
      </p:sp>
      <p:sp>
        <p:nvSpPr>
          <p:cNvPr id="6" name="TextBox 5">
            <a:extLst>
              <a:ext uri="{FF2B5EF4-FFF2-40B4-BE49-F238E27FC236}">
                <a16:creationId xmlns:a16="http://schemas.microsoft.com/office/drawing/2014/main" id="{FA55E8DD-7FD8-4F63-95CE-5F6FC8E1C0C7}"/>
              </a:ext>
            </a:extLst>
          </p:cNvPr>
          <p:cNvSpPr txBox="1"/>
          <p:nvPr/>
        </p:nvSpPr>
        <p:spPr>
          <a:xfrm>
            <a:off x="6529718" y="840932"/>
            <a:ext cx="4344653" cy="783193"/>
          </a:xfrm>
          <a:prstGeom prst="wedgeRoundRectCallout">
            <a:avLst>
              <a:gd name="adj1" fmla="val -22897"/>
              <a:gd name="adj2" fmla="val 83104"/>
              <a:gd name="adj3" fmla="val 16667"/>
            </a:avLst>
          </a:prstGeom>
          <a:solidFill>
            <a:srgbClr val="115076"/>
          </a:solidFill>
          <a:ln>
            <a:solidFill>
              <a:srgbClr val="EE6000"/>
            </a:solidFill>
          </a:ln>
        </p:spPr>
        <p:txBody>
          <a:bodyPr wrap="square" rtlCol="0">
            <a:spAutoFit/>
          </a:bodyPr>
          <a:lstStyle/>
          <a:p>
            <a:r>
              <a:rPr lang="en-GB" sz="2000" dirty="0">
                <a:solidFill>
                  <a:schemeClr val="bg1"/>
                </a:solidFill>
                <a:latin typeface="+mj-lt"/>
              </a:rPr>
              <a:t>Only 4 words are needed – there is one extra question word!</a:t>
            </a:r>
          </a:p>
        </p:txBody>
      </p:sp>
    </p:spTree>
    <p:extLst>
      <p:ext uri="{BB962C8B-B14F-4D97-AF65-F5344CB8AC3E}">
        <p14:creationId xmlns:p14="http://schemas.microsoft.com/office/powerpoint/2010/main" val="386539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4.58333E-6 4.44444E-6 L 0.03191 -0.47524 " pathEditMode="relative" rAng="0" ptsTypes="AA">
                                      <p:cBhvr>
                                        <p:cTn id="46" dur="2000" fill="hold"/>
                                        <p:tgtEl>
                                          <p:spTgt spid="26"/>
                                        </p:tgtEl>
                                        <p:attrNameLst>
                                          <p:attrName>ppt_x</p:attrName>
                                          <p:attrName>ppt_y</p:attrName>
                                        </p:attrNameLst>
                                      </p:cBhvr>
                                      <p:rCtr x="1589" y="-23773"/>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1.04167E-6 4.44444E-6 L 0.09349 -0.38403 " pathEditMode="relative" rAng="0" ptsTypes="AA">
                                      <p:cBhvr>
                                        <p:cTn id="50" dur="2000" fill="hold"/>
                                        <p:tgtEl>
                                          <p:spTgt spid="24"/>
                                        </p:tgtEl>
                                        <p:attrNameLst>
                                          <p:attrName>ppt_x</p:attrName>
                                          <p:attrName>ppt_y</p:attrName>
                                        </p:attrNameLst>
                                      </p:cBhvr>
                                      <p:rCtr x="4674" y="-19213"/>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0" nodeType="clickEffect">
                                  <p:stCondLst>
                                    <p:cond delay="0"/>
                                  </p:stCondLst>
                                  <p:childTnLst>
                                    <p:animMotion origin="layout" path="M -0.00156 -0.01111 L -0.39635 -0.26574 " pathEditMode="relative" rAng="0" ptsTypes="AA">
                                      <p:cBhvr>
                                        <p:cTn id="54" dur="2000" fill="hold"/>
                                        <p:tgtEl>
                                          <p:spTgt spid="25"/>
                                        </p:tgtEl>
                                        <p:attrNameLst>
                                          <p:attrName>ppt_x</p:attrName>
                                          <p:attrName>ppt_y</p:attrName>
                                        </p:attrNameLst>
                                      </p:cBhvr>
                                      <p:rCtr x="-19740" y="-12731"/>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0" nodeType="clickEffect">
                                  <p:stCondLst>
                                    <p:cond delay="0"/>
                                  </p:stCondLst>
                                  <p:childTnLst>
                                    <p:animMotion origin="layout" path="M 0.04596 -0.00649 L -0.16823 -0.14815 " pathEditMode="relative" rAng="0" ptsTypes="AA">
                                      <p:cBhvr>
                                        <p:cTn id="58" dur="2000" fill="hold"/>
                                        <p:tgtEl>
                                          <p:spTgt spid="27"/>
                                        </p:tgtEl>
                                        <p:attrNameLst>
                                          <p:attrName>ppt_x</p:attrName>
                                          <p:attrName>ppt_y</p:attrName>
                                        </p:attrNameLst>
                                      </p:cBhvr>
                                      <p:rCtr x="-10716" y="-7083"/>
                                    </p:animMotion>
                                  </p:childTnLst>
                                </p:cTn>
                              </p:par>
                            </p:childTnLst>
                          </p:cTn>
                        </p:par>
                      </p:childTnLst>
                    </p:cTn>
                  </p:par>
                  <p:par>
                    <p:cTn id="59" fill="hold">
                      <p:stCondLst>
                        <p:cond delay="indefinite"/>
                      </p:stCondLst>
                      <p:childTnLst>
                        <p:par>
                          <p:cTn id="60" fill="hold">
                            <p:stCondLst>
                              <p:cond delay="0"/>
                            </p:stCondLst>
                            <p:childTnLst>
                              <p:par>
                                <p:cTn id="61" presetID="22" presetClass="exit" presetSubtype="4" fill="hold" grpId="0" nodeType="clickEffect">
                                  <p:stCondLst>
                                    <p:cond delay="0"/>
                                  </p:stCondLst>
                                  <p:childTnLst>
                                    <p:animEffect transition="out" filter="wipe(down)">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16" grpId="0"/>
      <p:bldP spid="17" grpId="0"/>
      <p:bldP spid="18" grpId="0"/>
      <p:bldP spid="20" grpId="0"/>
      <p:bldP spid="22" grpId="0"/>
      <p:bldP spid="24" grpId="0"/>
      <p:bldP spid="25" grpId="0"/>
      <p:bldP spid="26" grpId="0"/>
      <p:bldP spid="27" grpId="0"/>
      <p:bldP spid="29" grpId="0"/>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19" descr="background rectangle"/>
          <p:cNvPicPr preferRelativeResize="0"/>
          <p:nvPr/>
        </p:nvPicPr>
        <p:blipFill rotWithShape="1">
          <a:blip r:embed="rId3">
            <a:alphaModFix/>
          </a:blip>
          <a:srcRect/>
          <a:stretch/>
        </p:blipFill>
        <p:spPr>
          <a:xfrm>
            <a:off x="-2" y="296864"/>
            <a:ext cx="7137402" cy="867128"/>
          </a:xfrm>
          <a:prstGeom prst="rect">
            <a:avLst/>
          </a:prstGeom>
          <a:noFill/>
          <a:ln>
            <a:noFill/>
          </a:ln>
        </p:spPr>
      </p:pic>
      <p:sp>
        <p:nvSpPr>
          <p:cNvPr id="535" name="Google Shape;535;p19"/>
          <p:cNvSpPr txBox="1">
            <a:spLocks noGrp="1"/>
          </p:cNvSpPr>
          <p:nvPr>
            <p:ph type="title"/>
          </p:nvPr>
        </p:nvSpPr>
        <p:spPr>
          <a:xfrm>
            <a:off x="188942" y="296864"/>
            <a:ext cx="6846858"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L’homme qui te ressemble</a:t>
            </a:r>
            <a:endParaRPr sz="3600" b="1">
              <a:solidFill>
                <a:schemeClr val="lt1"/>
              </a:solidFill>
            </a:endParaRPr>
          </a:p>
        </p:txBody>
      </p:sp>
      <p:sp>
        <p:nvSpPr>
          <p:cNvPr id="536" name="Google Shape;536;p19"/>
          <p:cNvSpPr/>
          <p:nvPr/>
        </p:nvSpPr>
        <p:spPr>
          <a:xfrm>
            <a:off x="10470995" y="249869"/>
            <a:ext cx="143892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 / parler</a:t>
            </a:r>
            <a:endParaRPr sz="1800" b="1" i="0" u="none" strike="noStrike" cap="none">
              <a:solidFill>
                <a:srgbClr val="FFFFFF"/>
              </a:solidFill>
              <a:latin typeface="Century Gothic"/>
              <a:ea typeface="Century Gothic"/>
              <a:cs typeface="Century Gothic"/>
              <a:sym typeface="Century Gothic"/>
            </a:endParaRPr>
          </a:p>
        </p:txBody>
      </p:sp>
      <p:pic>
        <p:nvPicPr>
          <p:cNvPr id="538" name="Google Shape;538;p19"/>
          <p:cNvPicPr preferRelativeResize="0"/>
          <p:nvPr/>
        </p:nvPicPr>
        <p:blipFill rotWithShape="1">
          <a:blip r:embed="rId4">
            <a:alphaModFix/>
          </a:blip>
          <a:srcRect/>
          <a:stretch/>
        </p:blipFill>
        <p:spPr>
          <a:xfrm>
            <a:off x="7938949" y="301628"/>
            <a:ext cx="1941331" cy="867128"/>
          </a:xfrm>
          <a:prstGeom prst="rect">
            <a:avLst/>
          </a:prstGeom>
          <a:noFill/>
          <a:ln>
            <a:noFill/>
          </a:ln>
        </p:spPr>
      </p:pic>
      <p:sp>
        <p:nvSpPr>
          <p:cNvPr id="10" name="Content Placeholder 2">
            <a:extLst>
              <a:ext uri="{FF2B5EF4-FFF2-40B4-BE49-F238E27FC236}">
                <a16:creationId xmlns:a16="http://schemas.microsoft.com/office/drawing/2014/main" id="{309F89CD-5358-4541-9E61-950C9EAA9336}"/>
              </a:ext>
            </a:extLst>
          </p:cNvPr>
          <p:cNvSpPr txBox="1">
            <a:spLocks/>
          </p:cNvSpPr>
          <p:nvPr/>
        </p:nvSpPr>
        <p:spPr>
          <a:xfrm>
            <a:off x="1123170" y="2070752"/>
            <a:ext cx="10548130" cy="2716496"/>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[Verse 1 text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2400" dirty="0">
              <a:solidFill>
                <a:srgbClr val="115076"/>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2400" dirty="0">
              <a:solidFill>
                <a:srgbClr val="115076"/>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[Verse 2 text here]</a:t>
            </a:r>
          </a:p>
        </p:txBody>
      </p:sp>
    </p:spTree>
    <p:extLst>
      <p:ext uri="{BB962C8B-B14F-4D97-AF65-F5344CB8AC3E}">
        <p14:creationId xmlns:p14="http://schemas.microsoft.com/office/powerpoint/2010/main" val="2808738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324262"/>
            <a:ext cx="6981292" cy="707849"/>
          </a:xfrm>
        </p:spPr>
        <p:txBody>
          <a:bodyPr>
            <a:normAutofit/>
          </a:bodyPr>
          <a:lstStyle/>
          <a:p>
            <a:r>
              <a:rPr lang="en-GB" sz="3000" b="1" dirty="0" err="1">
                <a:solidFill>
                  <a:schemeClr val="bg1"/>
                </a:solidFill>
              </a:rPr>
              <a:t>Deux</a:t>
            </a:r>
            <a:r>
              <a:rPr lang="en-GB" sz="3000" b="1" dirty="0">
                <a:solidFill>
                  <a:schemeClr val="bg1"/>
                </a:solidFill>
              </a:rPr>
              <a:t> </a:t>
            </a:r>
            <a:r>
              <a:rPr lang="en-GB" sz="3000" b="1" dirty="0" err="1">
                <a:solidFill>
                  <a:schemeClr val="bg1"/>
                </a:solidFill>
              </a:rPr>
              <a:t>personnes</a:t>
            </a:r>
            <a:r>
              <a:rPr lang="en-GB" sz="3000" b="1" dirty="0">
                <a:solidFill>
                  <a:schemeClr val="bg1"/>
                </a:solidFill>
              </a:rPr>
              <a:t> </a:t>
            </a:r>
            <a:r>
              <a:rPr lang="en-GB" sz="3000" b="1" dirty="0" err="1">
                <a:solidFill>
                  <a:schemeClr val="bg1"/>
                </a:solidFill>
              </a:rPr>
              <a:t>célèbres</a:t>
            </a:r>
            <a:r>
              <a:rPr lang="en-GB" sz="3000" b="1" dirty="0">
                <a:solidFill>
                  <a:schemeClr val="bg1"/>
                </a:solidFill>
              </a:rPr>
              <a:t> </a:t>
            </a:r>
            <a:r>
              <a:rPr lang="en-GB" sz="3000" b="1" dirty="0" err="1">
                <a:solidFill>
                  <a:schemeClr val="bg1"/>
                </a:solidFill>
              </a:rPr>
              <a:t>françaises</a:t>
            </a:r>
            <a:endParaRPr lang="en-GB" sz="3000" b="1" dirty="0">
              <a:solidFill>
                <a:schemeClr val="bg1"/>
              </a:solidFill>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t="8809" r="9578" b="4896"/>
          <a:stretch/>
        </p:blipFill>
        <p:spPr>
          <a:xfrm rot="20915264">
            <a:off x="2530077" y="1839327"/>
            <a:ext cx="2628776" cy="3683728"/>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22338" r="22857"/>
          <a:stretch/>
        </p:blipFill>
        <p:spPr>
          <a:xfrm rot="552584">
            <a:off x="7275188" y="1581920"/>
            <a:ext cx="3153808" cy="3236950"/>
          </a:xfrm>
          <a:prstGeom prst="rect">
            <a:avLst/>
          </a:prstGeom>
        </p:spPr>
      </p:pic>
      <p:sp>
        <p:nvSpPr>
          <p:cNvPr id="23" name="Rectangle 22"/>
          <p:cNvSpPr/>
          <p:nvPr/>
        </p:nvSpPr>
        <p:spPr>
          <a:xfrm>
            <a:off x="0" y="6047009"/>
            <a:ext cx="4021294"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rPr>
              <a:t>https://nvsc.fandom.com/wiki/Shy%27m</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p:cNvSpPr/>
          <p:nvPr/>
        </p:nvSpPr>
        <p:spPr>
          <a:xfrm>
            <a:off x="6722298" y="6047009"/>
            <a:ext cx="5469702"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6"/>
              </a:rPr>
              <a:t>https://www.formula1.com/en/drivers/pierre-gasly.html</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Rounded Rectangle 4"/>
          <p:cNvSpPr/>
          <p:nvPr/>
        </p:nvSpPr>
        <p:spPr>
          <a:xfrm rot="20947103">
            <a:off x="1670807" y="1679841"/>
            <a:ext cx="4347316" cy="3949925"/>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26"/>
          <p:cNvSpPr/>
          <p:nvPr/>
        </p:nvSpPr>
        <p:spPr>
          <a:xfrm rot="572052">
            <a:off x="6787616" y="1118151"/>
            <a:ext cx="4347316" cy="3949925"/>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rot="20585172">
            <a:off x="2924586" y="3974219"/>
            <a:ext cx="196297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Shy’M</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endParaRPr>
          </a:p>
        </p:txBody>
      </p:sp>
      <p:sp>
        <p:nvSpPr>
          <p:cNvPr id="29" name="Rectangle 28"/>
          <p:cNvSpPr/>
          <p:nvPr/>
        </p:nvSpPr>
        <p:spPr>
          <a:xfrm rot="635861">
            <a:off x="7017598" y="3336906"/>
            <a:ext cx="372294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Pierre </a:t>
            </a:r>
            <a:r>
              <a:rPr lang="en-US" sz="5400" b="1" dirty="0" err="1">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Gasly</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endParaRPr>
          </a:p>
        </p:txBody>
      </p:sp>
      <p:pic>
        <p:nvPicPr>
          <p:cNvPr id="12" name="Picture 11" descr="background rectangle">
            <a:extLst>
              <a:ext uri="{FF2B5EF4-FFF2-40B4-BE49-F238E27FC236}">
                <a16:creationId xmlns:a16="http://schemas.microsoft.com/office/drawing/2014/main" id="{46557F18-7031-4F68-8256-8EED5F8F0215}"/>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5F622368-0836-487F-9EC9-8E030F48DBAB}"/>
              </a:ext>
            </a:extLst>
          </p:cNvPr>
          <p:cNvSpPr txBox="1">
            <a:spLocks/>
          </p:cNvSpPr>
          <p:nvPr/>
        </p:nvSpPr>
        <p:spPr>
          <a:xfrm>
            <a:off x="-1" y="296864"/>
            <a:ext cx="6457245"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Deux personnes célèbres</a:t>
            </a:r>
            <a:endParaRPr lang="en-GB" sz="3600" b="1" dirty="0">
              <a:solidFill>
                <a:schemeClr val="bg1"/>
              </a:solidFill>
            </a:endParaRPr>
          </a:p>
        </p:txBody>
      </p:sp>
      <p:sp>
        <p:nvSpPr>
          <p:cNvPr id="15" name="Rounded Rectangle 46">
            <a:extLst>
              <a:ext uri="{FF2B5EF4-FFF2-40B4-BE49-F238E27FC236}">
                <a16:creationId xmlns:a16="http://schemas.microsoft.com/office/drawing/2014/main" id="{16327054-13CC-46A1-93AF-9A8C03F7044F}"/>
              </a:ext>
            </a:extLst>
          </p:cNvPr>
          <p:cNvSpPr/>
          <p:nvPr/>
        </p:nvSpPr>
        <p:spPr>
          <a:xfrm>
            <a:off x="8759921" y="235149"/>
            <a:ext cx="3150000" cy="4143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lire / </a:t>
            </a: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6655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graphicFrame>
        <p:nvGraphicFramePr>
          <p:cNvPr id="560" name="Google Shape;560;p21"/>
          <p:cNvGraphicFramePr/>
          <p:nvPr/>
        </p:nvGraphicFramePr>
        <p:xfrm>
          <a:off x="8605580" y="911964"/>
          <a:ext cx="3312000" cy="1080000"/>
        </p:xfrm>
        <a:graphic>
          <a:graphicData uri="http://schemas.openxmlformats.org/drawingml/2006/table">
            <a:tbl>
              <a:tblPr firstRow="1" bandRow="1">
                <a:noFill/>
              </a:tblPr>
              <a:tblGrid>
                <a:gridCol w="662400">
                  <a:extLst>
                    <a:ext uri="{9D8B030D-6E8A-4147-A177-3AD203B41FA5}">
                      <a16:colId xmlns:a16="http://schemas.microsoft.com/office/drawing/2014/main" val="20000"/>
                    </a:ext>
                  </a:extLst>
                </a:gridCol>
                <a:gridCol w="662400">
                  <a:extLst>
                    <a:ext uri="{9D8B030D-6E8A-4147-A177-3AD203B41FA5}">
                      <a16:colId xmlns:a16="http://schemas.microsoft.com/office/drawing/2014/main" val="20001"/>
                    </a:ext>
                  </a:extLst>
                </a:gridCol>
                <a:gridCol w="662400">
                  <a:extLst>
                    <a:ext uri="{9D8B030D-6E8A-4147-A177-3AD203B41FA5}">
                      <a16:colId xmlns:a16="http://schemas.microsoft.com/office/drawing/2014/main" val="20002"/>
                    </a:ext>
                  </a:extLst>
                </a:gridCol>
                <a:gridCol w="662400">
                  <a:extLst>
                    <a:ext uri="{9D8B030D-6E8A-4147-A177-3AD203B41FA5}">
                      <a16:colId xmlns:a16="http://schemas.microsoft.com/office/drawing/2014/main" val="20003"/>
                    </a:ext>
                  </a:extLst>
                </a:gridCol>
                <a:gridCol w="662400">
                  <a:extLst>
                    <a:ext uri="{9D8B030D-6E8A-4147-A177-3AD203B41FA5}">
                      <a16:colId xmlns:a16="http://schemas.microsoft.com/office/drawing/2014/main" val="20004"/>
                    </a:ext>
                  </a:extLst>
                </a:gridCol>
              </a:tblGrid>
              <a:tr h="540000">
                <a:tc>
                  <a:txBody>
                    <a:bodyPr/>
                    <a:lstStyle/>
                    <a:p>
                      <a:pPr marL="0" marR="0" lvl="0" indent="0" algn="ctr" rtl="0">
                        <a:spcBef>
                          <a:spcPts val="0"/>
                        </a:spcBef>
                        <a:spcAft>
                          <a:spcPts val="0"/>
                        </a:spcAft>
                        <a:buNone/>
                      </a:pPr>
                      <a:r>
                        <a:rPr lang="en-GB" sz="2400" b="1" u="none" strike="noStrike" cap="none">
                          <a:solidFill>
                            <a:srgbClr val="115076"/>
                          </a:solidFill>
                        </a:rPr>
                        <a:t>1</a:t>
                      </a:r>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u="none" strike="noStrike" cap="none">
                          <a:solidFill>
                            <a:srgbClr val="115076"/>
                          </a:solidFill>
                        </a:rPr>
                        <a:t>2</a:t>
                      </a:r>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u="none" strike="noStrike" cap="none">
                          <a:solidFill>
                            <a:srgbClr val="115076"/>
                          </a:solidFill>
                        </a:rPr>
                        <a:t>3</a:t>
                      </a:r>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u="none" strike="noStrike" cap="none">
                          <a:solidFill>
                            <a:srgbClr val="115076"/>
                          </a:solidFill>
                        </a:rPr>
                        <a:t>4</a:t>
                      </a:r>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u="none" strike="noStrike" cap="none">
                          <a:solidFill>
                            <a:srgbClr val="115076"/>
                          </a:solidFill>
                        </a:rPr>
                        <a:t>5</a:t>
                      </a:r>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540000">
                <a:tc>
                  <a:txBody>
                    <a:bodyPr/>
                    <a:lstStyle/>
                    <a:p>
                      <a:pPr marL="0" marR="0" lvl="0" indent="0" algn="ctr" rtl="0">
                        <a:spcBef>
                          <a:spcPts val="0"/>
                        </a:spcBef>
                        <a:spcAft>
                          <a:spcPts val="0"/>
                        </a:spcAft>
                        <a:buNone/>
                      </a:pPr>
                      <a:endParaRPr sz="2000" b="1" u="none" strike="noStrike" cap="none">
                        <a:solidFill>
                          <a:srgbClr val="115076"/>
                        </a:solidFill>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endParaRPr sz="2000" b="1" u="none" strike="noStrike" cap="none">
                        <a:solidFill>
                          <a:srgbClr val="115076"/>
                        </a:solidFill>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endParaRPr sz="2000" b="1" u="none" strike="noStrike" cap="none">
                        <a:solidFill>
                          <a:srgbClr val="115076"/>
                        </a:solidFill>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endParaRPr sz="2000" b="1" u="none" strike="noStrike" cap="none">
                        <a:solidFill>
                          <a:srgbClr val="115076"/>
                        </a:solidFill>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endParaRPr sz="2000" b="1" u="none" strike="noStrike" cap="none">
                        <a:solidFill>
                          <a:srgbClr val="115076"/>
                        </a:solidFill>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561" name="Google Shape;561;p21" descr="background rectangle"/>
          <p:cNvPicPr preferRelativeResize="0"/>
          <p:nvPr/>
        </p:nvPicPr>
        <p:blipFill rotWithShape="1">
          <a:blip r:embed="rId3">
            <a:alphaModFix/>
          </a:blip>
          <a:srcRect/>
          <a:stretch/>
        </p:blipFill>
        <p:spPr>
          <a:xfrm>
            <a:off x="0" y="296864"/>
            <a:ext cx="7147931" cy="867128"/>
          </a:xfrm>
          <a:prstGeom prst="rect">
            <a:avLst/>
          </a:prstGeom>
          <a:noFill/>
          <a:ln>
            <a:noFill/>
          </a:ln>
        </p:spPr>
      </p:pic>
      <p:sp>
        <p:nvSpPr>
          <p:cNvPr id="562" name="Google Shape;562;p21"/>
          <p:cNvSpPr txBox="1">
            <a:spLocks noGrp="1"/>
          </p:cNvSpPr>
          <p:nvPr>
            <p:ph type="title"/>
          </p:nvPr>
        </p:nvSpPr>
        <p:spPr>
          <a:xfrm>
            <a:off x="188941" y="296864"/>
            <a:ext cx="6022288"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L’homme qui te ressemble</a:t>
            </a:r>
            <a:endParaRPr sz="3600" b="1">
              <a:solidFill>
                <a:schemeClr val="lt1"/>
              </a:solidFill>
            </a:endParaRPr>
          </a:p>
        </p:txBody>
      </p:sp>
      <p:sp>
        <p:nvSpPr>
          <p:cNvPr id="563" name="Google Shape;563;p21"/>
          <p:cNvSpPr/>
          <p:nvPr/>
        </p:nvSpPr>
        <p:spPr>
          <a:xfrm>
            <a:off x="10748518" y="249869"/>
            <a:ext cx="116140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err="1">
                <a:solidFill>
                  <a:srgbClr val="FFFFFF"/>
                </a:solidFill>
                <a:latin typeface="Century Gothic"/>
                <a:ea typeface="Century Gothic"/>
                <a:cs typeface="Century Gothic"/>
                <a:sym typeface="Century Gothic"/>
              </a:rPr>
              <a:t>écouter</a:t>
            </a:r>
            <a:endParaRPr sz="1800" b="1" i="0" u="none" strike="noStrike" cap="none" dirty="0">
              <a:solidFill>
                <a:srgbClr val="FFFFFF"/>
              </a:solidFill>
              <a:latin typeface="Century Gothic"/>
              <a:ea typeface="Century Gothic"/>
              <a:cs typeface="Century Gothic"/>
              <a:sym typeface="Century Gothic"/>
            </a:endParaRPr>
          </a:p>
        </p:txBody>
      </p:sp>
      <p:graphicFrame>
        <p:nvGraphicFramePr>
          <p:cNvPr id="564" name="Google Shape;564;p21"/>
          <p:cNvGraphicFramePr/>
          <p:nvPr>
            <p:extLst>
              <p:ext uri="{D42A27DB-BD31-4B8C-83A1-F6EECF244321}">
                <p14:modId xmlns:p14="http://schemas.microsoft.com/office/powerpoint/2010/main" val="4149028612"/>
              </p:ext>
            </p:extLst>
          </p:nvPr>
        </p:nvGraphicFramePr>
        <p:xfrm>
          <a:off x="397580" y="2298347"/>
          <a:ext cx="4140000" cy="2086500"/>
        </p:xfrm>
        <a:graphic>
          <a:graphicData uri="http://schemas.openxmlformats.org/drawingml/2006/table">
            <a:tbl>
              <a:tblPr firstRow="1" bandRow="1">
                <a:noFill/>
              </a:tblPr>
              <a:tblGrid>
                <a:gridCol w="362675">
                  <a:extLst>
                    <a:ext uri="{9D8B030D-6E8A-4147-A177-3AD203B41FA5}">
                      <a16:colId xmlns:a16="http://schemas.microsoft.com/office/drawing/2014/main" val="20000"/>
                    </a:ext>
                  </a:extLst>
                </a:gridCol>
                <a:gridCol w="3777325">
                  <a:extLst>
                    <a:ext uri="{9D8B030D-6E8A-4147-A177-3AD203B41FA5}">
                      <a16:colId xmlns:a16="http://schemas.microsoft.com/office/drawing/2014/main" val="20001"/>
                    </a:ext>
                  </a:extLst>
                </a:gridCol>
              </a:tblGrid>
              <a:tr h="1043250">
                <a:tc>
                  <a:txBody>
                    <a:bodyPr/>
                    <a:lstStyle/>
                    <a:p>
                      <a:pPr marL="0" marR="0" lvl="0" indent="0" algn="ctr" rtl="0">
                        <a:spcBef>
                          <a:spcPts val="0"/>
                        </a:spcBef>
                        <a:spcAft>
                          <a:spcPts val="0"/>
                        </a:spcAft>
                        <a:buNone/>
                      </a:pPr>
                      <a:r>
                        <a:rPr lang="en-GB" sz="2400" b="1" u="none" strike="noStrike" cap="none">
                          <a:solidFill>
                            <a:srgbClr val="EA5F00"/>
                          </a:solidFill>
                          <a:latin typeface="Century Gothic"/>
                          <a:ea typeface="Century Gothic"/>
                          <a:cs typeface="Century Gothic"/>
                          <a:sym typeface="Century Gothic"/>
                        </a:rPr>
                        <a:t>a</a:t>
                      </a:r>
                      <a:endParaRPr/>
                    </a:p>
                  </a:txBody>
                  <a:tcPr marL="91450" marR="91450" marT="45725" marB="45725" anchor="ctr"/>
                </a:tc>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u="none" strike="noStrike" cap="none" dirty="0">
                          <a:solidFill>
                            <a:srgbClr val="115076"/>
                          </a:solidFill>
                          <a:latin typeface="Century Gothic"/>
                          <a:ea typeface="Century Gothic"/>
                          <a:cs typeface="Century Gothic"/>
                          <a:sym typeface="Century Gothic"/>
                        </a:rPr>
                        <a:t>[Verse 4 text here]</a:t>
                      </a:r>
                      <a:endParaRPr dirty="0"/>
                    </a:p>
                  </a:txBody>
                  <a:tcPr marL="91450" marR="91450" marT="45725" marB="45725"/>
                </a:tc>
                <a:extLst>
                  <a:ext uri="{0D108BD9-81ED-4DB2-BD59-A6C34878D82A}">
                    <a16:rowId xmlns:a16="http://schemas.microsoft.com/office/drawing/2014/main" val="10000"/>
                  </a:ext>
                </a:extLst>
              </a:tr>
              <a:tr h="1043250">
                <a:tc>
                  <a:txBody>
                    <a:bodyPr/>
                    <a:lstStyle/>
                    <a:p>
                      <a:pPr marL="0" marR="0" lvl="0" indent="0" algn="ctr" rtl="0">
                        <a:spcBef>
                          <a:spcPts val="0"/>
                        </a:spcBef>
                        <a:spcAft>
                          <a:spcPts val="0"/>
                        </a:spcAft>
                        <a:buNone/>
                      </a:pPr>
                      <a:r>
                        <a:rPr lang="en-GB" sz="2400" b="1" u="none" strike="noStrike" cap="none">
                          <a:solidFill>
                            <a:srgbClr val="EA5F00"/>
                          </a:solidFill>
                          <a:latin typeface="Century Gothic"/>
                          <a:ea typeface="Century Gothic"/>
                          <a:cs typeface="Century Gothic"/>
                          <a:sym typeface="Century Gothic"/>
                        </a:rPr>
                        <a:t>b</a:t>
                      </a:r>
                      <a:endParaRPr/>
                    </a:p>
                  </a:txBody>
                  <a:tcPr marL="91450" marR="91450" marT="45725" marB="45725" anchor="ctr"/>
                </a:tc>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u="none" strike="noStrike" cap="none" dirty="0">
                          <a:solidFill>
                            <a:srgbClr val="115076"/>
                          </a:solidFill>
                          <a:latin typeface="Century Gothic"/>
                          <a:ea typeface="Century Gothic"/>
                          <a:cs typeface="Century Gothic"/>
                          <a:sym typeface="Century Gothic"/>
                        </a:rPr>
                        <a:t>[Verse 5 text here]</a:t>
                      </a:r>
                      <a:endParaRPr dirty="0"/>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565" name="Google Shape;565;p21"/>
          <p:cNvGraphicFramePr/>
          <p:nvPr>
            <p:extLst>
              <p:ext uri="{D42A27DB-BD31-4B8C-83A1-F6EECF244321}">
                <p14:modId xmlns:p14="http://schemas.microsoft.com/office/powerpoint/2010/main" val="1966510604"/>
              </p:ext>
            </p:extLst>
          </p:nvPr>
        </p:nvGraphicFramePr>
        <p:xfrm>
          <a:off x="8317580" y="2297337"/>
          <a:ext cx="3600000" cy="1043250"/>
        </p:xfrm>
        <a:graphic>
          <a:graphicData uri="http://schemas.openxmlformats.org/drawingml/2006/table">
            <a:tbl>
              <a:tblPr firstRow="1" bandRow="1">
                <a:noFill/>
              </a:tblPr>
              <a:tblGrid>
                <a:gridCol w="315375">
                  <a:extLst>
                    <a:ext uri="{9D8B030D-6E8A-4147-A177-3AD203B41FA5}">
                      <a16:colId xmlns:a16="http://schemas.microsoft.com/office/drawing/2014/main" val="20000"/>
                    </a:ext>
                  </a:extLst>
                </a:gridCol>
                <a:gridCol w="3284625">
                  <a:extLst>
                    <a:ext uri="{9D8B030D-6E8A-4147-A177-3AD203B41FA5}">
                      <a16:colId xmlns:a16="http://schemas.microsoft.com/office/drawing/2014/main" val="20001"/>
                    </a:ext>
                  </a:extLst>
                </a:gridCol>
              </a:tblGrid>
              <a:tr h="1043250">
                <a:tc>
                  <a:txBody>
                    <a:bodyPr/>
                    <a:lstStyle/>
                    <a:p>
                      <a:pPr marL="0" marR="0" lvl="0" indent="0" algn="ctr" rtl="0">
                        <a:spcBef>
                          <a:spcPts val="0"/>
                        </a:spcBef>
                        <a:spcAft>
                          <a:spcPts val="0"/>
                        </a:spcAft>
                        <a:buNone/>
                      </a:pPr>
                      <a:r>
                        <a:rPr lang="en-GB" sz="2400" b="1" u="none" strike="noStrike" cap="none">
                          <a:solidFill>
                            <a:srgbClr val="EA5F00"/>
                          </a:solidFill>
                          <a:latin typeface="Century Gothic"/>
                          <a:ea typeface="Century Gothic"/>
                          <a:cs typeface="Century Gothic"/>
                          <a:sym typeface="Century Gothic"/>
                        </a:rPr>
                        <a:t>e</a:t>
                      </a:r>
                      <a:endParaRPr/>
                    </a:p>
                  </a:txBody>
                  <a:tcPr marL="91450" marR="91450" marT="45725" marB="45725" anchor="ctr"/>
                </a:tc>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u="none" strike="noStrike" cap="none" dirty="0">
                          <a:solidFill>
                            <a:srgbClr val="115076"/>
                          </a:solidFill>
                          <a:latin typeface="Century Gothic"/>
                          <a:ea typeface="Century Gothic"/>
                          <a:cs typeface="Century Gothic"/>
                          <a:sym typeface="Century Gothic"/>
                        </a:rPr>
                        <a:t>[Verse 2 text here]</a:t>
                      </a:r>
                      <a:endParaRPr dirty="0"/>
                    </a:p>
                  </a:txBody>
                  <a:tcPr marL="91450" marR="91450" marT="45725" marB="45725"/>
                </a:tc>
                <a:extLst>
                  <a:ext uri="{0D108BD9-81ED-4DB2-BD59-A6C34878D82A}">
                    <a16:rowId xmlns:a16="http://schemas.microsoft.com/office/drawing/2014/main" val="10000"/>
                  </a:ext>
                </a:extLst>
              </a:tr>
            </a:tbl>
          </a:graphicData>
        </a:graphic>
      </p:graphicFrame>
      <p:sp>
        <p:nvSpPr>
          <p:cNvPr id="567" name="Google Shape;567;p21"/>
          <p:cNvSpPr/>
          <p:nvPr/>
        </p:nvSpPr>
        <p:spPr>
          <a:xfrm>
            <a:off x="8660645" y="1345424"/>
            <a:ext cx="545342"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cap="none">
                <a:solidFill>
                  <a:srgbClr val="F7CAAC"/>
                </a:solidFill>
                <a:latin typeface="Century Gothic"/>
                <a:ea typeface="Century Gothic"/>
                <a:cs typeface="Century Gothic"/>
                <a:sym typeface="Century Gothic"/>
              </a:rPr>
              <a:t>c</a:t>
            </a:r>
            <a:endParaRPr/>
          </a:p>
        </p:txBody>
      </p:sp>
      <p:sp>
        <p:nvSpPr>
          <p:cNvPr id="568" name="Google Shape;568;p21"/>
          <p:cNvSpPr/>
          <p:nvPr/>
        </p:nvSpPr>
        <p:spPr>
          <a:xfrm>
            <a:off x="9328037" y="1345424"/>
            <a:ext cx="545342"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cap="none">
                <a:solidFill>
                  <a:srgbClr val="F7CAAC"/>
                </a:solidFill>
                <a:latin typeface="Century Gothic"/>
                <a:ea typeface="Century Gothic"/>
                <a:cs typeface="Century Gothic"/>
                <a:sym typeface="Century Gothic"/>
              </a:rPr>
              <a:t>e</a:t>
            </a:r>
            <a:endParaRPr/>
          </a:p>
        </p:txBody>
      </p:sp>
      <p:sp>
        <p:nvSpPr>
          <p:cNvPr id="569" name="Google Shape;569;p21"/>
          <p:cNvSpPr/>
          <p:nvPr/>
        </p:nvSpPr>
        <p:spPr>
          <a:xfrm>
            <a:off x="9969010" y="1345424"/>
            <a:ext cx="55656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cap="none">
                <a:solidFill>
                  <a:srgbClr val="F7CAAC"/>
                </a:solidFill>
                <a:latin typeface="Century Gothic"/>
                <a:ea typeface="Century Gothic"/>
                <a:cs typeface="Century Gothic"/>
                <a:sym typeface="Century Gothic"/>
              </a:rPr>
              <a:t>d</a:t>
            </a:r>
            <a:endParaRPr/>
          </a:p>
        </p:txBody>
      </p:sp>
      <p:sp>
        <p:nvSpPr>
          <p:cNvPr id="570" name="Google Shape;570;p21"/>
          <p:cNvSpPr/>
          <p:nvPr/>
        </p:nvSpPr>
        <p:spPr>
          <a:xfrm>
            <a:off x="10665013" y="1345424"/>
            <a:ext cx="55656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cap="none">
                <a:solidFill>
                  <a:srgbClr val="F7CAAC"/>
                </a:solidFill>
                <a:latin typeface="Century Gothic"/>
                <a:ea typeface="Century Gothic"/>
                <a:cs typeface="Century Gothic"/>
                <a:sym typeface="Century Gothic"/>
              </a:rPr>
              <a:t>a</a:t>
            </a:r>
            <a:endParaRPr/>
          </a:p>
        </p:txBody>
      </p:sp>
      <p:sp>
        <p:nvSpPr>
          <p:cNvPr id="571" name="Google Shape;571;p21"/>
          <p:cNvSpPr/>
          <p:nvPr/>
        </p:nvSpPr>
        <p:spPr>
          <a:xfrm>
            <a:off x="11329218" y="1345424"/>
            <a:ext cx="55656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cap="none">
                <a:solidFill>
                  <a:srgbClr val="F7CAAC"/>
                </a:solidFill>
                <a:latin typeface="Century Gothic"/>
                <a:ea typeface="Century Gothic"/>
                <a:cs typeface="Century Gothic"/>
                <a:sym typeface="Century Gothic"/>
              </a:rPr>
              <a:t>b</a:t>
            </a:r>
            <a:endParaRPr/>
          </a:p>
        </p:txBody>
      </p:sp>
      <p:sp>
        <p:nvSpPr>
          <p:cNvPr id="572" name="Google Shape;572;p21"/>
          <p:cNvSpPr txBox="1"/>
          <p:nvPr/>
        </p:nvSpPr>
        <p:spPr>
          <a:xfrm>
            <a:off x="188942" y="1468533"/>
            <a:ext cx="628805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err="1">
                <a:solidFill>
                  <a:srgbClr val="115076"/>
                </a:solidFill>
                <a:latin typeface="Century Gothic"/>
                <a:ea typeface="Century Gothic"/>
                <a:cs typeface="Century Gothic"/>
                <a:sym typeface="Century Gothic"/>
              </a:rPr>
              <a:t>Écoute</a:t>
            </a:r>
            <a:r>
              <a:rPr lang="en-GB" sz="2800" dirty="0">
                <a:solidFill>
                  <a:srgbClr val="115076"/>
                </a:solidFill>
                <a:latin typeface="Century Gothic"/>
                <a:ea typeface="Century Gothic"/>
                <a:cs typeface="Century Gothic"/>
                <a:sym typeface="Century Gothic"/>
              </a:rPr>
              <a:t>. </a:t>
            </a:r>
            <a:r>
              <a:rPr lang="en-GB" sz="2800" dirty="0" err="1">
                <a:solidFill>
                  <a:srgbClr val="115076"/>
                </a:solidFill>
                <a:latin typeface="Century Gothic"/>
                <a:ea typeface="Century Gothic"/>
                <a:cs typeface="Century Gothic"/>
                <a:sym typeface="Century Gothic"/>
              </a:rPr>
              <a:t>Écris</a:t>
            </a:r>
            <a:r>
              <a:rPr lang="en-GB" sz="2800" dirty="0">
                <a:solidFill>
                  <a:srgbClr val="115076"/>
                </a:solidFill>
                <a:latin typeface="Century Gothic"/>
                <a:ea typeface="Century Gothic"/>
                <a:cs typeface="Century Gothic"/>
                <a:sym typeface="Century Gothic"/>
              </a:rPr>
              <a:t> </a:t>
            </a:r>
            <a:r>
              <a:rPr lang="en-GB" sz="2800" dirty="0" err="1">
                <a:solidFill>
                  <a:srgbClr val="115076"/>
                </a:solidFill>
                <a:latin typeface="Century Gothic"/>
                <a:ea typeface="Century Gothic"/>
                <a:cs typeface="Century Gothic"/>
                <a:sym typeface="Century Gothic"/>
              </a:rPr>
              <a:t>l’ordre</a:t>
            </a:r>
            <a:r>
              <a:rPr lang="en-GB" sz="2800" dirty="0">
                <a:solidFill>
                  <a:srgbClr val="115076"/>
                </a:solidFill>
                <a:latin typeface="Century Gothic"/>
                <a:ea typeface="Century Gothic"/>
                <a:cs typeface="Century Gothic"/>
                <a:sym typeface="Century Gothic"/>
              </a:rPr>
              <a:t> correct.</a:t>
            </a:r>
            <a:endParaRPr dirty="0"/>
          </a:p>
        </p:txBody>
      </p:sp>
      <p:graphicFrame>
        <p:nvGraphicFramePr>
          <p:cNvPr id="573" name="Google Shape;573;p21"/>
          <p:cNvGraphicFramePr/>
          <p:nvPr>
            <p:extLst>
              <p:ext uri="{D42A27DB-BD31-4B8C-83A1-F6EECF244321}">
                <p14:modId xmlns:p14="http://schemas.microsoft.com/office/powerpoint/2010/main" val="1514582659"/>
              </p:ext>
            </p:extLst>
          </p:nvPr>
        </p:nvGraphicFramePr>
        <p:xfrm>
          <a:off x="4537580" y="3341597"/>
          <a:ext cx="3780000" cy="1043250"/>
        </p:xfrm>
        <a:graphic>
          <a:graphicData uri="http://schemas.openxmlformats.org/drawingml/2006/table">
            <a:tbl>
              <a:tblPr firstRow="1" bandRow="1">
                <a:noFill/>
              </a:tblPr>
              <a:tblGrid>
                <a:gridCol w="331150">
                  <a:extLst>
                    <a:ext uri="{9D8B030D-6E8A-4147-A177-3AD203B41FA5}">
                      <a16:colId xmlns:a16="http://schemas.microsoft.com/office/drawing/2014/main" val="20000"/>
                    </a:ext>
                  </a:extLst>
                </a:gridCol>
                <a:gridCol w="3448850">
                  <a:extLst>
                    <a:ext uri="{9D8B030D-6E8A-4147-A177-3AD203B41FA5}">
                      <a16:colId xmlns:a16="http://schemas.microsoft.com/office/drawing/2014/main" val="20001"/>
                    </a:ext>
                  </a:extLst>
                </a:gridCol>
              </a:tblGrid>
              <a:tr h="1043250">
                <a:tc>
                  <a:txBody>
                    <a:bodyPr/>
                    <a:lstStyle/>
                    <a:p>
                      <a:pPr marL="0" marR="0" lvl="0" indent="0" algn="ctr" rtl="0">
                        <a:spcBef>
                          <a:spcPts val="0"/>
                        </a:spcBef>
                        <a:spcAft>
                          <a:spcPts val="0"/>
                        </a:spcAft>
                        <a:buNone/>
                      </a:pPr>
                      <a:r>
                        <a:rPr lang="en-GB" sz="2400" b="1" u="none" strike="noStrike" cap="none">
                          <a:solidFill>
                            <a:srgbClr val="EA5F00"/>
                          </a:solidFill>
                          <a:latin typeface="Century Gothic"/>
                          <a:ea typeface="Century Gothic"/>
                          <a:cs typeface="Century Gothic"/>
                          <a:sym typeface="Century Gothic"/>
                        </a:rPr>
                        <a:t>d</a:t>
                      </a:r>
                      <a:endParaRPr/>
                    </a:p>
                  </a:txBody>
                  <a:tcPr marL="91450" marR="91450" marT="45725" marB="45725" anchor="ctr"/>
                </a:tc>
                <a:tc>
                  <a:txBody>
                    <a:bodyPr/>
                    <a:lstStyle/>
                    <a:p>
                      <a:pPr marL="0" marR="0" lvl="0" indent="0" algn="l" rtl="0">
                        <a:spcBef>
                          <a:spcPts val="0"/>
                        </a:spcBef>
                        <a:spcAft>
                          <a:spcPts val="0"/>
                        </a:spcAft>
                        <a:buNone/>
                      </a:pPr>
                      <a:r>
                        <a:rPr lang="en-GB" sz="2000" u="none" strike="noStrike" cap="none" dirty="0">
                          <a:solidFill>
                            <a:srgbClr val="115076"/>
                          </a:solidFill>
                          <a:latin typeface="Century Gothic"/>
                          <a:ea typeface="Century Gothic"/>
                          <a:cs typeface="Century Gothic"/>
                          <a:sym typeface="Century Gothic"/>
                        </a:rPr>
                        <a:t>[Verse 3 text here]</a:t>
                      </a:r>
                      <a:endParaRPr dirty="0"/>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574" name="Google Shape;574;p21"/>
          <p:cNvGraphicFramePr/>
          <p:nvPr>
            <p:extLst>
              <p:ext uri="{D42A27DB-BD31-4B8C-83A1-F6EECF244321}">
                <p14:modId xmlns:p14="http://schemas.microsoft.com/office/powerpoint/2010/main" val="3088952751"/>
              </p:ext>
            </p:extLst>
          </p:nvPr>
        </p:nvGraphicFramePr>
        <p:xfrm>
          <a:off x="4537580" y="2298347"/>
          <a:ext cx="3780000" cy="1043250"/>
        </p:xfrm>
        <a:graphic>
          <a:graphicData uri="http://schemas.openxmlformats.org/drawingml/2006/table">
            <a:tbl>
              <a:tblPr firstRow="1" bandRow="1">
                <a:noFill/>
              </a:tblPr>
              <a:tblGrid>
                <a:gridCol w="331150">
                  <a:extLst>
                    <a:ext uri="{9D8B030D-6E8A-4147-A177-3AD203B41FA5}">
                      <a16:colId xmlns:a16="http://schemas.microsoft.com/office/drawing/2014/main" val="20000"/>
                    </a:ext>
                  </a:extLst>
                </a:gridCol>
                <a:gridCol w="3448850">
                  <a:extLst>
                    <a:ext uri="{9D8B030D-6E8A-4147-A177-3AD203B41FA5}">
                      <a16:colId xmlns:a16="http://schemas.microsoft.com/office/drawing/2014/main" val="20001"/>
                    </a:ext>
                  </a:extLst>
                </a:gridCol>
              </a:tblGrid>
              <a:tr h="1043250">
                <a:tc>
                  <a:txBody>
                    <a:bodyPr/>
                    <a:lstStyle/>
                    <a:p>
                      <a:pPr marL="0" marR="0" lvl="0" indent="0" algn="ctr" rtl="0">
                        <a:spcBef>
                          <a:spcPts val="0"/>
                        </a:spcBef>
                        <a:spcAft>
                          <a:spcPts val="0"/>
                        </a:spcAft>
                        <a:buNone/>
                      </a:pPr>
                      <a:r>
                        <a:rPr lang="en-GB" sz="2400" b="1">
                          <a:solidFill>
                            <a:srgbClr val="EA5F00"/>
                          </a:solidFill>
                          <a:latin typeface="Century Gothic"/>
                          <a:ea typeface="Century Gothic"/>
                          <a:cs typeface="Century Gothic"/>
                          <a:sym typeface="Century Gothic"/>
                        </a:rPr>
                        <a:t>c</a:t>
                      </a:r>
                      <a:endParaRPr/>
                    </a:p>
                  </a:txBody>
                  <a:tcPr marL="91450" marR="91450" marT="45725" marB="45725" anchor="ctr"/>
                </a:tc>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dirty="0">
                          <a:solidFill>
                            <a:srgbClr val="115076"/>
                          </a:solidFill>
                          <a:latin typeface="Century Gothic"/>
                          <a:ea typeface="Century Gothic"/>
                          <a:cs typeface="Century Gothic"/>
                          <a:sym typeface="Century Gothic"/>
                        </a:rPr>
                        <a:t>[Verse 1 text here]</a:t>
                      </a:r>
                      <a:endParaRPr dirty="0"/>
                    </a:p>
                  </a:txBody>
                  <a:tcPr marL="91450" marR="91450" marT="45725" marB="45725"/>
                </a:tc>
                <a:extLst>
                  <a:ext uri="{0D108BD9-81ED-4DB2-BD59-A6C34878D82A}">
                    <a16:rowId xmlns:a16="http://schemas.microsoft.com/office/drawing/2014/main" val="10000"/>
                  </a:ext>
                </a:extLst>
              </a:tr>
            </a:tbl>
          </a:graphicData>
        </a:graphic>
      </p:graphicFrame>
      <p:sp>
        <p:nvSpPr>
          <p:cNvPr id="17" name="Action Button: Sound 16">
            <a:hlinkClick r:id="" action="ppaction://noaction" highlightClick="1">
              <a:snd r:embed="rId4" name="L'homme_version_1.wav"/>
            </a:hlinkClick>
            <a:extLst>
              <a:ext uri="{FF2B5EF4-FFF2-40B4-BE49-F238E27FC236}">
                <a16:creationId xmlns:a16="http://schemas.microsoft.com/office/drawing/2014/main" id="{E65228DD-3212-486C-8E03-7AF23F5452B9}"/>
              </a:ext>
            </a:extLst>
          </p:cNvPr>
          <p:cNvSpPr/>
          <p:nvPr/>
        </p:nvSpPr>
        <p:spPr>
          <a:xfrm>
            <a:off x="7181072" y="1271276"/>
            <a:ext cx="720436" cy="720437"/>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1</a:t>
            </a:r>
          </a:p>
        </p:txBody>
      </p:sp>
    </p:spTree>
    <p:extLst>
      <p:ext uri="{BB962C8B-B14F-4D97-AF65-F5344CB8AC3E}">
        <p14:creationId xmlns:p14="http://schemas.microsoft.com/office/powerpoint/2010/main" val="272824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7"/>
                                        </p:tgtEl>
                                        <p:attrNameLst>
                                          <p:attrName>style.visibility</p:attrName>
                                        </p:attrNameLst>
                                      </p:cBhvr>
                                      <p:to>
                                        <p:strVal val="visible"/>
                                      </p:to>
                                    </p:set>
                                    <p:animEffect transition="in" filter="fade">
                                      <p:cBhvr>
                                        <p:cTn id="7" dur="500"/>
                                        <p:tgtEl>
                                          <p:spTgt spid="5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8"/>
                                        </p:tgtEl>
                                        <p:attrNameLst>
                                          <p:attrName>style.visibility</p:attrName>
                                        </p:attrNameLst>
                                      </p:cBhvr>
                                      <p:to>
                                        <p:strVal val="visible"/>
                                      </p:to>
                                    </p:set>
                                    <p:animEffect transition="in" filter="fade">
                                      <p:cBhvr>
                                        <p:cTn id="12" dur="500"/>
                                        <p:tgtEl>
                                          <p:spTgt spid="5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9"/>
                                        </p:tgtEl>
                                        <p:attrNameLst>
                                          <p:attrName>style.visibility</p:attrName>
                                        </p:attrNameLst>
                                      </p:cBhvr>
                                      <p:to>
                                        <p:strVal val="visible"/>
                                      </p:to>
                                    </p:set>
                                    <p:animEffect transition="in" filter="fade">
                                      <p:cBhvr>
                                        <p:cTn id="17" dur="500"/>
                                        <p:tgtEl>
                                          <p:spTgt spid="5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0"/>
                                        </p:tgtEl>
                                        <p:attrNameLst>
                                          <p:attrName>style.visibility</p:attrName>
                                        </p:attrNameLst>
                                      </p:cBhvr>
                                      <p:to>
                                        <p:strVal val="visible"/>
                                      </p:to>
                                    </p:set>
                                    <p:animEffect transition="in" filter="fade">
                                      <p:cBhvr>
                                        <p:cTn id="22" dur="500"/>
                                        <p:tgtEl>
                                          <p:spTgt spid="5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1"/>
                                        </p:tgtEl>
                                        <p:attrNameLst>
                                          <p:attrName>style.visibility</p:attrName>
                                        </p:attrNameLst>
                                      </p:cBhvr>
                                      <p:to>
                                        <p:strVal val="visible"/>
                                      </p:to>
                                    </p:set>
                                    <p:animEffect transition="in" filter="fade">
                                      <p:cBhvr>
                                        <p:cTn id="27" dur="500"/>
                                        <p:tgtEl>
                                          <p:spTgt spid="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22" descr="background rectangle"/>
          <p:cNvPicPr preferRelativeResize="0"/>
          <p:nvPr/>
        </p:nvPicPr>
        <p:blipFill rotWithShape="1">
          <a:blip r:embed="rId9">
            <a:alphaModFix/>
          </a:blip>
          <a:srcRect/>
          <a:stretch/>
        </p:blipFill>
        <p:spPr>
          <a:xfrm>
            <a:off x="-1" y="296864"/>
            <a:ext cx="6457246" cy="867128"/>
          </a:xfrm>
          <a:prstGeom prst="rect">
            <a:avLst/>
          </a:prstGeom>
          <a:noFill/>
          <a:ln>
            <a:noFill/>
          </a:ln>
        </p:spPr>
      </p:pic>
      <p:sp>
        <p:nvSpPr>
          <p:cNvPr id="581" name="Google Shape;581;p2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Vers 3</a:t>
            </a:r>
            <a:endParaRPr/>
          </a:p>
        </p:txBody>
      </p:sp>
      <p:sp>
        <p:nvSpPr>
          <p:cNvPr id="582" name="Google Shape;582;p22"/>
          <p:cNvSpPr/>
          <p:nvPr/>
        </p:nvSpPr>
        <p:spPr>
          <a:xfrm>
            <a:off x="10470995" y="249869"/>
            <a:ext cx="143892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 / parler</a:t>
            </a:r>
            <a:endParaRPr sz="1800" b="1" i="0" u="none" strike="noStrike" cap="none">
              <a:solidFill>
                <a:srgbClr val="FFFFFF"/>
              </a:solidFill>
              <a:latin typeface="Century Gothic"/>
              <a:ea typeface="Century Gothic"/>
              <a:cs typeface="Century Gothic"/>
              <a:sym typeface="Century Gothic"/>
            </a:endParaRPr>
          </a:p>
        </p:txBody>
      </p:sp>
      <p:sp>
        <p:nvSpPr>
          <p:cNvPr id="583" name="Google Shape;583;p22"/>
          <p:cNvSpPr txBox="1"/>
          <p:nvPr/>
        </p:nvSpPr>
        <p:spPr>
          <a:xfrm>
            <a:off x="187121" y="1149449"/>
            <a:ext cx="5181600" cy="6100355"/>
          </a:xfrm>
          <a:prstGeom prst="rect">
            <a:avLst/>
          </a:prstGeom>
          <a:noFill/>
          <a:ln>
            <a:noFill/>
          </a:ln>
        </p:spPr>
        <p:txBody>
          <a:bodyPr spcFirstLastPara="1" wrap="square" lIns="91425" tIns="45700" rIns="91425" bIns="45700" anchor="t" anchorCtr="0">
            <a:normAutofit/>
          </a:bodyPr>
          <a:lstStyle/>
          <a:p>
            <a:pPr marL="0" marR="0" lvl="0" indent="0" algn="l" rtl="0">
              <a:lnSpc>
                <a:spcPct val="200000"/>
              </a:lnSpc>
              <a:spcBef>
                <a:spcPts val="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1]</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2]</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3]</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4]</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5]</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6]</a:t>
            </a:r>
            <a:endParaRPr dirty="0"/>
          </a:p>
        </p:txBody>
      </p:sp>
      <p:pic>
        <p:nvPicPr>
          <p:cNvPr id="584" name="Google Shape;584;p22"/>
          <p:cNvPicPr preferRelativeResize="0"/>
          <p:nvPr/>
        </p:nvPicPr>
        <p:blipFill rotWithShape="1">
          <a:blip r:embed="rId10">
            <a:alphaModFix/>
          </a:blip>
          <a:srcRect l="36618" t="14632" r="34256" b="10567"/>
          <a:stretch/>
        </p:blipFill>
        <p:spPr>
          <a:xfrm>
            <a:off x="5569744" y="1214607"/>
            <a:ext cx="686478" cy="720000"/>
          </a:xfrm>
          <a:prstGeom prst="rect">
            <a:avLst/>
          </a:prstGeom>
          <a:noFill/>
          <a:ln>
            <a:noFill/>
          </a:ln>
        </p:spPr>
      </p:pic>
      <p:pic>
        <p:nvPicPr>
          <p:cNvPr id="585" name="Google Shape;585;p22"/>
          <p:cNvPicPr preferRelativeResize="0"/>
          <p:nvPr/>
        </p:nvPicPr>
        <p:blipFill rotWithShape="1">
          <a:blip r:embed="rId11">
            <a:alphaModFix/>
          </a:blip>
          <a:srcRect/>
          <a:stretch/>
        </p:blipFill>
        <p:spPr>
          <a:xfrm>
            <a:off x="4727347" y="1219617"/>
            <a:ext cx="836037" cy="720000"/>
          </a:xfrm>
          <a:prstGeom prst="rect">
            <a:avLst/>
          </a:prstGeom>
          <a:noFill/>
          <a:ln>
            <a:noFill/>
          </a:ln>
        </p:spPr>
      </p:pic>
      <p:pic>
        <p:nvPicPr>
          <p:cNvPr id="586" name="Google Shape;586;p22"/>
          <p:cNvPicPr preferRelativeResize="0"/>
          <p:nvPr/>
        </p:nvPicPr>
        <p:blipFill rotWithShape="1">
          <a:blip r:embed="rId12">
            <a:alphaModFix/>
          </a:blip>
          <a:srcRect/>
          <a:stretch/>
        </p:blipFill>
        <p:spPr>
          <a:xfrm>
            <a:off x="6179215" y="1214607"/>
            <a:ext cx="720000" cy="720000"/>
          </a:xfrm>
          <a:prstGeom prst="rect">
            <a:avLst/>
          </a:prstGeom>
          <a:noFill/>
          <a:ln>
            <a:noFill/>
          </a:ln>
        </p:spPr>
      </p:pic>
      <p:pic>
        <p:nvPicPr>
          <p:cNvPr id="587" name="Google Shape;587;p22"/>
          <p:cNvPicPr preferRelativeResize="0"/>
          <p:nvPr/>
        </p:nvPicPr>
        <p:blipFill rotWithShape="1">
          <a:blip r:embed="rId13">
            <a:alphaModFix/>
          </a:blip>
          <a:srcRect/>
          <a:stretch/>
        </p:blipFill>
        <p:spPr>
          <a:xfrm>
            <a:off x="4805622" y="5462723"/>
            <a:ext cx="720000" cy="720000"/>
          </a:xfrm>
          <a:prstGeom prst="rect">
            <a:avLst/>
          </a:prstGeom>
          <a:noFill/>
          <a:ln>
            <a:noFill/>
          </a:ln>
        </p:spPr>
      </p:pic>
      <p:pic>
        <p:nvPicPr>
          <p:cNvPr id="588" name="Google Shape;588;p22"/>
          <p:cNvPicPr preferRelativeResize="0"/>
          <p:nvPr/>
        </p:nvPicPr>
        <p:blipFill rotWithShape="1">
          <a:blip r:embed="rId14">
            <a:alphaModFix/>
          </a:blip>
          <a:srcRect/>
          <a:stretch/>
        </p:blipFill>
        <p:spPr>
          <a:xfrm>
            <a:off x="5574549" y="5462723"/>
            <a:ext cx="823000" cy="720000"/>
          </a:xfrm>
          <a:prstGeom prst="rect">
            <a:avLst/>
          </a:prstGeom>
          <a:noFill/>
          <a:ln>
            <a:noFill/>
          </a:ln>
        </p:spPr>
      </p:pic>
      <p:cxnSp>
        <p:nvCxnSpPr>
          <p:cNvPr id="589" name="Google Shape;589;p22"/>
          <p:cNvCxnSpPr/>
          <p:nvPr/>
        </p:nvCxnSpPr>
        <p:spPr>
          <a:xfrm>
            <a:off x="7761743" y="2290270"/>
            <a:ext cx="718457" cy="378823"/>
          </a:xfrm>
          <a:prstGeom prst="straightConnector1">
            <a:avLst/>
          </a:prstGeom>
          <a:noFill/>
          <a:ln w="57150" cap="flat" cmpd="sng">
            <a:solidFill>
              <a:schemeClr val="lt1"/>
            </a:solidFill>
            <a:prstDash val="solid"/>
            <a:miter lim="800000"/>
            <a:headEnd type="none" w="sm" len="sm"/>
            <a:tailEnd type="triangle" w="med" len="med"/>
          </a:ln>
        </p:spPr>
      </p:cxnSp>
      <p:cxnSp>
        <p:nvCxnSpPr>
          <p:cNvPr id="590" name="Google Shape;590;p22"/>
          <p:cNvCxnSpPr/>
          <p:nvPr/>
        </p:nvCxnSpPr>
        <p:spPr>
          <a:xfrm rot="10800000" flipH="1">
            <a:off x="5707934" y="2620680"/>
            <a:ext cx="712791" cy="180618"/>
          </a:xfrm>
          <a:prstGeom prst="straightConnector1">
            <a:avLst/>
          </a:prstGeom>
          <a:noFill/>
          <a:ln w="57150" cap="flat" cmpd="sng">
            <a:solidFill>
              <a:schemeClr val="lt1"/>
            </a:solidFill>
            <a:prstDash val="solid"/>
            <a:miter lim="800000"/>
            <a:headEnd type="none" w="sm" len="sm"/>
            <a:tailEnd type="triangle" w="med" len="med"/>
          </a:ln>
        </p:spPr>
      </p:cxnSp>
      <p:cxnSp>
        <p:nvCxnSpPr>
          <p:cNvPr id="591" name="Google Shape;591;p22"/>
          <p:cNvCxnSpPr/>
          <p:nvPr/>
        </p:nvCxnSpPr>
        <p:spPr>
          <a:xfrm>
            <a:off x="5707934" y="2824861"/>
            <a:ext cx="1319883" cy="544398"/>
          </a:xfrm>
          <a:prstGeom prst="straightConnector1">
            <a:avLst/>
          </a:prstGeom>
          <a:noFill/>
          <a:ln w="57150" cap="flat" cmpd="sng">
            <a:solidFill>
              <a:schemeClr val="lt1"/>
            </a:solidFill>
            <a:prstDash val="solid"/>
            <a:miter lim="800000"/>
            <a:headEnd type="none" w="sm" len="sm"/>
            <a:tailEnd type="triangle" w="med" len="med"/>
          </a:ln>
        </p:spPr>
      </p:cxnSp>
      <p:cxnSp>
        <p:nvCxnSpPr>
          <p:cNvPr id="592" name="Google Shape;592;p22"/>
          <p:cNvCxnSpPr/>
          <p:nvPr/>
        </p:nvCxnSpPr>
        <p:spPr>
          <a:xfrm rot="10800000" flipH="1">
            <a:off x="9531169" y="2576458"/>
            <a:ext cx="290049" cy="792801"/>
          </a:xfrm>
          <a:prstGeom prst="straightConnector1">
            <a:avLst/>
          </a:prstGeom>
          <a:noFill/>
          <a:ln w="57150" cap="flat" cmpd="sng">
            <a:solidFill>
              <a:schemeClr val="lt1"/>
            </a:solidFill>
            <a:prstDash val="solid"/>
            <a:miter lim="800000"/>
            <a:headEnd type="none" w="sm" len="sm"/>
            <a:tailEnd type="triangle" w="med" len="med"/>
          </a:ln>
        </p:spPr>
      </p:cxnSp>
      <p:cxnSp>
        <p:nvCxnSpPr>
          <p:cNvPr id="593" name="Google Shape;593;p22"/>
          <p:cNvCxnSpPr/>
          <p:nvPr/>
        </p:nvCxnSpPr>
        <p:spPr>
          <a:xfrm>
            <a:off x="8357864" y="1533195"/>
            <a:ext cx="425553" cy="541690"/>
          </a:xfrm>
          <a:prstGeom prst="straightConnector1">
            <a:avLst/>
          </a:prstGeom>
          <a:noFill/>
          <a:ln w="57150" cap="flat" cmpd="sng">
            <a:solidFill>
              <a:schemeClr val="lt1"/>
            </a:solidFill>
            <a:prstDash val="solid"/>
            <a:miter lim="800000"/>
            <a:headEnd type="none" w="sm" len="sm"/>
            <a:tailEnd type="triangle" w="med" len="med"/>
          </a:ln>
        </p:spPr>
      </p:cxnSp>
      <p:pic>
        <p:nvPicPr>
          <p:cNvPr id="594" name="Google Shape;594;p22"/>
          <p:cNvPicPr preferRelativeResize="0"/>
          <p:nvPr/>
        </p:nvPicPr>
        <p:blipFill rotWithShape="1">
          <a:blip r:embed="rId15">
            <a:alphaModFix/>
          </a:blip>
          <a:srcRect/>
          <a:stretch/>
        </p:blipFill>
        <p:spPr>
          <a:xfrm>
            <a:off x="4809334" y="2169527"/>
            <a:ext cx="464053" cy="720000"/>
          </a:xfrm>
          <a:prstGeom prst="rect">
            <a:avLst/>
          </a:prstGeom>
          <a:noFill/>
          <a:ln>
            <a:noFill/>
          </a:ln>
        </p:spPr>
      </p:pic>
      <p:cxnSp>
        <p:nvCxnSpPr>
          <p:cNvPr id="595" name="Google Shape;595;p22"/>
          <p:cNvCxnSpPr/>
          <p:nvPr/>
        </p:nvCxnSpPr>
        <p:spPr>
          <a:xfrm rot="10800000" flipH="1">
            <a:off x="4533067" y="1974992"/>
            <a:ext cx="670174" cy="770219"/>
          </a:xfrm>
          <a:prstGeom prst="straightConnector1">
            <a:avLst/>
          </a:prstGeom>
          <a:noFill/>
          <a:ln w="57150" cap="flat" cmpd="sng">
            <a:solidFill>
              <a:schemeClr val="dk1"/>
            </a:solidFill>
            <a:prstDash val="solid"/>
            <a:miter lim="800000"/>
            <a:headEnd type="triangle" w="med" len="med"/>
            <a:tailEnd type="triangle" w="med" len="med"/>
          </a:ln>
        </p:spPr>
      </p:cxnSp>
      <p:cxnSp>
        <p:nvCxnSpPr>
          <p:cNvPr id="596" name="Google Shape;596;p22"/>
          <p:cNvCxnSpPr/>
          <p:nvPr/>
        </p:nvCxnSpPr>
        <p:spPr>
          <a:xfrm rot="10800000">
            <a:off x="4689585" y="3097060"/>
            <a:ext cx="0" cy="584827"/>
          </a:xfrm>
          <a:prstGeom prst="straightConnector1">
            <a:avLst/>
          </a:prstGeom>
          <a:noFill/>
          <a:ln w="57150" cap="flat" cmpd="sng">
            <a:solidFill>
              <a:schemeClr val="dk1"/>
            </a:solidFill>
            <a:prstDash val="solid"/>
            <a:miter lim="800000"/>
            <a:headEnd type="triangle" w="med" len="med"/>
            <a:tailEnd type="triangle" w="med" len="med"/>
          </a:ln>
        </p:spPr>
      </p:cxnSp>
      <p:pic>
        <p:nvPicPr>
          <p:cNvPr id="597" name="Google Shape;597;p22"/>
          <p:cNvPicPr preferRelativeResize="0"/>
          <p:nvPr/>
        </p:nvPicPr>
        <p:blipFill rotWithShape="1">
          <a:blip r:embed="rId16">
            <a:alphaModFix/>
          </a:blip>
          <a:srcRect/>
          <a:stretch/>
        </p:blipFill>
        <p:spPr>
          <a:xfrm flipH="1">
            <a:off x="4644697" y="3048806"/>
            <a:ext cx="1440000" cy="720000"/>
          </a:xfrm>
          <a:prstGeom prst="rect">
            <a:avLst/>
          </a:prstGeom>
          <a:noFill/>
          <a:ln>
            <a:noFill/>
          </a:ln>
        </p:spPr>
      </p:pic>
      <p:pic>
        <p:nvPicPr>
          <p:cNvPr id="598" name="Google Shape;598;p22"/>
          <p:cNvPicPr preferRelativeResize="0"/>
          <p:nvPr/>
        </p:nvPicPr>
        <p:blipFill rotWithShape="1">
          <a:blip r:embed="rId17">
            <a:alphaModFix/>
          </a:blip>
          <a:srcRect/>
          <a:stretch/>
        </p:blipFill>
        <p:spPr>
          <a:xfrm flipH="1">
            <a:off x="6087559" y="3032822"/>
            <a:ext cx="1440000" cy="720000"/>
          </a:xfrm>
          <a:prstGeom prst="rect">
            <a:avLst/>
          </a:prstGeom>
          <a:noFill/>
          <a:ln>
            <a:noFill/>
          </a:ln>
        </p:spPr>
      </p:pic>
      <p:cxnSp>
        <p:nvCxnSpPr>
          <p:cNvPr id="599" name="Google Shape;599;p22"/>
          <p:cNvCxnSpPr/>
          <p:nvPr/>
        </p:nvCxnSpPr>
        <p:spPr>
          <a:xfrm rot="10800000" flipH="1">
            <a:off x="6171526" y="3136667"/>
            <a:ext cx="15379" cy="399664"/>
          </a:xfrm>
          <a:prstGeom prst="straightConnector1">
            <a:avLst/>
          </a:prstGeom>
          <a:noFill/>
          <a:ln w="57150" cap="flat" cmpd="sng">
            <a:solidFill>
              <a:schemeClr val="dk1"/>
            </a:solidFill>
            <a:prstDash val="solid"/>
            <a:miter lim="800000"/>
            <a:headEnd type="triangle" w="med" len="med"/>
            <a:tailEnd type="triangle" w="med" len="med"/>
          </a:ln>
        </p:spPr>
      </p:cxnSp>
      <p:pic>
        <p:nvPicPr>
          <p:cNvPr id="600" name="Google Shape;600;p22"/>
          <p:cNvPicPr preferRelativeResize="0"/>
          <p:nvPr/>
        </p:nvPicPr>
        <p:blipFill rotWithShape="1">
          <a:blip r:embed="rId18">
            <a:alphaModFix/>
          </a:blip>
          <a:srcRect/>
          <a:stretch/>
        </p:blipFill>
        <p:spPr>
          <a:xfrm>
            <a:off x="5573575" y="4015712"/>
            <a:ext cx="640000" cy="720000"/>
          </a:xfrm>
          <a:prstGeom prst="rect">
            <a:avLst/>
          </a:prstGeom>
          <a:noFill/>
          <a:ln>
            <a:noFill/>
          </a:ln>
        </p:spPr>
      </p:pic>
      <p:pic>
        <p:nvPicPr>
          <p:cNvPr id="601" name="Google Shape;601;p22"/>
          <p:cNvPicPr preferRelativeResize="0"/>
          <p:nvPr/>
        </p:nvPicPr>
        <p:blipFill rotWithShape="1">
          <a:blip r:embed="rId19">
            <a:alphaModFix/>
          </a:blip>
          <a:srcRect/>
          <a:stretch/>
        </p:blipFill>
        <p:spPr>
          <a:xfrm>
            <a:off x="4799910" y="4001511"/>
            <a:ext cx="640000" cy="720000"/>
          </a:xfrm>
          <a:prstGeom prst="rect">
            <a:avLst/>
          </a:prstGeom>
          <a:noFill/>
          <a:ln>
            <a:noFill/>
          </a:ln>
        </p:spPr>
      </p:pic>
      <p:pic>
        <p:nvPicPr>
          <p:cNvPr id="602" name="Google Shape;602;p22"/>
          <p:cNvPicPr preferRelativeResize="0"/>
          <p:nvPr/>
        </p:nvPicPr>
        <p:blipFill rotWithShape="1">
          <a:blip r:embed="rId20">
            <a:alphaModFix/>
          </a:blip>
          <a:srcRect/>
          <a:stretch/>
        </p:blipFill>
        <p:spPr>
          <a:xfrm>
            <a:off x="4779540" y="4738312"/>
            <a:ext cx="720000" cy="720000"/>
          </a:xfrm>
          <a:prstGeom prst="rect">
            <a:avLst/>
          </a:prstGeom>
          <a:noFill/>
          <a:ln>
            <a:noFill/>
          </a:ln>
        </p:spPr>
      </p:pic>
      <p:pic>
        <p:nvPicPr>
          <p:cNvPr id="603" name="Google Shape;603;p22"/>
          <p:cNvPicPr preferRelativeResize="0"/>
          <p:nvPr/>
        </p:nvPicPr>
        <p:blipFill rotWithShape="1">
          <a:blip r:embed="rId21">
            <a:alphaModFix/>
          </a:blip>
          <a:srcRect/>
          <a:stretch/>
        </p:blipFill>
        <p:spPr>
          <a:xfrm>
            <a:off x="5529135" y="4727569"/>
            <a:ext cx="691000" cy="720000"/>
          </a:xfrm>
          <a:prstGeom prst="rect">
            <a:avLst/>
          </a:prstGeom>
          <a:noFill/>
          <a:ln>
            <a:noFill/>
          </a:ln>
        </p:spPr>
      </p:pic>
      <p:pic>
        <p:nvPicPr>
          <p:cNvPr id="604" name="Google Shape;604;p22"/>
          <p:cNvPicPr preferRelativeResize="0"/>
          <p:nvPr/>
        </p:nvPicPr>
        <p:blipFill rotWithShape="1">
          <a:blip r:embed="rId22">
            <a:alphaModFix/>
          </a:blip>
          <a:srcRect/>
          <a:stretch/>
        </p:blipFill>
        <p:spPr>
          <a:xfrm>
            <a:off x="6367875" y="4742723"/>
            <a:ext cx="705480" cy="720000"/>
          </a:xfrm>
          <a:prstGeom prst="rect">
            <a:avLst/>
          </a:prstGeom>
          <a:noFill/>
          <a:ln>
            <a:noFill/>
          </a:ln>
        </p:spPr>
      </p:pic>
      <p:cxnSp>
        <p:nvCxnSpPr>
          <p:cNvPr id="605" name="Google Shape;605;p22"/>
          <p:cNvCxnSpPr/>
          <p:nvPr/>
        </p:nvCxnSpPr>
        <p:spPr>
          <a:xfrm>
            <a:off x="4776709" y="4001511"/>
            <a:ext cx="248651" cy="360000"/>
          </a:xfrm>
          <a:prstGeom prst="straightConnector1">
            <a:avLst/>
          </a:prstGeom>
          <a:noFill/>
          <a:ln w="38100" cap="flat" cmpd="sng">
            <a:solidFill>
              <a:schemeClr val="dk1"/>
            </a:solidFill>
            <a:prstDash val="solid"/>
            <a:miter lim="800000"/>
            <a:headEnd type="none" w="sm" len="sm"/>
            <a:tailEnd type="triangle" w="med" len="med"/>
          </a:ln>
        </p:spPr>
      </p:cxnSp>
      <p:cxnSp>
        <p:nvCxnSpPr>
          <p:cNvPr id="606" name="Google Shape;606;p22"/>
          <p:cNvCxnSpPr/>
          <p:nvPr/>
        </p:nvCxnSpPr>
        <p:spPr>
          <a:xfrm>
            <a:off x="5538631" y="4008278"/>
            <a:ext cx="248651" cy="360000"/>
          </a:xfrm>
          <a:prstGeom prst="straightConnector1">
            <a:avLst/>
          </a:prstGeom>
          <a:noFill/>
          <a:ln w="38100" cap="flat" cmpd="sng">
            <a:solidFill>
              <a:schemeClr val="dk1"/>
            </a:solidFill>
            <a:prstDash val="solid"/>
            <a:miter lim="800000"/>
            <a:headEnd type="none" w="sm" len="sm"/>
            <a:tailEnd type="triangle" w="med" len="med"/>
          </a:ln>
        </p:spPr>
      </p:cxnSp>
    </p:spTree>
    <p:extLst>
      <p:ext uri="{BB962C8B-B14F-4D97-AF65-F5344CB8AC3E}">
        <p14:creationId xmlns:p14="http://schemas.microsoft.com/office/powerpoint/2010/main" val="394064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
                                            <p:txEl>
                                              <p:pRg st="0" end="0"/>
                                            </p:txEl>
                                          </p:spTgt>
                                        </p:tgtEl>
                                        <p:attrNameLst>
                                          <p:attrName>style.visibility</p:attrName>
                                        </p:attrNameLst>
                                      </p:cBhvr>
                                      <p:to>
                                        <p:strVal val="visible"/>
                                      </p:to>
                                    </p:set>
                                    <p:animEffect transition="in" filter="fade">
                                      <p:cBhvr>
                                        <p:cTn id="7" dur="500"/>
                                        <p:tgtEl>
                                          <p:spTgt spid="58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ine_7.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85"/>
                                        </p:tgtEl>
                                        <p:attrNameLst>
                                          <p:attrName>style.visibility</p:attrName>
                                        </p:attrNameLst>
                                      </p:cBhvr>
                                      <p:to>
                                        <p:strVal val="visible"/>
                                      </p:to>
                                    </p:set>
                                    <p:animEffect transition="in" filter="fade">
                                      <p:cBhvr>
                                        <p:cTn id="11" dur="500"/>
                                        <p:tgtEl>
                                          <p:spTgt spid="58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84"/>
                                        </p:tgtEl>
                                        <p:attrNameLst>
                                          <p:attrName>style.visibility</p:attrName>
                                        </p:attrNameLst>
                                      </p:cBhvr>
                                      <p:to>
                                        <p:strVal val="visible"/>
                                      </p:to>
                                    </p:set>
                                    <p:animEffect transition="in" filter="fade">
                                      <p:cBhvr>
                                        <p:cTn id="15" dur="500"/>
                                        <p:tgtEl>
                                          <p:spTgt spid="58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86"/>
                                        </p:tgtEl>
                                        <p:attrNameLst>
                                          <p:attrName>style.visibility</p:attrName>
                                        </p:attrNameLst>
                                      </p:cBhvr>
                                      <p:to>
                                        <p:strVal val="visible"/>
                                      </p:to>
                                    </p:set>
                                    <p:animEffect transition="in" filter="fade">
                                      <p:cBhvr>
                                        <p:cTn id="19" dur="500"/>
                                        <p:tgtEl>
                                          <p:spTgt spid="58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83">
                                            <p:txEl>
                                              <p:pRg st="1" end="1"/>
                                            </p:txEl>
                                          </p:spTgt>
                                        </p:tgtEl>
                                        <p:attrNameLst>
                                          <p:attrName>style.visibility</p:attrName>
                                        </p:attrNameLst>
                                      </p:cBhvr>
                                      <p:to>
                                        <p:strVal val="visible"/>
                                      </p:to>
                                    </p:set>
                                    <p:animEffect transition="in" filter="fade">
                                      <p:cBhvr>
                                        <p:cTn id="24" dur="500"/>
                                        <p:tgtEl>
                                          <p:spTgt spid="583">
                                            <p:txEl>
                                              <p:pRg st="1" end="1"/>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4" name="Line__14.wav"/>
                                        </p:tgtEl>
                                      </p:cMediaNode>
                                    </p:audio>
                                  </p:sub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595"/>
                                        </p:tgtEl>
                                        <p:attrNameLst>
                                          <p:attrName>style.visibility</p:attrName>
                                        </p:attrNameLst>
                                      </p:cBhvr>
                                      <p:to>
                                        <p:strVal val="visible"/>
                                      </p:to>
                                    </p:set>
                                    <p:animEffect transition="in" filter="fade">
                                      <p:cBhvr>
                                        <p:cTn id="28" dur="500"/>
                                        <p:tgtEl>
                                          <p:spTgt spid="595"/>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594"/>
                                        </p:tgtEl>
                                        <p:attrNameLst>
                                          <p:attrName>style.visibility</p:attrName>
                                        </p:attrNameLst>
                                      </p:cBhvr>
                                      <p:to>
                                        <p:strVal val="visible"/>
                                      </p:to>
                                    </p:set>
                                    <p:animEffect transition="in" filter="fade">
                                      <p:cBhvr>
                                        <p:cTn id="32" dur="500"/>
                                        <p:tgtEl>
                                          <p:spTgt spid="5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83">
                                            <p:txEl>
                                              <p:pRg st="2" end="2"/>
                                            </p:txEl>
                                          </p:spTgt>
                                        </p:tgtEl>
                                        <p:attrNameLst>
                                          <p:attrName>style.visibility</p:attrName>
                                        </p:attrNameLst>
                                      </p:cBhvr>
                                      <p:to>
                                        <p:strVal val="visible"/>
                                      </p:to>
                                    </p:set>
                                    <p:animEffect transition="in" filter="fade">
                                      <p:cBhvr>
                                        <p:cTn id="37" dur="500"/>
                                        <p:tgtEl>
                                          <p:spTgt spid="583">
                                            <p:txEl>
                                              <p:pRg st="2" end="2"/>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5" name="Line_15b.wav"/>
                                        </p:tgtEl>
                                      </p:cMediaNode>
                                    </p:audio>
                                  </p:sub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596"/>
                                        </p:tgtEl>
                                        <p:attrNameLst>
                                          <p:attrName>style.visibility</p:attrName>
                                        </p:attrNameLst>
                                      </p:cBhvr>
                                      <p:to>
                                        <p:strVal val="visible"/>
                                      </p:to>
                                    </p:set>
                                    <p:animEffect transition="in" filter="fade">
                                      <p:cBhvr>
                                        <p:cTn id="41" dur="500"/>
                                        <p:tgtEl>
                                          <p:spTgt spid="596"/>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597"/>
                                        </p:tgtEl>
                                        <p:attrNameLst>
                                          <p:attrName>style.visibility</p:attrName>
                                        </p:attrNameLst>
                                      </p:cBhvr>
                                      <p:to>
                                        <p:strVal val="visible"/>
                                      </p:to>
                                    </p:set>
                                    <p:animEffect transition="in" filter="fade">
                                      <p:cBhvr>
                                        <p:cTn id="45" dur="500"/>
                                        <p:tgtEl>
                                          <p:spTgt spid="597"/>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599"/>
                                        </p:tgtEl>
                                        <p:attrNameLst>
                                          <p:attrName>style.visibility</p:attrName>
                                        </p:attrNameLst>
                                      </p:cBhvr>
                                      <p:to>
                                        <p:strVal val="visible"/>
                                      </p:to>
                                    </p:set>
                                    <p:animEffect transition="in" filter="fade">
                                      <p:cBhvr>
                                        <p:cTn id="49" dur="500"/>
                                        <p:tgtEl>
                                          <p:spTgt spid="599"/>
                                        </p:tgtEl>
                                      </p:cBhvr>
                                    </p:animEffect>
                                  </p:childTnLst>
                                </p:cTn>
                              </p:par>
                            </p:childTnLst>
                          </p:cTn>
                        </p:par>
                        <p:par>
                          <p:cTn id="50" fill="hold">
                            <p:stCondLst>
                              <p:cond delay="2000"/>
                            </p:stCondLst>
                            <p:childTnLst>
                              <p:par>
                                <p:cTn id="51" presetID="10" presetClass="entr" presetSubtype="0" fill="hold" nodeType="afterEffect">
                                  <p:stCondLst>
                                    <p:cond delay="0"/>
                                  </p:stCondLst>
                                  <p:childTnLst>
                                    <p:set>
                                      <p:cBhvr>
                                        <p:cTn id="52" dur="1" fill="hold">
                                          <p:stCondLst>
                                            <p:cond delay="0"/>
                                          </p:stCondLst>
                                        </p:cTn>
                                        <p:tgtEl>
                                          <p:spTgt spid="598"/>
                                        </p:tgtEl>
                                        <p:attrNameLst>
                                          <p:attrName>style.visibility</p:attrName>
                                        </p:attrNameLst>
                                      </p:cBhvr>
                                      <p:to>
                                        <p:strVal val="visible"/>
                                      </p:to>
                                    </p:set>
                                    <p:animEffect transition="in" filter="fade">
                                      <p:cBhvr>
                                        <p:cTn id="53" dur="500"/>
                                        <p:tgtEl>
                                          <p:spTgt spid="59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83">
                                            <p:txEl>
                                              <p:pRg st="3" end="3"/>
                                            </p:txEl>
                                          </p:spTgt>
                                        </p:tgtEl>
                                        <p:attrNameLst>
                                          <p:attrName>style.visibility</p:attrName>
                                        </p:attrNameLst>
                                      </p:cBhvr>
                                      <p:to>
                                        <p:strVal val="visible"/>
                                      </p:to>
                                    </p:set>
                                    <p:animEffect transition="in" filter="fade">
                                      <p:cBhvr>
                                        <p:cTn id="58" dur="500"/>
                                        <p:tgtEl>
                                          <p:spTgt spid="583">
                                            <p:txEl>
                                              <p:pRg st="3" end="3"/>
                                            </p:txEl>
                                          </p:spTgt>
                                        </p:tgtEl>
                                      </p:cBhvr>
                                    </p:animEffect>
                                  </p:childTnLst>
                                  <p:subTnLst>
                                    <p:audio>
                                      <p:cMediaNode>
                                        <p:cTn display="0" masterRel="sameClick">
                                          <p:stCondLst>
                                            <p:cond evt="begin" delay="0">
                                              <p:tn val="56"/>
                                            </p:cond>
                                          </p:stCondLst>
                                          <p:endCondLst>
                                            <p:cond evt="onStopAudio" delay="0">
                                              <p:tgtEl>
                                                <p:sldTgt/>
                                              </p:tgtEl>
                                            </p:cond>
                                          </p:endCondLst>
                                        </p:cTn>
                                        <p:tgtEl>
                                          <p:sndTgt r:embed="rId6" name="Line__16.wav"/>
                                        </p:tgtEl>
                                      </p:cMediaNode>
                                    </p:audio>
                                  </p:sub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601"/>
                                        </p:tgtEl>
                                        <p:attrNameLst>
                                          <p:attrName>style.visibility</p:attrName>
                                        </p:attrNameLst>
                                      </p:cBhvr>
                                      <p:to>
                                        <p:strVal val="visible"/>
                                      </p:to>
                                    </p:set>
                                    <p:animEffect transition="in" filter="fade">
                                      <p:cBhvr>
                                        <p:cTn id="62" dur="500"/>
                                        <p:tgtEl>
                                          <p:spTgt spid="601"/>
                                        </p:tgtEl>
                                      </p:cBhvr>
                                    </p:animEffect>
                                  </p:childTnLst>
                                </p:cTn>
                              </p:par>
                            </p:childTnLst>
                          </p:cTn>
                        </p:par>
                        <p:par>
                          <p:cTn id="63" fill="hold">
                            <p:stCondLst>
                              <p:cond delay="1000"/>
                            </p:stCondLst>
                            <p:childTnLst>
                              <p:par>
                                <p:cTn id="64" presetID="10" presetClass="entr" presetSubtype="0" fill="hold" nodeType="afterEffect">
                                  <p:stCondLst>
                                    <p:cond delay="0"/>
                                  </p:stCondLst>
                                  <p:childTnLst>
                                    <p:set>
                                      <p:cBhvr>
                                        <p:cTn id="65" dur="1" fill="hold">
                                          <p:stCondLst>
                                            <p:cond delay="0"/>
                                          </p:stCondLst>
                                        </p:cTn>
                                        <p:tgtEl>
                                          <p:spTgt spid="605"/>
                                        </p:tgtEl>
                                        <p:attrNameLst>
                                          <p:attrName>style.visibility</p:attrName>
                                        </p:attrNameLst>
                                      </p:cBhvr>
                                      <p:to>
                                        <p:strVal val="visible"/>
                                      </p:to>
                                    </p:set>
                                    <p:animEffect transition="in" filter="fade">
                                      <p:cBhvr>
                                        <p:cTn id="66" dur="500"/>
                                        <p:tgtEl>
                                          <p:spTgt spid="605"/>
                                        </p:tgtEl>
                                      </p:cBhvr>
                                    </p:animEffect>
                                  </p:childTnLst>
                                </p:cTn>
                              </p:par>
                            </p:childTnLst>
                          </p:cTn>
                        </p:par>
                        <p:par>
                          <p:cTn id="67" fill="hold">
                            <p:stCondLst>
                              <p:cond delay="1500"/>
                            </p:stCondLst>
                            <p:childTnLst>
                              <p:par>
                                <p:cTn id="68" presetID="10" presetClass="entr" presetSubtype="0" fill="hold" nodeType="afterEffect">
                                  <p:stCondLst>
                                    <p:cond delay="0"/>
                                  </p:stCondLst>
                                  <p:childTnLst>
                                    <p:set>
                                      <p:cBhvr>
                                        <p:cTn id="69" dur="1" fill="hold">
                                          <p:stCondLst>
                                            <p:cond delay="0"/>
                                          </p:stCondLst>
                                        </p:cTn>
                                        <p:tgtEl>
                                          <p:spTgt spid="600"/>
                                        </p:tgtEl>
                                        <p:attrNameLst>
                                          <p:attrName>style.visibility</p:attrName>
                                        </p:attrNameLst>
                                      </p:cBhvr>
                                      <p:to>
                                        <p:strVal val="visible"/>
                                      </p:to>
                                    </p:set>
                                    <p:animEffect transition="in" filter="fade">
                                      <p:cBhvr>
                                        <p:cTn id="70" dur="500"/>
                                        <p:tgtEl>
                                          <p:spTgt spid="600"/>
                                        </p:tgtEl>
                                      </p:cBhvr>
                                    </p:animEffect>
                                  </p:childTnLst>
                                </p:cTn>
                              </p:par>
                            </p:childTnLst>
                          </p:cTn>
                        </p:par>
                        <p:par>
                          <p:cTn id="71" fill="hold">
                            <p:stCondLst>
                              <p:cond delay="2000"/>
                            </p:stCondLst>
                            <p:childTnLst>
                              <p:par>
                                <p:cTn id="72" presetID="10" presetClass="entr" presetSubtype="0" fill="hold" nodeType="afterEffect">
                                  <p:stCondLst>
                                    <p:cond delay="0"/>
                                  </p:stCondLst>
                                  <p:childTnLst>
                                    <p:set>
                                      <p:cBhvr>
                                        <p:cTn id="73" dur="1" fill="hold">
                                          <p:stCondLst>
                                            <p:cond delay="0"/>
                                          </p:stCondLst>
                                        </p:cTn>
                                        <p:tgtEl>
                                          <p:spTgt spid="606"/>
                                        </p:tgtEl>
                                        <p:attrNameLst>
                                          <p:attrName>style.visibility</p:attrName>
                                        </p:attrNameLst>
                                      </p:cBhvr>
                                      <p:to>
                                        <p:strVal val="visible"/>
                                      </p:to>
                                    </p:set>
                                    <p:animEffect transition="in" filter="fade">
                                      <p:cBhvr>
                                        <p:cTn id="74" dur="500"/>
                                        <p:tgtEl>
                                          <p:spTgt spid="60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583">
                                            <p:txEl>
                                              <p:pRg st="4" end="4"/>
                                            </p:txEl>
                                          </p:spTgt>
                                        </p:tgtEl>
                                        <p:attrNameLst>
                                          <p:attrName>style.visibility</p:attrName>
                                        </p:attrNameLst>
                                      </p:cBhvr>
                                      <p:to>
                                        <p:strVal val="visible"/>
                                      </p:to>
                                    </p:set>
                                    <p:animEffect transition="in" filter="fade">
                                      <p:cBhvr>
                                        <p:cTn id="79" dur="500"/>
                                        <p:tgtEl>
                                          <p:spTgt spid="583">
                                            <p:txEl>
                                              <p:pRg st="4" end="4"/>
                                            </p:txEl>
                                          </p:spTgt>
                                        </p:tgtEl>
                                      </p:cBhvr>
                                    </p:animEffect>
                                  </p:childTnLst>
                                  <p:subTnLst>
                                    <p:audio>
                                      <p:cMediaNode>
                                        <p:cTn display="0" masterRel="sameClick">
                                          <p:stCondLst>
                                            <p:cond evt="begin" delay="0">
                                              <p:tn val="77"/>
                                            </p:cond>
                                          </p:stCondLst>
                                          <p:endCondLst>
                                            <p:cond evt="onStopAudio" delay="0">
                                              <p:tgtEl>
                                                <p:sldTgt/>
                                              </p:tgtEl>
                                            </p:cond>
                                          </p:endCondLst>
                                        </p:cTn>
                                        <p:tgtEl>
                                          <p:sndTgt r:embed="rId7" name="Line__17.wav"/>
                                        </p:tgtEl>
                                      </p:cMediaNode>
                                    </p:audio>
                                  </p:sub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602"/>
                                        </p:tgtEl>
                                        <p:attrNameLst>
                                          <p:attrName>style.visibility</p:attrName>
                                        </p:attrNameLst>
                                      </p:cBhvr>
                                      <p:to>
                                        <p:strVal val="visible"/>
                                      </p:to>
                                    </p:set>
                                    <p:animEffect transition="in" filter="fade">
                                      <p:cBhvr>
                                        <p:cTn id="83" dur="500"/>
                                        <p:tgtEl>
                                          <p:spTgt spid="602"/>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603"/>
                                        </p:tgtEl>
                                        <p:attrNameLst>
                                          <p:attrName>style.visibility</p:attrName>
                                        </p:attrNameLst>
                                      </p:cBhvr>
                                      <p:to>
                                        <p:strVal val="visible"/>
                                      </p:to>
                                    </p:set>
                                    <p:animEffect transition="in" filter="fade">
                                      <p:cBhvr>
                                        <p:cTn id="87" dur="500"/>
                                        <p:tgtEl>
                                          <p:spTgt spid="603"/>
                                        </p:tgtEl>
                                      </p:cBhvr>
                                    </p:animEffect>
                                  </p:childTnLst>
                                </p:cTn>
                              </p:par>
                            </p:childTnLst>
                          </p:cTn>
                        </p:par>
                        <p:par>
                          <p:cTn id="88" fill="hold">
                            <p:stCondLst>
                              <p:cond delay="1500"/>
                            </p:stCondLst>
                            <p:childTnLst>
                              <p:par>
                                <p:cTn id="89" presetID="10" presetClass="entr" presetSubtype="0" fill="hold" nodeType="afterEffect">
                                  <p:stCondLst>
                                    <p:cond delay="0"/>
                                  </p:stCondLst>
                                  <p:childTnLst>
                                    <p:set>
                                      <p:cBhvr>
                                        <p:cTn id="90" dur="1" fill="hold">
                                          <p:stCondLst>
                                            <p:cond delay="0"/>
                                          </p:stCondLst>
                                        </p:cTn>
                                        <p:tgtEl>
                                          <p:spTgt spid="604"/>
                                        </p:tgtEl>
                                        <p:attrNameLst>
                                          <p:attrName>style.visibility</p:attrName>
                                        </p:attrNameLst>
                                      </p:cBhvr>
                                      <p:to>
                                        <p:strVal val="visible"/>
                                      </p:to>
                                    </p:set>
                                    <p:animEffect transition="in" filter="fade">
                                      <p:cBhvr>
                                        <p:cTn id="91" dur="500"/>
                                        <p:tgtEl>
                                          <p:spTgt spid="60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583">
                                            <p:txEl>
                                              <p:pRg st="5" end="5"/>
                                            </p:txEl>
                                          </p:spTgt>
                                        </p:tgtEl>
                                        <p:attrNameLst>
                                          <p:attrName>style.visibility</p:attrName>
                                        </p:attrNameLst>
                                      </p:cBhvr>
                                      <p:to>
                                        <p:strVal val="visible"/>
                                      </p:to>
                                    </p:set>
                                    <p:animEffect transition="in" filter="fade">
                                      <p:cBhvr>
                                        <p:cTn id="96" dur="500"/>
                                        <p:tgtEl>
                                          <p:spTgt spid="583">
                                            <p:txEl>
                                              <p:pRg st="5" end="5"/>
                                            </p:txEl>
                                          </p:spTgt>
                                        </p:tgtEl>
                                      </p:cBhvr>
                                    </p:animEffect>
                                  </p:childTnLst>
                                  <p:subTnLst>
                                    <p:audio>
                                      <p:cMediaNode>
                                        <p:cTn display="0" masterRel="sameClick">
                                          <p:stCondLst>
                                            <p:cond evt="begin" delay="0">
                                              <p:tn val="94"/>
                                            </p:cond>
                                          </p:stCondLst>
                                          <p:endCondLst>
                                            <p:cond evt="onStopAudio" delay="0">
                                              <p:tgtEl>
                                                <p:sldTgt/>
                                              </p:tgtEl>
                                            </p:cond>
                                          </p:endCondLst>
                                        </p:cTn>
                                        <p:tgtEl>
                                          <p:sndTgt r:embed="rId8" name="Line__18.wav"/>
                                        </p:tgtEl>
                                      </p:cMediaNode>
                                    </p:audio>
                                  </p:subTnLst>
                                </p:cTn>
                              </p:par>
                            </p:childTnLst>
                          </p:cTn>
                        </p:par>
                        <p:par>
                          <p:cTn id="97" fill="hold">
                            <p:stCondLst>
                              <p:cond delay="500"/>
                            </p:stCondLst>
                            <p:childTnLst>
                              <p:par>
                                <p:cTn id="98" presetID="10" presetClass="entr" presetSubtype="0" fill="hold" nodeType="afterEffect">
                                  <p:stCondLst>
                                    <p:cond delay="0"/>
                                  </p:stCondLst>
                                  <p:childTnLst>
                                    <p:set>
                                      <p:cBhvr>
                                        <p:cTn id="99" dur="1" fill="hold">
                                          <p:stCondLst>
                                            <p:cond delay="0"/>
                                          </p:stCondLst>
                                        </p:cTn>
                                        <p:tgtEl>
                                          <p:spTgt spid="587"/>
                                        </p:tgtEl>
                                        <p:attrNameLst>
                                          <p:attrName>style.visibility</p:attrName>
                                        </p:attrNameLst>
                                      </p:cBhvr>
                                      <p:to>
                                        <p:strVal val="visible"/>
                                      </p:to>
                                    </p:set>
                                    <p:animEffect transition="in" filter="fade">
                                      <p:cBhvr>
                                        <p:cTn id="100" dur="500"/>
                                        <p:tgtEl>
                                          <p:spTgt spid="587"/>
                                        </p:tgtEl>
                                      </p:cBhvr>
                                    </p:animEffect>
                                  </p:childTnLst>
                                </p:cTn>
                              </p:par>
                            </p:childTnLst>
                          </p:cTn>
                        </p:par>
                        <p:par>
                          <p:cTn id="101" fill="hold">
                            <p:stCondLst>
                              <p:cond delay="1000"/>
                            </p:stCondLst>
                            <p:childTnLst>
                              <p:par>
                                <p:cTn id="102" presetID="10" presetClass="entr" presetSubtype="0" fill="hold" nodeType="afterEffect">
                                  <p:stCondLst>
                                    <p:cond delay="0"/>
                                  </p:stCondLst>
                                  <p:childTnLst>
                                    <p:set>
                                      <p:cBhvr>
                                        <p:cTn id="103" dur="1" fill="hold">
                                          <p:stCondLst>
                                            <p:cond delay="0"/>
                                          </p:stCondLst>
                                        </p:cTn>
                                        <p:tgtEl>
                                          <p:spTgt spid="588"/>
                                        </p:tgtEl>
                                        <p:attrNameLst>
                                          <p:attrName>style.visibility</p:attrName>
                                        </p:attrNameLst>
                                      </p:cBhvr>
                                      <p:to>
                                        <p:strVal val="visible"/>
                                      </p:to>
                                    </p:set>
                                    <p:animEffect transition="in" filter="fade">
                                      <p:cBhvr>
                                        <p:cTn id="104" dur="500"/>
                                        <p:tgtEl>
                                          <p:spTgt spid="588"/>
                                        </p:tgtEl>
                                      </p:cBhvr>
                                    </p:animEffect>
                                  </p:childTnLst>
                                </p:cTn>
                              </p:par>
                            </p:childTnLst>
                          </p:cTn>
                        </p:par>
                        <p:par>
                          <p:cTn id="105" fill="hold">
                            <p:stCondLst>
                              <p:cond delay="1500"/>
                            </p:stCondLst>
                            <p:childTnLst>
                              <p:par>
                                <p:cTn id="106" presetID="10" presetClass="entr" presetSubtype="0" fill="hold" nodeType="afterEffect">
                                  <p:stCondLst>
                                    <p:cond delay="0"/>
                                  </p:stCondLst>
                                  <p:childTnLst>
                                    <p:set>
                                      <p:cBhvr>
                                        <p:cTn id="107" dur="1" fill="hold">
                                          <p:stCondLst>
                                            <p:cond delay="0"/>
                                          </p:stCondLst>
                                        </p:cTn>
                                        <p:tgtEl>
                                          <p:spTgt spid="591"/>
                                        </p:tgtEl>
                                        <p:attrNameLst>
                                          <p:attrName>style.visibility</p:attrName>
                                        </p:attrNameLst>
                                      </p:cBhvr>
                                      <p:to>
                                        <p:strVal val="visible"/>
                                      </p:to>
                                    </p:set>
                                    <p:animEffect transition="in" filter="fade">
                                      <p:cBhvr>
                                        <p:cTn id="108" dur="500"/>
                                        <p:tgtEl>
                                          <p:spTgt spid="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612" name="Google Shape;612;p23" descr="background rectangle"/>
          <p:cNvPicPr preferRelativeResize="0"/>
          <p:nvPr/>
        </p:nvPicPr>
        <p:blipFill rotWithShape="1">
          <a:blip r:embed="rId9">
            <a:alphaModFix/>
          </a:blip>
          <a:srcRect/>
          <a:stretch/>
        </p:blipFill>
        <p:spPr>
          <a:xfrm>
            <a:off x="-1" y="296864"/>
            <a:ext cx="6457246" cy="867128"/>
          </a:xfrm>
          <a:prstGeom prst="rect">
            <a:avLst/>
          </a:prstGeom>
          <a:noFill/>
          <a:ln>
            <a:noFill/>
          </a:ln>
        </p:spPr>
      </p:pic>
      <p:sp>
        <p:nvSpPr>
          <p:cNvPr id="613" name="Google Shape;613;p23"/>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Vers 4</a:t>
            </a:r>
            <a:endParaRPr/>
          </a:p>
        </p:txBody>
      </p:sp>
      <p:sp>
        <p:nvSpPr>
          <p:cNvPr id="614" name="Google Shape;614;p23"/>
          <p:cNvSpPr/>
          <p:nvPr/>
        </p:nvSpPr>
        <p:spPr>
          <a:xfrm>
            <a:off x="10459845" y="249869"/>
            <a:ext cx="1450076"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 / parler</a:t>
            </a:r>
            <a:endParaRPr sz="1800" b="1" i="0" u="none" strike="noStrike" cap="none">
              <a:solidFill>
                <a:srgbClr val="FFFFFF"/>
              </a:solidFill>
              <a:latin typeface="Century Gothic"/>
              <a:ea typeface="Century Gothic"/>
              <a:cs typeface="Century Gothic"/>
              <a:sym typeface="Century Gothic"/>
            </a:endParaRPr>
          </a:p>
        </p:txBody>
      </p:sp>
      <p:sp>
        <p:nvSpPr>
          <p:cNvPr id="615" name="Google Shape;615;p23"/>
          <p:cNvSpPr txBox="1"/>
          <p:nvPr/>
        </p:nvSpPr>
        <p:spPr>
          <a:xfrm>
            <a:off x="193048" y="1163992"/>
            <a:ext cx="5181600" cy="6100355"/>
          </a:xfrm>
          <a:prstGeom prst="rect">
            <a:avLst/>
          </a:prstGeom>
          <a:noFill/>
          <a:ln>
            <a:noFill/>
          </a:ln>
        </p:spPr>
        <p:txBody>
          <a:bodyPr spcFirstLastPara="1" wrap="square" lIns="91425" tIns="45700" rIns="91425" bIns="45700" anchor="t" anchorCtr="0">
            <a:normAutofit/>
          </a:bodyPr>
          <a:lstStyle/>
          <a:p>
            <a:pPr marL="0" marR="0" lvl="0" indent="0" algn="l" rtl="0">
              <a:lnSpc>
                <a:spcPct val="200000"/>
              </a:lnSpc>
              <a:spcBef>
                <a:spcPts val="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1]</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2]</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3]</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4]</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5]</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6]</a:t>
            </a:r>
            <a:endParaRPr dirty="0"/>
          </a:p>
        </p:txBody>
      </p:sp>
      <p:pic>
        <p:nvPicPr>
          <p:cNvPr id="616" name="Google Shape;616;p23"/>
          <p:cNvPicPr preferRelativeResize="0"/>
          <p:nvPr/>
        </p:nvPicPr>
        <p:blipFill rotWithShape="1">
          <a:blip r:embed="rId10">
            <a:alphaModFix/>
          </a:blip>
          <a:srcRect l="36618" t="14632" r="34256" b="10567"/>
          <a:stretch/>
        </p:blipFill>
        <p:spPr>
          <a:xfrm>
            <a:off x="4643511" y="1285267"/>
            <a:ext cx="686478" cy="720000"/>
          </a:xfrm>
          <a:prstGeom prst="rect">
            <a:avLst/>
          </a:prstGeom>
          <a:noFill/>
          <a:ln>
            <a:noFill/>
          </a:ln>
        </p:spPr>
      </p:pic>
      <p:pic>
        <p:nvPicPr>
          <p:cNvPr id="617" name="Google Shape;617;p23"/>
          <p:cNvPicPr preferRelativeResize="0"/>
          <p:nvPr/>
        </p:nvPicPr>
        <p:blipFill rotWithShape="1">
          <a:blip r:embed="rId11">
            <a:alphaModFix/>
          </a:blip>
          <a:srcRect/>
          <a:stretch/>
        </p:blipFill>
        <p:spPr>
          <a:xfrm>
            <a:off x="4658167" y="5551085"/>
            <a:ext cx="720000" cy="720000"/>
          </a:xfrm>
          <a:prstGeom prst="rect">
            <a:avLst/>
          </a:prstGeom>
          <a:noFill/>
          <a:ln>
            <a:noFill/>
          </a:ln>
        </p:spPr>
      </p:pic>
      <p:pic>
        <p:nvPicPr>
          <p:cNvPr id="618" name="Google Shape;618;p23"/>
          <p:cNvPicPr preferRelativeResize="0"/>
          <p:nvPr/>
        </p:nvPicPr>
        <p:blipFill rotWithShape="1">
          <a:blip r:embed="rId12">
            <a:alphaModFix/>
          </a:blip>
          <a:srcRect/>
          <a:stretch/>
        </p:blipFill>
        <p:spPr>
          <a:xfrm>
            <a:off x="5241329" y="5551085"/>
            <a:ext cx="823000" cy="720000"/>
          </a:xfrm>
          <a:prstGeom prst="rect">
            <a:avLst/>
          </a:prstGeom>
          <a:noFill/>
          <a:ln>
            <a:noFill/>
          </a:ln>
        </p:spPr>
      </p:pic>
      <p:cxnSp>
        <p:nvCxnSpPr>
          <p:cNvPr id="619" name="Google Shape;619;p23"/>
          <p:cNvCxnSpPr/>
          <p:nvPr/>
        </p:nvCxnSpPr>
        <p:spPr>
          <a:xfrm>
            <a:off x="7761743" y="2290270"/>
            <a:ext cx="718457" cy="378823"/>
          </a:xfrm>
          <a:prstGeom prst="straightConnector1">
            <a:avLst/>
          </a:prstGeom>
          <a:noFill/>
          <a:ln w="57150" cap="flat" cmpd="sng">
            <a:solidFill>
              <a:schemeClr val="lt1"/>
            </a:solidFill>
            <a:prstDash val="solid"/>
            <a:miter lim="800000"/>
            <a:headEnd type="none" w="sm" len="sm"/>
            <a:tailEnd type="triangle" w="med" len="med"/>
          </a:ln>
        </p:spPr>
      </p:cxnSp>
      <p:cxnSp>
        <p:nvCxnSpPr>
          <p:cNvPr id="620" name="Google Shape;620;p23"/>
          <p:cNvCxnSpPr/>
          <p:nvPr/>
        </p:nvCxnSpPr>
        <p:spPr>
          <a:xfrm rot="10800000" flipH="1">
            <a:off x="5707934" y="2620680"/>
            <a:ext cx="712791" cy="180618"/>
          </a:xfrm>
          <a:prstGeom prst="straightConnector1">
            <a:avLst/>
          </a:prstGeom>
          <a:noFill/>
          <a:ln w="57150" cap="flat" cmpd="sng">
            <a:solidFill>
              <a:schemeClr val="lt1"/>
            </a:solidFill>
            <a:prstDash val="solid"/>
            <a:miter lim="800000"/>
            <a:headEnd type="none" w="sm" len="sm"/>
            <a:tailEnd type="triangle" w="med" len="med"/>
          </a:ln>
        </p:spPr>
      </p:cxnSp>
      <p:cxnSp>
        <p:nvCxnSpPr>
          <p:cNvPr id="621" name="Google Shape;621;p23"/>
          <p:cNvCxnSpPr/>
          <p:nvPr/>
        </p:nvCxnSpPr>
        <p:spPr>
          <a:xfrm>
            <a:off x="5707934" y="2824861"/>
            <a:ext cx="1319883" cy="544398"/>
          </a:xfrm>
          <a:prstGeom prst="straightConnector1">
            <a:avLst/>
          </a:prstGeom>
          <a:noFill/>
          <a:ln w="57150" cap="flat" cmpd="sng">
            <a:solidFill>
              <a:schemeClr val="lt1"/>
            </a:solidFill>
            <a:prstDash val="solid"/>
            <a:miter lim="800000"/>
            <a:headEnd type="none" w="sm" len="sm"/>
            <a:tailEnd type="triangle" w="med" len="med"/>
          </a:ln>
        </p:spPr>
      </p:cxnSp>
      <p:cxnSp>
        <p:nvCxnSpPr>
          <p:cNvPr id="622" name="Google Shape;622;p23"/>
          <p:cNvCxnSpPr/>
          <p:nvPr/>
        </p:nvCxnSpPr>
        <p:spPr>
          <a:xfrm rot="10800000" flipH="1">
            <a:off x="9531169" y="2576458"/>
            <a:ext cx="290049" cy="792801"/>
          </a:xfrm>
          <a:prstGeom prst="straightConnector1">
            <a:avLst/>
          </a:prstGeom>
          <a:noFill/>
          <a:ln w="57150" cap="flat" cmpd="sng">
            <a:solidFill>
              <a:schemeClr val="lt1"/>
            </a:solidFill>
            <a:prstDash val="solid"/>
            <a:miter lim="800000"/>
            <a:headEnd type="none" w="sm" len="sm"/>
            <a:tailEnd type="triangle" w="med" len="med"/>
          </a:ln>
        </p:spPr>
      </p:cxnSp>
      <p:cxnSp>
        <p:nvCxnSpPr>
          <p:cNvPr id="623" name="Google Shape;623;p23"/>
          <p:cNvCxnSpPr/>
          <p:nvPr/>
        </p:nvCxnSpPr>
        <p:spPr>
          <a:xfrm>
            <a:off x="8357864" y="1533195"/>
            <a:ext cx="425553" cy="541690"/>
          </a:xfrm>
          <a:prstGeom prst="straightConnector1">
            <a:avLst/>
          </a:prstGeom>
          <a:noFill/>
          <a:ln w="57150" cap="flat" cmpd="sng">
            <a:solidFill>
              <a:schemeClr val="lt1"/>
            </a:solidFill>
            <a:prstDash val="solid"/>
            <a:miter lim="800000"/>
            <a:headEnd type="none" w="sm" len="sm"/>
            <a:tailEnd type="triangle" w="med" len="med"/>
          </a:ln>
        </p:spPr>
      </p:cxnSp>
      <p:sp>
        <p:nvSpPr>
          <p:cNvPr id="624" name="Google Shape;624;p23"/>
          <p:cNvSpPr/>
          <p:nvPr/>
        </p:nvSpPr>
        <p:spPr>
          <a:xfrm>
            <a:off x="6128655" y="1282799"/>
            <a:ext cx="705394" cy="72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25" name="Google Shape;625;p23"/>
          <p:cNvSpPr/>
          <p:nvPr/>
        </p:nvSpPr>
        <p:spPr>
          <a:xfrm>
            <a:off x="6128655" y="2125803"/>
            <a:ext cx="705394" cy="720000"/>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26" name="Google Shape;626;p23"/>
          <p:cNvSpPr/>
          <p:nvPr/>
        </p:nvSpPr>
        <p:spPr>
          <a:xfrm>
            <a:off x="6128655" y="2997538"/>
            <a:ext cx="705394" cy="720000"/>
          </a:xfrm>
          <a:prstGeom prst="ellipse">
            <a:avLst/>
          </a:prstGeom>
          <a:solidFill>
            <a:srgbClr val="FFFF0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27" name="Google Shape;627;p23"/>
          <p:cNvSpPr/>
          <p:nvPr/>
        </p:nvSpPr>
        <p:spPr>
          <a:xfrm>
            <a:off x="6128655" y="3959147"/>
            <a:ext cx="705394" cy="7200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628" name="Google Shape;628;p23"/>
          <p:cNvPicPr preferRelativeResize="0"/>
          <p:nvPr/>
        </p:nvPicPr>
        <p:blipFill rotWithShape="1">
          <a:blip r:embed="rId13">
            <a:alphaModFix/>
          </a:blip>
          <a:srcRect/>
          <a:stretch/>
        </p:blipFill>
        <p:spPr>
          <a:xfrm>
            <a:off x="5387642" y="1289074"/>
            <a:ext cx="720000" cy="720000"/>
          </a:xfrm>
          <a:prstGeom prst="rect">
            <a:avLst/>
          </a:prstGeom>
          <a:noFill/>
          <a:ln>
            <a:noFill/>
          </a:ln>
        </p:spPr>
      </p:pic>
      <p:pic>
        <p:nvPicPr>
          <p:cNvPr id="629" name="Google Shape;629;p23"/>
          <p:cNvPicPr preferRelativeResize="0"/>
          <p:nvPr/>
        </p:nvPicPr>
        <p:blipFill rotWithShape="1">
          <a:blip r:embed="rId10">
            <a:alphaModFix/>
          </a:blip>
          <a:srcRect l="36618" t="14632" r="34256" b="10567"/>
          <a:stretch/>
        </p:blipFill>
        <p:spPr>
          <a:xfrm>
            <a:off x="4643511" y="2125627"/>
            <a:ext cx="686478" cy="720000"/>
          </a:xfrm>
          <a:prstGeom prst="rect">
            <a:avLst/>
          </a:prstGeom>
          <a:noFill/>
          <a:ln>
            <a:noFill/>
          </a:ln>
        </p:spPr>
      </p:pic>
      <p:pic>
        <p:nvPicPr>
          <p:cNvPr id="630" name="Google Shape;630;p23"/>
          <p:cNvPicPr preferRelativeResize="0"/>
          <p:nvPr/>
        </p:nvPicPr>
        <p:blipFill rotWithShape="1">
          <a:blip r:embed="rId13">
            <a:alphaModFix/>
          </a:blip>
          <a:srcRect/>
          <a:stretch/>
        </p:blipFill>
        <p:spPr>
          <a:xfrm>
            <a:off x="5388000" y="2119681"/>
            <a:ext cx="720000" cy="720000"/>
          </a:xfrm>
          <a:prstGeom prst="rect">
            <a:avLst/>
          </a:prstGeom>
          <a:noFill/>
          <a:ln>
            <a:noFill/>
          </a:ln>
        </p:spPr>
      </p:pic>
      <p:pic>
        <p:nvPicPr>
          <p:cNvPr id="631" name="Google Shape;631;p23"/>
          <p:cNvPicPr preferRelativeResize="0"/>
          <p:nvPr/>
        </p:nvPicPr>
        <p:blipFill rotWithShape="1">
          <a:blip r:embed="rId10">
            <a:alphaModFix/>
          </a:blip>
          <a:srcRect l="36618" t="14632" r="34256" b="10567"/>
          <a:stretch/>
        </p:blipFill>
        <p:spPr>
          <a:xfrm>
            <a:off x="4643511" y="2989898"/>
            <a:ext cx="686478" cy="720000"/>
          </a:xfrm>
          <a:prstGeom prst="rect">
            <a:avLst/>
          </a:prstGeom>
          <a:noFill/>
          <a:ln>
            <a:noFill/>
          </a:ln>
        </p:spPr>
      </p:pic>
      <p:pic>
        <p:nvPicPr>
          <p:cNvPr id="632" name="Google Shape;632;p23"/>
          <p:cNvPicPr preferRelativeResize="0"/>
          <p:nvPr/>
        </p:nvPicPr>
        <p:blipFill rotWithShape="1">
          <a:blip r:embed="rId13">
            <a:alphaModFix/>
          </a:blip>
          <a:srcRect/>
          <a:stretch/>
        </p:blipFill>
        <p:spPr>
          <a:xfrm>
            <a:off x="5390590" y="2993139"/>
            <a:ext cx="720000" cy="720000"/>
          </a:xfrm>
          <a:prstGeom prst="rect">
            <a:avLst/>
          </a:prstGeom>
          <a:noFill/>
          <a:ln>
            <a:noFill/>
          </a:ln>
        </p:spPr>
      </p:pic>
      <p:pic>
        <p:nvPicPr>
          <p:cNvPr id="633" name="Google Shape;633;p23"/>
          <p:cNvPicPr preferRelativeResize="0"/>
          <p:nvPr/>
        </p:nvPicPr>
        <p:blipFill rotWithShape="1">
          <a:blip r:embed="rId10">
            <a:alphaModFix/>
          </a:blip>
          <a:srcRect l="36618" t="14632" r="34256" b="10567"/>
          <a:stretch/>
        </p:blipFill>
        <p:spPr>
          <a:xfrm>
            <a:off x="5404761" y="4679147"/>
            <a:ext cx="686478" cy="720000"/>
          </a:xfrm>
          <a:prstGeom prst="rect">
            <a:avLst/>
          </a:prstGeom>
          <a:noFill/>
          <a:ln>
            <a:noFill/>
          </a:ln>
        </p:spPr>
      </p:pic>
      <p:pic>
        <p:nvPicPr>
          <p:cNvPr id="634" name="Google Shape;634;p23"/>
          <p:cNvPicPr preferRelativeResize="0"/>
          <p:nvPr/>
        </p:nvPicPr>
        <p:blipFill rotWithShape="1">
          <a:blip r:embed="rId13">
            <a:alphaModFix/>
          </a:blip>
          <a:srcRect/>
          <a:stretch/>
        </p:blipFill>
        <p:spPr>
          <a:xfrm>
            <a:off x="5404761" y="3959147"/>
            <a:ext cx="720000" cy="720000"/>
          </a:xfrm>
          <a:prstGeom prst="rect">
            <a:avLst/>
          </a:prstGeom>
          <a:noFill/>
          <a:ln>
            <a:noFill/>
          </a:ln>
        </p:spPr>
      </p:pic>
      <p:pic>
        <p:nvPicPr>
          <p:cNvPr id="635" name="Google Shape;635;p23"/>
          <p:cNvPicPr preferRelativeResize="0"/>
          <p:nvPr/>
        </p:nvPicPr>
        <p:blipFill rotWithShape="1">
          <a:blip r:embed="rId14">
            <a:alphaModFix/>
          </a:blip>
          <a:srcRect/>
          <a:stretch/>
        </p:blipFill>
        <p:spPr>
          <a:xfrm>
            <a:off x="6121352" y="4679147"/>
            <a:ext cx="360000" cy="720000"/>
          </a:xfrm>
          <a:prstGeom prst="rect">
            <a:avLst/>
          </a:prstGeom>
          <a:noFill/>
          <a:ln>
            <a:noFill/>
          </a:ln>
        </p:spPr>
      </p:pic>
      <p:pic>
        <p:nvPicPr>
          <p:cNvPr id="636" name="Google Shape;636;p23"/>
          <p:cNvPicPr preferRelativeResize="0"/>
          <p:nvPr/>
        </p:nvPicPr>
        <p:blipFill rotWithShape="1">
          <a:blip r:embed="rId10">
            <a:alphaModFix/>
          </a:blip>
          <a:srcRect l="36618" t="14632" r="34256" b="10567"/>
          <a:stretch/>
        </p:blipFill>
        <p:spPr>
          <a:xfrm>
            <a:off x="4666055" y="3854169"/>
            <a:ext cx="686478" cy="720000"/>
          </a:xfrm>
          <a:prstGeom prst="rect">
            <a:avLst/>
          </a:prstGeom>
          <a:noFill/>
          <a:ln>
            <a:noFill/>
          </a:ln>
        </p:spPr>
      </p:pic>
      <p:pic>
        <p:nvPicPr>
          <p:cNvPr id="637" name="Google Shape;637;p23"/>
          <p:cNvPicPr preferRelativeResize="0"/>
          <p:nvPr/>
        </p:nvPicPr>
        <p:blipFill rotWithShape="1">
          <a:blip r:embed="rId15">
            <a:alphaModFix/>
          </a:blip>
          <a:srcRect/>
          <a:stretch/>
        </p:blipFill>
        <p:spPr>
          <a:xfrm>
            <a:off x="4644971" y="4679147"/>
            <a:ext cx="720000" cy="720000"/>
          </a:xfrm>
          <a:prstGeom prst="rect">
            <a:avLst/>
          </a:prstGeom>
          <a:noFill/>
          <a:ln>
            <a:noFill/>
          </a:ln>
        </p:spPr>
      </p:pic>
    </p:spTree>
    <p:extLst>
      <p:ext uri="{BB962C8B-B14F-4D97-AF65-F5344CB8AC3E}">
        <p14:creationId xmlns:p14="http://schemas.microsoft.com/office/powerpoint/2010/main" val="17505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
                                            <p:txEl>
                                              <p:pRg st="0" end="0"/>
                                            </p:txEl>
                                          </p:spTgt>
                                        </p:tgtEl>
                                        <p:attrNameLst>
                                          <p:attrName>style.visibility</p:attrName>
                                        </p:attrNameLst>
                                      </p:cBhvr>
                                      <p:to>
                                        <p:strVal val="visible"/>
                                      </p:to>
                                    </p:set>
                                    <p:animEffect transition="in" filter="fade">
                                      <p:cBhvr>
                                        <p:cTn id="7" dur="500"/>
                                        <p:tgtEl>
                                          <p:spTgt spid="61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ine_19.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16"/>
                                        </p:tgtEl>
                                        <p:attrNameLst>
                                          <p:attrName>style.visibility</p:attrName>
                                        </p:attrNameLst>
                                      </p:cBhvr>
                                      <p:to>
                                        <p:strVal val="visible"/>
                                      </p:to>
                                    </p:set>
                                    <p:animEffect transition="in" filter="fade">
                                      <p:cBhvr>
                                        <p:cTn id="11" dur="500"/>
                                        <p:tgtEl>
                                          <p:spTgt spid="6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28"/>
                                        </p:tgtEl>
                                        <p:attrNameLst>
                                          <p:attrName>style.visibility</p:attrName>
                                        </p:attrNameLst>
                                      </p:cBhvr>
                                      <p:to>
                                        <p:strVal val="visible"/>
                                      </p:to>
                                    </p:set>
                                    <p:animEffect transition="in" filter="fade">
                                      <p:cBhvr>
                                        <p:cTn id="15" dur="500"/>
                                        <p:tgtEl>
                                          <p:spTgt spid="6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24"/>
                                        </p:tgtEl>
                                        <p:attrNameLst>
                                          <p:attrName>style.visibility</p:attrName>
                                        </p:attrNameLst>
                                      </p:cBhvr>
                                      <p:to>
                                        <p:strVal val="visible"/>
                                      </p:to>
                                    </p:set>
                                    <p:animEffect transition="in" filter="fade">
                                      <p:cBhvr>
                                        <p:cTn id="19" dur="500"/>
                                        <p:tgtEl>
                                          <p:spTgt spid="6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15">
                                            <p:txEl>
                                              <p:pRg st="1" end="1"/>
                                            </p:txEl>
                                          </p:spTgt>
                                        </p:tgtEl>
                                        <p:attrNameLst>
                                          <p:attrName>style.visibility</p:attrName>
                                        </p:attrNameLst>
                                      </p:cBhvr>
                                      <p:to>
                                        <p:strVal val="visible"/>
                                      </p:to>
                                    </p:set>
                                    <p:animEffect transition="in" filter="fade">
                                      <p:cBhvr>
                                        <p:cTn id="24" dur="500"/>
                                        <p:tgtEl>
                                          <p:spTgt spid="615">
                                            <p:txEl>
                                              <p:pRg st="1" end="1"/>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4" name="Line_20.wav"/>
                                        </p:tgtEl>
                                      </p:cMediaNode>
                                    </p:audio>
                                  </p:sub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29"/>
                                        </p:tgtEl>
                                        <p:attrNameLst>
                                          <p:attrName>style.visibility</p:attrName>
                                        </p:attrNameLst>
                                      </p:cBhvr>
                                      <p:to>
                                        <p:strVal val="visible"/>
                                      </p:to>
                                    </p:set>
                                    <p:animEffect transition="in" filter="fade">
                                      <p:cBhvr>
                                        <p:cTn id="28" dur="500"/>
                                        <p:tgtEl>
                                          <p:spTgt spid="629"/>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630"/>
                                        </p:tgtEl>
                                        <p:attrNameLst>
                                          <p:attrName>style.visibility</p:attrName>
                                        </p:attrNameLst>
                                      </p:cBhvr>
                                      <p:to>
                                        <p:strVal val="visible"/>
                                      </p:to>
                                    </p:set>
                                    <p:animEffect transition="in" filter="fade">
                                      <p:cBhvr>
                                        <p:cTn id="32" dur="500"/>
                                        <p:tgtEl>
                                          <p:spTgt spid="630"/>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625"/>
                                        </p:tgtEl>
                                        <p:attrNameLst>
                                          <p:attrName>style.visibility</p:attrName>
                                        </p:attrNameLst>
                                      </p:cBhvr>
                                      <p:to>
                                        <p:strVal val="visible"/>
                                      </p:to>
                                    </p:set>
                                    <p:animEffect transition="in" filter="fade">
                                      <p:cBhvr>
                                        <p:cTn id="36" dur="500"/>
                                        <p:tgtEl>
                                          <p:spTgt spid="6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15">
                                            <p:txEl>
                                              <p:pRg st="2" end="2"/>
                                            </p:txEl>
                                          </p:spTgt>
                                        </p:tgtEl>
                                        <p:attrNameLst>
                                          <p:attrName>style.visibility</p:attrName>
                                        </p:attrNameLst>
                                      </p:cBhvr>
                                      <p:to>
                                        <p:strVal val="visible"/>
                                      </p:to>
                                    </p:set>
                                    <p:animEffect transition="in" filter="fade">
                                      <p:cBhvr>
                                        <p:cTn id="41" dur="500"/>
                                        <p:tgtEl>
                                          <p:spTgt spid="615">
                                            <p:txEl>
                                              <p:pRg st="2" end="2"/>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5" name="Line_22.wav"/>
                                        </p:tgtEl>
                                      </p:cMediaNode>
                                    </p:audio>
                                  </p:sub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631"/>
                                        </p:tgtEl>
                                        <p:attrNameLst>
                                          <p:attrName>style.visibility</p:attrName>
                                        </p:attrNameLst>
                                      </p:cBhvr>
                                      <p:to>
                                        <p:strVal val="visible"/>
                                      </p:to>
                                    </p:set>
                                    <p:animEffect transition="in" filter="fade">
                                      <p:cBhvr>
                                        <p:cTn id="45" dur="500"/>
                                        <p:tgtEl>
                                          <p:spTgt spid="631"/>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632"/>
                                        </p:tgtEl>
                                        <p:attrNameLst>
                                          <p:attrName>style.visibility</p:attrName>
                                        </p:attrNameLst>
                                      </p:cBhvr>
                                      <p:to>
                                        <p:strVal val="visible"/>
                                      </p:to>
                                    </p:set>
                                    <p:animEffect transition="in" filter="fade">
                                      <p:cBhvr>
                                        <p:cTn id="49" dur="500"/>
                                        <p:tgtEl>
                                          <p:spTgt spid="632"/>
                                        </p:tgtEl>
                                      </p:cBhvr>
                                    </p:animEffect>
                                  </p:childTnLst>
                                </p:cTn>
                              </p:par>
                            </p:childTnLst>
                          </p:cTn>
                        </p:par>
                        <p:par>
                          <p:cTn id="50" fill="hold">
                            <p:stCondLst>
                              <p:cond delay="1500"/>
                            </p:stCondLst>
                            <p:childTnLst>
                              <p:par>
                                <p:cTn id="51" presetID="10" presetClass="entr" presetSubtype="0" fill="hold" nodeType="afterEffect">
                                  <p:stCondLst>
                                    <p:cond delay="0"/>
                                  </p:stCondLst>
                                  <p:childTnLst>
                                    <p:set>
                                      <p:cBhvr>
                                        <p:cTn id="52" dur="1" fill="hold">
                                          <p:stCondLst>
                                            <p:cond delay="0"/>
                                          </p:stCondLst>
                                        </p:cTn>
                                        <p:tgtEl>
                                          <p:spTgt spid="626"/>
                                        </p:tgtEl>
                                        <p:attrNameLst>
                                          <p:attrName>style.visibility</p:attrName>
                                        </p:attrNameLst>
                                      </p:cBhvr>
                                      <p:to>
                                        <p:strVal val="visible"/>
                                      </p:to>
                                    </p:set>
                                    <p:animEffect transition="in" filter="fade">
                                      <p:cBhvr>
                                        <p:cTn id="53" dur="500"/>
                                        <p:tgtEl>
                                          <p:spTgt spid="62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615">
                                            <p:txEl>
                                              <p:pRg st="3" end="3"/>
                                            </p:txEl>
                                          </p:spTgt>
                                        </p:tgtEl>
                                        <p:attrNameLst>
                                          <p:attrName>style.visibility</p:attrName>
                                        </p:attrNameLst>
                                      </p:cBhvr>
                                      <p:to>
                                        <p:strVal val="visible"/>
                                      </p:to>
                                    </p:set>
                                    <p:animEffect transition="in" filter="fade">
                                      <p:cBhvr>
                                        <p:cTn id="58" dur="500"/>
                                        <p:tgtEl>
                                          <p:spTgt spid="615">
                                            <p:txEl>
                                              <p:pRg st="3" end="3"/>
                                            </p:txEl>
                                          </p:spTgt>
                                        </p:tgtEl>
                                      </p:cBhvr>
                                    </p:animEffect>
                                  </p:childTnLst>
                                  <p:subTnLst>
                                    <p:audio>
                                      <p:cMediaNode>
                                        <p:cTn display="0" masterRel="sameClick">
                                          <p:stCondLst>
                                            <p:cond evt="begin" delay="0">
                                              <p:tn val="56"/>
                                            </p:cond>
                                          </p:stCondLst>
                                          <p:endCondLst>
                                            <p:cond evt="onStopAudio" delay="0">
                                              <p:tgtEl>
                                                <p:sldTgt/>
                                              </p:tgtEl>
                                            </p:cond>
                                          </p:endCondLst>
                                        </p:cTn>
                                        <p:tgtEl>
                                          <p:sndTgt r:embed="rId6" name="Line_21.wav"/>
                                        </p:tgtEl>
                                      </p:cMediaNode>
                                    </p:audio>
                                  </p:sub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636"/>
                                        </p:tgtEl>
                                        <p:attrNameLst>
                                          <p:attrName>style.visibility</p:attrName>
                                        </p:attrNameLst>
                                      </p:cBhvr>
                                      <p:to>
                                        <p:strVal val="visible"/>
                                      </p:to>
                                    </p:set>
                                    <p:animEffect transition="in" filter="fade">
                                      <p:cBhvr>
                                        <p:cTn id="62" dur="500"/>
                                        <p:tgtEl>
                                          <p:spTgt spid="636"/>
                                        </p:tgtEl>
                                      </p:cBhvr>
                                    </p:animEffect>
                                  </p:childTnLst>
                                </p:cTn>
                              </p:par>
                            </p:childTnLst>
                          </p:cTn>
                        </p:par>
                        <p:par>
                          <p:cTn id="63" fill="hold">
                            <p:stCondLst>
                              <p:cond delay="1000"/>
                            </p:stCondLst>
                            <p:childTnLst>
                              <p:par>
                                <p:cTn id="64" presetID="10" presetClass="entr" presetSubtype="0" fill="hold" nodeType="afterEffect">
                                  <p:stCondLst>
                                    <p:cond delay="0"/>
                                  </p:stCondLst>
                                  <p:childTnLst>
                                    <p:set>
                                      <p:cBhvr>
                                        <p:cTn id="65" dur="1" fill="hold">
                                          <p:stCondLst>
                                            <p:cond delay="0"/>
                                          </p:stCondLst>
                                        </p:cTn>
                                        <p:tgtEl>
                                          <p:spTgt spid="634"/>
                                        </p:tgtEl>
                                        <p:attrNameLst>
                                          <p:attrName>style.visibility</p:attrName>
                                        </p:attrNameLst>
                                      </p:cBhvr>
                                      <p:to>
                                        <p:strVal val="visible"/>
                                      </p:to>
                                    </p:set>
                                    <p:animEffect transition="in" filter="fade">
                                      <p:cBhvr>
                                        <p:cTn id="66" dur="500"/>
                                        <p:tgtEl>
                                          <p:spTgt spid="634"/>
                                        </p:tgtEl>
                                      </p:cBhvr>
                                    </p:animEffect>
                                  </p:childTnLst>
                                </p:cTn>
                              </p:par>
                            </p:childTnLst>
                          </p:cTn>
                        </p:par>
                        <p:par>
                          <p:cTn id="67" fill="hold">
                            <p:stCondLst>
                              <p:cond delay="1500"/>
                            </p:stCondLst>
                            <p:childTnLst>
                              <p:par>
                                <p:cTn id="68" presetID="10" presetClass="entr" presetSubtype="0" fill="hold" nodeType="afterEffect">
                                  <p:stCondLst>
                                    <p:cond delay="0"/>
                                  </p:stCondLst>
                                  <p:childTnLst>
                                    <p:set>
                                      <p:cBhvr>
                                        <p:cTn id="69" dur="1" fill="hold">
                                          <p:stCondLst>
                                            <p:cond delay="0"/>
                                          </p:stCondLst>
                                        </p:cTn>
                                        <p:tgtEl>
                                          <p:spTgt spid="627"/>
                                        </p:tgtEl>
                                        <p:attrNameLst>
                                          <p:attrName>style.visibility</p:attrName>
                                        </p:attrNameLst>
                                      </p:cBhvr>
                                      <p:to>
                                        <p:strVal val="visible"/>
                                      </p:to>
                                    </p:set>
                                    <p:animEffect transition="in" filter="fade">
                                      <p:cBhvr>
                                        <p:cTn id="70" dur="500"/>
                                        <p:tgtEl>
                                          <p:spTgt spid="62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615">
                                            <p:txEl>
                                              <p:pRg st="4" end="4"/>
                                            </p:txEl>
                                          </p:spTgt>
                                        </p:tgtEl>
                                        <p:attrNameLst>
                                          <p:attrName>style.visibility</p:attrName>
                                        </p:attrNameLst>
                                      </p:cBhvr>
                                      <p:to>
                                        <p:strVal val="visible"/>
                                      </p:to>
                                    </p:set>
                                    <p:animEffect transition="in" filter="fade">
                                      <p:cBhvr>
                                        <p:cTn id="75" dur="500"/>
                                        <p:tgtEl>
                                          <p:spTgt spid="615">
                                            <p:txEl>
                                              <p:pRg st="4" end="4"/>
                                            </p:txEl>
                                          </p:spTgt>
                                        </p:tgtEl>
                                      </p:cBhvr>
                                    </p:animEffect>
                                  </p:childTnLst>
                                  <p:subTnLst>
                                    <p:audio>
                                      <p:cMediaNode>
                                        <p:cTn display="0" masterRel="sameClick">
                                          <p:stCondLst>
                                            <p:cond evt="begin" delay="0">
                                              <p:tn val="73"/>
                                            </p:cond>
                                          </p:stCondLst>
                                          <p:endCondLst>
                                            <p:cond evt="onStopAudio" delay="0">
                                              <p:tgtEl>
                                                <p:sldTgt/>
                                              </p:tgtEl>
                                            </p:cond>
                                          </p:endCondLst>
                                        </p:cTn>
                                        <p:tgtEl>
                                          <p:sndTgt r:embed="rId7" name="Line_24.wav"/>
                                        </p:tgtEl>
                                      </p:cMediaNode>
                                    </p:audio>
                                  </p:sub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637"/>
                                        </p:tgtEl>
                                        <p:attrNameLst>
                                          <p:attrName>style.visibility</p:attrName>
                                        </p:attrNameLst>
                                      </p:cBhvr>
                                      <p:to>
                                        <p:strVal val="visible"/>
                                      </p:to>
                                    </p:set>
                                    <p:animEffect transition="in" filter="fade">
                                      <p:cBhvr>
                                        <p:cTn id="79" dur="500"/>
                                        <p:tgtEl>
                                          <p:spTgt spid="637"/>
                                        </p:tgtEl>
                                      </p:cBhvr>
                                    </p:animEffect>
                                  </p:childTnLst>
                                </p:cTn>
                              </p:par>
                            </p:childTnLst>
                          </p:cTn>
                        </p:par>
                        <p:par>
                          <p:cTn id="80" fill="hold">
                            <p:stCondLst>
                              <p:cond delay="1000"/>
                            </p:stCondLst>
                            <p:childTnLst>
                              <p:par>
                                <p:cTn id="81" presetID="10" presetClass="entr" presetSubtype="0" fill="hold" nodeType="afterEffect">
                                  <p:stCondLst>
                                    <p:cond delay="0"/>
                                  </p:stCondLst>
                                  <p:childTnLst>
                                    <p:set>
                                      <p:cBhvr>
                                        <p:cTn id="82" dur="1" fill="hold">
                                          <p:stCondLst>
                                            <p:cond delay="0"/>
                                          </p:stCondLst>
                                        </p:cTn>
                                        <p:tgtEl>
                                          <p:spTgt spid="633"/>
                                        </p:tgtEl>
                                        <p:attrNameLst>
                                          <p:attrName>style.visibility</p:attrName>
                                        </p:attrNameLst>
                                      </p:cBhvr>
                                      <p:to>
                                        <p:strVal val="visible"/>
                                      </p:to>
                                    </p:set>
                                    <p:animEffect transition="in" filter="fade">
                                      <p:cBhvr>
                                        <p:cTn id="83" dur="500"/>
                                        <p:tgtEl>
                                          <p:spTgt spid="633"/>
                                        </p:tgtEl>
                                      </p:cBhvr>
                                    </p:animEffect>
                                  </p:childTnLst>
                                </p:cTn>
                              </p:par>
                            </p:childTnLst>
                          </p:cTn>
                        </p:par>
                        <p:par>
                          <p:cTn id="84" fill="hold">
                            <p:stCondLst>
                              <p:cond delay="1500"/>
                            </p:stCondLst>
                            <p:childTnLst>
                              <p:par>
                                <p:cTn id="85" presetID="10" presetClass="entr" presetSubtype="0" fill="hold" nodeType="afterEffect">
                                  <p:stCondLst>
                                    <p:cond delay="0"/>
                                  </p:stCondLst>
                                  <p:childTnLst>
                                    <p:set>
                                      <p:cBhvr>
                                        <p:cTn id="86" dur="1" fill="hold">
                                          <p:stCondLst>
                                            <p:cond delay="0"/>
                                          </p:stCondLst>
                                        </p:cTn>
                                        <p:tgtEl>
                                          <p:spTgt spid="635"/>
                                        </p:tgtEl>
                                        <p:attrNameLst>
                                          <p:attrName>style.visibility</p:attrName>
                                        </p:attrNameLst>
                                      </p:cBhvr>
                                      <p:to>
                                        <p:strVal val="visible"/>
                                      </p:to>
                                    </p:set>
                                    <p:animEffect transition="in" filter="fade">
                                      <p:cBhvr>
                                        <p:cTn id="87" dur="500"/>
                                        <p:tgtEl>
                                          <p:spTgt spid="6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615">
                                            <p:txEl>
                                              <p:pRg st="5" end="5"/>
                                            </p:txEl>
                                          </p:spTgt>
                                        </p:tgtEl>
                                        <p:attrNameLst>
                                          <p:attrName>style.visibility</p:attrName>
                                        </p:attrNameLst>
                                      </p:cBhvr>
                                      <p:to>
                                        <p:strVal val="visible"/>
                                      </p:to>
                                    </p:set>
                                    <p:animEffect transition="in" filter="fade">
                                      <p:cBhvr>
                                        <p:cTn id="92" dur="500"/>
                                        <p:tgtEl>
                                          <p:spTgt spid="615">
                                            <p:txEl>
                                              <p:pRg st="5" end="5"/>
                                            </p:txEl>
                                          </p:spTgt>
                                        </p:tgtEl>
                                      </p:cBhvr>
                                    </p:animEffect>
                                  </p:childTnLst>
                                  <p:subTnLst>
                                    <p:audio>
                                      <p:cMediaNode>
                                        <p:cTn display="0" masterRel="sameClick">
                                          <p:stCondLst>
                                            <p:cond evt="begin" delay="0">
                                              <p:tn val="90"/>
                                            </p:cond>
                                          </p:stCondLst>
                                          <p:endCondLst>
                                            <p:cond evt="onStopAudio" delay="0">
                                              <p:tgtEl>
                                                <p:sldTgt/>
                                              </p:tgtEl>
                                            </p:cond>
                                          </p:endCondLst>
                                        </p:cTn>
                                        <p:tgtEl>
                                          <p:sndTgt r:embed="rId8" name="Line_23.wav"/>
                                        </p:tgtEl>
                                      </p:cMediaNode>
                                    </p:audio>
                                  </p:sub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617"/>
                                        </p:tgtEl>
                                        <p:attrNameLst>
                                          <p:attrName>style.visibility</p:attrName>
                                        </p:attrNameLst>
                                      </p:cBhvr>
                                      <p:to>
                                        <p:strVal val="visible"/>
                                      </p:to>
                                    </p:set>
                                    <p:animEffect transition="in" filter="fade">
                                      <p:cBhvr>
                                        <p:cTn id="96" dur="500"/>
                                        <p:tgtEl>
                                          <p:spTgt spid="617"/>
                                        </p:tgtEl>
                                      </p:cBhvr>
                                    </p:animEffect>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618"/>
                                        </p:tgtEl>
                                        <p:attrNameLst>
                                          <p:attrName>style.visibility</p:attrName>
                                        </p:attrNameLst>
                                      </p:cBhvr>
                                      <p:to>
                                        <p:strVal val="visible"/>
                                      </p:to>
                                    </p:set>
                                    <p:animEffect transition="in" filter="fade">
                                      <p:cBhvr>
                                        <p:cTn id="100" dur="500"/>
                                        <p:tgtEl>
                                          <p:spTgt spid="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643" name="Google Shape;643;p24" descr="background rectangle"/>
          <p:cNvPicPr preferRelativeResize="0"/>
          <p:nvPr/>
        </p:nvPicPr>
        <p:blipFill rotWithShape="1">
          <a:blip r:embed="rId9">
            <a:alphaModFix/>
          </a:blip>
          <a:srcRect/>
          <a:stretch/>
        </p:blipFill>
        <p:spPr>
          <a:xfrm>
            <a:off x="-1" y="296864"/>
            <a:ext cx="6457246" cy="867128"/>
          </a:xfrm>
          <a:prstGeom prst="rect">
            <a:avLst/>
          </a:prstGeom>
          <a:noFill/>
          <a:ln>
            <a:noFill/>
          </a:ln>
        </p:spPr>
      </p:pic>
      <p:sp>
        <p:nvSpPr>
          <p:cNvPr id="644" name="Google Shape;644;p24"/>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Vers 5</a:t>
            </a:r>
            <a:endParaRPr/>
          </a:p>
        </p:txBody>
      </p:sp>
      <p:sp>
        <p:nvSpPr>
          <p:cNvPr id="645" name="Google Shape;645;p24"/>
          <p:cNvSpPr/>
          <p:nvPr/>
        </p:nvSpPr>
        <p:spPr>
          <a:xfrm>
            <a:off x="10470995" y="249869"/>
            <a:ext cx="143892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 / parler</a:t>
            </a:r>
            <a:endParaRPr sz="1800" b="1" i="0" u="none" strike="noStrike" cap="none">
              <a:solidFill>
                <a:srgbClr val="FFFFFF"/>
              </a:solidFill>
              <a:latin typeface="Century Gothic"/>
              <a:ea typeface="Century Gothic"/>
              <a:cs typeface="Century Gothic"/>
              <a:sym typeface="Century Gothic"/>
            </a:endParaRPr>
          </a:p>
        </p:txBody>
      </p:sp>
      <p:sp>
        <p:nvSpPr>
          <p:cNvPr id="646" name="Google Shape;646;p24"/>
          <p:cNvSpPr txBox="1"/>
          <p:nvPr/>
        </p:nvSpPr>
        <p:spPr>
          <a:xfrm>
            <a:off x="193808" y="1163992"/>
            <a:ext cx="5181600" cy="6100355"/>
          </a:xfrm>
          <a:prstGeom prst="rect">
            <a:avLst/>
          </a:prstGeom>
          <a:noFill/>
          <a:ln>
            <a:noFill/>
          </a:ln>
        </p:spPr>
        <p:txBody>
          <a:bodyPr spcFirstLastPara="1" wrap="square" lIns="91425" tIns="45700" rIns="91425" bIns="45700" anchor="t" anchorCtr="0">
            <a:normAutofit/>
          </a:bodyPr>
          <a:lstStyle/>
          <a:p>
            <a:pPr marL="0" marR="0" lvl="0" indent="0" algn="l" rtl="0">
              <a:lnSpc>
                <a:spcPct val="200000"/>
              </a:lnSpc>
              <a:spcBef>
                <a:spcPts val="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1]</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2]</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3]</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4]</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5]</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6]</a:t>
            </a:r>
            <a:endParaRPr dirty="0"/>
          </a:p>
        </p:txBody>
      </p:sp>
      <p:pic>
        <p:nvPicPr>
          <p:cNvPr id="647" name="Google Shape;647;p24"/>
          <p:cNvPicPr preferRelativeResize="0"/>
          <p:nvPr/>
        </p:nvPicPr>
        <p:blipFill rotWithShape="1">
          <a:blip r:embed="rId10">
            <a:alphaModFix/>
          </a:blip>
          <a:srcRect l="36618" t="14632" r="34256" b="10567"/>
          <a:stretch/>
        </p:blipFill>
        <p:spPr>
          <a:xfrm>
            <a:off x="4931087" y="3025989"/>
            <a:ext cx="686478" cy="720000"/>
          </a:xfrm>
          <a:prstGeom prst="rect">
            <a:avLst/>
          </a:prstGeom>
          <a:noFill/>
          <a:ln>
            <a:noFill/>
          </a:ln>
        </p:spPr>
      </p:pic>
      <p:pic>
        <p:nvPicPr>
          <p:cNvPr id="648" name="Google Shape;648;p24"/>
          <p:cNvPicPr preferRelativeResize="0"/>
          <p:nvPr/>
        </p:nvPicPr>
        <p:blipFill rotWithShape="1">
          <a:blip r:embed="rId11">
            <a:alphaModFix/>
          </a:blip>
          <a:srcRect/>
          <a:stretch/>
        </p:blipFill>
        <p:spPr>
          <a:xfrm>
            <a:off x="4900348" y="2212937"/>
            <a:ext cx="720000" cy="720000"/>
          </a:xfrm>
          <a:prstGeom prst="rect">
            <a:avLst/>
          </a:prstGeom>
          <a:noFill/>
          <a:ln>
            <a:noFill/>
          </a:ln>
        </p:spPr>
      </p:pic>
      <p:cxnSp>
        <p:nvCxnSpPr>
          <p:cNvPr id="649" name="Google Shape;649;p24"/>
          <p:cNvCxnSpPr/>
          <p:nvPr/>
        </p:nvCxnSpPr>
        <p:spPr>
          <a:xfrm>
            <a:off x="7761743" y="2290270"/>
            <a:ext cx="718457" cy="378823"/>
          </a:xfrm>
          <a:prstGeom prst="straightConnector1">
            <a:avLst/>
          </a:prstGeom>
          <a:noFill/>
          <a:ln w="57150" cap="flat" cmpd="sng">
            <a:solidFill>
              <a:schemeClr val="lt1"/>
            </a:solidFill>
            <a:prstDash val="solid"/>
            <a:miter lim="800000"/>
            <a:headEnd type="none" w="sm" len="sm"/>
            <a:tailEnd type="triangle" w="med" len="med"/>
          </a:ln>
        </p:spPr>
      </p:cxnSp>
      <p:cxnSp>
        <p:nvCxnSpPr>
          <p:cNvPr id="650" name="Google Shape;650;p24"/>
          <p:cNvCxnSpPr/>
          <p:nvPr/>
        </p:nvCxnSpPr>
        <p:spPr>
          <a:xfrm rot="10800000" flipH="1">
            <a:off x="5707934" y="2620680"/>
            <a:ext cx="712791" cy="180618"/>
          </a:xfrm>
          <a:prstGeom prst="straightConnector1">
            <a:avLst/>
          </a:prstGeom>
          <a:noFill/>
          <a:ln w="57150" cap="flat" cmpd="sng">
            <a:solidFill>
              <a:schemeClr val="lt1"/>
            </a:solidFill>
            <a:prstDash val="solid"/>
            <a:miter lim="800000"/>
            <a:headEnd type="none" w="sm" len="sm"/>
            <a:tailEnd type="triangle" w="med" len="med"/>
          </a:ln>
        </p:spPr>
      </p:cxnSp>
      <p:cxnSp>
        <p:nvCxnSpPr>
          <p:cNvPr id="651" name="Google Shape;651;p24"/>
          <p:cNvCxnSpPr/>
          <p:nvPr/>
        </p:nvCxnSpPr>
        <p:spPr>
          <a:xfrm>
            <a:off x="5707934" y="2824861"/>
            <a:ext cx="1319883" cy="544398"/>
          </a:xfrm>
          <a:prstGeom prst="straightConnector1">
            <a:avLst/>
          </a:prstGeom>
          <a:noFill/>
          <a:ln w="57150" cap="flat" cmpd="sng">
            <a:solidFill>
              <a:schemeClr val="lt1"/>
            </a:solidFill>
            <a:prstDash val="solid"/>
            <a:miter lim="800000"/>
            <a:headEnd type="none" w="sm" len="sm"/>
            <a:tailEnd type="triangle" w="med" len="med"/>
          </a:ln>
        </p:spPr>
      </p:cxnSp>
      <p:cxnSp>
        <p:nvCxnSpPr>
          <p:cNvPr id="652" name="Google Shape;652;p24"/>
          <p:cNvCxnSpPr/>
          <p:nvPr/>
        </p:nvCxnSpPr>
        <p:spPr>
          <a:xfrm rot="10800000" flipH="1">
            <a:off x="9531169" y="2576458"/>
            <a:ext cx="290049" cy="792801"/>
          </a:xfrm>
          <a:prstGeom prst="straightConnector1">
            <a:avLst/>
          </a:prstGeom>
          <a:noFill/>
          <a:ln w="57150" cap="flat" cmpd="sng">
            <a:solidFill>
              <a:schemeClr val="lt1"/>
            </a:solidFill>
            <a:prstDash val="solid"/>
            <a:miter lim="800000"/>
            <a:headEnd type="none" w="sm" len="sm"/>
            <a:tailEnd type="triangle" w="med" len="med"/>
          </a:ln>
        </p:spPr>
      </p:cxnSp>
      <p:cxnSp>
        <p:nvCxnSpPr>
          <p:cNvPr id="653" name="Google Shape;653;p24"/>
          <p:cNvCxnSpPr/>
          <p:nvPr/>
        </p:nvCxnSpPr>
        <p:spPr>
          <a:xfrm>
            <a:off x="8357864" y="1533195"/>
            <a:ext cx="425553" cy="541690"/>
          </a:xfrm>
          <a:prstGeom prst="straightConnector1">
            <a:avLst/>
          </a:prstGeom>
          <a:noFill/>
          <a:ln w="57150" cap="flat" cmpd="sng">
            <a:solidFill>
              <a:schemeClr val="lt1"/>
            </a:solidFill>
            <a:prstDash val="solid"/>
            <a:miter lim="800000"/>
            <a:headEnd type="none" w="sm" len="sm"/>
            <a:tailEnd type="triangle" w="med" len="med"/>
          </a:ln>
        </p:spPr>
      </p:cxnSp>
      <p:pic>
        <p:nvPicPr>
          <p:cNvPr id="654" name="Google Shape;654;p24"/>
          <p:cNvPicPr preferRelativeResize="0"/>
          <p:nvPr/>
        </p:nvPicPr>
        <p:blipFill rotWithShape="1">
          <a:blip r:embed="rId12">
            <a:alphaModFix/>
          </a:blip>
          <a:srcRect/>
          <a:stretch/>
        </p:blipFill>
        <p:spPr>
          <a:xfrm>
            <a:off x="4884399" y="1326260"/>
            <a:ext cx="720000" cy="720000"/>
          </a:xfrm>
          <a:prstGeom prst="rect">
            <a:avLst/>
          </a:prstGeom>
          <a:noFill/>
          <a:ln>
            <a:noFill/>
          </a:ln>
        </p:spPr>
      </p:pic>
      <p:pic>
        <p:nvPicPr>
          <p:cNvPr id="655" name="Google Shape;655;p24"/>
          <p:cNvPicPr preferRelativeResize="0"/>
          <p:nvPr/>
        </p:nvPicPr>
        <p:blipFill rotWithShape="1">
          <a:blip r:embed="rId13">
            <a:alphaModFix/>
          </a:blip>
          <a:srcRect/>
          <a:stretch/>
        </p:blipFill>
        <p:spPr>
          <a:xfrm>
            <a:off x="5605996" y="1326260"/>
            <a:ext cx="456000" cy="720000"/>
          </a:xfrm>
          <a:prstGeom prst="rect">
            <a:avLst/>
          </a:prstGeom>
          <a:noFill/>
          <a:ln>
            <a:noFill/>
          </a:ln>
        </p:spPr>
      </p:pic>
      <p:pic>
        <p:nvPicPr>
          <p:cNvPr id="656" name="Google Shape;656;p24"/>
          <p:cNvPicPr preferRelativeResize="0"/>
          <p:nvPr/>
        </p:nvPicPr>
        <p:blipFill rotWithShape="1">
          <a:blip r:embed="rId14">
            <a:alphaModFix/>
          </a:blip>
          <a:srcRect/>
          <a:stretch/>
        </p:blipFill>
        <p:spPr>
          <a:xfrm>
            <a:off x="5617565" y="2192705"/>
            <a:ext cx="793000" cy="720000"/>
          </a:xfrm>
          <a:prstGeom prst="rect">
            <a:avLst/>
          </a:prstGeom>
          <a:noFill/>
          <a:ln>
            <a:noFill/>
          </a:ln>
        </p:spPr>
      </p:pic>
      <p:pic>
        <p:nvPicPr>
          <p:cNvPr id="657" name="Google Shape;657;p24"/>
          <p:cNvPicPr preferRelativeResize="0"/>
          <p:nvPr/>
        </p:nvPicPr>
        <p:blipFill rotWithShape="1">
          <a:blip r:embed="rId15">
            <a:alphaModFix/>
          </a:blip>
          <a:srcRect/>
          <a:stretch/>
        </p:blipFill>
        <p:spPr>
          <a:xfrm>
            <a:off x="5454326" y="5510526"/>
            <a:ext cx="968830" cy="720000"/>
          </a:xfrm>
          <a:prstGeom prst="rect">
            <a:avLst/>
          </a:prstGeom>
          <a:noFill/>
          <a:ln>
            <a:noFill/>
          </a:ln>
        </p:spPr>
      </p:pic>
      <p:pic>
        <p:nvPicPr>
          <p:cNvPr id="658" name="Google Shape;658;p24"/>
          <p:cNvPicPr preferRelativeResize="0"/>
          <p:nvPr/>
        </p:nvPicPr>
        <p:blipFill rotWithShape="1">
          <a:blip r:embed="rId16">
            <a:alphaModFix/>
          </a:blip>
          <a:srcRect/>
          <a:stretch/>
        </p:blipFill>
        <p:spPr>
          <a:xfrm>
            <a:off x="5454326" y="3854168"/>
            <a:ext cx="1299248" cy="720000"/>
          </a:xfrm>
          <a:prstGeom prst="rect">
            <a:avLst/>
          </a:prstGeom>
          <a:noFill/>
          <a:ln>
            <a:noFill/>
          </a:ln>
        </p:spPr>
      </p:pic>
      <p:pic>
        <p:nvPicPr>
          <p:cNvPr id="659" name="Google Shape;659;p24"/>
          <p:cNvPicPr preferRelativeResize="0"/>
          <p:nvPr/>
        </p:nvPicPr>
        <p:blipFill rotWithShape="1">
          <a:blip r:embed="rId17">
            <a:alphaModFix/>
          </a:blip>
          <a:srcRect/>
          <a:stretch/>
        </p:blipFill>
        <p:spPr>
          <a:xfrm>
            <a:off x="5617565" y="3024112"/>
            <a:ext cx="360000" cy="720000"/>
          </a:xfrm>
          <a:prstGeom prst="rect">
            <a:avLst/>
          </a:prstGeom>
          <a:noFill/>
          <a:ln>
            <a:noFill/>
          </a:ln>
        </p:spPr>
      </p:pic>
      <p:pic>
        <p:nvPicPr>
          <p:cNvPr id="660" name="Google Shape;660;p24"/>
          <p:cNvPicPr preferRelativeResize="0"/>
          <p:nvPr/>
        </p:nvPicPr>
        <p:blipFill rotWithShape="1">
          <a:blip r:embed="rId17">
            <a:alphaModFix/>
          </a:blip>
          <a:srcRect/>
          <a:stretch/>
        </p:blipFill>
        <p:spPr>
          <a:xfrm>
            <a:off x="5094326" y="3854169"/>
            <a:ext cx="360000" cy="720000"/>
          </a:xfrm>
          <a:prstGeom prst="rect">
            <a:avLst/>
          </a:prstGeom>
          <a:noFill/>
          <a:ln>
            <a:noFill/>
          </a:ln>
        </p:spPr>
      </p:pic>
      <p:pic>
        <p:nvPicPr>
          <p:cNvPr id="661" name="Google Shape;661;p24"/>
          <p:cNvPicPr preferRelativeResize="0"/>
          <p:nvPr/>
        </p:nvPicPr>
        <p:blipFill rotWithShape="1">
          <a:blip r:embed="rId17">
            <a:alphaModFix/>
          </a:blip>
          <a:srcRect/>
          <a:stretch/>
        </p:blipFill>
        <p:spPr>
          <a:xfrm>
            <a:off x="5094326" y="4682347"/>
            <a:ext cx="360000" cy="720000"/>
          </a:xfrm>
          <a:prstGeom prst="rect">
            <a:avLst/>
          </a:prstGeom>
          <a:noFill/>
          <a:ln>
            <a:noFill/>
          </a:ln>
        </p:spPr>
      </p:pic>
      <p:pic>
        <p:nvPicPr>
          <p:cNvPr id="662" name="Google Shape;662;p24"/>
          <p:cNvPicPr preferRelativeResize="0"/>
          <p:nvPr/>
        </p:nvPicPr>
        <p:blipFill rotWithShape="1">
          <a:blip r:embed="rId17">
            <a:alphaModFix/>
          </a:blip>
          <a:srcRect/>
          <a:stretch/>
        </p:blipFill>
        <p:spPr>
          <a:xfrm>
            <a:off x="5094326" y="5510526"/>
            <a:ext cx="360000" cy="720000"/>
          </a:xfrm>
          <a:prstGeom prst="rect">
            <a:avLst/>
          </a:prstGeom>
          <a:noFill/>
          <a:ln>
            <a:noFill/>
          </a:ln>
        </p:spPr>
      </p:pic>
      <p:pic>
        <p:nvPicPr>
          <p:cNvPr id="663" name="Google Shape;663;p24"/>
          <p:cNvPicPr preferRelativeResize="0"/>
          <p:nvPr/>
        </p:nvPicPr>
        <p:blipFill rotWithShape="1">
          <a:blip r:embed="rId18">
            <a:alphaModFix/>
          </a:blip>
          <a:srcRect/>
          <a:stretch/>
        </p:blipFill>
        <p:spPr>
          <a:xfrm>
            <a:off x="5454326" y="4682347"/>
            <a:ext cx="1123902" cy="720000"/>
          </a:xfrm>
          <a:prstGeom prst="rect">
            <a:avLst/>
          </a:prstGeom>
          <a:noFill/>
          <a:ln>
            <a:noFill/>
          </a:ln>
        </p:spPr>
      </p:pic>
    </p:spTree>
    <p:extLst>
      <p:ext uri="{BB962C8B-B14F-4D97-AF65-F5344CB8AC3E}">
        <p14:creationId xmlns:p14="http://schemas.microsoft.com/office/powerpoint/2010/main" val="221574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6">
                                            <p:txEl>
                                              <p:pRg st="0" end="0"/>
                                            </p:txEl>
                                          </p:spTgt>
                                        </p:tgtEl>
                                        <p:attrNameLst>
                                          <p:attrName>style.visibility</p:attrName>
                                        </p:attrNameLst>
                                      </p:cBhvr>
                                      <p:to>
                                        <p:strVal val="visible"/>
                                      </p:to>
                                    </p:set>
                                    <p:animEffect transition="in" filter="fade">
                                      <p:cBhvr>
                                        <p:cTn id="7" dur="500"/>
                                        <p:tgtEl>
                                          <p:spTgt spid="64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ine_25b.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54"/>
                                        </p:tgtEl>
                                        <p:attrNameLst>
                                          <p:attrName>style.visibility</p:attrName>
                                        </p:attrNameLst>
                                      </p:cBhvr>
                                      <p:to>
                                        <p:strVal val="visible"/>
                                      </p:to>
                                    </p:set>
                                    <p:animEffect transition="in" filter="fade">
                                      <p:cBhvr>
                                        <p:cTn id="11" dur="500"/>
                                        <p:tgtEl>
                                          <p:spTgt spid="65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55"/>
                                        </p:tgtEl>
                                        <p:attrNameLst>
                                          <p:attrName>style.visibility</p:attrName>
                                        </p:attrNameLst>
                                      </p:cBhvr>
                                      <p:to>
                                        <p:strVal val="visible"/>
                                      </p:to>
                                    </p:set>
                                    <p:animEffect transition="in" filter="fade">
                                      <p:cBhvr>
                                        <p:cTn id="15" dur="500"/>
                                        <p:tgtEl>
                                          <p:spTgt spid="6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46">
                                            <p:txEl>
                                              <p:pRg st="1" end="1"/>
                                            </p:txEl>
                                          </p:spTgt>
                                        </p:tgtEl>
                                        <p:attrNameLst>
                                          <p:attrName>style.visibility</p:attrName>
                                        </p:attrNameLst>
                                      </p:cBhvr>
                                      <p:to>
                                        <p:strVal val="visible"/>
                                      </p:to>
                                    </p:set>
                                    <p:animEffect transition="in" filter="fade">
                                      <p:cBhvr>
                                        <p:cTn id="20" dur="500"/>
                                        <p:tgtEl>
                                          <p:spTgt spid="646">
                                            <p:txEl>
                                              <p:pRg st="1" end="1"/>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4" name="Line_26b.wav"/>
                                        </p:tgtEl>
                                      </p:cMediaNode>
                                    </p:audio>
                                  </p:sub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48"/>
                                        </p:tgtEl>
                                        <p:attrNameLst>
                                          <p:attrName>style.visibility</p:attrName>
                                        </p:attrNameLst>
                                      </p:cBhvr>
                                      <p:to>
                                        <p:strVal val="visible"/>
                                      </p:to>
                                    </p:set>
                                    <p:animEffect transition="in" filter="fade">
                                      <p:cBhvr>
                                        <p:cTn id="24" dur="500"/>
                                        <p:tgtEl>
                                          <p:spTgt spid="648"/>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656"/>
                                        </p:tgtEl>
                                        <p:attrNameLst>
                                          <p:attrName>style.visibility</p:attrName>
                                        </p:attrNameLst>
                                      </p:cBhvr>
                                      <p:to>
                                        <p:strVal val="visible"/>
                                      </p:to>
                                    </p:set>
                                    <p:animEffect transition="in" filter="fade">
                                      <p:cBhvr>
                                        <p:cTn id="28" dur="500"/>
                                        <p:tgtEl>
                                          <p:spTgt spid="65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46">
                                            <p:txEl>
                                              <p:pRg st="2" end="2"/>
                                            </p:txEl>
                                          </p:spTgt>
                                        </p:tgtEl>
                                        <p:attrNameLst>
                                          <p:attrName>style.visibility</p:attrName>
                                        </p:attrNameLst>
                                      </p:cBhvr>
                                      <p:to>
                                        <p:strVal val="visible"/>
                                      </p:to>
                                    </p:set>
                                    <p:animEffect transition="in" filter="fade">
                                      <p:cBhvr>
                                        <p:cTn id="33" dur="500"/>
                                        <p:tgtEl>
                                          <p:spTgt spid="646">
                                            <p:txEl>
                                              <p:pRg st="2" end="2"/>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5" name="Line_27b.wav"/>
                                        </p:tgtEl>
                                      </p:cMediaNode>
                                    </p:audio>
                                  </p:sub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647"/>
                                        </p:tgtEl>
                                        <p:attrNameLst>
                                          <p:attrName>style.visibility</p:attrName>
                                        </p:attrNameLst>
                                      </p:cBhvr>
                                      <p:to>
                                        <p:strVal val="visible"/>
                                      </p:to>
                                    </p:set>
                                    <p:animEffect transition="in" filter="fade">
                                      <p:cBhvr>
                                        <p:cTn id="37" dur="500"/>
                                        <p:tgtEl>
                                          <p:spTgt spid="647"/>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659"/>
                                        </p:tgtEl>
                                        <p:attrNameLst>
                                          <p:attrName>style.visibility</p:attrName>
                                        </p:attrNameLst>
                                      </p:cBhvr>
                                      <p:to>
                                        <p:strVal val="visible"/>
                                      </p:to>
                                    </p:set>
                                    <p:animEffect transition="in" filter="fade">
                                      <p:cBhvr>
                                        <p:cTn id="41" dur="500"/>
                                        <p:tgtEl>
                                          <p:spTgt spid="65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46">
                                            <p:txEl>
                                              <p:pRg st="3" end="3"/>
                                            </p:txEl>
                                          </p:spTgt>
                                        </p:tgtEl>
                                        <p:attrNameLst>
                                          <p:attrName>style.visibility</p:attrName>
                                        </p:attrNameLst>
                                      </p:cBhvr>
                                      <p:to>
                                        <p:strVal val="visible"/>
                                      </p:to>
                                    </p:set>
                                    <p:animEffect transition="in" filter="fade">
                                      <p:cBhvr>
                                        <p:cTn id="46" dur="500"/>
                                        <p:tgtEl>
                                          <p:spTgt spid="646">
                                            <p:txEl>
                                              <p:pRg st="3" end="3"/>
                                            </p:txEl>
                                          </p:spTgt>
                                        </p:tgtEl>
                                      </p:cBhvr>
                                    </p:animEffect>
                                  </p:childTnLst>
                                  <p:subTnLst>
                                    <p:audio>
                                      <p:cMediaNode>
                                        <p:cTn display="0" masterRel="sameClick">
                                          <p:stCondLst>
                                            <p:cond evt="begin" delay="0">
                                              <p:tn val="44"/>
                                            </p:cond>
                                          </p:stCondLst>
                                          <p:endCondLst>
                                            <p:cond evt="onStopAudio" delay="0">
                                              <p:tgtEl>
                                                <p:sldTgt/>
                                              </p:tgtEl>
                                            </p:cond>
                                          </p:endCondLst>
                                        </p:cTn>
                                        <p:tgtEl>
                                          <p:sndTgt r:embed="rId6" name="Line_28b.wav"/>
                                        </p:tgtEl>
                                      </p:cMediaNode>
                                    </p:audio>
                                  </p:sub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660"/>
                                        </p:tgtEl>
                                        <p:attrNameLst>
                                          <p:attrName>style.visibility</p:attrName>
                                        </p:attrNameLst>
                                      </p:cBhvr>
                                      <p:to>
                                        <p:strVal val="visible"/>
                                      </p:to>
                                    </p:set>
                                    <p:animEffect transition="in" filter="fade">
                                      <p:cBhvr>
                                        <p:cTn id="50" dur="500"/>
                                        <p:tgtEl>
                                          <p:spTgt spid="660"/>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658"/>
                                        </p:tgtEl>
                                        <p:attrNameLst>
                                          <p:attrName>style.visibility</p:attrName>
                                        </p:attrNameLst>
                                      </p:cBhvr>
                                      <p:to>
                                        <p:strVal val="visible"/>
                                      </p:to>
                                    </p:set>
                                    <p:animEffect transition="in" filter="fade">
                                      <p:cBhvr>
                                        <p:cTn id="54" dur="500"/>
                                        <p:tgtEl>
                                          <p:spTgt spid="65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46">
                                            <p:txEl>
                                              <p:pRg st="4" end="4"/>
                                            </p:txEl>
                                          </p:spTgt>
                                        </p:tgtEl>
                                        <p:attrNameLst>
                                          <p:attrName>style.visibility</p:attrName>
                                        </p:attrNameLst>
                                      </p:cBhvr>
                                      <p:to>
                                        <p:strVal val="visible"/>
                                      </p:to>
                                    </p:set>
                                    <p:animEffect transition="in" filter="fade">
                                      <p:cBhvr>
                                        <p:cTn id="59" dur="500"/>
                                        <p:tgtEl>
                                          <p:spTgt spid="646">
                                            <p:txEl>
                                              <p:pRg st="4" end="4"/>
                                            </p:txEl>
                                          </p:spTgt>
                                        </p:tgtEl>
                                      </p:cBhvr>
                                    </p:animEffect>
                                  </p:childTnLst>
                                  <p:subTnLst>
                                    <p:audio>
                                      <p:cMediaNode>
                                        <p:cTn display="0" masterRel="sameClick">
                                          <p:stCondLst>
                                            <p:cond evt="begin" delay="0">
                                              <p:tn val="57"/>
                                            </p:cond>
                                          </p:stCondLst>
                                          <p:endCondLst>
                                            <p:cond evt="onStopAudio" delay="0">
                                              <p:tgtEl>
                                                <p:sldTgt/>
                                              </p:tgtEl>
                                            </p:cond>
                                          </p:endCondLst>
                                        </p:cTn>
                                        <p:tgtEl>
                                          <p:sndTgt r:embed="rId7" name="Line_29b.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661"/>
                                        </p:tgtEl>
                                        <p:attrNameLst>
                                          <p:attrName>style.visibility</p:attrName>
                                        </p:attrNameLst>
                                      </p:cBhvr>
                                      <p:to>
                                        <p:strVal val="visible"/>
                                      </p:to>
                                    </p:set>
                                    <p:animEffect transition="in" filter="fade">
                                      <p:cBhvr>
                                        <p:cTn id="63" dur="500"/>
                                        <p:tgtEl>
                                          <p:spTgt spid="661"/>
                                        </p:tgtEl>
                                      </p:cBhvr>
                                    </p:animEffec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663"/>
                                        </p:tgtEl>
                                        <p:attrNameLst>
                                          <p:attrName>style.visibility</p:attrName>
                                        </p:attrNameLst>
                                      </p:cBhvr>
                                      <p:to>
                                        <p:strVal val="visible"/>
                                      </p:to>
                                    </p:set>
                                    <p:animEffect transition="in" filter="fade">
                                      <p:cBhvr>
                                        <p:cTn id="67" dur="500"/>
                                        <p:tgtEl>
                                          <p:spTgt spid="66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46">
                                            <p:txEl>
                                              <p:pRg st="5" end="5"/>
                                            </p:txEl>
                                          </p:spTgt>
                                        </p:tgtEl>
                                        <p:attrNameLst>
                                          <p:attrName>style.visibility</p:attrName>
                                        </p:attrNameLst>
                                      </p:cBhvr>
                                      <p:to>
                                        <p:strVal val="visible"/>
                                      </p:to>
                                    </p:set>
                                    <p:animEffect transition="in" filter="fade">
                                      <p:cBhvr>
                                        <p:cTn id="72" dur="500"/>
                                        <p:tgtEl>
                                          <p:spTgt spid="646">
                                            <p:txEl>
                                              <p:pRg st="5" end="5"/>
                                            </p:txEl>
                                          </p:spTgt>
                                        </p:tgtEl>
                                      </p:cBhvr>
                                    </p:animEffect>
                                  </p:childTnLst>
                                  <p:subTnLst>
                                    <p:audio>
                                      <p:cMediaNode>
                                        <p:cTn display="0" masterRel="sameClick">
                                          <p:stCondLst>
                                            <p:cond evt="begin" delay="0">
                                              <p:tn val="70"/>
                                            </p:cond>
                                          </p:stCondLst>
                                          <p:endCondLst>
                                            <p:cond evt="onStopAudio" delay="0">
                                              <p:tgtEl>
                                                <p:sldTgt/>
                                              </p:tgtEl>
                                            </p:cond>
                                          </p:endCondLst>
                                        </p:cTn>
                                        <p:tgtEl>
                                          <p:sndTgt r:embed="rId8" name="Line_30b.wav"/>
                                        </p:tgtEl>
                                      </p:cMediaNode>
                                    </p:audio>
                                  </p:sub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662"/>
                                        </p:tgtEl>
                                        <p:attrNameLst>
                                          <p:attrName>style.visibility</p:attrName>
                                        </p:attrNameLst>
                                      </p:cBhvr>
                                      <p:to>
                                        <p:strVal val="visible"/>
                                      </p:to>
                                    </p:set>
                                    <p:animEffect transition="in" filter="fade">
                                      <p:cBhvr>
                                        <p:cTn id="76" dur="500"/>
                                        <p:tgtEl>
                                          <p:spTgt spid="662"/>
                                        </p:tgtEl>
                                      </p:cBhvr>
                                    </p:animEffect>
                                  </p:childTnLst>
                                </p:cTn>
                              </p:par>
                            </p:childTnLst>
                          </p:cTn>
                        </p:par>
                        <p:par>
                          <p:cTn id="77" fill="hold">
                            <p:stCondLst>
                              <p:cond delay="1000"/>
                            </p:stCondLst>
                            <p:childTnLst>
                              <p:par>
                                <p:cTn id="78" presetID="10" presetClass="entr" presetSubtype="0" fill="hold" nodeType="afterEffect">
                                  <p:stCondLst>
                                    <p:cond delay="0"/>
                                  </p:stCondLst>
                                  <p:childTnLst>
                                    <p:set>
                                      <p:cBhvr>
                                        <p:cTn id="79" dur="1" fill="hold">
                                          <p:stCondLst>
                                            <p:cond delay="0"/>
                                          </p:stCondLst>
                                        </p:cTn>
                                        <p:tgtEl>
                                          <p:spTgt spid="657"/>
                                        </p:tgtEl>
                                        <p:attrNameLst>
                                          <p:attrName>style.visibility</p:attrName>
                                        </p:attrNameLst>
                                      </p:cBhvr>
                                      <p:to>
                                        <p:strVal val="visible"/>
                                      </p:to>
                                    </p:set>
                                    <p:animEffect transition="in" filter="fade">
                                      <p:cBhvr>
                                        <p:cTn id="80" dur="500"/>
                                        <p:tgtEl>
                                          <p:spTgt spid="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pic>
        <p:nvPicPr>
          <p:cNvPr id="669" name="Google Shape;669;p25" descr="background rectangle"/>
          <p:cNvPicPr preferRelativeResize="0"/>
          <p:nvPr/>
        </p:nvPicPr>
        <p:blipFill rotWithShape="1">
          <a:blip r:embed="rId3">
            <a:alphaModFix/>
          </a:blip>
          <a:srcRect/>
          <a:stretch/>
        </p:blipFill>
        <p:spPr>
          <a:xfrm>
            <a:off x="-1" y="296864"/>
            <a:ext cx="7348656" cy="867128"/>
          </a:xfrm>
          <a:prstGeom prst="rect">
            <a:avLst/>
          </a:prstGeom>
          <a:noFill/>
          <a:ln>
            <a:noFill/>
          </a:ln>
        </p:spPr>
      </p:pic>
      <p:sp>
        <p:nvSpPr>
          <p:cNvPr id="670" name="Google Shape;670;p25"/>
          <p:cNvSpPr txBox="1">
            <a:spLocks noGrp="1"/>
          </p:cNvSpPr>
          <p:nvPr>
            <p:ph type="title"/>
          </p:nvPr>
        </p:nvSpPr>
        <p:spPr>
          <a:xfrm>
            <a:off x="188942" y="296864"/>
            <a:ext cx="6156102"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40"/>
              <a:buFont typeface="Century Gothic"/>
              <a:buNone/>
            </a:pPr>
            <a:r>
              <a:rPr lang="en-GB" sz="3240" b="1" dirty="0" err="1">
                <a:solidFill>
                  <a:schemeClr val="lt1"/>
                </a:solidFill>
              </a:rPr>
              <a:t>Écris</a:t>
            </a:r>
            <a:r>
              <a:rPr lang="en-GB" sz="3240" b="1" dirty="0">
                <a:solidFill>
                  <a:schemeClr val="lt1"/>
                </a:solidFill>
              </a:rPr>
              <a:t> la </a:t>
            </a:r>
            <a:r>
              <a:rPr lang="en-GB" sz="3240" b="1" dirty="0" err="1">
                <a:solidFill>
                  <a:schemeClr val="lt1"/>
                </a:solidFill>
              </a:rPr>
              <a:t>réponse</a:t>
            </a:r>
            <a:r>
              <a:rPr lang="en-GB" sz="3240" b="1" dirty="0">
                <a:solidFill>
                  <a:schemeClr val="lt1"/>
                </a:solidFill>
              </a:rPr>
              <a:t> </a:t>
            </a:r>
            <a:r>
              <a:rPr lang="en-GB" sz="3240" b="1" dirty="0" err="1">
                <a:solidFill>
                  <a:schemeClr val="lt1"/>
                </a:solidFill>
              </a:rPr>
              <a:t>correcte</a:t>
            </a:r>
            <a:endParaRPr dirty="0"/>
          </a:p>
        </p:txBody>
      </p:sp>
      <p:sp>
        <p:nvSpPr>
          <p:cNvPr id="671" name="Google Shape;671;p25"/>
          <p:cNvSpPr/>
          <p:nvPr/>
        </p:nvSpPr>
        <p:spPr>
          <a:xfrm>
            <a:off x="10748518" y="249869"/>
            <a:ext cx="116140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a:t>
            </a:r>
            <a:endParaRPr/>
          </a:p>
        </p:txBody>
      </p:sp>
      <p:sp>
        <p:nvSpPr>
          <p:cNvPr id="672" name="Google Shape;672;p25"/>
          <p:cNvSpPr txBox="1"/>
          <p:nvPr/>
        </p:nvSpPr>
        <p:spPr>
          <a:xfrm>
            <a:off x="188942" y="1557466"/>
            <a:ext cx="11814116" cy="495438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rgbClr val="115076"/>
              </a:buClr>
              <a:buSzPts val="2400"/>
              <a:buFont typeface="Century Gothic"/>
              <a:buAutoNum type="arabicPeriod"/>
            </a:pPr>
            <a:r>
              <a:rPr lang="en-GB" sz="2400" dirty="0">
                <a:solidFill>
                  <a:srgbClr val="115076"/>
                </a:solidFill>
                <a:latin typeface="Century Gothic"/>
                <a:ea typeface="Century Gothic"/>
                <a:cs typeface="Century Gothic"/>
                <a:sym typeface="Century Gothic"/>
              </a:rPr>
              <a:t>René </a:t>
            </a:r>
            <a:r>
              <a:rPr lang="en-GB" sz="2400" dirty="0" err="1">
                <a:solidFill>
                  <a:srgbClr val="115076"/>
                </a:solidFill>
                <a:latin typeface="Century Gothic"/>
                <a:ea typeface="Century Gothic"/>
                <a:cs typeface="Century Gothic"/>
                <a:sym typeface="Century Gothic"/>
              </a:rPr>
              <a:t>Philombé</a:t>
            </a:r>
            <a:r>
              <a:rPr lang="en-GB" sz="2400" dirty="0">
                <a:solidFill>
                  <a:srgbClr val="115076"/>
                </a:solidFill>
                <a:latin typeface="Century Gothic"/>
                <a:ea typeface="Century Gothic"/>
                <a:cs typeface="Century Gothic"/>
                <a:sym typeface="Century Gothic"/>
              </a:rPr>
              <a:t> </a:t>
            </a:r>
            <a:r>
              <a:rPr lang="en-GB" sz="2400" dirty="0" err="1">
                <a:solidFill>
                  <a:srgbClr val="115076"/>
                </a:solidFill>
                <a:latin typeface="Century Gothic"/>
                <a:ea typeface="Century Gothic"/>
                <a:cs typeface="Century Gothic"/>
                <a:sym typeface="Century Gothic"/>
              </a:rPr>
              <a:t>est</a:t>
            </a:r>
            <a:r>
              <a:rPr lang="en-GB" sz="2400" dirty="0">
                <a:solidFill>
                  <a:srgbClr val="115076"/>
                </a:solidFill>
                <a:latin typeface="Century Gothic"/>
                <a:ea typeface="Century Gothic"/>
                <a:cs typeface="Century Gothic"/>
                <a:sym typeface="Century Gothic"/>
              </a:rPr>
              <a:t> </a:t>
            </a:r>
            <a:r>
              <a:rPr lang="en-GB" sz="2400" b="1" dirty="0">
                <a:solidFill>
                  <a:srgbClr val="115076"/>
                </a:solidFill>
                <a:latin typeface="Century Gothic"/>
                <a:ea typeface="Century Gothic"/>
                <a:cs typeface="Century Gothic"/>
                <a:sym typeface="Century Gothic"/>
              </a:rPr>
              <a:t>un </a:t>
            </a:r>
            <a:r>
              <a:rPr lang="en-GB" sz="2400" b="1" dirty="0" err="1">
                <a:solidFill>
                  <a:srgbClr val="115076"/>
                </a:solidFill>
                <a:latin typeface="Century Gothic"/>
                <a:ea typeface="Century Gothic"/>
                <a:cs typeface="Century Gothic"/>
                <a:sym typeface="Century Gothic"/>
              </a:rPr>
              <a:t>poète</a:t>
            </a:r>
            <a:r>
              <a:rPr lang="en-GB" sz="2400" b="1" dirty="0">
                <a:solidFill>
                  <a:srgbClr val="115076"/>
                </a:solidFill>
                <a:latin typeface="Century Gothic"/>
                <a:ea typeface="Century Gothic"/>
                <a:cs typeface="Century Gothic"/>
                <a:sym typeface="Century Gothic"/>
              </a:rPr>
              <a:t> </a:t>
            </a:r>
            <a:r>
              <a:rPr lang="en-GB" sz="2400" b="1" dirty="0" err="1">
                <a:solidFill>
                  <a:srgbClr val="115076"/>
                </a:solidFill>
                <a:latin typeface="Century Gothic"/>
                <a:ea typeface="Century Gothic"/>
                <a:cs typeface="Century Gothic"/>
                <a:sym typeface="Century Gothic"/>
              </a:rPr>
              <a:t>jeune</a:t>
            </a:r>
            <a:r>
              <a:rPr lang="en-GB" sz="2400" b="1" dirty="0">
                <a:solidFill>
                  <a:srgbClr val="115076"/>
                </a:solidFill>
                <a:latin typeface="Century Gothic"/>
                <a:ea typeface="Century Gothic"/>
                <a:cs typeface="Century Gothic"/>
                <a:sym typeface="Century Gothic"/>
              </a:rPr>
              <a:t> </a:t>
            </a:r>
            <a:r>
              <a:rPr lang="en-GB" sz="2400" dirty="0">
                <a:solidFill>
                  <a:srgbClr val="115076"/>
                </a:solidFill>
                <a:latin typeface="Century Gothic"/>
                <a:ea typeface="Century Gothic"/>
                <a:cs typeface="Century Gothic"/>
                <a:sym typeface="Century Gothic"/>
              </a:rPr>
              <a:t>/ </a:t>
            </a:r>
            <a:r>
              <a:rPr lang="en-GB" sz="2400" b="1" dirty="0">
                <a:solidFill>
                  <a:srgbClr val="115076"/>
                </a:solidFill>
                <a:latin typeface="Century Gothic"/>
                <a:ea typeface="Century Gothic"/>
                <a:cs typeface="Century Gothic"/>
                <a:sym typeface="Century Gothic"/>
              </a:rPr>
              <a:t>un </a:t>
            </a:r>
            <a:r>
              <a:rPr lang="en-GB" sz="2400" b="1" dirty="0" err="1">
                <a:solidFill>
                  <a:srgbClr val="115076"/>
                </a:solidFill>
                <a:latin typeface="Century Gothic"/>
                <a:ea typeface="Century Gothic"/>
                <a:cs typeface="Century Gothic"/>
                <a:sym typeface="Century Gothic"/>
              </a:rPr>
              <a:t>poète</a:t>
            </a:r>
            <a:r>
              <a:rPr lang="en-GB" sz="2400" b="1" dirty="0">
                <a:solidFill>
                  <a:srgbClr val="115076"/>
                </a:solidFill>
                <a:latin typeface="Century Gothic"/>
                <a:ea typeface="Century Gothic"/>
                <a:cs typeface="Century Gothic"/>
                <a:sym typeface="Century Gothic"/>
              </a:rPr>
              <a:t> </a:t>
            </a:r>
            <a:r>
              <a:rPr lang="en-GB" sz="2400" b="1" dirty="0" err="1">
                <a:solidFill>
                  <a:srgbClr val="115076"/>
                </a:solidFill>
                <a:latin typeface="Century Gothic"/>
                <a:ea typeface="Century Gothic"/>
                <a:cs typeface="Century Gothic"/>
                <a:sym typeface="Century Gothic"/>
              </a:rPr>
              <a:t>français</a:t>
            </a:r>
            <a:r>
              <a:rPr lang="en-GB" sz="2400" b="1" dirty="0">
                <a:solidFill>
                  <a:srgbClr val="115076"/>
                </a:solidFill>
                <a:latin typeface="Century Gothic"/>
                <a:ea typeface="Century Gothic"/>
                <a:cs typeface="Century Gothic"/>
                <a:sym typeface="Century Gothic"/>
              </a:rPr>
              <a:t> </a:t>
            </a:r>
            <a:r>
              <a:rPr lang="en-GB" sz="2400" dirty="0">
                <a:solidFill>
                  <a:srgbClr val="115076"/>
                </a:solidFill>
                <a:latin typeface="Century Gothic"/>
                <a:ea typeface="Century Gothic"/>
                <a:cs typeface="Century Gothic"/>
                <a:sym typeface="Century Gothic"/>
              </a:rPr>
              <a:t>/ </a:t>
            </a:r>
            <a:r>
              <a:rPr lang="en-GB" sz="2400" b="1" dirty="0">
                <a:solidFill>
                  <a:srgbClr val="115076"/>
                </a:solidFill>
                <a:latin typeface="Century Gothic"/>
                <a:ea typeface="Century Gothic"/>
                <a:cs typeface="Century Gothic"/>
                <a:sym typeface="Century Gothic"/>
              </a:rPr>
              <a:t>un </a:t>
            </a:r>
            <a:r>
              <a:rPr lang="en-GB" sz="2400" b="1" dirty="0" err="1">
                <a:solidFill>
                  <a:srgbClr val="115076"/>
                </a:solidFill>
                <a:latin typeface="Century Gothic"/>
                <a:ea typeface="Century Gothic"/>
                <a:cs typeface="Century Gothic"/>
                <a:sym typeface="Century Gothic"/>
              </a:rPr>
              <a:t>poète</a:t>
            </a:r>
            <a:r>
              <a:rPr lang="en-GB" sz="2400" b="1" dirty="0">
                <a:solidFill>
                  <a:srgbClr val="115076"/>
                </a:solidFill>
                <a:latin typeface="Century Gothic"/>
                <a:ea typeface="Century Gothic"/>
                <a:cs typeface="Century Gothic"/>
                <a:sym typeface="Century Gothic"/>
              </a:rPr>
              <a:t> </a:t>
            </a:r>
            <a:r>
              <a:rPr lang="en-GB" sz="2400" b="1" dirty="0" err="1">
                <a:solidFill>
                  <a:srgbClr val="115076"/>
                </a:solidFill>
                <a:latin typeface="Century Gothic"/>
                <a:ea typeface="Century Gothic"/>
                <a:cs typeface="Century Gothic"/>
                <a:sym typeface="Century Gothic"/>
              </a:rPr>
              <a:t>moderne</a:t>
            </a:r>
            <a:r>
              <a:rPr lang="en-GB" sz="2400" dirty="0">
                <a:solidFill>
                  <a:srgbClr val="115076"/>
                </a:solidFill>
                <a:latin typeface="Century Gothic"/>
                <a:ea typeface="Century Gothic"/>
                <a:cs typeface="Century Gothic"/>
                <a:sym typeface="Century Gothic"/>
              </a:rPr>
              <a:t>.</a:t>
            </a:r>
            <a:endParaRPr dirty="0"/>
          </a:p>
          <a:p>
            <a:pPr marL="457200" marR="0" lvl="0" indent="-457200" algn="l" rtl="0">
              <a:lnSpc>
                <a:spcPct val="90000"/>
              </a:lnSpc>
              <a:spcBef>
                <a:spcPts val="1000"/>
              </a:spcBef>
              <a:spcAft>
                <a:spcPts val="0"/>
              </a:spcAft>
              <a:buClr>
                <a:srgbClr val="115076"/>
              </a:buClr>
              <a:buSzPts val="2400"/>
              <a:buFont typeface="Century Gothic"/>
              <a:buAutoNum type="arabicPeriod"/>
            </a:pPr>
            <a:r>
              <a:rPr lang="en-GB" sz="2400" dirty="0">
                <a:solidFill>
                  <a:srgbClr val="115076"/>
                </a:solidFill>
                <a:latin typeface="Century Gothic"/>
                <a:ea typeface="Century Gothic"/>
                <a:cs typeface="Century Gothic"/>
                <a:sym typeface="Century Gothic"/>
              </a:rPr>
              <a:t>Le </a:t>
            </a:r>
            <a:r>
              <a:rPr lang="en-GB" sz="2400" dirty="0" err="1">
                <a:solidFill>
                  <a:srgbClr val="115076"/>
                </a:solidFill>
                <a:latin typeface="Century Gothic"/>
                <a:ea typeface="Century Gothic"/>
                <a:cs typeface="Century Gothic"/>
                <a:sym typeface="Century Gothic"/>
              </a:rPr>
              <a:t>poète</a:t>
            </a:r>
            <a:r>
              <a:rPr lang="en-GB" sz="2400" dirty="0">
                <a:solidFill>
                  <a:srgbClr val="115076"/>
                </a:solidFill>
                <a:latin typeface="Century Gothic"/>
                <a:ea typeface="Century Gothic"/>
                <a:cs typeface="Century Gothic"/>
                <a:sym typeface="Century Gothic"/>
              </a:rPr>
              <a:t> </a:t>
            </a:r>
            <a:r>
              <a:rPr lang="en-GB" sz="2400" dirty="0" err="1">
                <a:solidFill>
                  <a:srgbClr val="115076"/>
                </a:solidFill>
                <a:latin typeface="Century Gothic"/>
                <a:ea typeface="Century Gothic"/>
                <a:cs typeface="Century Gothic"/>
                <a:sym typeface="Century Gothic"/>
              </a:rPr>
              <a:t>est</a:t>
            </a:r>
            <a:r>
              <a:rPr lang="en-GB" sz="2400" dirty="0">
                <a:solidFill>
                  <a:srgbClr val="115076"/>
                </a:solidFill>
                <a:latin typeface="Century Gothic"/>
                <a:ea typeface="Century Gothic"/>
                <a:cs typeface="Century Gothic"/>
                <a:sym typeface="Century Gothic"/>
              </a:rPr>
              <a:t> </a:t>
            </a:r>
            <a:r>
              <a:rPr lang="en-GB" sz="2400" b="1" dirty="0" err="1">
                <a:solidFill>
                  <a:srgbClr val="115076"/>
                </a:solidFill>
                <a:latin typeface="Century Gothic"/>
                <a:ea typeface="Century Gothic"/>
                <a:cs typeface="Century Gothic"/>
                <a:sym typeface="Century Gothic"/>
              </a:rPr>
              <a:t>d’Amérique</a:t>
            </a:r>
            <a:r>
              <a:rPr lang="en-GB" sz="2400" dirty="0">
                <a:solidFill>
                  <a:srgbClr val="115076"/>
                </a:solidFill>
                <a:latin typeface="Century Gothic"/>
                <a:ea typeface="Century Gothic"/>
                <a:cs typeface="Century Gothic"/>
                <a:sym typeface="Century Gothic"/>
              </a:rPr>
              <a:t> / </a:t>
            </a:r>
            <a:r>
              <a:rPr lang="en-GB" sz="2400" b="1" dirty="0" err="1">
                <a:solidFill>
                  <a:srgbClr val="115076"/>
                </a:solidFill>
                <a:latin typeface="Century Gothic"/>
                <a:ea typeface="Century Gothic"/>
                <a:cs typeface="Century Gothic"/>
                <a:sym typeface="Century Gothic"/>
              </a:rPr>
              <a:t>d’Afrique</a:t>
            </a:r>
            <a:r>
              <a:rPr lang="en-GB" sz="2400" dirty="0">
                <a:solidFill>
                  <a:srgbClr val="115076"/>
                </a:solidFill>
                <a:latin typeface="Century Gothic"/>
                <a:ea typeface="Century Gothic"/>
                <a:cs typeface="Century Gothic"/>
                <a:sym typeface="Century Gothic"/>
              </a:rPr>
              <a:t>/ </a:t>
            </a:r>
            <a:r>
              <a:rPr lang="en-GB" sz="2400" b="1" dirty="0" err="1">
                <a:solidFill>
                  <a:srgbClr val="115076"/>
                </a:solidFill>
                <a:latin typeface="Century Gothic"/>
                <a:ea typeface="Century Gothic"/>
                <a:cs typeface="Century Gothic"/>
                <a:sym typeface="Century Gothic"/>
              </a:rPr>
              <a:t>d’Asie</a:t>
            </a:r>
            <a:r>
              <a:rPr lang="en-GB" sz="2400" b="1" dirty="0">
                <a:solidFill>
                  <a:srgbClr val="115076"/>
                </a:solidFill>
                <a:latin typeface="Century Gothic"/>
                <a:ea typeface="Century Gothic"/>
                <a:cs typeface="Century Gothic"/>
                <a:sym typeface="Century Gothic"/>
              </a:rPr>
              <a:t>.</a:t>
            </a:r>
            <a:endParaRPr dirty="0"/>
          </a:p>
          <a:p>
            <a:pPr marL="457200" marR="0" lvl="0" indent="-457200" algn="l" rtl="0">
              <a:lnSpc>
                <a:spcPct val="90000"/>
              </a:lnSpc>
              <a:spcBef>
                <a:spcPts val="1000"/>
              </a:spcBef>
              <a:spcAft>
                <a:spcPts val="0"/>
              </a:spcAft>
              <a:buClr>
                <a:srgbClr val="115076"/>
              </a:buClr>
              <a:buSzPts val="2400"/>
              <a:buFont typeface="Century Gothic"/>
              <a:buAutoNum type="arabicPeriod"/>
            </a:pPr>
            <a:r>
              <a:rPr lang="en-GB" sz="2400" dirty="0">
                <a:solidFill>
                  <a:srgbClr val="115076"/>
                </a:solidFill>
                <a:latin typeface="Century Gothic"/>
                <a:ea typeface="Century Gothic"/>
                <a:cs typeface="Century Gothic"/>
                <a:sym typeface="Century Gothic"/>
              </a:rPr>
              <a:t>Le </a:t>
            </a:r>
            <a:r>
              <a:rPr lang="en-GB" sz="2400" dirty="0" err="1">
                <a:solidFill>
                  <a:srgbClr val="115076"/>
                </a:solidFill>
                <a:latin typeface="Century Gothic"/>
                <a:ea typeface="Century Gothic"/>
                <a:cs typeface="Century Gothic"/>
                <a:sym typeface="Century Gothic"/>
              </a:rPr>
              <a:t>poète</a:t>
            </a:r>
            <a:r>
              <a:rPr lang="en-GB" sz="2400" dirty="0">
                <a:solidFill>
                  <a:srgbClr val="115076"/>
                </a:solidFill>
                <a:latin typeface="Century Gothic"/>
                <a:ea typeface="Century Gothic"/>
                <a:cs typeface="Century Gothic"/>
                <a:sym typeface="Century Gothic"/>
              </a:rPr>
              <a:t> </a:t>
            </a:r>
            <a:r>
              <a:rPr lang="en-GB" sz="2400" dirty="0" err="1">
                <a:solidFill>
                  <a:srgbClr val="115076"/>
                </a:solidFill>
                <a:latin typeface="Century Gothic"/>
                <a:ea typeface="Century Gothic"/>
                <a:cs typeface="Century Gothic"/>
                <a:sym typeface="Century Gothic"/>
              </a:rPr>
              <a:t>est</a:t>
            </a:r>
            <a:r>
              <a:rPr lang="en-GB" sz="2400" dirty="0">
                <a:solidFill>
                  <a:srgbClr val="115076"/>
                </a:solidFill>
                <a:latin typeface="Century Gothic"/>
                <a:ea typeface="Century Gothic"/>
                <a:cs typeface="Century Gothic"/>
                <a:sym typeface="Century Gothic"/>
              </a:rPr>
              <a:t> </a:t>
            </a:r>
            <a:r>
              <a:rPr lang="en-GB" sz="2400" b="1" dirty="0">
                <a:solidFill>
                  <a:srgbClr val="115076"/>
                </a:solidFill>
                <a:latin typeface="Century Gothic"/>
                <a:ea typeface="Century Gothic"/>
                <a:cs typeface="Century Gothic"/>
                <a:sym typeface="Century Gothic"/>
              </a:rPr>
              <a:t>un parent </a:t>
            </a:r>
            <a:r>
              <a:rPr lang="en-GB" sz="2400" dirty="0">
                <a:solidFill>
                  <a:srgbClr val="115076"/>
                </a:solidFill>
                <a:latin typeface="Century Gothic"/>
                <a:ea typeface="Century Gothic"/>
                <a:cs typeface="Century Gothic"/>
                <a:sym typeface="Century Gothic"/>
              </a:rPr>
              <a:t>/ </a:t>
            </a:r>
            <a:r>
              <a:rPr lang="en-GB" sz="2400" b="1" dirty="0">
                <a:solidFill>
                  <a:srgbClr val="115076"/>
                </a:solidFill>
                <a:latin typeface="Century Gothic"/>
                <a:ea typeface="Century Gothic"/>
                <a:cs typeface="Century Gothic"/>
                <a:sym typeface="Century Gothic"/>
              </a:rPr>
              <a:t>un homme </a:t>
            </a:r>
            <a:r>
              <a:rPr lang="en-GB" sz="2400" dirty="0">
                <a:solidFill>
                  <a:srgbClr val="115076"/>
                </a:solidFill>
                <a:latin typeface="Century Gothic"/>
                <a:ea typeface="Century Gothic"/>
                <a:cs typeface="Century Gothic"/>
                <a:sym typeface="Century Gothic"/>
              </a:rPr>
              <a:t>/ </a:t>
            </a:r>
            <a:r>
              <a:rPr lang="en-GB" sz="2400" b="1" dirty="0">
                <a:solidFill>
                  <a:srgbClr val="115076"/>
                </a:solidFill>
                <a:latin typeface="Century Gothic"/>
                <a:ea typeface="Century Gothic"/>
                <a:cs typeface="Century Gothic"/>
                <a:sym typeface="Century Gothic"/>
              </a:rPr>
              <a:t>un blanc</a:t>
            </a:r>
            <a:r>
              <a:rPr lang="en-GB" sz="2400" dirty="0">
                <a:solidFill>
                  <a:srgbClr val="115076"/>
                </a:solidFill>
                <a:latin typeface="Century Gothic"/>
                <a:ea typeface="Century Gothic"/>
                <a:cs typeface="Century Gothic"/>
                <a:sym typeface="Century Gothic"/>
              </a:rPr>
              <a:t>.</a:t>
            </a:r>
            <a:endParaRPr dirty="0"/>
          </a:p>
          <a:p>
            <a:pPr marL="457200" marR="0" lvl="0" indent="-457200" algn="l" rtl="0">
              <a:lnSpc>
                <a:spcPct val="90000"/>
              </a:lnSpc>
              <a:spcBef>
                <a:spcPts val="1000"/>
              </a:spcBef>
              <a:spcAft>
                <a:spcPts val="0"/>
              </a:spcAft>
              <a:buClr>
                <a:srgbClr val="115076"/>
              </a:buClr>
              <a:buSzPts val="2400"/>
              <a:buFont typeface="Century Gothic"/>
              <a:buAutoNum type="arabicPeriod"/>
            </a:pPr>
            <a:r>
              <a:rPr lang="en-GB" sz="2400" dirty="0">
                <a:solidFill>
                  <a:srgbClr val="115076"/>
                </a:solidFill>
                <a:latin typeface="Century Gothic"/>
                <a:ea typeface="Century Gothic"/>
                <a:cs typeface="Century Gothic"/>
                <a:sym typeface="Century Gothic"/>
              </a:rPr>
              <a:t>Il </a:t>
            </a:r>
            <a:r>
              <a:rPr lang="en-GB" sz="2400" dirty="0" err="1">
                <a:solidFill>
                  <a:srgbClr val="115076"/>
                </a:solidFill>
                <a:latin typeface="Century Gothic"/>
                <a:ea typeface="Century Gothic"/>
                <a:cs typeface="Century Gothic"/>
                <a:sym typeface="Century Gothic"/>
              </a:rPr>
              <a:t>parle</a:t>
            </a:r>
            <a:r>
              <a:rPr lang="en-GB" sz="2400" dirty="0">
                <a:solidFill>
                  <a:srgbClr val="115076"/>
                </a:solidFill>
                <a:latin typeface="Century Gothic"/>
                <a:ea typeface="Century Gothic"/>
                <a:cs typeface="Century Gothic"/>
                <a:sym typeface="Century Gothic"/>
              </a:rPr>
              <a:t> à « mon frère » - le frère </a:t>
            </a:r>
            <a:r>
              <a:rPr lang="en-GB" sz="2400" dirty="0" err="1">
                <a:solidFill>
                  <a:srgbClr val="115076"/>
                </a:solidFill>
                <a:latin typeface="Century Gothic"/>
                <a:ea typeface="Century Gothic"/>
                <a:cs typeface="Century Gothic"/>
                <a:sym typeface="Century Gothic"/>
              </a:rPr>
              <a:t>est</a:t>
            </a:r>
            <a:r>
              <a:rPr lang="en-GB" sz="2400" dirty="0">
                <a:solidFill>
                  <a:srgbClr val="115076"/>
                </a:solidFill>
                <a:latin typeface="Century Gothic"/>
                <a:ea typeface="Century Gothic"/>
                <a:cs typeface="Century Gothic"/>
                <a:sym typeface="Century Gothic"/>
              </a:rPr>
              <a:t> </a:t>
            </a:r>
            <a:r>
              <a:rPr lang="en-GB" sz="2400" b="1" dirty="0">
                <a:solidFill>
                  <a:srgbClr val="115076"/>
                </a:solidFill>
                <a:latin typeface="Century Gothic"/>
                <a:ea typeface="Century Gothic"/>
                <a:cs typeface="Century Gothic"/>
                <a:sym typeface="Century Gothic"/>
              </a:rPr>
              <a:t>un homme </a:t>
            </a:r>
            <a:r>
              <a:rPr lang="en-GB" sz="2400" dirty="0">
                <a:solidFill>
                  <a:srgbClr val="115076"/>
                </a:solidFill>
                <a:latin typeface="Century Gothic"/>
                <a:ea typeface="Century Gothic"/>
                <a:cs typeface="Century Gothic"/>
                <a:sym typeface="Century Gothic"/>
              </a:rPr>
              <a:t>/ </a:t>
            </a:r>
            <a:r>
              <a:rPr lang="en-GB" sz="2400" b="1" dirty="0">
                <a:solidFill>
                  <a:srgbClr val="115076"/>
                </a:solidFill>
                <a:latin typeface="Century Gothic"/>
                <a:ea typeface="Century Gothic"/>
                <a:cs typeface="Century Gothic"/>
                <a:sym typeface="Century Gothic"/>
              </a:rPr>
              <a:t>un enfant </a:t>
            </a:r>
            <a:r>
              <a:rPr lang="en-GB" sz="2400" dirty="0">
                <a:solidFill>
                  <a:srgbClr val="115076"/>
                </a:solidFill>
                <a:latin typeface="Century Gothic"/>
                <a:ea typeface="Century Gothic"/>
                <a:cs typeface="Century Gothic"/>
                <a:sym typeface="Century Gothic"/>
              </a:rPr>
              <a:t>/ </a:t>
            </a:r>
            <a:r>
              <a:rPr lang="en-GB" sz="2400" b="1" dirty="0" err="1">
                <a:solidFill>
                  <a:srgbClr val="115076"/>
                </a:solidFill>
                <a:latin typeface="Century Gothic"/>
                <a:ea typeface="Century Gothic"/>
                <a:cs typeface="Century Gothic"/>
                <a:sym typeface="Century Gothic"/>
              </a:rPr>
              <a:t>chaque</a:t>
            </a:r>
            <a:r>
              <a:rPr lang="en-GB" sz="2400" b="1" dirty="0">
                <a:solidFill>
                  <a:srgbClr val="115076"/>
                </a:solidFill>
                <a:latin typeface="Century Gothic"/>
                <a:ea typeface="Century Gothic"/>
                <a:cs typeface="Century Gothic"/>
                <a:sym typeface="Century Gothic"/>
              </a:rPr>
              <a:t> homme.</a:t>
            </a:r>
            <a:endParaRPr lang="en-GB" dirty="0">
              <a:ea typeface="Century Gothic"/>
            </a:endParaRPr>
          </a:p>
          <a:p>
            <a:pPr marL="457200" marR="0" lvl="0" indent="-457200" algn="l" rtl="0">
              <a:lnSpc>
                <a:spcPct val="90000"/>
              </a:lnSpc>
              <a:spcBef>
                <a:spcPts val="1000"/>
              </a:spcBef>
              <a:spcAft>
                <a:spcPts val="0"/>
              </a:spcAft>
              <a:buClr>
                <a:srgbClr val="115076"/>
              </a:buClr>
              <a:buSzPts val="2400"/>
              <a:buFont typeface="Century Gothic"/>
              <a:buAutoNum type="arabicPeriod"/>
            </a:pPr>
            <a:endParaRPr sz="2400" dirty="0">
              <a:solidFill>
                <a:srgbClr val="115076"/>
              </a:solidFill>
              <a:latin typeface="Century Gothic"/>
              <a:ea typeface="Century Gothic"/>
              <a:cs typeface="Century Gothic"/>
              <a:sym typeface="Century Gothic"/>
            </a:endParaRPr>
          </a:p>
          <a:p>
            <a:pPr marL="457200" marR="0" lvl="0" indent="-457200" algn="l" rtl="0">
              <a:lnSpc>
                <a:spcPct val="90000"/>
              </a:lnSpc>
              <a:spcBef>
                <a:spcPts val="1000"/>
              </a:spcBef>
              <a:spcAft>
                <a:spcPts val="0"/>
              </a:spcAft>
              <a:buClr>
                <a:srgbClr val="115076"/>
              </a:buClr>
              <a:buSzPts val="2400"/>
              <a:buFont typeface="Century Gothic"/>
              <a:buAutoNum type="arabicPeriod"/>
            </a:pPr>
            <a:r>
              <a:rPr lang="en-GB" sz="2400" dirty="0">
                <a:solidFill>
                  <a:srgbClr val="115076"/>
                </a:solidFill>
                <a:latin typeface="Century Gothic"/>
                <a:ea typeface="Century Gothic"/>
                <a:cs typeface="Century Gothic"/>
                <a:sym typeface="Century Gothic"/>
              </a:rPr>
              <a:t>Lis les messages. </a:t>
            </a:r>
            <a:r>
              <a:rPr lang="en-GB" sz="2400" dirty="0" err="1">
                <a:solidFill>
                  <a:srgbClr val="115076"/>
                </a:solidFill>
                <a:latin typeface="Century Gothic"/>
                <a:ea typeface="Century Gothic"/>
                <a:cs typeface="Century Gothic"/>
                <a:sym typeface="Century Gothic"/>
              </a:rPr>
              <a:t>Écris</a:t>
            </a:r>
            <a:r>
              <a:rPr lang="en-GB" sz="2400" dirty="0">
                <a:solidFill>
                  <a:srgbClr val="115076"/>
                </a:solidFill>
                <a:latin typeface="Century Gothic"/>
                <a:ea typeface="Century Gothic"/>
                <a:cs typeface="Century Gothic"/>
                <a:sym typeface="Century Gothic"/>
              </a:rPr>
              <a:t> </a:t>
            </a:r>
            <a:r>
              <a:rPr lang="en-GB" sz="2400" dirty="0" err="1">
                <a:solidFill>
                  <a:srgbClr val="115076"/>
                </a:solidFill>
                <a:latin typeface="Century Gothic"/>
                <a:ea typeface="Century Gothic"/>
                <a:cs typeface="Century Gothic"/>
                <a:sym typeface="Century Gothic"/>
              </a:rPr>
              <a:t>l’ordre</a:t>
            </a:r>
            <a:r>
              <a:rPr lang="en-GB" sz="2400" dirty="0">
                <a:solidFill>
                  <a:srgbClr val="115076"/>
                </a:solidFill>
                <a:latin typeface="Century Gothic"/>
                <a:ea typeface="Century Gothic"/>
                <a:cs typeface="Century Gothic"/>
                <a:sym typeface="Century Gothic"/>
              </a:rPr>
              <a:t> correct:</a:t>
            </a:r>
            <a:endParaRPr dirty="0"/>
          </a:p>
          <a:p>
            <a:pPr marL="914400" marR="0" lvl="1" indent="-457200" algn="l" rtl="0">
              <a:lnSpc>
                <a:spcPct val="90000"/>
              </a:lnSpc>
              <a:spcBef>
                <a:spcPts val="500"/>
              </a:spcBef>
              <a:spcAft>
                <a:spcPts val="0"/>
              </a:spcAft>
              <a:buClr>
                <a:srgbClr val="115076"/>
              </a:buClr>
              <a:buSzPts val="2400"/>
              <a:buFont typeface="Century Gothic"/>
              <a:buAutoNum type="alphaLcParenR"/>
            </a:pPr>
            <a:r>
              <a:rPr lang="en-GB" sz="2400" b="0" i="0" u="none" strike="noStrike" cap="none" dirty="0" err="1">
                <a:solidFill>
                  <a:srgbClr val="115076"/>
                </a:solidFill>
                <a:latin typeface="Century Gothic"/>
                <a:ea typeface="Century Gothic"/>
                <a:cs typeface="Century Gothic"/>
                <a:sym typeface="Century Gothic"/>
              </a:rPr>
              <a:t>Chaque</a:t>
            </a:r>
            <a:r>
              <a:rPr lang="en-GB" sz="2400" b="0" i="0" u="none" strike="noStrike" cap="none" dirty="0">
                <a:solidFill>
                  <a:srgbClr val="115076"/>
                </a:solidFill>
                <a:latin typeface="Century Gothic"/>
                <a:ea typeface="Century Gothic"/>
                <a:cs typeface="Century Gothic"/>
                <a:sym typeface="Century Gothic"/>
              </a:rPr>
              <a:t> homme </a:t>
            </a:r>
            <a:r>
              <a:rPr lang="en-GB" sz="2400" b="0" i="0" u="none" strike="noStrike" cap="none" dirty="0" err="1">
                <a:solidFill>
                  <a:srgbClr val="115076"/>
                </a:solidFill>
                <a:latin typeface="Century Gothic"/>
                <a:ea typeface="Century Gothic"/>
                <a:cs typeface="Century Gothic"/>
                <a:sym typeface="Century Gothic"/>
              </a:rPr>
              <a:t>ressemble</a:t>
            </a:r>
            <a:r>
              <a:rPr lang="en-GB" sz="2400" b="0" i="0" u="none" strike="noStrike" cap="none" dirty="0">
                <a:solidFill>
                  <a:srgbClr val="115076"/>
                </a:solidFill>
                <a:latin typeface="Century Gothic"/>
                <a:ea typeface="Century Gothic"/>
                <a:cs typeface="Century Gothic"/>
                <a:sym typeface="Century Gothic"/>
              </a:rPr>
              <a:t> à </a:t>
            </a:r>
            <a:r>
              <a:rPr lang="en-GB" sz="2400" b="0" i="0" u="none" strike="noStrike" cap="none" dirty="0" err="1">
                <a:solidFill>
                  <a:srgbClr val="115076"/>
                </a:solidFill>
                <a:latin typeface="Century Gothic"/>
                <a:ea typeface="Century Gothic"/>
                <a:cs typeface="Century Gothic"/>
                <a:sym typeface="Century Gothic"/>
              </a:rPr>
              <a:t>chaque</a:t>
            </a:r>
            <a:r>
              <a:rPr lang="en-GB" sz="2400" b="0" i="0" u="none" strike="noStrike" cap="none" dirty="0">
                <a:solidFill>
                  <a:srgbClr val="115076"/>
                </a:solidFill>
                <a:latin typeface="Century Gothic"/>
                <a:ea typeface="Century Gothic"/>
                <a:cs typeface="Century Gothic"/>
                <a:sym typeface="Century Gothic"/>
              </a:rPr>
              <a:t> homme.</a:t>
            </a:r>
            <a:endParaRPr dirty="0"/>
          </a:p>
          <a:p>
            <a:pPr marL="914400" marR="0" lvl="1" indent="-457200" algn="l" rtl="0">
              <a:lnSpc>
                <a:spcPct val="90000"/>
              </a:lnSpc>
              <a:spcBef>
                <a:spcPts val="500"/>
              </a:spcBef>
              <a:spcAft>
                <a:spcPts val="0"/>
              </a:spcAft>
              <a:buClr>
                <a:srgbClr val="115076"/>
              </a:buClr>
              <a:buSzPts val="2400"/>
              <a:buFont typeface="Century Gothic"/>
              <a:buAutoNum type="alphaLcParenR"/>
            </a:pPr>
            <a:r>
              <a:rPr lang="en-GB" sz="2400" b="0" i="0" u="none" strike="noStrike" cap="none" dirty="0" err="1">
                <a:solidFill>
                  <a:srgbClr val="115076"/>
                </a:solidFill>
                <a:latin typeface="Century Gothic"/>
                <a:ea typeface="Century Gothic"/>
                <a:cs typeface="Century Gothic"/>
                <a:sym typeface="Century Gothic"/>
              </a:rPr>
              <a:t>L’apparence</a:t>
            </a:r>
            <a:r>
              <a:rPr lang="en-GB" sz="2400" b="0" i="0" u="none" strike="noStrike" cap="none" dirty="0">
                <a:solidFill>
                  <a:srgbClr val="115076"/>
                </a:solidFill>
                <a:latin typeface="Century Gothic"/>
                <a:ea typeface="Century Gothic"/>
                <a:cs typeface="Century Gothic"/>
                <a:sym typeface="Century Gothic"/>
              </a:rPr>
              <a:t> physique </a:t>
            </a:r>
            <a:r>
              <a:rPr lang="en-GB" sz="2400" b="0" i="0" u="none" strike="noStrike" cap="none" dirty="0" err="1">
                <a:solidFill>
                  <a:srgbClr val="115076"/>
                </a:solidFill>
                <a:latin typeface="Century Gothic"/>
                <a:ea typeface="Century Gothic"/>
                <a:cs typeface="Century Gothic"/>
                <a:sym typeface="Century Gothic"/>
              </a:rPr>
              <a:t>n’est</a:t>
            </a:r>
            <a:r>
              <a:rPr lang="en-GB" sz="2400" b="0" i="0" u="none" strike="noStrike" cap="none" dirty="0">
                <a:solidFill>
                  <a:srgbClr val="115076"/>
                </a:solidFill>
                <a:latin typeface="Century Gothic"/>
                <a:ea typeface="Century Gothic"/>
                <a:cs typeface="Century Gothic"/>
                <a:sym typeface="Century Gothic"/>
              </a:rPr>
              <a:t> pas </a:t>
            </a:r>
            <a:r>
              <a:rPr lang="en-GB" sz="2400" b="0" i="0" u="none" strike="noStrike" cap="none" dirty="0" err="1">
                <a:solidFill>
                  <a:srgbClr val="115076"/>
                </a:solidFill>
                <a:latin typeface="Century Gothic"/>
                <a:ea typeface="Century Gothic"/>
                <a:cs typeface="Century Gothic"/>
                <a:sym typeface="Century Gothic"/>
              </a:rPr>
              <a:t>importante</a:t>
            </a:r>
            <a:r>
              <a:rPr lang="en-GB" sz="2400" b="0" i="0" u="none" strike="noStrike" cap="none" dirty="0">
                <a:solidFill>
                  <a:srgbClr val="115076"/>
                </a:solidFill>
                <a:latin typeface="Century Gothic"/>
                <a:ea typeface="Century Gothic"/>
                <a:cs typeface="Century Gothic"/>
                <a:sym typeface="Century Gothic"/>
              </a:rPr>
              <a:t>. </a:t>
            </a:r>
            <a:endParaRPr dirty="0"/>
          </a:p>
          <a:p>
            <a:pPr marL="914400" marR="0" lvl="1" indent="-457200" algn="l" rtl="0">
              <a:lnSpc>
                <a:spcPct val="90000"/>
              </a:lnSpc>
              <a:spcBef>
                <a:spcPts val="500"/>
              </a:spcBef>
              <a:spcAft>
                <a:spcPts val="0"/>
              </a:spcAft>
              <a:buClr>
                <a:srgbClr val="115076"/>
              </a:buClr>
              <a:buSzPts val="2400"/>
              <a:buFont typeface="Century Gothic"/>
              <a:buAutoNum type="alphaLcParenR"/>
            </a:pPr>
            <a:r>
              <a:rPr lang="en-GB" sz="2400" b="0" i="0" u="none" strike="noStrike" cap="none" dirty="0">
                <a:solidFill>
                  <a:srgbClr val="115076"/>
                </a:solidFill>
                <a:latin typeface="Century Gothic"/>
                <a:ea typeface="Century Gothic"/>
                <a:cs typeface="Century Gothic"/>
                <a:sym typeface="Century Gothic"/>
              </a:rPr>
              <a:t>La couleur </a:t>
            </a:r>
            <a:r>
              <a:rPr lang="en-GB" sz="2400" b="0" i="0" u="none" strike="noStrike" cap="none" dirty="0" err="1">
                <a:solidFill>
                  <a:srgbClr val="115076"/>
                </a:solidFill>
                <a:latin typeface="Century Gothic"/>
                <a:ea typeface="Century Gothic"/>
                <a:cs typeface="Century Gothic"/>
                <a:sym typeface="Century Gothic"/>
              </a:rPr>
              <a:t>n’est</a:t>
            </a:r>
            <a:r>
              <a:rPr lang="en-GB" sz="2400" b="0" i="0" u="none" strike="noStrike" cap="none" dirty="0">
                <a:solidFill>
                  <a:srgbClr val="115076"/>
                </a:solidFill>
                <a:latin typeface="Century Gothic"/>
                <a:ea typeface="Century Gothic"/>
                <a:cs typeface="Century Gothic"/>
                <a:sym typeface="Century Gothic"/>
              </a:rPr>
              <a:t> pas </a:t>
            </a:r>
            <a:r>
              <a:rPr lang="en-GB" sz="2400" b="0" i="0" u="none" strike="noStrike" cap="none" dirty="0" err="1">
                <a:solidFill>
                  <a:srgbClr val="115076"/>
                </a:solidFill>
                <a:latin typeface="Century Gothic"/>
                <a:ea typeface="Century Gothic"/>
                <a:cs typeface="Century Gothic"/>
                <a:sym typeface="Century Gothic"/>
              </a:rPr>
              <a:t>importante</a:t>
            </a:r>
            <a:r>
              <a:rPr lang="en-GB" sz="2400" b="0" i="0" u="none" strike="noStrike" cap="none" dirty="0">
                <a:solidFill>
                  <a:srgbClr val="115076"/>
                </a:solidFill>
                <a:latin typeface="Century Gothic"/>
                <a:ea typeface="Century Gothic"/>
                <a:cs typeface="Century Gothic"/>
                <a:sym typeface="Century Gothic"/>
              </a:rPr>
              <a:t>. </a:t>
            </a:r>
            <a:endParaRPr dirty="0"/>
          </a:p>
          <a:p>
            <a:pPr marL="914400" marR="0" lvl="1" indent="-457200" algn="l" rtl="0">
              <a:lnSpc>
                <a:spcPct val="90000"/>
              </a:lnSpc>
              <a:spcBef>
                <a:spcPts val="500"/>
              </a:spcBef>
              <a:spcAft>
                <a:spcPts val="0"/>
              </a:spcAft>
              <a:buClr>
                <a:srgbClr val="115076"/>
              </a:buClr>
              <a:buSzPts val="2400"/>
              <a:buFont typeface="Century Gothic"/>
              <a:buAutoNum type="alphaLcParenR"/>
            </a:pPr>
            <a:r>
              <a:rPr lang="en-GB" sz="2400" b="0" i="0" u="none" strike="noStrike" cap="none" dirty="0" err="1">
                <a:solidFill>
                  <a:srgbClr val="115076"/>
                </a:solidFill>
                <a:latin typeface="Century Gothic"/>
                <a:ea typeface="Century Gothic"/>
                <a:cs typeface="Century Gothic"/>
                <a:sym typeface="Century Gothic"/>
              </a:rPr>
              <a:t>Repousser</a:t>
            </a:r>
            <a:r>
              <a:rPr lang="en-GB" sz="2400" b="0" i="0" u="none" strike="noStrike" cap="none" dirty="0">
                <a:solidFill>
                  <a:srgbClr val="115076"/>
                </a:solidFill>
                <a:latin typeface="Century Gothic"/>
                <a:ea typeface="Century Gothic"/>
                <a:cs typeface="Century Gothic"/>
                <a:sym typeface="Century Gothic"/>
              </a:rPr>
              <a:t> les </a:t>
            </a:r>
            <a:r>
              <a:rPr lang="en-GB" sz="2400" b="0" i="0" u="none" strike="noStrike" cap="none" dirty="0" err="1">
                <a:solidFill>
                  <a:srgbClr val="115076"/>
                </a:solidFill>
                <a:latin typeface="Century Gothic"/>
                <a:ea typeface="Century Gothic"/>
                <a:cs typeface="Century Gothic"/>
                <a:sym typeface="Century Gothic"/>
              </a:rPr>
              <a:t>personnes</a:t>
            </a:r>
            <a:r>
              <a:rPr lang="en-GB" sz="2400" b="0" i="0" u="none" strike="noStrike" cap="none" dirty="0">
                <a:solidFill>
                  <a:srgbClr val="115076"/>
                </a:solidFill>
                <a:latin typeface="Century Gothic"/>
                <a:ea typeface="Century Gothic"/>
                <a:cs typeface="Century Gothic"/>
                <a:sym typeface="Century Gothic"/>
              </a:rPr>
              <a:t> </a:t>
            </a:r>
            <a:r>
              <a:rPr lang="en-GB" sz="2400" b="0" i="0" u="none" strike="noStrike" cap="none" dirty="0" err="1">
                <a:solidFill>
                  <a:srgbClr val="115076"/>
                </a:solidFill>
                <a:latin typeface="Century Gothic"/>
                <a:ea typeface="Century Gothic"/>
                <a:cs typeface="Century Gothic"/>
                <a:sym typeface="Century Gothic"/>
              </a:rPr>
              <a:t>est</a:t>
            </a:r>
            <a:r>
              <a:rPr lang="en-GB" sz="2400" b="0" i="0" u="none" strike="noStrike" cap="none" dirty="0">
                <a:solidFill>
                  <a:srgbClr val="115076"/>
                </a:solidFill>
                <a:latin typeface="Century Gothic"/>
                <a:ea typeface="Century Gothic"/>
                <a:cs typeface="Century Gothic"/>
                <a:sym typeface="Century Gothic"/>
              </a:rPr>
              <a:t> </a:t>
            </a:r>
            <a:r>
              <a:rPr lang="en-GB" sz="2400" b="0" i="0" u="none" strike="noStrike" cap="none" dirty="0" err="1">
                <a:solidFill>
                  <a:srgbClr val="115076"/>
                </a:solidFill>
                <a:latin typeface="Century Gothic"/>
                <a:ea typeface="Century Gothic"/>
                <a:cs typeface="Century Gothic"/>
                <a:sym typeface="Century Gothic"/>
              </a:rPr>
              <a:t>méchant</a:t>
            </a:r>
            <a:r>
              <a:rPr lang="en-GB" sz="2400" b="0" i="0" u="none" strike="noStrike" cap="none" dirty="0">
                <a:solidFill>
                  <a:srgbClr val="115076"/>
                </a:solidFill>
                <a:latin typeface="Century Gothic"/>
                <a:ea typeface="Century Gothic"/>
                <a:cs typeface="Century Gothic"/>
                <a:sym typeface="Century Gothic"/>
              </a:rPr>
              <a:t>.</a:t>
            </a:r>
            <a:endParaRPr dirty="0"/>
          </a:p>
          <a:p>
            <a:pPr marL="914400" marR="0" lvl="1" indent="-457200" algn="l" rtl="0">
              <a:lnSpc>
                <a:spcPct val="90000"/>
              </a:lnSpc>
              <a:spcBef>
                <a:spcPts val="500"/>
              </a:spcBef>
              <a:spcAft>
                <a:spcPts val="0"/>
              </a:spcAft>
              <a:buClr>
                <a:srgbClr val="115076"/>
              </a:buClr>
              <a:buSzPts val="2400"/>
              <a:buFont typeface="Century Gothic"/>
              <a:buAutoNum type="alphaLcParenR"/>
            </a:pPr>
            <a:r>
              <a:rPr lang="en-GB" sz="2400" b="0" i="0" u="none" strike="noStrike" cap="none" dirty="0" err="1">
                <a:solidFill>
                  <a:srgbClr val="115076"/>
                </a:solidFill>
                <a:latin typeface="Century Gothic"/>
                <a:ea typeface="Century Gothic"/>
                <a:cs typeface="Century Gothic"/>
                <a:sym typeface="Century Gothic"/>
              </a:rPr>
              <a:t>L’origine</a:t>
            </a:r>
            <a:r>
              <a:rPr lang="en-GB" sz="2400" b="0" i="0" u="none" strike="noStrike" cap="none" dirty="0">
                <a:solidFill>
                  <a:srgbClr val="115076"/>
                </a:solidFill>
                <a:latin typeface="Century Gothic"/>
                <a:ea typeface="Century Gothic"/>
                <a:cs typeface="Century Gothic"/>
                <a:sym typeface="Century Gothic"/>
              </a:rPr>
              <a:t> </a:t>
            </a:r>
            <a:r>
              <a:rPr lang="en-GB" sz="2400" b="0" i="0" u="none" strike="noStrike" cap="none" dirty="0" err="1">
                <a:solidFill>
                  <a:srgbClr val="115076"/>
                </a:solidFill>
                <a:latin typeface="Century Gothic"/>
                <a:ea typeface="Century Gothic"/>
                <a:cs typeface="Century Gothic"/>
                <a:sym typeface="Century Gothic"/>
              </a:rPr>
              <a:t>géographique</a:t>
            </a:r>
            <a:r>
              <a:rPr lang="en-GB" sz="2400" b="0" i="0" u="none" strike="noStrike" cap="none" dirty="0">
                <a:solidFill>
                  <a:srgbClr val="115076"/>
                </a:solidFill>
                <a:latin typeface="Century Gothic"/>
                <a:ea typeface="Century Gothic"/>
                <a:cs typeface="Century Gothic"/>
                <a:sym typeface="Century Gothic"/>
              </a:rPr>
              <a:t> </a:t>
            </a:r>
            <a:r>
              <a:rPr lang="en-GB" sz="2400" b="0" i="0" u="none" strike="noStrike" cap="none" dirty="0" err="1">
                <a:solidFill>
                  <a:srgbClr val="115076"/>
                </a:solidFill>
                <a:latin typeface="Century Gothic"/>
                <a:ea typeface="Century Gothic"/>
                <a:cs typeface="Century Gothic"/>
                <a:sym typeface="Century Gothic"/>
              </a:rPr>
              <a:t>n’est</a:t>
            </a:r>
            <a:r>
              <a:rPr lang="en-GB" sz="2400" b="0" i="0" u="none" strike="noStrike" cap="none" dirty="0">
                <a:solidFill>
                  <a:srgbClr val="115076"/>
                </a:solidFill>
                <a:latin typeface="Century Gothic"/>
                <a:ea typeface="Century Gothic"/>
                <a:cs typeface="Century Gothic"/>
                <a:sym typeface="Century Gothic"/>
              </a:rPr>
              <a:t> pas </a:t>
            </a:r>
            <a:r>
              <a:rPr lang="en-GB" sz="2400" b="0" i="0" u="none" strike="noStrike" cap="none" dirty="0" err="1">
                <a:solidFill>
                  <a:srgbClr val="115076"/>
                </a:solidFill>
                <a:latin typeface="Century Gothic"/>
                <a:ea typeface="Century Gothic"/>
                <a:cs typeface="Century Gothic"/>
                <a:sym typeface="Century Gothic"/>
              </a:rPr>
              <a:t>importante</a:t>
            </a:r>
            <a:r>
              <a:rPr lang="en-GB" sz="2400" b="0" i="0" u="none" strike="noStrike" cap="none" dirty="0">
                <a:solidFill>
                  <a:srgbClr val="115076"/>
                </a:solidFill>
                <a:latin typeface="Century Gothic"/>
                <a:ea typeface="Century Gothic"/>
                <a:cs typeface="Century Gothic"/>
                <a:sym typeface="Century Gothic"/>
              </a:rPr>
              <a:t>.</a:t>
            </a:r>
            <a:endParaRPr dirty="0"/>
          </a:p>
        </p:txBody>
      </p:sp>
      <p:graphicFrame>
        <p:nvGraphicFramePr>
          <p:cNvPr id="673" name="Google Shape;673;p25"/>
          <p:cNvGraphicFramePr/>
          <p:nvPr/>
        </p:nvGraphicFramePr>
        <p:xfrm>
          <a:off x="8600713" y="3531290"/>
          <a:ext cx="3142275" cy="2743260"/>
        </p:xfrm>
        <a:graphic>
          <a:graphicData uri="http://schemas.openxmlformats.org/drawingml/2006/table">
            <a:tbl>
              <a:tblPr firstRow="1" bandRow="1">
                <a:noFill/>
              </a:tblPr>
              <a:tblGrid>
                <a:gridCol w="1284550">
                  <a:extLst>
                    <a:ext uri="{9D8B030D-6E8A-4147-A177-3AD203B41FA5}">
                      <a16:colId xmlns:a16="http://schemas.microsoft.com/office/drawing/2014/main" val="20000"/>
                    </a:ext>
                  </a:extLst>
                </a:gridCol>
                <a:gridCol w="1857725">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a:solidFill>
                            <a:srgbClr val="115076"/>
                          </a:solidFill>
                          <a:latin typeface="Century Gothic"/>
                          <a:ea typeface="Century Gothic"/>
                          <a:cs typeface="Century Gothic"/>
                          <a:sym typeface="Century Gothic"/>
                        </a:rPr>
                        <a:t>Vers</a:t>
                      </a:r>
                      <a:endParaRPr sz="2400">
                        <a:solidFill>
                          <a:srgbClr val="115076"/>
                        </a:solidFill>
                        <a:latin typeface="Century Gothic"/>
                        <a:ea typeface="Century Gothic"/>
                        <a:cs typeface="Century Gothic"/>
                        <a:sym typeface="Century Gothic"/>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a:solidFill>
                            <a:srgbClr val="115076"/>
                          </a:solidFill>
                          <a:latin typeface="Century Gothic"/>
                          <a:ea typeface="Century Gothic"/>
                          <a:cs typeface="Century Gothic"/>
                          <a:sym typeface="Century Gothic"/>
                        </a:rPr>
                        <a:t>Message</a:t>
                      </a:r>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GB" sz="2400">
                          <a:solidFill>
                            <a:srgbClr val="115076"/>
                          </a:solidFill>
                          <a:latin typeface="Century Gothic"/>
                          <a:ea typeface="Century Gothic"/>
                          <a:cs typeface="Century Gothic"/>
                          <a:sym typeface="Century Gothic"/>
                        </a:rPr>
                        <a:t>1</a:t>
                      </a:r>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400">
                        <a:solidFill>
                          <a:srgbClr val="115076"/>
                        </a:solidFill>
                        <a:latin typeface="Century Gothic"/>
                        <a:ea typeface="Century Gothic"/>
                        <a:cs typeface="Century Gothic"/>
                        <a:sym typeface="Century Gothic"/>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GB" sz="2400">
                          <a:solidFill>
                            <a:srgbClr val="115076"/>
                          </a:solidFill>
                          <a:latin typeface="Century Gothic"/>
                          <a:ea typeface="Century Gothic"/>
                          <a:cs typeface="Century Gothic"/>
                          <a:sym typeface="Century Gothic"/>
                        </a:rPr>
                        <a:t>2</a:t>
                      </a:r>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400">
                        <a:solidFill>
                          <a:srgbClr val="115076"/>
                        </a:solidFill>
                        <a:latin typeface="Century Gothic"/>
                        <a:ea typeface="Century Gothic"/>
                        <a:cs typeface="Century Gothic"/>
                        <a:sym typeface="Century Gothic"/>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en-GB" sz="2400">
                          <a:solidFill>
                            <a:srgbClr val="115076"/>
                          </a:solidFill>
                          <a:latin typeface="Century Gothic"/>
                          <a:ea typeface="Century Gothic"/>
                          <a:cs typeface="Century Gothic"/>
                          <a:sym typeface="Century Gothic"/>
                        </a:rPr>
                        <a:t>3</a:t>
                      </a:r>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400">
                        <a:solidFill>
                          <a:srgbClr val="115076"/>
                        </a:solidFill>
                        <a:latin typeface="Century Gothic"/>
                        <a:ea typeface="Century Gothic"/>
                        <a:cs typeface="Century Gothic"/>
                        <a:sym typeface="Century Gothic"/>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en-GB" sz="2400">
                          <a:solidFill>
                            <a:srgbClr val="115076"/>
                          </a:solidFill>
                          <a:latin typeface="Century Gothic"/>
                          <a:ea typeface="Century Gothic"/>
                          <a:cs typeface="Century Gothic"/>
                          <a:sym typeface="Century Gothic"/>
                        </a:rPr>
                        <a:t>4</a:t>
                      </a:r>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400">
                        <a:solidFill>
                          <a:srgbClr val="115076"/>
                        </a:solidFill>
                        <a:latin typeface="Century Gothic"/>
                        <a:ea typeface="Century Gothic"/>
                        <a:cs typeface="Century Gothic"/>
                        <a:sym typeface="Century Gothic"/>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370850">
                <a:tc>
                  <a:txBody>
                    <a:bodyPr/>
                    <a:lstStyle/>
                    <a:p>
                      <a:pPr marL="0" marR="0" lvl="0" indent="0" algn="ctr" rtl="0">
                        <a:spcBef>
                          <a:spcPts val="0"/>
                        </a:spcBef>
                        <a:spcAft>
                          <a:spcPts val="0"/>
                        </a:spcAft>
                        <a:buNone/>
                      </a:pPr>
                      <a:r>
                        <a:rPr lang="en-GB" sz="2400">
                          <a:solidFill>
                            <a:srgbClr val="115076"/>
                          </a:solidFill>
                          <a:latin typeface="Century Gothic"/>
                          <a:ea typeface="Century Gothic"/>
                          <a:cs typeface="Century Gothic"/>
                          <a:sym typeface="Century Gothic"/>
                        </a:rPr>
                        <a:t>5</a:t>
                      </a:r>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400">
                        <a:solidFill>
                          <a:srgbClr val="115076"/>
                        </a:solidFill>
                        <a:latin typeface="Century Gothic"/>
                        <a:ea typeface="Century Gothic"/>
                        <a:cs typeface="Century Gothic"/>
                        <a:sym typeface="Century Gothic"/>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674" name="Google Shape;674;p25"/>
          <p:cNvSpPr/>
          <p:nvPr/>
        </p:nvSpPr>
        <p:spPr>
          <a:xfrm>
            <a:off x="10474164" y="3855808"/>
            <a:ext cx="5229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cap="none">
                <a:solidFill>
                  <a:srgbClr val="F7CAAC"/>
                </a:solidFill>
                <a:latin typeface="Century Gothic"/>
                <a:ea typeface="Century Gothic"/>
                <a:cs typeface="Century Gothic"/>
                <a:sym typeface="Century Gothic"/>
              </a:rPr>
              <a:t>d</a:t>
            </a:r>
            <a:endParaRPr/>
          </a:p>
        </p:txBody>
      </p:sp>
      <p:sp>
        <p:nvSpPr>
          <p:cNvPr id="675" name="Google Shape;675;p25"/>
          <p:cNvSpPr/>
          <p:nvPr/>
        </p:nvSpPr>
        <p:spPr>
          <a:xfrm>
            <a:off x="10489130" y="4299835"/>
            <a:ext cx="51328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cap="none">
                <a:solidFill>
                  <a:srgbClr val="F7CAAC"/>
                </a:solidFill>
                <a:latin typeface="Century Gothic"/>
                <a:ea typeface="Century Gothic"/>
                <a:cs typeface="Century Gothic"/>
                <a:sym typeface="Century Gothic"/>
              </a:rPr>
              <a:t>e</a:t>
            </a:r>
            <a:endParaRPr/>
          </a:p>
        </p:txBody>
      </p:sp>
      <p:sp>
        <p:nvSpPr>
          <p:cNvPr id="676" name="Google Shape;676;p25"/>
          <p:cNvSpPr/>
          <p:nvPr/>
        </p:nvSpPr>
        <p:spPr>
          <a:xfrm>
            <a:off x="10484321" y="4772456"/>
            <a:ext cx="5229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cap="none">
                <a:solidFill>
                  <a:srgbClr val="F7CAAC"/>
                </a:solidFill>
                <a:latin typeface="Century Gothic"/>
                <a:ea typeface="Century Gothic"/>
                <a:cs typeface="Century Gothic"/>
                <a:sym typeface="Century Gothic"/>
              </a:rPr>
              <a:t>b</a:t>
            </a:r>
            <a:endParaRPr/>
          </a:p>
        </p:txBody>
      </p:sp>
      <p:sp>
        <p:nvSpPr>
          <p:cNvPr id="677" name="Google Shape;677;p25"/>
          <p:cNvSpPr/>
          <p:nvPr/>
        </p:nvSpPr>
        <p:spPr>
          <a:xfrm>
            <a:off x="10474164" y="5223424"/>
            <a:ext cx="51328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cap="none">
                <a:solidFill>
                  <a:srgbClr val="F7CAAC"/>
                </a:solidFill>
                <a:latin typeface="Century Gothic"/>
                <a:ea typeface="Century Gothic"/>
                <a:cs typeface="Century Gothic"/>
                <a:sym typeface="Century Gothic"/>
              </a:rPr>
              <a:t>c</a:t>
            </a:r>
            <a:endParaRPr/>
          </a:p>
        </p:txBody>
      </p:sp>
      <p:sp>
        <p:nvSpPr>
          <p:cNvPr id="678" name="Google Shape;678;p25"/>
          <p:cNvSpPr/>
          <p:nvPr/>
        </p:nvSpPr>
        <p:spPr>
          <a:xfrm>
            <a:off x="10485288" y="5674392"/>
            <a:ext cx="5229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cap="none">
                <a:solidFill>
                  <a:srgbClr val="F7CAAC"/>
                </a:solidFill>
                <a:latin typeface="Century Gothic"/>
                <a:ea typeface="Century Gothic"/>
                <a:cs typeface="Century Gothic"/>
                <a:sym typeface="Century Gothic"/>
              </a:rPr>
              <a:t>a</a:t>
            </a:r>
            <a:endParaRPr/>
          </a:p>
        </p:txBody>
      </p:sp>
      <p:cxnSp>
        <p:nvCxnSpPr>
          <p:cNvPr id="679" name="Google Shape;679;p25"/>
          <p:cNvCxnSpPr/>
          <p:nvPr/>
        </p:nvCxnSpPr>
        <p:spPr>
          <a:xfrm>
            <a:off x="9027502" y="1903154"/>
            <a:ext cx="2715490" cy="0"/>
          </a:xfrm>
          <a:prstGeom prst="straightConnector1">
            <a:avLst/>
          </a:prstGeom>
          <a:noFill/>
          <a:ln w="57150" cap="flat" cmpd="sng">
            <a:solidFill>
              <a:srgbClr val="EA5F00"/>
            </a:solidFill>
            <a:prstDash val="solid"/>
            <a:miter lim="800000"/>
            <a:headEnd type="none" w="sm" len="sm"/>
            <a:tailEnd type="none" w="sm" len="sm"/>
          </a:ln>
        </p:spPr>
      </p:cxnSp>
      <p:cxnSp>
        <p:nvCxnSpPr>
          <p:cNvPr id="680" name="Google Shape;680;p25"/>
          <p:cNvCxnSpPr/>
          <p:nvPr/>
        </p:nvCxnSpPr>
        <p:spPr>
          <a:xfrm>
            <a:off x="4535632" y="2379480"/>
            <a:ext cx="1503218" cy="2901"/>
          </a:xfrm>
          <a:prstGeom prst="straightConnector1">
            <a:avLst/>
          </a:prstGeom>
          <a:noFill/>
          <a:ln w="57150" cap="flat" cmpd="sng">
            <a:solidFill>
              <a:srgbClr val="EA5F00"/>
            </a:solidFill>
            <a:prstDash val="solid"/>
            <a:miter lim="800000"/>
            <a:headEnd type="none" w="sm" len="sm"/>
            <a:tailEnd type="none" w="sm" len="sm"/>
          </a:ln>
        </p:spPr>
      </p:cxnSp>
      <p:cxnSp>
        <p:nvCxnSpPr>
          <p:cNvPr id="681" name="Google Shape;681;p25"/>
          <p:cNvCxnSpPr/>
          <p:nvPr/>
        </p:nvCxnSpPr>
        <p:spPr>
          <a:xfrm>
            <a:off x="4360381" y="2813955"/>
            <a:ext cx="1607126" cy="2902"/>
          </a:xfrm>
          <a:prstGeom prst="straightConnector1">
            <a:avLst/>
          </a:prstGeom>
          <a:noFill/>
          <a:ln w="57150" cap="flat" cmpd="sng">
            <a:solidFill>
              <a:srgbClr val="EA5F00"/>
            </a:solidFill>
            <a:prstDash val="solid"/>
            <a:miter lim="800000"/>
            <a:headEnd type="none" w="sm" len="sm"/>
            <a:tailEnd type="none" w="sm" len="sm"/>
          </a:ln>
        </p:spPr>
      </p:cxnSp>
      <p:cxnSp>
        <p:nvCxnSpPr>
          <p:cNvPr id="682" name="Google Shape;682;p25"/>
          <p:cNvCxnSpPr/>
          <p:nvPr/>
        </p:nvCxnSpPr>
        <p:spPr>
          <a:xfrm>
            <a:off x="9427646" y="3314700"/>
            <a:ext cx="2334392" cy="0"/>
          </a:xfrm>
          <a:prstGeom prst="straightConnector1">
            <a:avLst/>
          </a:prstGeom>
          <a:noFill/>
          <a:ln w="57150" cap="flat" cmpd="sng">
            <a:solidFill>
              <a:srgbClr val="EA5F00"/>
            </a:solidFill>
            <a:prstDash val="solid"/>
            <a:miter lim="800000"/>
            <a:headEnd type="none" w="sm" len="sm"/>
            <a:tailEnd type="none" w="sm" len="sm"/>
          </a:ln>
        </p:spPr>
      </p:cxnSp>
    </p:spTree>
    <p:extLst>
      <p:ext uri="{BB962C8B-B14F-4D97-AF65-F5344CB8AC3E}">
        <p14:creationId xmlns:p14="http://schemas.microsoft.com/office/powerpoint/2010/main" val="261007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72">
                                            <p:txEl>
                                              <p:pRg st="0" end="0"/>
                                            </p:txEl>
                                          </p:spTgt>
                                        </p:tgtEl>
                                        <p:attrNameLst>
                                          <p:attrName>style.visibility</p:attrName>
                                        </p:attrNameLst>
                                      </p:cBhvr>
                                      <p:to>
                                        <p:strVal val="visible"/>
                                      </p:to>
                                    </p:set>
                                    <p:anim calcmode="lin" valueType="num">
                                      <p:cBhvr additive="base">
                                        <p:cTn id="7" dur="500"/>
                                        <p:tgtEl>
                                          <p:spTgt spid="67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9"/>
                                        </p:tgtEl>
                                        <p:attrNameLst>
                                          <p:attrName>style.visibility</p:attrName>
                                        </p:attrNameLst>
                                      </p:cBhvr>
                                      <p:to>
                                        <p:strVal val="visible"/>
                                      </p:to>
                                    </p:set>
                                    <p:animEffect transition="in" filter="fade">
                                      <p:cBhvr>
                                        <p:cTn id="12" dur="500"/>
                                        <p:tgtEl>
                                          <p:spTgt spid="67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72">
                                            <p:txEl>
                                              <p:pRg st="1" end="1"/>
                                            </p:txEl>
                                          </p:spTgt>
                                        </p:tgtEl>
                                        <p:attrNameLst>
                                          <p:attrName>style.visibility</p:attrName>
                                        </p:attrNameLst>
                                      </p:cBhvr>
                                      <p:to>
                                        <p:strVal val="visible"/>
                                      </p:to>
                                    </p:set>
                                    <p:anim calcmode="lin" valueType="num">
                                      <p:cBhvr additive="base">
                                        <p:cTn id="17" dur="500"/>
                                        <p:tgtEl>
                                          <p:spTgt spid="67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0"/>
                                        </p:tgtEl>
                                        <p:attrNameLst>
                                          <p:attrName>style.visibility</p:attrName>
                                        </p:attrNameLst>
                                      </p:cBhvr>
                                      <p:to>
                                        <p:strVal val="visible"/>
                                      </p:to>
                                    </p:set>
                                    <p:animEffect transition="in" filter="fade">
                                      <p:cBhvr>
                                        <p:cTn id="22" dur="500"/>
                                        <p:tgtEl>
                                          <p:spTgt spid="68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72">
                                            <p:txEl>
                                              <p:pRg st="2" end="2"/>
                                            </p:txEl>
                                          </p:spTgt>
                                        </p:tgtEl>
                                        <p:attrNameLst>
                                          <p:attrName>style.visibility</p:attrName>
                                        </p:attrNameLst>
                                      </p:cBhvr>
                                      <p:to>
                                        <p:strVal val="visible"/>
                                      </p:to>
                                    </p:set>
                                    <p:anim calcmode="lin" valueType="num">
                                      <p:cBhvr additive="base">
                                        <p:cTn id="27" dur="500"/>
                                        <p:tgtEl>
                                          <p:spTgt spid="67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1"/>
                                        </p:tgtEl>
                                        <p:attrNameLst>
                                          <p:attrName>style.visibility</p:attrName>
                                        </p:attrNameLst>
                                      </p:cBhvr>
                                      <p:to>
                                        <p:strVal val="visible"/>
                                      </p:to>
                                    </p:set>
                                    <p:animEffect transition="in" filter="fade">
                                      <p:cBhvr>
                                        <p:cTn id="32" dur="500"/>
                                        <p:tgtEl>
                                          <p:spTgt spid="681"/>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72">
                                            <p:txEl>
                                              <p:pRg st="3" end="3"/>
                                            </p:txEl>
                                          </p:spTgt>
                                        </p:tgtEl>
                                        <p:attrNameLst>
                                          <p:attrName>style.visibility</p:attrName>
                                        </p:attrNameLst>
                                      </p:cBhvr>
                                      <p:to>
                                        <p:strVal val="visible"/>
                                      </p:to>
                                    </p:set>
                                    <p:anim calcmode="lin" valueType="num">
                                      <p:cBhvr additive="base">
                                        <p:cTn id="37" dur="500"/>
                                        <p:tgtEl>
                                          <p:spTgt spid="67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82"/>
                                        </p:tgtEl>
                                        <p:attrNameLst>
                                          <p:attrName>style.visibility</p:attrName>
                                        </p:attrNameLst>
                                      </p:cBhvr>
                                      <p:to>
                                        <p:strVal val="visible"/>
                                      </p:to>
                                    </p:set>
                                    <p:animEffect transition="in" filter="fade">
                                      <p:cBhvr>
                                        <p:cTn id="42" dur="500"/>
                                        <p:tgtEl>
                                          <p:spTgt spid="68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72">
                                            <p:txEl>
                                              <p:pRg st="5" end="5"/>
                                            </p:txEl>
                                          </p:spTgt>
                                        </p:tgtEl>
                                        <p:attrNameLst>
                                          <p:attrName>style.visibility</p:attrName>
                                        </p:attrNameLst>
                                      </p:cBhvr>
                                      <p:to>
                                        <p:strVal val="visible"/>
                                      </p:to>
                                    </p:set>
                                    <p:anim calcmode="lin" valueType="num">
                                      <p:cBhvr additive="base">
                                        <p:cTn id="47" dur="500"/>
                                        <p:tgtEl>
                                          <p:spTgt spid="67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672">
                                            <p:txEl>
                                              <p:pRg st="6" end="6"/>
                                            </p:txEl>
                                          </p:spTgt>
                                        </p:tgtEl>
                                        <p:attrNameLst>
                                          <p:attrName>style.visibility</p:attrName>
                                        </p:attrNameLst>
                                      </p:cBhvr>
                                      <p:to>
                                        <p:strVal val="visible"/>
                                      </p:to>
                                    </p:set>
                                    <p:anim calcmode="lin" valueType="num">
                                      <p:cBhvr additive="base">
                                        <p:cTn id="52" dur="500"/>
                                        <p:tgtEl>
                                          <p:spTgt spid="67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72">
                                            <p:txEl>
                                              <p:pRg st="7" end="7"/>
                                            </p:txEl>
                                          </p:spTgt>
                                        </p:tgtEl>
                                        <p:attrNameLst>
                                          <p:attrName>style.visibility</p:attrName>
                                        </p:attrNameLst>
                                      </p:cBhvr>
                                      <p:to>
                                        <p:strVal val="visible"/>
                                      </p:to>
                                    </p:set>
                                    <p:anim calcmode="lin" valueType="num">
                                      <p:cBhvr additive="base">
                                        <p:cTn id="57" dur="500"/>
                                        <p:tgtEl>
                                          <p:spTgt spid="67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672">
                                            <p:txEl>
                                              <p:pRg st="8" end="8"/>
                                            </p:txEl>
                                          </p:spTgt>
                                        </p:tgtEl>
                                        <p:attrNameLst>
                                          <p:attrName>style.visibility</p:attrName>
                                        </p:attrNameLst>
                                      </p:cBhvr>
                                      <p:to>
                                        <p:strVal val="visible"/>
                                      </p:to>
                                    </p:set>
                                    <p:anim calcmode="lin" valueType="num">
                                      <p:cBhvr additive="base">
                                        <p:cTn id="62" dur="500"/>
                                        <p:tgtEl>
                                          <p:spTgt spid="67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672">
                                            <p:txEl>
                                              <p:pRg st="9" end="9"/>
                                            </p:txEl>
                                          </p:spTgt>
                                        </p:tgtEl>
                                        <p:attrNameLst>
                                          <p:attrName>style.visibility</p:attrName>
                                        </p:attrNameLst>
                                      </p:cBhvr>
                                      <p:to>
                                        <p:strVal val="visible"/>
                                      </p:to>
                                    </p:set>
                                    <p:anim calcmode="lin" valueType="num">
                                      <p:cBhvr additive="base">
                                        <p:cTn id="67" dur="500"/>
                                        <p:tgtEl>
                                          <p:spTgt spid="67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672">
                                            <p:txEl>
                                              <p:pRg st="10" end="10"/>
                                            </p:txEl>
                                          </p:spTgt>
                                        </p:tgtEl>
                                        <p:attrNameLst>
                                          <p:attrName>style.visibility</p:attrName>
                                        </p:attrNameLst>
                                      </p:cBhvr>
                                      <p:to>
                                        <p:strVal val="visible"/>
                                      </p:to>
                                    </p:set>
                                    <p:anim calcmode="lin" valueType="num">
                                      <p:cBhvr additive="base">
                                        <p:cTn id="72" dur="500"/>
                                        <p:tgtEl>
                                          <p:spTgt spid="67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73"/>
                                        </p:tgtEl>
                                        <p:attrNameLst>
                                          <p:attrName>style.visibility</p:attrName>
                                        </p:attrNameLst>
                                      </p:cBhvr>
                                      <p:to>
                                        <p:strVal val="visible"/>
                                      </p:to>
                                    </p:set>
                                    <p:animEffect transition="in" filter="fade">
                                      <p:cBhvr>
                                        <p:cTn id="77" dur="500"/>
                                        <p:tgtEl>
                                          <p:spTgt spid="67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74"/>
                                        </p:tgtEl>
                                        <p:attrNameLst>
                                          <p:attrName>style.visibility</p:attrName>
                                        </p:attrNameLst>
                                      </p:cBhvr>
                                      <p:to>
                                        <p:strVal val="visible"/>
                                      </p:to>
                                    </p:set>
                                    <p:animEffect transition="in" filter="fade">
                                      <p:cBhvr>
                                        <p:cTn id="82" dur="500"/>
                                        <p:tgtEl>
                                          <p:spTgt spid="67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75"/>
                                        </p:tgtEl>
                                        <p:attrNameLst>
                                          <p:attrName>style.visibility</p:attrName>
                                        </p:attrNameLst>
                                      </p:cBhvr>
                                      <p:to>
                                        <p:strVal val="visible"/>
                                      </p:to>
                                    </p:set>
                                    <p:animEffect transition="in" filter="fade">
                                      <p:cBhvr>
                                        <p:cTn id="87" dur="500"/>
                                        <p:tgtEl>
                                          <p:spTgt spid="67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676"/>
                                        </p:tgtEl>
                                        <p:attrNameLst>
                                          <p:attrName>style.visibility</p:attrName>
                                        </p:attrNameLst>
                                      </p:cBhvr>
                                      <p:to>
                                        <p:strVal val="visible"/>
                                      </p:to>
                                    </p:set>
                                    <p:animEffect transition="in" filter="fade">
                                      <p:cBhvr>
                                        <p:cTn id="92" dur="500"/>
                                        <p:tgtEl>
                                          <p:spTgt spid="67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677"/>
                                        </p:tgtEl>
                                        <p:attrNameLst>
                                          <p:attrName>style.visibility</p:attrName>
                                        </p:attrNameLst>
                                      </p:cBhvr>
                                      <p:to>
                                        <p:strVal val="visible"/>
                                      </p:to>
                                    </p:set>
                                    <p:animEffect transition="in" filter="fade">
                                      <p:cBhvr>
                                        <p:cTn id="97" dur="500"/>
                                        <p:tgtEl>
                                          <p:spTgt spid="67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678"/>
                                        </p:tgtEl>
                                        <p:attrNameLst>
                                          <p:attrName>style.visibility</p:attrName>
                                        </p:attrNameLst>
                                      </p:cBhvr>
                                      <p:to>
                                        <p:strVal val="visible"/>
                                      </p:to>
                                    </p:set>
                                    <p:animEffect transition="in" filter="fade">
                                      <p:cBhvr>
                                        <p:cTn id="102" dur="500"/>
                                        <p:tgtEl>
                                          <p:spTgt spid="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688" name="Google Shape;688;p26"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689" name="Google Shape;689;p26"/>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40"/>
              <a:buFont typeface="Century Gothic"/>
              <a:buNone/>
            </a:pPr>
            <a:r>
              <a:rPr lang="en-GB" sz="3240" b="1">
                <a:solidFill>
                  <a:schemeClr val="lt1"/>
                </a:solidFill>
              </a:rPr>
              <a:t>Quelle version aimes-tu ?</a:t>
            </a:r>
            <a:endParaRPr/>
          </a:p>
        </p:txBody>
      </p:sp>
      <p:sp>
        <p:nvSpPr>
          <p:cNvPr id="690" name="Google Shape;690;p26"/>
          <p:cNvSpPr/>
          <p:nvPr/>
        </p:nvSpPr>
        <p:spPr>
          <a:xfrm>
            <a:off x="9946888" y="249869"/>
            <a:ext cx="196303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err="1">
                <a:solidFill>
                  <a:srgbClr val="FFFFFF"/>
                </a:solidFill>
                <a:latin typeface="Century Gothic"/>
                <a:ea typeface="Century Gothic"/>
                <a:cs typeface="Century Gothic"/>
                <a:sym typeface="Century Gothic"/>
              </a:rPr>
              <a:t>écouter</a:t>
            </a:r>
            <a:r>
              <a:rPr lang="en-GB" sz="1800" b="1" i="0" u="none" strike="noStrike" cap="none" dirty="0">
                <a:solidFill>
                  <a:srgbClr val="FFFFFF"/>
                </a:solidFill>
                <a:latin typeface="Century Gothic"/>
                <a:ea typeface="Century Gothic"/>
                <a:cs typeface="Century Gothic"/>
                <a:sym typeface="Century Gothic"/>
              </a:rPr>
              <a:t> / </a:t>
            </a:r>
            <a:r>
              <a:rPr lang="en-GB" sz="1800" b="1" i="0" u="none" strike="noStrike" cap="none" dirty="0" err="1">
                <a:solidFill>
                  <a:srgbClr val="FFFFFF"/>
                </a:solidFill>
                <a:latin typeface="Century Gothic"/>
                <a:ea typeface="Century Gothic"/>
                <a:cs typeface="Century Gothic"/>
                <a:sym typeface="Century Gothic"/>
              </a:rPr>
              <a:t>écrire</a:t>
            </a:r>
            <a:endParaRPr sz="1800" b="1" i="0" u="none" strike="noStrike" cap="none" dirty="0">
              <a:solidFill>
                <a:srgbClr val="FFFFFF"/>
              </a:solidFill>
              <a:latin typeface="Century Gothic"/>
              <a:ea typeface="Century Gothic"/>
              <a:cs typeface="Century Gothic"/>
              <a:sym typeface="Century Gothic"/>
            </a:endParaRPr>
          </a:p>
        </p:txBody>
      </p:sp>
      <p:sp>
        <p:nvSpPr>
          <p:cNvPr id="691" name="Google Shape;691;p26"/>
          <p:cNvSpPr txBox="1"/>
          <p:nvPr/>
        </p:nvSpPr>
        <p:spPr>
          <a:xfrm>
            <a:off x="188942" y="1419486"/>
            <a:ext cx="1193628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err="1">
                <a:solidFill>
                  <a:srgbClr val="115076"/>
                </a:solidFill>
                <a:latin typeface="Century Gothic"/>
                <a:ea typeface="Century Gothic"/>
                <a:cs typeface="Century Gothic"/>
                <a:sym typeface="Century Gothic"/>
              </a:rPr>
              <a:t>Écoute</a:t>
            </a:r>
            <a:r>
              <a:rPr lang="en-GB" sz="2800" b="1" dirty="0">
                <a:solidFill>
                  <a:srgbClr val="115076"/>
                </a:solidFill>
                <a:latin typeface="Century Gothic"/>
                <a:ea typeface="Century Gothic"/>
                <a:cs typeface="Century Gothic"/>
                <a:sym typeface="Century Gothic"/>
              </a:rPr>
              <a:t> les trois versions </a:t>
            </a:r>
            <a:r>
              <a:rPr lang="en-GB" sz="2800" b="1" dirty="0" err="1">
                <a:solidFill>
                  <a:srgbClr val="115076"/>
                </a:solidFill>
                <a:latin typeface="Century Gothic"/>
                <a:ea typeface="Century Gothic"/>
                <a:cs typeface="Century Gothic"/>
                <a:sym typeface="Century Gothic"/>
              </a:rPr>
              <a:t>différentes</a:t>
            </a:r>
            <a:r>
              <a:rPr lang="en-GB" sz="2800" b="1" dirty="0">
                <a:solidFill>
                  <a:srgbClr val="115076"/>
                </a:solidFill>
                <a:latin typeface="Century Gothic"/>
                <a:ea typeface="Century Gothic"/>
                <a:cs typeface="Century Gothic"/>
                <a:sym typeface="Century Gothic"/>
              </a:rPr>
              <a:t>. </a:t>
            </a:r>
            <a:r>
              <a:rPr lang="en-GB" sz="2800" b="1" dirty="0" err="1">
                <a:solidFill>
                  <a:srgbClr val="115076"/>
                </a:solidFill>
                <a:latin typeface="Century Gothic"/>
                <a:ea typeface="Century Gothic"/>
                <a:cs typeface="Century Gothic"/>
                <a:sym typeface="Century Gothic"/>
              </a:rPr>
              <a:t>Écris</a:t>
            </a:r>
            <a:r>
              <a:rPr lang="en-GB" sz="2800" b="1" dirty="0">
                <a:solidFill>
                  <a:srgbClr val="115076"/>
                </a:solidFill>
                <a:latin typeface="Century Gothic"/>
                <a:ea typeface="Century Gothic"/>
                <a:cs typeface="Century Gothic"/>
                <a:sym typeface="Century Gothic"/>
              </a:rPr>
              <a:t> des phrases.</a:t>
            </a:r>
            <a:endParaRPr dirty="0"/>
          </a:p>
        </p:txBody>
      </p:sp>
      <p:sp>
        <p:nvSpPr>
          <p:cNvPr id="695" name="Google Shape;695;p26"/>
          <p:cNvSpPr txBox="1"/>
          <p:nvPr/>
        </p:nvSpPr>
        <p:spPr>
          <a:xfrm>
            <a:off x="250025" y="2230432"/>
            <a:ext cx="2788434"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EE6000"/>
                </a:solidFill>
                <a:latin typeface="Century Gothic"/>
                <a:ea typeface="Century Gothic"/>
                <a:cs typeface="Century Gothic"/>
                <a:sym typeface="Century Gothic"/>
              </a:rPr>
              <a:t>Version 1, c’est…</a:t>
            </a:r>
            <a:endParaRPr/>
          </a:p>
          <a:p>
            <a:pPr marL="0" marR="0" lvl="0" indent="0" algn="l" rtl="0">
              <a:spcBef>
                <a:spcPts val="0"/>
              </a:spcBef>
              <a:spcAft>
                <a:spcPts val="0"/>
              </a:spcAft>
              <a:buNone/>
            </a:pPr>
            <a:r>
              <a:rPr lang="en-GB" sz="2400">
                <a:solidFill>
                  <a:srgbClr val="EE6000"/>
                </a:solidFill>
                <a:latin typeface="Century Gothic"/>
                <a:ea typeface="Century Gothic"/>
                <a:cs typeface="Century Gothic"/>
                <a:sym typeface="Century Gothic"/>
              </a:rPr>
              <a:t>Version 2, c’est…</a:t>
            </a:r>
            <a:endParaRPr/>
          </a:p>
          <a:p>
            <a:pPr marL="0" marR="0" lvl="0" indent="0" algn="l" rtl="0">
              <a:spcBef>
                <a:spcPts val="0"/>
              </a:spcBef>
              <a:spcAft>
                <a:spcPts val="0"/>
              </a:spcAft>
              <a:buNone/>
            </a:pPr>
            <a:r>
              <a:rPr lang="en-GB" sz="2400">
                <a:solidFill>
                  <a:srgbClr val="EE6000"/>
                </a:solidFill>
                <a:latin typeface="Century Gothic"/>
                <a:ea typeface="Century Gothic"/>
                <a:cs typeface="Century Gothic"/>
                <a:sym typeface="Century Gothic"/>
              </a:rPr>
              <a:t>Version 3, c’est…</a:t>
            </a:r>
            <a:endParaRPr/>
          </a:p>
        </p:txBody>
      </p:sp>
      <p:graphicFrame>
        <p:nvGraphicFramePr>
          <p:cNvPr id="696" name="Google Shape;696;p26"/>
          <p:cNvGraphicFramePr/>
          <p:nvPr/>
        </p:nvGraphicFramePr>
        <p:xfrm>
          <a:off x="3289705" y="2230432"/>
          <a:ext cx="2013525" cy="1371630"/>
        </p:xfrm>
        <a:graphic>
          <a:graphicData uri="http://schemas.openxmlformats.org/drawingml/2006/table">
            <a:tbl>
              <a:tblPr firstRow="1" bandRow="1">
                <a:noFill/>
              </a:tblPr>
              <a:tblGrid>
                <a:gridCol w="2013525">
                  <a:extLst>
                    <a:ext uri="{9D8B030D-6E8A-4147-A177-3AD203B41FA5}">
                      <a16:colId xmlns:a16="http://schemas.microsoft.com/office/drawing/2014/main" val="20000"/>
                    </a:ext>
                  </a:extLst>
                </a:gridCol>
              </a:tblGrid>
              <a:tr h="370850">
                <a:tc>
                  <a:txBody>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un homme</a:t>
                      </a:r>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une femme</a:t>
                      </a:r>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GB" sz="2400" dirty="0">
                          <a:solidFill>
                            <a:srgbClr val="115076"/>
                          </a:solidFill>
                          <a:latin typeface="Century Gothic"/>
                          <a:ea typeface="Century Gothic"/>
                          <a:cs typeface="Century Gothic"/>
                          <a:sym typeface="Century Gothic"/>
                        </a:rPr>
                        <a:t>un enfant</a:t>
                      </a:r>
                      <a:endParaRPr dirty="0"/>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697" name="Google Shape;697;p26"/>
          <p:cNvGraphicFramePr/>
          <p:nvPr/>
        </p:nvGraphicFramePr>
        <p:xfrm>
          <a:off x="5554478" y="2230432"/>
          <a:ext cx="2013525" cy="3657680"/>
        </p:xfrm>
        <a:graphic>
          <a:graphicData uri="http://schemas.openxmlformats.org/drawingml/2006/table">
            <a:tbl>
              <a:tblPr firstRow="1" bandRow="1">
                <a:noFill/>
              </a:tblPr>
              <a:tblGrid>
                <a:gridCol w="2013525">
                  <a:extLst>
                    <a:ext uri="{9D8B030D-6E8A-4147-A177-3AD203B41FA5}">
                      <a16:colId xmlns:a16="http://schemas.microsoft.com/office/drawing/2014/main" val="20000"/>
                    </a:ext>
                  </a:extLst>
                </a:gridCol>
              </a:tblGrid>
              <a:tr h="370850">
                <a:tc>
                  <a:txBody>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amusant</a:t>
                      </a:r>
                      <a:endParaRPr sz="2400">
                        <a:solidFill>
                          <a:srgbClr val="115076"/>
                        </a:solidFill>
                        <a:latin typeface="Century Gothic"/>
                        <a:ea typeface="Century Gothic"/>
                        <a:cs typeface="Century Gothic"/>
                        <a:sym typeface="Century Gothic"/>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calme</a:t>
                      </a:r>
                      <a:endParaRPr sz="2400">
                        <a:solidFill>
                          <a:srgbClr val="115076"/>
                        </a:solidFill>
                        <a:latin typeface="Century Gothic"/>
                        <a:ea typeface="Century Gothic"/>
                        <a:cs typeface="Century Gothic"/>
                        <a:sym typeface="Century Gothic"/>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content</a:t>
                      </a:r>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rapide</a:t>
                      </a:r>
                      <a:endParaRPr sz="2400">
                        <a:solidFill>
                          <a:srgbClr val="115076"/>
                        </a:solidFill>
                        <a:latin typeface="Century Gothic"/>
                        <a:ea typeface="Century Gothic"/>
                        <a:cs typeface="Century Gothic"/>
                        <a:sym typeface="Century Gothic"/>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intelligent</a:t>
                      </a:r>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intéressant</a:t>
                      </a:r>
                      <a:endParaRPr sz="2400">
                        <a:solidFill>
                          <a:srgbClr val="115076"/>
                        </a:solidFill>
                        <a:latin typeface="Century Gothic"/>
                        <a:ea typeface="Century Gothic"/>
                        <a:cs typeface="Century Gothic"/>
                        <a:sym typeface="Century Gothic"/>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sympa</a:t>
                      </a:r>
                      <a:endParaRPr sz="2400">
                        <a:solidFill>
                          <a:srgbClr val="115076"/>
                        </a:solidFill>
                        <a:latin typeface="Century Gothic"/>
                        <a:ea typeface="Century Gothic"/>
                        <a:cs typeface="Century Gothic"/>
                        <a:sym typeface="Century Gothic"/>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6"/>
                  </a:ext>
                </a:extLst>
              </a:tr>
              <a:tr h="370850">
                <a:tc>
                  <a:txBody>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moderne</a:t>
                      </a:r>
                      <a:endParaRPr sz="2400">
                        <a:solidFill>
                          <a:srgbClr val="115076"/>
                        </a:solidFill>
                        <a:latin typeface="Century Gothic"/>
                        <a:ea typeface="Century Gothic"/>
                        <a:cs typeface="Century Gothic"/>
                        <a:sym typeface="Century Gothic"/>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698" name="Google Shape;698;p26"/>
          <p:cNvSpPr txBox="1"/>
          <p:nvPr/>
        </p:nvSpPr>
        <p:spPr>
          <a:xfrm>
            <a:off x="8064578" y="2230432"/>
            <a:ext cx="267413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EE6000"/>
                </a:solidFill>
                <a:latin typeface="Century Gothic"/>
                <a:ea typeface="Century Gothic"/>
                <a:cs typeface="Century Gothic"/>
                <a:sym typeface="Century Gothic"/>
              </a:rPr>
              <a:t>J’aime Version…</a:t>
            </a:r>
            <a:endParaRPr/>
          </a:p>
        </p:txBody>
      </p:sp>
      <p:graphicFrame>
        <p:nvGraphicFramePr>
          <p:cNvPr id="699" name="Google Shape;699;p26"/>
          <p:cNvGraphicFramePr/>
          <p:nvPr/>
        </p:nvGraphicFramePr>
        <p:xfrm>
          <a:off x="10989487" y="2228858"/>
          <a:ext cx="457200" cy="1371630"/>
        </p:xfrm>
        <a:graphic>
          <a:graphicData uri="http://schemas.openxmlformats.org/drawingml/2006/table">
            <a:tbl>
              <a:tblPr firstRow="1" bandRow="1">
                <a:noFill/>
              </a:tblPr>
              <a:tblGrid>
                <a:gridCol w="457200">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a:solidFill>
                            <a:srgbClr val="115076"/>
                          </a:solidFill>
                          <a:latin typeface="Century Gothic"/>
                          <a:ea typeface="Century Gothic"/>
                          <a:cs typeface="Century Gothic"/>
                          <a:sym typeface="Century Gothic"/>
                        </a:rPr>
                        <a:t>1</a:t>
                      </a:r>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GB" sz="2400">
                          <a:solidFill>
                            <a:srgbClr val="115076"/>
                          </a:solidFill>
                          <a:latin typeface="Century Gothic"/>
                          <a:ea typeface="Century Gothic"/>
                          <a:cs typeface="Century Gothic"/>
                          <a:sym typeface="Century Gothic"/>
                        </a:rPr>
                        <a:t>2</a:t>
                      </a:r>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GB" sz="2400">
                          <a:solidFill>
                            <a:srgbClr val="115076"/>
                          </a:solidFill>
                          <a:latin typeface="Century Gothic"/>
                          <a:ea typeface="Century Gothic"/>
                          <a:cs typeface="Century Gothic"/>
                          <a:sym typeface="Century Gothic"/>
                        </a:rPr>
                        <a:t>3</a:t>
                      </a:r>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700" name="Google Shape;700;p26"/>
          <p:cNvSpPr/>
          <p:nvPr/>
        </p:nvSpPr>
        <p:spPr>
          <a:xfrm>
            <a:off x="1770602" y="3974328"/>
            <a:ext cx="3532628" cy="1464186"/>
          </a:xfrm>
          <a:prstGeom prst="wedgeRoundRectCallout">
            <a:avLst>
              <a:gd name="adj1" fmla="val 20379"/>
              <a:gd name="adj2" fmla="val -68341"/>
              <a:gd name="adj3" fmla="val 16667"/>
            </a:avLst>
          </a:prstGeom>
          <a:solidFill>
            <a:srgbClr val="115076"/>
          </a:solidFill>
          <a:ln w="9525" cap="flat" cmpd="sng">
            <a:solidFill>
              <a:srgbClr val="EE6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solidFill>
                  <a:schemeClr val="bg1"/>
                </a:solidFill>
                <a:latin typeface="Century Gothic"/>
                <a:ea typeface="Century Gothic"/>
                <a:cs typeface="Century Gothic"/>
                <a:sym typeface="Century Gothic"/>
              </a:rPr>
              <a:t>Remember!</a:t>
            </a:r>
            <a:endParaRPr dirty="0">
              <a:solidFill>
                <a:schemeClr val="bg1"/>
              </a:solidFill>
            </a:endParaRPr>
          </a:p>
          <a:p>
            <a:pPr marL="0" marR="0" lvl="0" indent="0" algn="ctr" rtl="0">
              <a:spcBef>
                <a:spcPts val="0"/>
              </a:spcBef>
              <a:spcAft>
                <a:spcPts val="0"/>
              </a:spcAft>
              <a:buNone/>
            </a:pPr>
            <a:r>
              <a:rPr lang="en-GB" sz="2000" dirty="0">
                <a:solidFill>
                  <a:schemeClr val="bg1"/>
                </a:solidFill>
                <a:latin typeface="Century Gothic"/>
                <a:ea typeface="Century Gothic"/>
                <a:cs typeface="Century Gothic"/>
                <a:sym typeface="Century Gothic"/>
              </a:rPr>
              <a:t>Some adjectives are spelt differently if the noun is masculine or feminine.</a:t>
            </a:r>
            <a:endParaRPr dirty="0">
              <a:solidFill>
                <a:schemeClr val="bg1"/>
              </a:solidFill>
            </a:endParaRPr>
          </a:p>
        </p:txBody>
      </p:sp>
      <p:sp>
        <p:nvSpPr>
          <p:cNvPr id="15" name="Action Button: Sound 14">
            <a:hlinkClick r:id="" action="ppaction://noaction" highlightClick="1">
              <a:snd r:embed="rId4" name="L'homme_version_1.wav"/>
            </a:hlinkClick>
            <a:extLst>
              <a:ext uri="{FF2B5EF4-FFF2-40B4-BE49-F238E27FC236}">
                <a16:creationId xmlns:a16="http://schemas.microsoft.com/office/drawing/2014/main" id="{37E7AD47-A10D-40E2-8627-6D825629F528}"/>
              </a:ext>
            </a:extLst>
          </p:cNvPr>
          <p:cNvSpPr/>
          <p:nvPr/>
        </p:nvSpPr>
        <p:spPr>
          <a:xfrm>
            <a:off x="6824638" y="443555"/>
            <a:ext cx="720436" cy="720437"/>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1</a:t>
            </a:r>
          </a:p>
        </p:txBody>
      </p:sp>
      <p:sp>
        <p:nvSpPr>
          <p:cNvPr id="16" name="Action Button: Sound 15">
            <a:hlinkClick r:id="" action="ppaction://noaction" highlightClick="1">
              <a:snd r:embed="rId5" name="L'homme_version_2_children.wav"/>
            </a:hlinkClick>
            <a:extLst>
              <a:ext uri="{FF2B5EF4-FFF2-40B4-BE49-F238E27FC236}">
                <a16:creationId xmlns:a16="http://schemas.microsoft.com/office/drawing/2014/main" id="{DE67A23F-2F2B-4A5C-9907-3134D9F571C1}"/>
              </a:ext>
            </a:extLst>
          </p:cNvPr>
          <p:cNvSpPr/>
          <p:nvPr/>
        </p:nvSpPr>
        <p:spPr>
          <a:xfrm>
            <a:off x="7912467" y="443554"/>
            <a:ext cx="720436" cy="720437"/>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2</a:t>
            </a:r>
          </a:p>
        </p:txBody>
      </p:sp>
      <p:sp>
        <p:nvSpPr>
          <p:cNvPr id="17" name="Action Button: Sound 16">
            <a:hlinkClick r:id="" action="ppaction://noaction" highlightClick="1">
              <a:snd r:embed="rId6" name="L'homme_version_3.wav"/>
            </a:hlinkClick>
            <a:extLst>
              <a:ext uri="{FF2B5EF4-FFF2-40B4-BE49-F238E27FC236}">
                <a16:creationId xmlns:a16="http://schemas.microsoft.com/office/drawing/2014/main" id="{BF062337-9131-4968-8435-69C57BBF087D}"/>
              </a:ext>
            </a:extLst>
          </p:cNvPr>
          <p:cNvSpPr/>
          <p:nvPr/>
        </p:nvSpPr>
        <p:spPr>
          <a:xfrm>
            <a:off x="8929677" y="450328"/>
            <a:ext cx="720436" cy="720437"/>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3</a:t>
            </a:r>
          </a:p>
        </p:txBody>
      </p:sp>
    </p:spTree>
    <p:extLst>
      <p:ext uri="{BB962C8B-B14F-4D97-AF65-F5344CB8AC3E}">
        <p14:creationId xmlns:p14="http://schemas.microsoft.com/office/powerpoint/2010/main" val="57707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27"/>
          <p:cNvSpPr txBox="1"/>
          <p:nvPr/>
        </p:nvSpPr>
        <p:spPr>
          <a:xfrm>
            <a:off x="6430647" y="412984"/>
            <a:ext cx="5971308" cy="603203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Pourquoi</a:t>
            </a:r>
            <a:r>
              <a:rPr lang="en-GB" sz="2000" dirty="0">
                <a:solidFill>
                  <a:srgbClr val="EE6000"/>
                </a:solidFill>
                <a:latin typeface="Century Gothic"/>
                <a:ea typeface="Century Gothic"/>
                <a:cs typeface="Century Gothic"/>
                <a:sym typeface="Century Gothic"/>
              </a:rPr>
              <a:t> me demander</a:t>
            </a:r>
            <a:endParaRPr dirty="0"/>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EE6000"/>
              </a:buClr>
              <a:buSzPts val="2000"/>
              <a:buFont typeface="Arial"/>
              <a:buNone/>
            </a:pPr>
            <a:r>
              <a:rPr lang="en-GB" sz="2000" dirty="0">
                <a:solidFill>
                  <a:srgbClr val="EE6000"/>
                </a:solidFill>
                <a:latin typeface="Century Gothic"/>
                <a:ea typeface="Century Gothic"/>
                <a:cs typeface="Century Gothic"/>
                <a:sym typeface="Century Gothic"/>
              </a:rPr>
              <a:t>Si je </a:t>
            </a:r>
            <a:r>
              <a:rPr lang="en-GB" sz="2000" dirty="0" err="1">
                <a:solidFill>
                  <a:srgbClr val="EE6000"/>
                </a:solidFill>
                <a:latin typeface="Century Gothic"/>
                <a:ea typeface="Century Gothic"/>
                <a:cs typeface="Century Gothic"/>
                <a:sym typeface="Century Gothic"/>
              </a:rPr>
              <a:t>suis</a:t>
            </a:r>
            <a:r>
              <a:rPr lang="en-GB" sz="2000" dirty="0">
                <a:solidFill>
                  <a:srgbClr val="EE6000"/>
                </a:solidFill>
                <a:latin typeface="Century Gothic"/>
                <a:ea typeface="Century Gothic"/>
                <a:cs typeface="Century Gothic"/>
                <a:sym typeface="Century Gothic"/>
              </a:rPr>
              <a:t> </a:t>
            </a:r>
            <a:endParaRPr dirty="0"/>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Ouvre-moi</a:t>
            </a:r>
            <a:r>
              <a:rPr lang="en-GB" sz="2000" dirty="0">
                <a:solidFill>
                  <a:srgbClr val="EE6000"/>
                </a:solidFill>
                <a:latin typeface="Century Gothic"/>
                <a:ea typeface="Century Gothic"/>
                <a:cs typeface="Century Gothic"/>
                <a:sym typeface="Century Gothic"/>
              </a:rPr>
              <a:t>, mon frère.</a:t>
            </a:r>
            <a:endParaRPr dirty="0"/>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EE6000"/>
              </a:buClr>
              <a:buSzPts val="2000"/>
              <a:buFont typeface="Arial"/>
              <a:buNone/>
            </a:pPr>
            <a:r>
              <a:rPr lang="en-GB" sz="2000" dirty="0">
                <a:solidFill>
                  <a:srgbClr val="EE6000"/>
                </a:solidFill>
                <a:latin typeface="Century Gothic"/>
                <a:ea typeface="Century Gothic"/>
                <a:cs typeface="Century Gothic"/>
                <a:sym typeface="Century Gothic"/>
              </a:rPr>
              <a:t>Je ne </a:t>
            </a:r>
            <a:r>
              <a:rPr lang="en-GB" sz="2000" dirty="0" err="1">
                <a:solidFill>
                  <a:srgbClr val="EE6000"/>
                </a:solidFill>
                <a:latin typeface="Century Gothic"/>
                <a:ea typeface="Century Gothic"/>
                <a:cs typeface="Century Gothic"/>
                <a:sym typeface="Century Gothic"/>
              </a:rPr>
              <a:t>suis</a:t>
            </a:r>
            <a:r>
              <a:rPr lang="en-GB" sz="2000" dirty="0">
                <a:solidFill>
                  <a:srgbClr val="EE6000"/>
                </a:solidFill>
                <a:latin typeface="Century Gothic"/>
                <a:ea typeface="Century Gothic"/>
                <a:cs typeface="Century Gothic"/>
                <a:sym typeface="Century Gothic"/>
              </a:rPr>
              <a:t> pas </a:t>
            </a:r>
            <a:endParaRPr dirty="0"/>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Ouvre-moi</a:t>
            </a:r>
            <a:r>
              <a:rPr lang="en-GB" sz="2000" dirty="0">
                <a:solidFill>
                  <a:srgbClr val="EE6000"/>
                </a:solidFill>
                <a:latin typeface="Century Gothic"/>
                <a:ea typeface="Century Gothic"/>
                <a:cs typeface="Century Gothic"/>
                <a:sym typeface="Century Gothic"/>
              </a:rPr>
              <a:t>, mon frère !...</a:t>
            </a:r>
            <a:endParaRPr dirty="0"/>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EE6000"/>
              </a:buClr>
              <a:buSzPts val="2000"/>
              <a:buFont typeface="Arial"/>
              <a:buNone/>
            </a:pPr>
            <a:r>
              <a:rPr lang="en-GB" sz="2000" dirty="0">
                <a:solidFill>
                  <a:srgbClr val="EE6000"/>
                </a:solidFill>
                <a:latin typeface="Century Gothic"/>
                <a:ea typeface="Century Gothic"/>
                <a:cs typeface="Century Gothic"/>
                <a:sym typeface="Century Gothic"/>
              </a:rPr>
              <a:t>Je ne </a:t>
            </a:r>
            <a:r>
              <a:rPr lang="en-GB" sz="2000" dirty="0" err="1">
                <a:solidFill>
                  <a:srgbClr val="EE6000"/>
                </a:solidFill>
                <a:latin typeface="Century Gothic"/>
                <a:ea typeface="Century Gothic"/>
                <a:cs typeface="Century Gothic"/>
                <a:sym typeface="Century Gothic"/>
              </a:rPr>
              <a:t>suis</a:t>
            </a:r>
            <a:r>
              <a:rPr lang="en-GB" sz="2000" dirty="0">
                <a:solidFill>
                  <a:srgbClr val="EE6000"/>
                </a:solidFill>
                <a:latin typeface="Century Gothic"/>
                <a:ea typeface="Century Gothic"/>
                <a:cs typeface="Century Gothic"/>
                <a:sym typeface="Century Gothic"/>
              </a:rPr>
              <a:t> </a:t>
            </a:r>
            <a:r>
              <a:rPr lang="en-GB" sz="2000" dirty="0" err="1">
                <a:solidFill>
                  <a:srgbClr val="EE6000"/>
                </a:solidFill>
                <a:latin typeface="Century Gothic"/>
                <a:ea typeface="Century Gothic"/>
                <a:cs typeface="Century Gothic"/>
                <a:sym typeface="Century Gothic"/>
              </a:rPr>
              <a:t>qu'un</a:t>
            </a:r>
            <a:r>
              <a:rPr lang="en-GB" sz="2000" dirty="0">
                <a:solidFill>
                  <a:srgbClr val="EE6000"/>
                </a:solidFill>
                <a:latin typeface="Century Gothic"/>
                <a:ea typeface="Century Gothic"/>
                <a:cs typeface="Century Gothic"/>
                <a:sym typeface="Century Gothic"/>
              </a:rPr>
              <a:t> homme</a:t>
            </a:r>
            <a:endParaRPr dirty="0"/>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L'homme</a:t>
            </a:r>
            <a:r>
              <a:rPr lang="en-GB" sz="2000" dirty="0">
                <a:solidFill>
                  <a:srgbClr val="EE6000"/>
                </a:solidFill>
                <a:latin typeface="Century Gothic"/>
                <a:ea typeface="Century Gothic"/>
                <a:cs typeface="Century Gothic"/>
                <a:sym typeface="Century Gothic"/>
              </a:rPr>
              <a:t> de</a:t>
            </a:r>
            <a:endParaRPr dirty="0"/>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L'homme</a:t>
            </a:r>
            <a:r>
              <a:rPr lang="en-GB" sz="2000" dirty="0">
                <a:solidFill>
                  <a:srgbClr val="EE6000"/>
                </a:solidFill>
                <a:latin typeface="Century Gothic"/>
                <a:ea typeface="Century Gothic"/>
                <a:cs typeface="Century Gothic"/>
                <a:sym typeface="Century Gothic"/>
              </a:rPr>
              <a:t> qui </a:t>
            </a:r>
            <a:r>
              <a:rPr lang="en-GB" sz="2000" dirty="0" err="1">
                <a:solidFill>
                  <a:srgbClr val="EE6000"/>
                </a:solidFill>
                <a:latin typeface="Century Gothic"/>
                <a:ea typeface="Century Gothic"/>
                <a:cs typeface="Century Gothic"/>
                <a:sym typeface="Century Gothic"/>
              </a:rPr>
              <a:t>te</a:t>
            </a:r>
            <a:r>
              <a:rPr lang="en-GB" sz="2000" dirty="0">
                <a:solidFill>
                  <a:srgbClr val="EE6000"/>
                </a:solidFill>
                <a:latin typeface="Century Gothic"/>
                <a:ea typeface="Century Gothic"/>
                <a:cs typeface="Century Gothic"/>
                <a:sym typeface="Century Gothic"/>
              </a:rPr>
              <a:t> </a:t>
            </a:r>
            <a:r>
              <a:rPr lang="en-GB" sz="2000" dirty="0" err="1">
                <a:solidFill>
                  <a:srgbClr val="EE6000"/>
                </a:solidFill>
                <a:latin typeface="Century Gothic"/>
                <a:ea typeface="Century Gothic"/>
                <a:cs typeface="Century Gothic"/>
                <a:sym typeface="Century Gothic"/>
              </a:rPr>
              <a:t>ressemble</a:t>
            </a:r>
            <a:r>
              <a:rPr lang="en-GB" sz="2000" dirty="0">
                <a:solidFill>
                  <a:srgbClr val="EE6000"/>
                </a:solidFill>
                <a:latin typeface="Century Gothic"/>
                <a:ea typeface="Century Gothic"/>
                <a:cs typeface="Century Gothic"/>
                <a:sym typeface="Century Gothic"/>
              </a:rPr>
              <a:t> !...</a:t>
            </a:r>
            <a:endParaRPr dirty="0"/>
          </a:p>
        </p:txBody>
      </p:sp>
      <p:pic>
        <p:nvPicPr>
          <p:cNvPr id="707" name="Google Shape;707;p27"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708" name="Google Shape;708;p27"/>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Télépathie!</a:t>
            </a:r>
            <a:endParaRPr/>
          </a:p>
        </p:txBody>
      </p:sp>
      <p:sp>
        <p:nvSpPr>
          <p:cNvPr id="709" name="Google Shape;709;p27"/>
          <p:cNvSpPr/>
          <p:nvPr/>
        </p:nvSpPr>
        <p:spPr>
          <a:xfrm>
            <a:off x="10450832" y="249869"/>
            <a:ext cx="1459088"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 / parler</a:t>
            </a:r>
            <a:endParaRPr sz="1800" b="1" i="0" u="none" strike="noStrike" cap="none">
              <a:solidFill>
                <a:srgbClr val="FFFFFF"/>
              </a:solidFill>
              <a:latin typeface="Century Gothic"/>
              <a:ea typeface="Century Gothic"/>
              <a:cs typeface="Century Gothic"/>
              <a:sym typeface="Century Gothic"/>
            </a:endParaRPr>
          </a:p>
        </p:txBody>
      </p:sp>
      <p:sp>
        <p:nvSpPr>
          <p:cNvPr id="710" name="Google Shape;710;p27"/>
          <p:cNvSpPr txBox="1"/>
          <p:nvPr/>
        </p:nvSpPr>
        <p:spPr>
          <a:xfrm>
            <a:off x="188942" y="1630744"/>
            <a:ext cx="5439641" cy="544814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J'ai</a:t>
            </a:r>
            <a:r>
              <a:rPr lang="en-GB" sz="2000" dirty="0">
                <a:solidFill>
                  <a:srgbClr val="EE6000"/>
                </a:solidFill>
                <a:latin typeface="Century Gothic"/>
                <a:ea typeface="Century Gothic"/>
                <a:cs typeface="Century Gothic"/>
                <a:sym typeface="Century Gothic"/>
              </a:rPr>
              <a:t> frappé à </a:t>
            </a:r>
            <a:endParaRPr dirty="0"/>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J'ai</a:t>
            </a:r>
            <a:r>
              <a:rPr lang="en-GB" sz="2000" dirty="0">
                <a:solidFill>
                  <a:srgbClr val="EE6000"/>
                </a:solidFill>
                <a:latin typeface="Century Gothic"/>
                <a:ea typeface="Century Gothic"/>
                <a:cs typeface="Century Gothic"/>
                <a:sym typeface="Century Gothic"/>
              </a:rPr>
              <a:t> frappé à ton </a:t>
            </a:r>
            <a:r>
              <a:rPr lang="en-GB" sz="2000" dirty="0" err="1">
                <a:solidFill>
                  <a:srgbClr val="EE6000"/>
                </a:solidFill>
                <a:latin typeface="Century Gothic"/>
                <a:ea typeface="Century Gothic"/>
                <a:cs typeface="Century Gothic"/>
                <a:sym typeface="Century Gothic"/>
              </a:rPr>
              <a:t>cœur</a:t>
            </a:r>
            <a:endParaRPr dirty="0"/>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Pourquoi</a:t>
            </a:r>
            <a:r>
              <a:rPr lang="en-GB" sz="2000" dirty="0">
                <a:solidFill>
                  <a:srgbClr val="EE6000"/>
                </a:solidFill>
                <a:latin typeface="Century Gothic"/>
                <a:ea typeface="Century Gothic"/>
                <a:cs typeface="Century Gothic"/>
                <a:sym typeface="Century Gothic"/>
              </a:rPr>
              <a:t> </a:t>
            </a:r>
            <a:endParaRPr dirty="0"/>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Ouvre-moi</a:t>
            </a:r>
            <a:r>
              <a:rPr lang="en-GB" sz="2000" dirty="0">
                <a:solidFill>
                  <a:srgbClr val="EE6000"/>
                </a:solidFill>
                <a:latin typeface="Century Gothic"/>
                <a:ea typeface="Century Gothic"/>
                <a:cs typeface="Century Gothic"/>
                <a:sym typeface="Century Gothic"/>
              </a:rPr>
              <a:t>, </a:t>
            </a:r>
            <a:endParaRPr sz="2000" dirty="0">
              <a:solidFill>
                <a:srgbClr val="EE6000"/>
              </a:solidFill>
              <a:latin typeface="Century Gothic"/>
              <a:ea typeface="Century Gothic"/>
              <a:cs typeface="Century Gothic"/>
              <a:sym typeface="Century Gothic"/>
            </a:endParaRPr>
          </a:p>
        </p:txBody>
      </p:sp>
      <p:graphicFrame>
        <p:nvGraphicFramePr>
          <p:cNvPr id="711" name="Google Shape;711;p27"/>
          <p:cNvGraphicFramePr/>
          <p:nvPr/>
        </p:nvGraphicFramePr>
        <p:xfrm>
          <a:off x="3300915" y="1226513"/>
          <a:ext cx="2160000" cy="1188750"/>
        </p:xfrm>
        <a:graphic>
          <a:graphicData uri="http://schemas.openxmlformats.org/drawingml/2006/table">
            <a:tbl>
              <a:tblPr firstRow="1" bandRow="1">
                <a:noFill/>
              </a:tblPr>
              <a:tblGrid>
                <a:gridCol w="2160000">
                  <a:extLst>
                    <a:ext uri="{9D8B030D-6E8A-4147-A177-3AD203B41FA5}">
                      <a16:colId xmlns:a16="http://schemas.microsoft.com/office/drawing/2014/main" val="20000"/>
                    </a:ext>
                  </a:extLst>
                </a:gridCol>
              </a:tblGrid>
              <a:tr h="396000">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a:solidFill>
                            <a:srgbClr val="115076"/>
                          </a:solidFill>
                          <a:latin typeface="Century Gothic"/>
                          <a:ea typeface="Century Gothic"/>
                          <a:cs typeface="Century Gothic"/>
                          <a:sym typeface="Century Gothic"/>
                        </a:rPr>
                        <a:t>ta porte</a:t>
                      </a:r>
                      <a:endParaRPr/>
                    </a:p>
                  </a:txBody>
                  <a:tcPr marL="91450" marR="91450" marT="45725" marB="45725"/>
                </a:tc>
                <a:extLst>
                  <a:ext uri="{0D108BD9-81ED-4DB2-BD59-A6C34878D82A}">
                    <a16:rowId xmlns:a16="http://schemas.microsoft.com/office/drawing/2014/main" val="10000"/>
                  </a:ext>
                </a:extLst>
              </a:tr>
              <a:tr h="396000">
                <a:tc>
                  <a:txBody>
                    <a:bodyPr/>
                    <a:lstStyle/>
                    <a:p>
                      <a:pPr marL="0" marR="0" lvl="0" indent="0" algn="l" rtl="0">
                        <a:spcBef>
                          <a:spcPts val="0"/>
                        </a:spcBef>
                        <a:spcAft>
                          <a:spcPts val="0"/>
                        </a:spcAft>
                        <a:buNone/>
                      </a:pPr>
                      <a:r>
                        <a:rPr lang="en-GB" sz="2000" dirty="0">
                          <a:solidFill>
                            <a:srgbClr val="115076"/>
                          </a:solidFill>
                          <a:latin typeface="Century Gothic"/>
                          <a:ea typeface="Century Gothic"/>
                          <a:cs typeface="Century Gothic"/>
                          <a:sym typeface="Century Gothic"/>
                        </a:rPr>
                        <a:t>ton </a:t>
                      </a:r>
                      <a:r>
                        <a:rPr lang="en-GB" sz="2000" dirty="0" err="1">
                          <a:solidFill>
                            <a:srgbClr val="115076"/>
                          </a:solidFill>
                          <a:latin typeface="Century Gothic"/>
                          <a:ea typeface="Century Gothic"/>
                          <a:cs typeface="Century Gothic"/>
                          <a:sym typeface="Century Gothic"/>
                        </a:rPr>
                        <a:t>hôtel</a:t>
                      </a:r>
                      <a:endParaRPr sz="2000" dirty="0">
                        <a:solidFill>
                          <a:srgbClr val="115076"/>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1"/>
                  </a:ext>
                </a:extLst>
              </a:tr>
              <a:tr h="396000">
                <a:tc>
                  <a:txBody>
                    <a:bodyPr/>
                    <a:lstStyle/>
                    <a:p>
                      <a:pPr marL="0" marR="0" lvl="0" indent="0" algn="l" rtl="0">
                        <a:spcBef>
                          <a:spcPts val="0"/>
                        </a:spcBef>
                        <a:spcAft>
                          <a:spcPts val="0"/>
                        </a:spcAft>
                        <a:buNone/>
                      </a:pPr>
                      <a:r>
                        <a:rPr lang="en-GB" sz="2000" dirty="0">
                          <a:solidFill>
                            <a:srgbClr val="115076"/>
                          </a:solidFill>
                          <a:latin typeface="Century Gothic"/>
                          <a:ea typeface="Century Gothic"/>
                          <a:cs typeface="Century Gothic"/>
                          <a:sym typeface="Century Gothic"/>
                        </a:rPr>
                        <a:t>ta </a:t>
                      </a:r>
                      <a:r>
                        <a:rPr lang="en-GB" sz="2000" dirty="0" err="1">
                          <a:solidFill>
                            <a:srgbClr val="115076"/>
                          </a:solidFill>
                          <a:latin typeface="Century Gothic"/>
                          <a:ea typeface="Century Gothic"/>
                          <a:cs typeface="Century Gothic"/>
                          <a:sym typeface="Century Gothic"/>
                        </a:rPr>
                        <a:t>chambre</a:t>
                      </a:r>
                      <a:endParaRPr sz="2000" dirty="0">
                        <a:solidFill>
                          <a:srgbClr val="115076"/>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2"/>
                  </a:ext>
                </a:extLst>
              </a:tr>
            </a:tbl>
          </a:graphicData>
        </a:graphic>
      </p:graphicFrame>
      <p:graphicFrame>
        <p:nvGraphicFramePr>
          <p:cNvPr id="712" name="Google Shape;712;p27"/>
          <p:cNvGraphicFramePr/>
          <p:nvPr/>
        </p:nvGraphicFramePr>
        <p:xfrm>
          <a:off x="3300915" y="3567066"/>
          <a:ext cx="2160000" cy="1188750"/>
        </p:xfrm>
        <a:graphic>
          <a:graphicData uri="http://schemas.openxmlformats.org/drawingml/2006/table">
            <a:tbl>
              <a:tblPr firstRow="1" bandRow="1">
                <a:noFill/>
              </a:tblPr>
              <a:tblGrid>
                <a:gridCol w="2160000">
                  <a:extLst>
                    <a:ext uri="{9D8B030D-6E8A-4147-A177-3AD203B41FA5}">
                      <a16:colId xmlns:a16="http://schemas.microsoft.com/office/drawing/2014/main" val="20000"/>
                    </a:ext>
                  </a:extLst>
                </a:gridCol>
              </a:tblGrid>
              <a:tr h="396000">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a:solidFill>
                            <a:srgbClr val="115076"/>
                          </a:solidFill>
                          <a:latin typeface="Century Gothic"/>
                          <a:ea typeface="Century Gothic"/>
                          <a:cs typeface="Century Gothic"/>
                          <a:sym typeface="Century Gothic"/>
                        </a:rPr>
                        <a:t>m’ignorer ?</a:t>
                      </a:r>
                      <a:endParaRPr/>
                    </a:p>
                  </a:txBody>
                  <a:tcPr marL="91450" marR="91450" marT="45725" marB="45725"/>
                </a:tc>
                <a:extLst>
                  <a:ext uri="{0D108BD9-81ED-4DB2-BD59-A6C34878D82A}">
                    <a16:rowId xmlns:a16="http://schemas.microsoft.com/office/drawing/2014/main" val="10000"/>
                  </a:ext>
                </a:extLst>
              </a:tr>
              <a:tr h="396000">
                <a:tc>
                  <a:txBody>
                    <a:bodyPr/>
                    <a:lstStyle/>
                    <a:p>
                      <a:pPr marL="0" marR="0" lvl="0" indent="0" algn="l" rtl="0">
                        <a:spcBef>
                          <a:spcPts val="0"/>
                        </a:spcBef>
                        <a:spcAft>
                          <a:spcPts val="0"/>
                        </a:spcAft>
                        <a:buNone/>
                      </a:pPr>
                      <a:r>
                        <a:rPr lang="en-GB" sz="2000">
                          <a:solidFill>
                            <a:srgbClr val="115076"/>
                          </a:solidFill>
                          <a:latin typeface="Century Gothic"/>
                          <a:ea typeface="Century Gothic"/>
                          <a:cs typeface="Century Gothic"/>
                          <a:sym typeface="Century Gothic"/>
                        </a:rPr>
                        <a:t>me repousser ?</a:t>
                      </a:r>
                      <a:endParaRPr/>
                    </a:p>
                  </a:txBody>
                  <a:tcPr marL="91450" marR="91450" marT="45725" marB="45725"/>
                </a:tc>
                <a:extLst>
                  <a:ext uri="{0D108BD9-81ED-4DB2-BD59-A6C34878D82A}">
                    <a16:rowId xmlns:a16="http://schemas.microsoft.com/office/drawing/2014/main" val="10001"/>
                  </a:ext>
                </a:extLst>
              </a:tr>
              <a:tr h="396000">
                <a:tc>
                  <a:txBody>
                    <a:bodyPr/>
                    <a:lstStyle/>
                    <a:p>
                      <a:pPr marL="0" marR="0" lvl="0" indent="0" algn="l" rtl="0">
                        <a:spcBef>
                          <a:spcPts val="0"/>
                        </a:spcBef>
                        <a:spcAft>
                          <a:spcPts val="0"/>
                        </a:spcAft>
                        <a:buNone/>
                      </a:pPr>
                      <a:r>
                        <a:rPr lang="en-GB" sz="2000">
                          <a:solidFill>
                            <a:srgbClr val="115076"/>
                          </a:solidFill>
                          <a:latin typeface="Century Gothic"/>
                          <a:ea typeface="Century Gothic"/>
                          <a:cs typeface="Century Gothic"/>
                          <a:sym typeface="Century Gothic"/>
                        </a:rPr>
                        <a:t>me dire </a:t>
                      </a:r>
                      <a:r>
                        <a:rPr lang="en-GB" sz="2000" i="1">
                          <a:solidFill>
                            <a:srgbClr val="115076"/>
                          </a:solidFill>
                          <a:latin typeface="Century Gothic"/>
                          <a:ea typeface="Century Gothic"/>
                          <a:cs typeface="Century Gothic"/>
                          <a:sym typeface="Century Gothic"/>
                        </a:rPr>
                        <a:t>non</a:t>
                      </a:r>
                      <a:r>
                        <a:rPr lang="en-GB" sz="2000">
                          <a:solidFill>
                            <a:srgbClr val="115076"/>
                          </a:solidFill>
                          <a:latin typeface="Century Gothic"/>
                          <a:ea typeface="Century Gothic"/>
                          <a:cs typeface="Century Gothic"/>
                          <a:sym typeface="Century Gothic"/>
                        </a:rPr>
                        <a:t> ?</a:t>
                      </a:r>
                      <a:endParaRPr/>
                    </a:p>
                  </a:txBody>
                  <a:tcPr marL="91450" marR="91450" marT="45725" marB="45725"/>
                </a:tc>
                <a:extLst>
                  <a:ext uri="{0D108BD9-81ED-4DB2-BD59-A6C34878D82A}">
                    <a16:rowId xmlns:a16="http://schemas.microsoft.com/office/drawing/2014/main" val="10002"/>
                  </a:ext>
                </a:extLst>
              </a:tr>
            </a:tbl>
          </a:graphicData>
        </a:graphic>
      </p:graphicFrame>
      <p:graphicFrame>
        <p:nvGraphicFramePr>
          <p:cNvPr id="713" name="Google Shape;713;p27"/>
          <p:cNvGraphicFramePr/>
          <p:nvPr/>
        </p:nvGraphicFramePr>
        <p:xfrm>
          <a:off x="3300915" y="5134701"/>
          <a:ext cx="2160000" cy="1188750"/>
        </p:xfrm>
        <a:graphic>
          <a:graphicData uri="http://schemas.openxmlformats.org/drawingml/2006/table">
            <a:tbl>
              <a:tblPr firstRow="1" bandRow="1">
                <a:noFill/>
              </a:tblPr>
              <a:tblGrid>
                <a:gridCol w="2160000">
                  <a:extLst>
                    <a:ext uri="{9D8B030D-6E8A-4147-A177-3AD203B41FA5}">
                      <a16:colId xmlns:a16="http://schemas.microsoft.com/office/drawing/2014/main" val="20000"/>
                    </a:ext>
                  </a:extLst>
                </a:gridCol>
              </a:tblGrid>
              <a:tr h="396000">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a:solidFill>
                            <a:srgbClr val="115076"/>
                          </a:solidFill>
                          <a:latin typeface="Century Gothic"/>
                          <a:ea typeface="Century Gothic"/>
                          <a:cs typeface="Century Gothic"/>
                          <a:sym typeface="Century Gothic"/>
                        </a:rPr>
                        <a:t>ma sœur !...</a:t>
                      </a:r>
                      <a:endParaRPr sz="2000">
                        <a:solidFill>
                          <a:srgbClr val="115076"/>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r h="396000">
                <a:tc>
                  <a:txBody>
                    <a:bodyPr/>
                    <a:lstStyle/>
                    <a:p>
                      <a:pPr marL="0" marR="0" lvl="0" indent="0" algn="l" rtl="0">
                        <a:spcBef>
                          <a:spcPts val="0"/>
                        </a:spcBef>
                        <a:spcAft>
                          <a:spcPts val="0"/>
                        </a:spcAft>
                        <a:buNone/>
                      </a:pPr>
                      <a:r>
                        <a:rPr lang="en-GB" sz="2000">
                          <a:solidFill>
                            <a:srgbClr val="115076"/>
                          </a:solidFill>
                          <a:latin typeface="Century Gothic"/>
                          <a:ea typeface="Century Gothic"/>
                          <a:cs typeface="Century Gothic"/>
                          <a:sym typeface="Century Gothic"/>
                        </a:rPr>
                        <a:t>mon ami !...</a:t>
                      </a:r>
                      <a:endParaRPr sz="2000">
                        <a:solidFill>
                          <a:srgbClr val="115076"/>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1"/>
                  </a:ext>
                </a:extLst>
              </a:tr>
              <a:tr h="396000">
                <a:tc>
                  <a:txBody>
                    <a:bodyPr/>
                    <a:lstStyle/>
                    <a:p>
                      <a:pPr marL="0" marR="0" lvl="0" indent="0" algn="l" rtl="0">
                        <a:spcBef>
                          <a:spcPts val="0"/>
                        </a:spcBef>
                        <a:spcAft>
                          <a:spcPts val="0"/>
                        </a:spcAft>
                        <a:buNone/>
                      </a:pPr>
                      <a:r>
                        <a:rPr lang="en-GB" sz="2000">
                          <a:solidFill>
                            <a:srgbClr val="115076"/>
                          </a:solidFill>
                          <a:latin typeface="Century Gothic"/>
                          <a:ea typeface="Century Gothic"/>
                          <a:cs typeface="Century Gothic"/>
                          <a:sym typeface="Century Gothic"/>
                        </a:rPr>
                        <a:t>mon frère !...</a:t>
                      </a:r>
                      <a:endParaRPr sz="2000">
                        <a:solidFill>
                          <a:srgbClr val="115076"/>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2"/>
                  </a:ext>
                </a:extLst>
              </a:tr>
            </a:tbl>
          </a:graphicData>
        </a:graphic>
      </p:graphicFrame>
      <p:cxnSp>
        <p:nvCxnSpPr>
          <p:cNvPr id="714" name="Google Shape;714;p27"/>
          <p:cNvCxnSpPr/>
          <p:nvPr/>
        </p:nvCxnSpPr>
        <p:spPr>
          <a:xfrm>
            <a:off x="6016768" y="1226513"/>
            <a:ext cx="25694" cy="5068097"/>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715" name="Google Shape;715;p27"/>
          <p:cNvGraphicFramePr/>
          <p:nvPr/>
        </p:nvGraphicFramePr>
        <p:xfrm>
          <a:off x="9904136" y="766908"/>
          <a:ext cx="2160000" cy="1188750"/>
        </p:xfrm>
        <a:graphic>
          <a:graphicData uri="http://schemas.openxmlformats.org/drawingml/2006/table">
            <a:tbl>
              <a:tblPr firstRow="1" bandRow="1">
                <a:noFill/>
              </a:tblPr>
              <a:tblGrid>
                <a:gridCol w="2160000">
                  <a:extLst>
                    <a:ext uri="{9D8B030D-6E8A-4147-A177-3AD203B41FA5}">
                      <a16:colId xmlns:a16="http://schemas.microsoft.com/office/drawing/2014/main" val="20000"/>
                    </a:ext>
                  </a:extLst>
                </a:gridCol>
              </a:tblGrid>
              <a:tr h="135475">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a:solidFill>
                            <a:srgbClr val="115076"/>
                          </a:solidFill>
                          <a:latin typeface="Century Gothic"/>
                          <a:ea typeface="Century Gothic"/>
                          <a:cs typeface="Century Gothic"/>
                          <a:sym typeface="Century Gothic"/>
                        </a:rPr>
                        <a:t>d’Afrique</a:t>
                      </a:r>
                      <a:endParaRPr/>
                    </a:p>
                  </a:txBody>
                  <a:tcPr marL="91450" marR="91450" marT="45725" marB="45725"/>
                </a:tc>
                <a:extLst>
                  <a:ext uri="{0D108BD9-81ED-4DB2-BD59-A6C34878D82A}">
                    <a16:rowId xmlns:a16="http://schemas.microsoft.com/office/drawing/2014/main" val="10000"/>
                  </a:ext>
                </a:extLst>
              </a:tr>
              <a:tr h="254000">
                <a:tc>
                  <a:txBody>
                    <a:bodyPr/>
                    <a:lstStyle/>
                    <a:p>
                      <a:pPr marL="0" marR="0" lvl="0" indent="0" algn="l" rtl="0">
                        <a:spcBef>
                          <a:spcPts val="0"/>
                        </a:spcBef>
                        <a:spcAft>
                          <a:spcPts val="0"/>
                        </a:spcAft>
                        <a:buNone/>
                      </a:pPr>
                      <a:r>
                        <a:rPr lang="en-GB" sz="2000">
                          <a:solidFill>
                            <a:srgbClr val="115076"/>
                          </a:solidFill>
                          <a:latin typeface="Century Gothic"/>
                          <a:ea typeface="Century Gothic"/>
                          <a:cs typeface="Century Gothic"/>
                          <a:sym typeface="Century Gothic"/>
                        </a:rPr>
                        <a:t>d’Asie</a:t>
                      </a:r>
                      <a:endParaRPr sz="2000">
                        <a:solidFill>
                          <a:srgbClr val="115076"/>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1"/>
                  </a:ext>
                </a:extLst>
              </a:tr>
              <a:tr h="254000">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a:solidFill>
                            <a:srgbClr val="115076"/>
                          </a:solidFill>
                          <a:latin typeface="Century Gothic"/>
                          <a:ea typeface="Century Gothic"/>
                          <a:cs typeface="Century Gothic"/>
                          <a:sym typeface="Century Gothic"/>
                        </a:rPr>
                        <a:t>d’Europe</a:t>
                      </a:r>
                      <a:endParaRPr/>
                    </a:p>
                  </a:txBody>
                  <a:tcPr marL="91450" marR="91450" marT="45725" marB="45725"/>
                </a:tc>
                <a:extLst>
                  <a:ext uri="{0D108BD9-81ED-4DB2-BD59-A6C34878D82A}">
                    <a16:rowId xmlns:a16="http://schemas.microsoft.com/office/drawing/2014/main" val="10002"/>
                  </a:ext>
                </a:extLst>
              </a:tr>
            </a:tbl>
          </a:graphicData>
        </a:graphic>
      </p:graphicFrame>
      <p:graphicFrame>
        <p:nvGraphicFramePr>
          <p:cNvPr id="716" name="Google Shape;716;p27"/>
          <p:cNvGraphicFramePr/>
          <p:nvPr/>
        </p:nvGraphicFramePr>
        <p:xfrm>
          <a:off x="9904136" y="2400093"/>
          <a:ext cx="2160000" cy="1188750"/>
        </p:xfrm>
        <a:graphic>
          <a:graphicData uri="http://schemas.openxmlformats.org/drawingml/2006/table">
            <a:tbl>
              <a:tblPr firstRow="1" bandRow="1">
                <a:noFill/>
              </a:tblPr>
              <a:tblGrid>
                <a:gridCol w="2160000">
                  <a:extLst>
                    <a:ext uri="{9D8B030D-6E8A-4147-A177-3AD203B41FA5}">
                      <a16:colId xmlns:a16="http://schemas.microsoft.com/office/drawing/2014/main" val="20000"/>
                    </a:ext>
                  </a:extLst>
                </a:gridCol>
              </a:tblGrid>
              <a:tr h="274775">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a:solidFill>
                            <a:srgbClr val="115076"/>
                          </a:solidFill>
                          <a:latin typeface="Century Gothic"/>
                          <a:ea typeface="Century Gothic"/>
                          <a:cs typeface="Century Gothic"/>
                          <a:sym typeface="Century Gothic"/>
                        </a:rPr>
                        <a:t>un ennemi</a:t>
                      </a:r>
                      <a:endParaRPr/>
                    </a:p>
                  </a:txBody>
                  <a:tcPr marL="91450" marR="91450" marT="45725" marB="45725"/>
                </a:tc>
                <a:extLst>
                  <a:ext uri="{0D108BD9-81ED-4DB2-BD59-A6C34878D82A}">
                    <a16:rowId xmlns:a16="http://schemas.microsoft.com/office/drawing/2014/main" val="10000"/>
                  </a:ext>
                </a:extLst>
              </a:tr>
              <a:tr h="205800">
                <a:tc>
                  <a:txBody>
                    <a:bodyPr/>
                    <a:lstStyle/>
                    <a:p>
                      <a:pPr marL="0" marR="0" lvl="0" indent="0" algn="l" rtl="0">
                        <a:spcBef>
                          <a:spcPts val="0"/>
                        </a:spcBef>
                        <a:spcAft>
                          <a:spcPts val="0"/>
                        </a:spcAft>
                        <a:buNone/>
                      </a:pPr>
                      <a:r>
                        <a:rPr lang="en-GB" sz="2000">
                          <a:solidFill>
                            <a:srgbClr val="115076"/>
                          </a:solidFill>
                          <a:latin typeface="Century Gothic"/>
                          <a:ea typeface="Century Gothic"/>
                          <a:cs typeface="Century Gothic"/>
                          <a:sym typeface="Century Gothic"/>
                        </a:rPr>
                        <a:t>un problème</a:t>
                      </a:r>
                      <a:endParaRPr sz="2000">
                        <a:solidFill>
                          <a:srgbClr val="115076"/>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1"/>
                  </a:ext>
                </a:extLst>
              </a:tr>
              <a:tr h="205800">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a:solidFill>
                            <a:srgbClr val="115076"/>
                          </a:solidFill>
                          <a:latin typeface="Century Gothic"/>
                          <a:ea typeface="Century Gothic"/>
                          <a:cs typeface="Century Gothic"/>
                          <a:sym typeface="Century Gothic"/>
                        </a:rPr>
                        <a:t>un animal</a:t>
                      </a:r>
                      <a:endParaRPr/>
                    </a:p>
                  </a:txBody>
                  <a:tcPr marL="91450" marR="91450" marT="45725" marB="45725"/>
                </a:tc>
                <a:extLst>
                  <a:ext uri="{0D108BD9-81ED-4DB2-BD59-A6C34878D82A}">
                    <a16:rowId xmlns:a16="http://schemas.microsoft.com/office/drawing/2014/main" val="10002"/>
                  </a:ext>
                </a:extLst>
              </a:tr>
            </a:tbl>
          </a:graphicData>
        </a:graphic>
      </p:graphicFrame>
      <p:graphicFrame>
        <p:nvGraphicFramePr>
          <p:cNvPr id="717" name="Google Shape;717;p27"/>
          <p:cNvGraphicFramePr/>
          <p:nvPr/>
        </p:nvGraphicFramePr>
        <p:xfrm>
          <a:off x="9891966" y="4783036"/>
          <a:ext cx="2160000" cy="1188750"/>
        </p:xfrm>
        <a:graphic>
          <a:graphicData uri="http://schemas.openxmlformats.org/drawingml/2006/table">
            <a:tbl>
              <a:tblPr firstRow="1" bandRow="1">
                <a:noFill/>
              </a:tblPr>
              <a:tblGrid>
                <a:gridCol w="2160000">
                  <a:extLst>
                    <a:ext uri="{9D8B030D-6E8A-4147-A177-3AD203B41FA5}">
                      <a16:colId xmlns:a16="http://schemas.microsoft.com/office/drawing/2014/main" val="20000"/>
                    </a:ext>
                  </a:extLst>
                </a:gridCol>
              </a:tblGrid>
              <a:tr h="274775">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a:solidFill>
                            <a:srgbClr val="115076"/>
                          </a:solidFill>
                          <a:latin typeface="Century Gothic"/>
                          <a:ea typeface="Century Gothic"/>
                          <a:cs typeface="Century Gothic"/>
                          <a:sym typeface="Century Gothic"/>
                        </a:rPr>
                        <a:t>tous les temps</a:t>
                      </a:r>
                      <a:endParaRPr sz="2000">
                        <a:solidFill>
                          <a:srgbClr val="115076"/>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r h="205800">
                <a:tc>
                  <a:txBody>
                    <a:bodyPr/>
                    <a:lstStyle/>
                    <a:p>
                      <a:pPr marL="0" marR="0" lvl="0" indent="0" algn="l" rtl="0">
                        <a:spcBef>
                          <a:spcPts val="0"/>
                        </a:spcBef>
                        <a:spcAft>
                          <a:spcPts val="0"/>
                        </a:spcAft>
                        <a:buNone/>
                      </a:pPr>
                      <a:r>
                        <a:rPr lang="en-GB" sz="2000">
                          <a:solidFill>
                            <a:srgbClr val="115076"/>
                          </a:solidFill>
                          <a:latin typeface="Century Gothic"/>
                          <a:ea typeface="Century Gothic"/>
                          <a:cs typeface="Century Gothic"/>
                          <a:sym typeface="Century Gothic"/>
                        </a:rPr>
                        <a:t>toutes les villes</a:t>
                      </a:r>
                      <a:endParaRPr sz="2000">
                        <a:solidFill>
                          <a:srgbClr val="115076"/>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1"/>
                  </a:ext>
                </a:extLst>
              </a:tr>
              <a:tr h="205800">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a:solidFill>
                            <a:srgbClr val="115076"/>
                          </a:solidFill>
                          <a:latin typeface="Century Gothic"/>
                          <a:ea typeface="Century Gothic"/>
                          <a:cs typeface="Century Gothic"/>
                          <a:sym typeface="Century Gothic"/>
                        </a:rPr>
                        <a:t>tous les jours</a:t>
                      </a:r>
                      <a:endParaRPr/>
                    </a:p>
                  </a:txBody>
                  <a:tcPr marL="91450" marR="91450" marT="45725" marB="45725"/>
                </a:tc>
                <a:extLst>
                  <a:ext uri="{0D108BD9-81ED-4DB2-BD59-A6C34878D82A}">
                    <a16:rowId xmlns:a16="http://schemas.microsoft.com/office/drawing/2014/main" val="10002"/>
                  </a:ext>
                </a:extLst>
              </a:tr>
            </a:tbl>
          </a:graphicData>
        </a:graphic>
      </p:graphicFrame>
      <p:sp>
        <p:nvSpPr>
          <p:cNvPr id="718" name="Google Shape;718;p27"/>
          <p:cNvSpPr/>
          <p:nvPr/>
        </p:nvSpPr>
        <p:spPr>
          <a:xfrm>
            <a:off x="1962615" y="1226513"/>
            <a:ext cx="1170632" cy="1188720"/>
          </a:xfrm>
          <a:prstGeom prst="leftBrace">
            <a:avLst>
              <a:gd name="adj1" fmla="val 8333"/>
              <a:gd name="adj2" fmla="val 50000"/>
            </a:avLst>
          </a:prstGeom>
          <a:noFill/>
          <a:ln w="9525"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E6000"/>
              </a:solidFill>
              <a:latin typeface="Century Gothic"/>
              <a:ea typeface="Century Gothic"/>
              <a:cs typeface="Century Gothic"/>
              <a:sym typeface="Century Gothic"/>
            </a:endParaRPr>
          </a:p>
        </p:txBody>
      </p:sp>
      <p:sp>
        <p:nvSpPr>
          <p:cNvPr id="719" name="Google Shape;719;p27"/>
          <p:cNvSpPr/>
          <p:nvPr/>
        </p:nvSpPr>
        <p:spPr>
          <a:xfrm>
            <a:off x="1959487" y="3567066"/>
            <a:ext cx="1170632" cy="1188720"/>
          </a:xfrm>
          <a:prstGeom prst="leftBrace">
            <a:avLst>
              <a:gd name="adj1" fmla="val 8333"/>
              <a:gd name="adj2" fmla="val 50000"/>
            </a:avLst>
          </a:prstGeom>
          <a:noFill/>
          <a:ln w="9525"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E6000"/>
              </a:solidFill>
              <a:latin typeface="Century Gothic"/>
              <a:ea typeface="Century Gothic"/>
              <a:cs typeface="Century Gothic"/>
              <a:sym typeface="Century Gothic"/>
            </a:endParaRPr>
          </a:p>
        </p:txBody>
      </p:sp>
      <p:sp>
        <p:nvSpPr>
          <p:cNvPr id="720" name="Google Shape;720;p27"/>
          <p:cNvSpPr/>
          <p:nvPr/>
        </p:nvSpPr>
        <p:spPr>
          <a:xfrm>
            <a:off x="1959487" y="5134701"/>
            <a:ext cx="1170632" cy="1188720"/>
          </a:xfrm>
          <a:prstGeom prst="leftBrace">
            <a:avLst>
              <a:gd name="adj1" fmla="val 8333"/>
              <a:gd name="adj2" fmla="val 50000"/>
            </a:avLst>
          </a:prstGeom>
          <a:noFill/>
          <a:ln w="9525"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E6000"/>
              </a:solidFill>
              <a:latin typeface="Century Gothic"/>
              <a:ea typeface="Century Gothic"/>
              <a:cs typeface="Century Gothic"/>
              <a:sym typeface="Century Gothic"/>
            </a:endParaRPr>
          </a:p>
        </p:txBody>
      </p:sp>
      <p:sp>
        <p:nvSpPr>
          <p:cNvPr id="721" name="Google Shape;721;p27"/>
          <p:cNvSpPr/>
          <p:nvPr/>
        </p:nvSpPr>
        <p:spPr>
          <a:xfrm>
            <a:off x="8576748" y="766908"/>
            <a:ext cx="1170632" cy="1188720"/>
          </a:xfrm>
          <a:prstGeom prst="leftBrace">
            <a:avLst>
              <a:gd name="adj1" fmla="val 8333"/>
              <a:gd name="adj2" fmla="val 50000"/>
            </a:avLst>
          </a:prstGeom>
          <a:noFill/>
          <a:ln w="9525"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E6000"/>
              </a:solidFill>
              <a:latin typeface="Century Gothic"/>
              <a:ea typeface="Century Gothic"/>
              <a:cs typeface="Century Gothic"/>
              <a:sym typeface="Century Gothic"/>
            </a:endParaRPr>
          </a:p>
        </p:txBody>
      </p:sp>
      <p:sp>
        <p:nvSpPr>
          <p:cNvPr id="722" name="Google Shape;722;p27"/>
          <p:cNvSpPr/>
          <p:nvPr/>
        </p:nvSpPr>
        <p:spPr>
          <a:xfrm>
            <a:off x="8556739" y="2400093"/>
            <a:ext cx="1170632" cy="1188720"/>
          </a:xfrm>
          <a:prstGeom prst="leftBrace">
            <a:avLst>
              <a:gd name="adj1" fmla="val 8333"/>
              <a:gd name="adj2" fmla="val 50000"/>
            </a:avLst>
          </a:prstGeom>
          <a:noFill/>
          <a:ln w="9525"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E6000"/>
              </a:solidFill>
              <a:latin typeface="Century Gothic"/>
              <a:ea typeface="Century Gothic"/>
              <a:cs typeface="Century Gothic"/>
              <a:sym typeface="Century Gothic"/>
            </a:endParaRPr>
          </a:p>
        </p:txBody>
      </p:sp>
      <p:sp>
        <p:nvSpPr>
          <p:cNvPr id="723" name="Google Shape;723;p27"/>
          <p:cNvSpPr/>
          <p:nvPr/>
        </p:nvSpPr>
        <p:spPr>
          <a:xfrm>
            <a:off x="8576748" y="4777670"/>
            <a:ext cx="1170632" cy="1188720"/>
          </a:xfrm>
          <a:prstGeom prst="leftBrace">
            <a:avLst>
              <a:gd name="adj1" fmla="val 8333"/>
              <a:gd name="adj2" fmla="val 50000"/>
            </a:avLst>
          </a:prstGeom>
          <a:noFill/>
          <a:ln w="9525"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E6000"/>
              </a:solidFill>
              <a:latin typeface="Century Gothic"/>
              <a:ea typeface="Century Gothic"/>
              <a:cs typeface="Century Gothic"/>
              <a:sym typeface="Century Gothic"/>
            </a:endParaRPr>
          </a:p>
        </p:txBody>
      </p:sp>
      <p:sp>
        <p:nvSpPr>
          <p:cNvPr id="724" name="Google Shape;724;p27"/>
          <p:cNvSpPr txBox="1"/>
          <p:nvPr/>
        </p:nvSpPr>
        <p:spPr>
          <a:xfrm>
            <a:off x="2722126" y="1559263"/>
            <a:ext cx="38343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EE6000"/>
                </a:solidFill>
                <a:latin typeface="Century Gothic"/>
                <a:ea typeface="Century Gothic"/>
                <a:cs typeface="Century Gothic"/>
                <a:sym typeface="Century Gothic"/>
              </a:rPr>
              <a:t>1</a:t>
            </a:r>
            <a:endParaRPr/>
          </a:p>
        </p:txBody>
      </p:sp>
      <p:sp>
        <p:nvSpPr>
          <p:cNvPr id="725" name="Google Shape;725;p27"/>
          <p:cNvSpPr txBox="1"/>
          <p:nvPr/>
        </p:nvSpPr>
        <p:spPr>
          <a:xfrm>
            <a:off x="2722126" y="3899816"/>
            <a:ext cx="3850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EE6000"/>
                </a:solidFill>
                <a:latin typeface="Century Gothic"/>
                <a:ea typeface="Century Gothic"/>
                <a:cs typeface="Century Gothic"/>
                <a:sym typeface="Century Gothic"/>
              </a:rPr>
              <a:t>2</a:t>
            </a:r>
            <a:endParaRPr/>
          </a:p>
        </p:txBody>
      </p:sp>
      <p:sp>
        <p:nvSpPr>
          <p:cNvPr id="726" name="Google Shape;726;p27"/>
          <p:cNvSpPr txBox="1"/>
          <p:nvPr/>
        </p:nvSpPr>
        <p:spPr>
          <a:xfrm>
            <a:off x="2719179" y="5467451"/>
            <a:ext cx="38343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EE6000"/>
                </a:solidFill>
                <a:latin typeface="Century Gothic"/>
                <a:ea typeface="Century Gothic"/>
                <a:cs typeface="Century Gothic"/>
                <a:sym typeface="Century Gothic"/>
              </a:rPr>
              <a:t>3</a:t>
            </a:r>
            <a:endParaRPr/>
          </a:p>
        </p:txBody>
      </p:sp>
      <p:sp>
        <p:nvSpPr>
          <p:cNvPr id="727" name="Google Shape;727;p27"/>
          <p:cNvSpPr txBox="1"/>
          <p:nvPr/>
        </p:nvSpPr>
        <p:spPr>
          <a:xfrm>
            <a:off x="9299619" y="1099658"/>
            <a:ext cx="38343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EE6000"/>
                </a:solidFill>
                <a:latin typeface="Century Gothic"/>
                <a:ea typeface="Century Gothic"/>
                <a:cs typeface="Century Gothic"/>
                <a:sym typeface="Century Gothic"/>
              </a:rPr>
              <a:t>4</a:t>
            </a:r>
            <a:endParaRPr/>
          </a:p>
        </p:txBody>
      </p:sp>
      <p:sp>
        <p:nvSpPr>
          <p:cNvPr id="728" name="Google Shape;728;p27"/>
          <p:cNvSpPr txBox="1"/>
          <p:nvPr/>
        </p:nvSpPr>
        <p:spPr>
          <a:xfrm>
            <a:off x="9303417" y="2732843"/>
            <a:ext cx="38343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EE6000"/>
                </a:solidFill>
                <a:latin typeface="Century Gothic"/>
                <a:ea typeface="Century Gothic"/>
                <a:cs typeface="Century Gothic"/>
                <a:sym typeface="Century Gothic"/>
              </a:rPr>
              <a:t>5</a:t>
            </a:r>
            <a:endParaRPr/>
          </a:p>
        </p:txBody>
      </p:sp>
      <p:sp>
        <p:nvSpPr>
          <p:cNvPr id="729" name="Google Shape;729;p27"/>
          <p:cNvSpPr txBox="1"/>
          <p:nvPr/>
        </p:nvSpPr>
        <p:spPr>
          <a:xfrm>
            <a:off x="9303013" y="5110420"/>
            <a:ext cx="38343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EE6000"/>
                </a:solidFill>
                <a:latin typeface="Century Gothic"/>
                <a:ea typeface="Century Gothic"/>
                <a:cs typeface="Century Gothic"/>
                <a:sym typeface="Century Gothic"/>
              </a:rPr>
              <a:t>6</a:t>
            </a:r>
            <a:endParaRPr/>
          </a:p>
        </p:txBody>
      </p:sp>
    </p:spTree>
    <p:extLst>
      <p:ext uri="{BB962C8B-B14F-4D97-AF65-F5344CB8AC3E}">
        <p14:creationId xmlns:p14="http://schemas.microsoft.com/office/powerpoint/2010/main" val="10169838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735" name="Google Shape;735;p28"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736" name="Google Shape;736;p28"/>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À ton tour !</a:t>
            </a:r>
            <a:endParaRPr dirty="0"/>
          </a:p>
        </p:txBody>
      </p:sp>
      <p:sp>
        <p:nvSpPr>
          <p:cNvPr id="737" name="Google Shape;737;p28"/>
          <p:cNvSpPr txBox="1">
            <a:spLocks noGrp="1"/>
          </p:cNvSpPr>
          <p:nvPr>
            <p:ph type="body" idx="1"/>
          </p:nvPr>
        </p:nvSpPr>
        <p:spPr>
          <a:xfrm>
            <a:off x="199160" y="1526389"/>
            <a:ext cx="4591374" cy="47024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F3864"/>
              </a:buClr>
              <a:buSzPts val="4400"/>
              <a:buNone/>
            </a:pPr>
            <a:endParaRPr sz="4400" b="1"/>
          </a:p>
          <a:p>
            <a:pPr marL="0" lvl="0" indent="0" algn="l" rtl="0">
              <a:lnSpc>
                <a:spcPct val="90000"/>
              </a:lnSpc>
              <a:spcBef>
                <a:spcPts val="1000"/>
              </a:spcBef>
              <a:spcAft>
                <a:spcPts val="0"/>
              </a:spcAft>
              <a:buClr>
                <a:srgbClr val="1F3864"/>
              </a:buClr>
              <a:buSzPts val="4400"/>
              <a:buNone/>
            </a:pPr>
            <a:endParaRPr sz="4400" b="1"/>
          </a:p>
          <a:p>
            <a:pPr marL="0" lvl="0" indent="0" algn="l" rtl="0">
              <a:lnSpc>
                <a:spcPct val="90000"/>
              </a:lnSpc>
              <a:spcBef>
                <a:spcPts val="1000"/>
              </a:spcBef>
              <a:spcAft>
                <a:spcPts val="0"/>
              </a:spcAft>
              <a:buClr>
                <a:srgbClr val="1F3864"/>
              </a:buClr>
              <a:buSzPts val="3600"/>
              <a:buNone/>
            </a:pPr>
            <a:endParaRPr sz="3600"/>
          </a:p>
        </p:txBody>
      </p:sp>
      <p:sp>
        <p:nvSpPr>
          <p:cNvPr id="738" name="Google Shape;738;p28"/>
          <p:cNvSpPr txBox="1"/>
          <p:nvPr/>
        </p:nvSpPr>
        <p:spPr>
          <a:xfrm>
            <a:off x="389036" y="1937777"/>
            <a:ext cx="4211622" cy="404802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J'ai</a:t>
            </a:r>
            <a:r>
              <a:rPr lang="en-GB" sz="2000" dirty="0">
                <a:solidFill>
                  <a:srgbClr val="EE6000"/>
                </a:solidFill>
                <a:latin typeface="Century Gothic"/>
                <a:ea typeface="Century Gothic"/>
                <a:cs typeface="Century Gothic"/>
                <a:sym typeface="Century Gothic"/>
              </a:rPr>
              <a:t> frappé à …</a:t>
            </a:r>
            <a:endParaRPr dirty="0"/>
          </a:p>
          <a:p>
            <a:pPr marL="0" marR="0" lvl="0" indent="0" algn="l" rtl="0">
              <a:lnSpc>
                <a:spcPct val="90000"/>
              </a:lnSpc>
              <a:spcBef>
                <a:spcPts val="100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J'ai</a:t>
            </a:r>
            <a:r>
              <a:rPr lang="en-GB" sz="2000" dirty="0">
                <a:solidFill>
                  <a:srgbClr val="EE6000"/>
                </a:solidFill>
                <a:latin typeface="Century Gothic"/>
                <a:ea typeface="Century Gothic"/>
                <a:cs typeface="Century Gothic"/>
                <a:sym typeface="Century Gothic"/>
              </a:rPr>
              <a:t> frappé à…</a:t>
            </a:r>
            <a:endParaRPr dirty="0"/>
          </a:p>
          <a:p>
            <a:pPr marL="0" marR="0" lvl="0" indent="0" algn="l" rtl="0">
              <a:lnSpc>
                <a:spcPct val="90000"/>
              </a:lnSpc>
              <a:spcBef>
                <a:spcPts val="100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Pourquoi</a:t>
            </a:r>
            <a:r>
              <a:rPr lang="en-GB" sz="2000" dirty="0">
                <a:solidFill>
                  <a:srgbClr val="EE6000"/>
                </a:solidFill>
                <a:latin typeface="Century Gothic"/>
                <a:ea typeface="Century Gothic"/>
                <a:cs typeface="Century Gothic"/>
                <a:sym typeface="Century Gothic"/>
              </a:rPr>
              <a:t> me… ?</a:t>
            </a:r>
            <a:endParaRPr dirty="0"/>
          </a:p>
          <a:p>
            <a:pPr marL="0" marR="0" lvl="0" indent="0" algn="l" rtl="0">
              <a:lnSpc>
                <a:spcPct val="90000"/>
              </a:lnSpc>
              <a:spcBef>
                <a:spcPts val="100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Ouvre-moi</a:t>
            </a:r>
            <a:r>
              <a:rPr lang="en-GB" sz="2000" dirty="0">
                <a:solidFill>
                  <a:srgbClr val="EE6000"/>
                </a:solidFill>
                <a:latin typeface="Century Gothic"/>
                <a:ea typeface="Century Gothic"/>
                <a:cs typeface="Century Gothic"/>
                <a:sym typeface="Century Gothic"/>
              </a:rPr>
              <a:t>, … !...</a:t>
            </a:r>
            <a:br>
              <a:rPr lang="en-GB" sz="2000" dirty="0">
                <a:solidFill>
                  <a:srgbClr val="EE6000"/>
                </a:solidFill>
                <a:latin typeface="Century Gothic"/>
                <a:ea typeface="Century Gothic"/>
                <a:cs typeface="Century Gothic"/>
                <a:sym typeface="Century Gothic"/>
              </a:rPr>
            </a:br>
            <a:br>
              <a:rPr lang="en-GB" sz="2000" dirty="0">
                <a:solidFill>
                  <a:srgbClr val="EE6000"/>
                </a:solidFill>
                <a:latin typeface="Century Gothic"/>
                <a:ea typeface="Century Gothic"/>
                <a:cs typeface="Century Gothic"/>
                <a:sym typeface="Century Gothic"/>
              </a:rPr>
            </a:br>
            <a:r>
              <a:rPr lang="en-GB" sz="2000" dirty="0" err="1">
                <a:solidFill>
                  <a:srgbClr val="EE6000"/>
                </a:solidFill>
                <a:latin typeface="Century Gothic"/>
                <a:ea typeface="Century Gothic"/>
                <a:cs typeface="Century Gothic"/>
                <a:sym typeface="Century Gothic"/>
              </a:rPr>
              <a:t>Pourquoi</a:t>
            </a:r>
            <a:r>
              <a:rPr lang="en-GB" sz="2000" dirty="0">
                <a:solidFill>
                  <a:srgbClr val="EE6000"/>
                </a:solidFill>
                <a:latin typeface="Century Gothic"/>
                <a:ea typeface="Century Gothic"/>
                <a:cs typeface="Century Gothic"/>
                <a:sym typeface="Century Gothic"/>
              </a:rPr>
              <a:t> me demander</a:t>
            </a:r>
            <a:br>
              <a:rPr lang="en-GB" sz="2000" dirty="0">
                <a:solidFill>
                  <a:srgbClr val="EE6000"/>
                </a:solidFill>
                <a:latin typeface="Century Gothic"/>
                <a:ea typeface="Century Gothic"/>
                <a:cs typeface="Century Gothic"/>
                <a:sym typeface="Century Gothic"/>
              </a:rPr>
            </a:br>
            <a:r>
              <a:rPr lang="en-GB" sz="2000" dirty="0">
                <a:solidFill>
                  <a:srgbClr val="EE6000"/>
                </a:solidFill>
                <a:latin typeface="Century Gothic"/>
                <a:ea typeface="Century Gothic"/>
                <a:cs typeface="Century Gothic"/>
                <a:sym typeface="Century Gothic"/>
              </a:rPr>
              <a:t>Si je </a:t>
            </a:r>
            <a:r>
              <a:rPr lang="en-GB" sz="2000" dirty="0" err="1">
                <a:solidFill>
                  <a:srgbClr val="EE6000"/>
                </a:solidFill>
                <a:latin typeface="Century Gothic"/>
                <a:ea typeface="Century Gothic"/>
                <a:cs typeface="Century Gothic"/>
                <a:sym typeface="Century Gothic"/>
              </a:rPr>
              <a:t>suis</a:t>
            </a:r>
            <a:r>
              <a:rPr lang="en-GB" sz="2000" dirty="0">
                <a:solidFill>
                  <a:srgbClr val="EE6000"/>
                </a:solidFill>
                <a:latin typeface="Century Gothic"/>
                <a:ea typeface="Century Gothic"/>
                <a:cs typeface="Century Gothic"/>
                <a:sym typeface="Century Gothic"/>
              </a:rPr>
              <a:t>… ?(x 2-4)</a:t>
            </a:r>
            <a:br>
              <a:rPr lang="en-GB" sz="2000" dirty="0">
                <a:solidFill>
                  <a:srgbClr val="EE6000"/>
                </a:solidFill>
                <a:latin typeface="Century Gothic"/>
                <a:ea typeface="Century Gothic"/>
                <a:cs typeface="Century Gothic"/>
                <a:sym typeface="Century Gothic"/>
              </a:rPr>
            </a:br>
            <a:br>
              <a:rPr lang="en-GB" sz="2000" dirty="0">
                <a:solidFill>
                  <a:srgbClr val="EE6000"/>
                </a:solidFill>
                <a:latin typeface="Century Gothic"/>
                <a:ea typeface="Century Gothic"/>
                <a:cs typeface="Century Gothic"/>
                <a:sym typeface="Century Gothic"/>
              </a:rPr>
            </a:br>
            <a:r>
              <a:rPr lang="en-GB" sz="2000" dirty="0">
                <a:solidFill>
                  <a:srgbClr val="EE6000"/>
                </a:solidFill>
                <a:latin typeface="Century Gothic"/>
                <a:ea typeface="Century Gothic"/>
                <a:cs typeface="Century Gothic"/>
                <a:sym typeface="Century Gothic"/>
              </a:rPr>
              <a:t>Je ne </a:t>
            </a:r>
            <a:r>
              <a:rPr lang="en-GB" sz="2000" dirty="0" err="1">
                <a:solidFill>
                  <a:srgbClr val="EE6000"/>
                </a:solidFill>
                <a:latin typeface="Century Gothic"/>
                <a:ea typeface="Century Gothic"/>
                <a:cs typeface="Century Gothic"/>
                <a:sym typeface="Century Gothic"/>
              </a:rPr>
              <a:t>suis</a:t>
            </a:r>
            <a:r>
              <a:rPr lang="en-GB" sz="2000" dirty="0">
                <a:solidFill>
                  <a:srgbClr val="EE6000"/>
                </a:solidFill>
                <a:latin typeface="Century Gothic"/>
                <a:ea typeface="Century Gothic"/>
                <a:cs typeface="Century Gothic"/>
                <a:sym typeface="Century Gothic"/>
              </a:rPr>
              <a:t> pas (x 2-4)</a:t>
            </a:r>
            <a:br>
              <a:rPr lang="en-GB" sz="2000" dirty="0">
                <a:solidFill>
                  <a:srgbClr val="EE6000"/>
                </a:solidFill>
                <a:latin typeface="Century Gothic"/>
                <a:ea typeface="Century Gothic"/>
                <a:cs typeface="Century Gothic"/>
                <a:sym typeface="Century Gothic"/>
              </a:rPr>
            </a:br>
            <a:r>
              <a:rPr lang="en-GB" sz="2000" dirty="0">
                <a:solidFill>
                  <a:srgbClr val="EE6000"/>
                </a:solidFill>
                <a:latin typeface="Century Gothic"/>
                <a:ea typeface="Century Gothic"/>
                <a:cs typeface="Century Gothic"/>
                <a:sym typeface="Century Gothic"/>
              </a:rPr>
              <a:t>Je </a:t>
            </a:r>
            <a:r>
              <a:rPr lang="en-GB" sz="2000" dirty="0" err="1">
                <a:solidFill>
                  <a:srgbClr val="EE6000"/>
                </a:solidFill>
                <a:latin typeface="Century Gothic"/>
                <a:ea typeface="Century Gothic"/>
                <a:cs typeface="Century Gothic"/>
                <a:sym typeface="Century Gothic"/>
              </a:rPr>
              <a:t>suis</a:t>
            </a:r>
            <a:r>
              <a:rPr lang="en-GB" sz="2000" dirty="0">
                <a:solidFill>
                  <a:srgbClr val="EE6000"/>
                </a:solidFill>
                <a:latin typeface="Century Gothic"/>
                <a:ea typeface="Century Gothic"/>
                <a:cs typeface="Century Gothic"/>
                <a:sym typeface="Century Gothic"/>
              </a:rPr>
              <a:t>…</a:t>
            </a:r>
            <a:br>
              <a:rPr lang="en-GB" sz="2000" dirty="0">
                <a:solidFill>
                  <a:srgbClr val="EE6000"/>
                </a:solidFill>
                <a:latin typeface="Century Gothic"/>
                <a:ea typeface="Century Gothic"/>
                <a:cs typeface="Century Gothic"/>
                <a:sym typeface="Century Gothic"/>
              </a:rPr>
            </a:br>
            <a:br>
              <a:rPr lang="en-GB" sz="2000" dirty="0">
                <a:solidFill>
                  <a:srgbClr val="EE6000"/>
                </a:solidFill>
                <a:latin typeface="Century Gothic"/>
                <a:ea typeface="Century Gothic"/>
                <a:cs typeface="Century Gothic"/>
                <a:sym typeface="Century Gothic"/>
              </a:rPr>
            </a:br>
            <a:r>
              <a:rPr lang="en-GB" sz="2000" dirty="0">
                <a:solidFill>
                  <a:srgbClr val="EE6000"/>
                </a:solidFill>
                <a:latin typeface="Century Gothic"/>
                <a:ea typeface="Century Gothic"/>
                <a:cs typeface="Century Gothic"/>
                <a:sym typeface="Century Gothic"/>
              </a:rPr>
              <a:t>… de </a:t>
            </a:r>
            <a:r>
              <a:rPr lang="en-GB" sz="2000" dirty="0" err="1">
                <a:solidFill>
                  <a:srgbClr val="EE6000"/>
                </a:solidFill>
                <a:latin typeface="Century Gothic"/>
                <a:ea typeface="Century Gothic"/>
                <a:cs typeface="Century Gothic"/>
                <a:sym typeface="Century Gothic"/>
              </a:rPr>
              <a:t>tous</a:t>
            </a:r>
            <a:r>
              <a:rPr lang="en-GB" sz="2000" dirty="0">
                <a:solidFill>
                  <a:srgbClr val="EE6000"/>
                </a:solidFill>
                <a:latin typeface="Century Gothic"/>
                <a:ea typeface="Century Gothic"/>
                <a:cs typeface="Century Gothic"/>
                <a:sym typeface="Century Gothic"/>
              </a:rPr>
              <a:t>/</a:t>
            </a:r>
            <a:r>
              <a:rPr lang="en-GB" sz="2000" dirty="0" err="1">
                <a:solidFill>
                  <a:srgbClr val="EE6000"/>
                </a:solidFill>
                <a:latin typeface="Century Gothic"/>
                <a:ea typeface="Century Gothic"/>
                <a:cs typeface="Century Gothic"/>
                <a:sym typeface="Century Gothic"/>
              </a:rPr>
              <a:t>toutes</a:t>
            </a:r>
            <a:r>
              <a:rPr lang="en-GB" sz="2000" dirty="0">
                <a:solidFill>
                  <a:srgbClr val="EE6000"/>
                </a:solidFill>
                <a:latin typeface="Century Gothic"/>
                <a:ea typeface="Century Gothic"/>
                <a:cs typeface="Century Gothic"/>
                <a:sym typeface="Century Gothic"/>
              </a:rPr>
              <a:t> les…</a:t>
            </a:r>
            <a:br>
              <a:rPr lang="en-GB" sz="2000" dirty="0">
                <a:solidFill>
                  <a:srgbClr val="EE6000"/>
                </a:solidFill>
                <a:latin typeface="Century Gothic"/>
                <a:ea typeface="Century Gothic"/>
                <a:cs typeface="Century Gothic"/>
                <a:sym typeface="Century Gothic"/>
              </a:rPr>
            </a:br>
            <a:r>
              <a:rPr lang="en-GB" sz="2000" dirty="0">
                <a:solidFill>
                  <a:srgbClr val="EE6000"/>
                </a:solidFill>
                <a:latin typeface="Century Gothic"/>
                <a:ea typeface="Century Gothic"/>
                <a:cs typeface="Century Gothic"/>
                <a:sym typeface="Century Gothic"/>
              </a:rPr>
              <a:t>… qui </a:t>
            </a:r>
            <a:r>
              <a:rPr lang="en-GB" sz="2000" dirty="0" err="1">
                <a:solidFill>
                  <a:srgbClr val="EE6000"/>
                </a:solidFill>
                <a:latin typeface="Century Gothic"/>
                <a:ea typeface="Century Gothic"/>
                <a:cs typeface="Century Gothic"/>
                <a:sym typeface="Century Gothic"/>
              </a:rPr>
              <a:t>te</a:t>
            </a:r>
            <a:r>
              <a:rPr lang="en-GB" sz="2000" dirty="0">
                <a:solidFill>
                  <a:srgbClr val="EE6000"/>
                </a:solidFill>
                <a:latin typeface="Century Gothic"/>
                <a:ea typeface="Century Gothic"/>
                <a:cs typeface="Century Gothic"/>
                <a:sym typeface="Century Gothic"/>
              </a:rPr>
              <a:t> </a:t>
            </a:r>
            <a:r>
              <a:rPr lang="en-GB" sz="2000" dirty="0" err="1">
                <a:solidFill>
                  <a:srgbClr val="EE6000"/>
                </a:solidFill>
                <a:latin typeface="Century Gothic"/>
                <a:ea typeface="Century Gothic"/>
                <a:cs typeface="Century Gothic"/>
                <a:sym typeface="Century Gothic"/>
              </a:rPr>
              <a:t>ressemble</a:t>
            </a:r>
            <a:r>
              <a:rPr lang="en-GB" sz="2000" dirty="0">
                <a:solidFill>
                  <a:srgbClr val="EE6000"/>
                </a:solidFill>
                <a:latin typeface="Century Gothic"/>
                <a:ea typeface="Century Gothic"/>
                <a:cs typeface="Century Gothic"/>
                <a:sym typeface="Century Gothic"/>
              </a:rPr>
              <a:t> !...</a:t>
            </a:r>
            <a:endParaRPr sz="2000" dirty="0">
              <a:solidFill>
                <a:srgbClr val="EE6000"/>
              </a:solidFill>
              <a:latin typeface="Century Gothic"/>
              <a:ea typeface="Century Gothic"/>
              <a:cs typeface="Century Gothic"/>
              <a:sym typeface="Century Gothic"/>
            </a:endParaRPr>
          </a:p>
        </p:txBody>
      </p:sp>
      <p:sp>
        <p:nvSpPr>
          <p:cNvPr id="739" name="Google Shape;739;p28"/>
          <p:cNvSpPr txBox="1"/>
          <p:nvPr/>
        </p:nvSpPr>
        <p:spPr>
          <a:xfrm>
            <a:off x="294564" y="1310819"/>
            <a:ext cx="4591373" cy="4800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2800" dirty="0" err="1">
                <a:solidFill>
                  <a:srgbClr val="115076"/>
                </a:solidFill>
                <a:latin typeface="Century Gothic"/>
                <a:ea typeface="Century Gothic"/>
                <a:cs typeface="Century Gothic"/>
                <a:sym typeface="Century Gothic"/>
              </a:rPr>
              <a:t>Écris</a:t>
            </a:r>
            <a:r>
              <a:rPr lang="en-GB" sz="2800" dirty="0">
                <a:solidFill>
                  <a:srgbClr val="115076"/>
                </a:solidFill>
                <a:latin typeface="Century Gothic"/>
                <a:ea typeface="Century Gothic"/>
                <a:cs typeface="Century Gothic"/>
                <a:sym typeface="Century Gothic"/>
              </a:rPr>
              <a:t> un </a:t>
            </a:r>
            <a:r>
              <a:rPr lang="en-GB" sz="2800" dirty="0" err="1">
                <a:solidFill>
                  <a:srgbClr val="115076"/>
                </a:solidFill>
                <a:latin typeface="Century Gothic"/>
                <a:ea typeface="Century Gothic"/>
                <a:cs typeface="Century Gothic"/>
                <a:sym typeface="Century Gothic"/>
              </a:rPr>
              <a:t>poème</a:t>
            </a:r>
            <a:r>
              <a:rPr lang="en-GB" sz="2800" dirty="0">
                <a:solidFill>
                  <a:srgbClr val="115076"/>
                </a:solidFill>
                <a:latin typeface="Century Gothic"/>
                <a:ea typeface="Century Gothic"/>
                <a:cs typeface="Century Gothic"/>
                <a:sym typeface="Century Gothic"/>
              </a:rPr>
              <a:t> </a:t>
            </a:r>
            <a:r>
              <a:rPr lang="en-GB" sz="2800" dirty="0" err="1">
                <a:solidFill>
                  <a:srgbClr val="115076"/>
                </a:solidFill>
                <a:latin typeface="Century Gothic"/>
                <a:ea typeface="Century Gothic"/>
                <a:cs typeface="Century Gothic"/>
                <a:sym typeface="Century Gothic"/>
              </a:rPr>
              <a:t>similaire</a:t>
            </a:r>
            <a:r>
              <a:rPr lang="en-GB" sz="2800" dirty="0">
                <a:solidFill>
                  <a:srgbClr val="115076"/>
                </a:solidFill>
                <a:latin typeface="Century Gothic"/>
                <a:ea typeface="Century Gothic"/>
                <a:cs typeface="Century Gothic"/>
                <a:sym typeface="Century Gothic"/>
              </a:rPr>
              <a:t> :</a:t>
            </a:r>
            <a:endParaRPr dirty="0">
              <a:solidFill>
                <a:srgbClr val="115076"/>
              </a:solidFill>
            </a:endParaRPr>
          </a:p>
        </p:txBody>
      </p:sp>
      <p:sp>
        <p:nvSpPr>
          <p:cNvPr id="740" name="Google Shape;740;p28"/>
          <p:cNvSpPr txBox="1"/>
          <p:nvPr/>
        </p:nvSpPr>
        <p:spPr>
          <a:xfrm>
            <a:off x="5385954" y="1310819"/>
            <a:ext cx="88357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dirty="0" err="1">
                <a:solidFill>
                  <a:srgbClr val="115076"/>
                </a:solidFill>
                <a:latin typeface="Century Gothic"/>
                <a:ea typeface="Century Gothic"/>
                <a:cs typeface="Century Gothic"/>
                <a:sym typeface="Century Gothic"/>
              </a:rPr>
              <a:t>ou</a:t>
            </a:r>
            <a:endParaRPr sz="2000" dirty="0">
              <a:solidFill>
                <a:srgbClr val="115076"/>
              </a:solidFill>
              <a:latin typeface="Century Gothic"/>
              <a:ea typeface="Century Gothic"/>
              <a:cs typeface="Century Gothic"/>
              <a:sym typeface="Century Gothic"/>
            </a:endParaRPr>
          </a:p>
        </p:txBody>
      </p:sp>
      <p:sp>
        <p:nvSpPr>
          <p:cNvPr id="741" name="Google Shape;741;p28"/>
          <p:cNvSpPr txBox="1"/>
          <p:nvPr/>
        </p:nvSpPr>
        <p:spPr>
          <a:xfrm>
            <a:off x="6864949" y="1310819"/>
            <a:ext cx="5177280" cy="299924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2800" dirty="0" err="1">
                <a:solidFill>
                  <a:srgbClr val="115076"/>
                </a:solidFill>
                <a:latin typeface="Century Gothic"/>
                <a:ea typeface="Century Gothic"/>
                <a:cs typeface="Century Gothic"/>
                <a:sym typeface="Century Gothic"/>
              </a:rPr>
              <a:t>Présente</a:t>
            </a:r>
            <a:r>
              <a:rPr lang="en-GB" sz="2800" dirty="0">
                <a:solidFill>
                  <a:srgbClr val="115076"/>
                </a:solidFill>
                <a:latin typeface="Century Gothic"/>
                <a:ea typeface="Century Gothic"/>
                <a:cs typeface="Century Gothic"/>
                <a:sym typeface="Century Gothic"/>
              </a:rPr>
              <a:t> le </a:t>
            </a:r>
            <a:r>
              <a:rPr lang="en-GB" sz="2800" dirty="0" err="1">
                <a:solidFill>
                  <a:srgbClr val="115076"/>
                </a:solidFill>
                <a:latin typeface="Century Gothic"/>
                <a:ea typeface="Century Gothic"/>
                <a:cs typeface="Century Gothic"/>
                <a:sym typeface="Century Gothic"/>
              </a:rPr>
              <a:t>poème</a:t>
            </a:r>
            <a:r>
              <a:rPr lang="en-GB" sz="2800" dirty="0">
                <a:solidFill>
                  <a:srgbClr val="115076"/>
                </a:solidFill>
                <a:latin typeface="Century Gothic"/>
                <a:ea typeface="Century Gothic"/>
                <a:cs typeface="Century Gothic"/>
                <a:sym typeface="Century Gothic"/>
              </a:rPr>
              <a:t> original. </a:t>
            </a:r>
            <a:r>
              <a:rPr lang="en-GB" sz="2800" dirty="0" err="1">
                <a:solidFill>
                  <a:srgbClr val="115076"/>
                </a:solidFill>
                <a:latin typeface="Century Gothic"/>
                <a:ea typeface="Century Gothic"/>
                <a:cs typeface="Century Gothic"/>
                <a:sym typeface="Century Gothic"/>
              </a:rPr>
              <a:t>Fais</a:t>
            </a:r>
            <a:r>
              <a:rPr lang="en-GB" sz="2800" dirty="0">
                <a:solidFill>
                  <a:srgbClr val="115076"/>
                </a:solidFill>
                <a:latin typeface="Century Gothic"/>
                <a:ea typeface="Century Gothic"/>
                <a:cs typeface="Century Gothic"/>
                <a:sym typeface="Century Gothic"/>
              </a:rPr>
              <a:t> </a:t>
            </a:r>
            <a:r>
              <a:rPr lang="en-GB" sz="2800" dirty="0" err="1">
                <a:solidFill>
                  <a:srgbClr val="115076"/>
                </a:solidFill>
                <a:latin typeface="Century Gothic"/>
                <a:ea typeface="Century Gothic"/>
                <a:cs typeface="Century Gothic"/>
                <a:sym typeface="Century Gothic"/>
              </a:rPr>
              <a:t>une</a:t>
            </a:r>
            <a:r>
              <a:rPr lang="en-GB" sz="2800" dirty="0">
                <a:solidFill>
                  <a:srgbClr val="115076"/>
                </a:solidFill>
                <a:latin typeface="Century Gothic"/>
                <a:ea typeface="Century Gothic"/>
                <a:cs typeface="Century Gothic"/>
                <a:sym typeface="Century Gothic"/>
              </a:rPr>
              <a:t> </a:t>
            </a:r>
            <a:r>
              <a:rPr lang="en-GB" sz="2800" dirty="0" err="1">
                <a:solidFill>
                  <a:srgbClr val="115076"/>
                </a:solidFill>
                <a:latin typeface="Century Gothic"/>
                <a:ea typeface="Century Gothic"/>
                <a:cs typeface="Century Gothic"/>
                <a:sym typeface="Century Gothic"/>
              </a:rPr>
              <a:t>présentation</a:t>
            </a:r>
            <a:r>
              <a:rPr lang="en-GB" sz="2800" dirty="0">
                <a:solidFill>
                  <a:srgbClr val="115076"/>
                </a:solidFill>
                <a:latin typeface="Century Gothic"/>
                <a:ea typeface="Century Gothic"/>
                <a:cs typeface="Century Gothic"/>
                <a:sym typeface="Century Gothic"/>
              </a:rPr>
              <a:t> :</a:t>
            </a:r>
          </a:p>
          <a:p>
            <a:pPr marL="0" marR="0" lvl="0" indent="0" algn="l" rtl="0">
              <a:lnSpc>
                <a:spcPct val="90000"/>
              </a:lnSpc>
              <a:spcBef>
                <a:spcPts val="0"/>
              </a:spcBef>
              <a:spcAft>
                <a:spcPts val="0"/>
              </a:spcAft>
              <a:buNone/>
            </a:pPr>
            <a:endParaRPr sz="2800" dirty="0">
              <a:solidFill>
                <a:srgbClr val="1F3864"/>
              </a:solidFill>
              <a:latin typeface="Century Gothic"/>
              <a:ea typeface="Century Gothic"/>
              <a:cs typeface="Century Gothic"/>
              <a:sym typeface="Century Gothic"/>
            </a:endParaRPr>
          </a:p>
          <a:p>
            <a:pPr marL="914400" marR="0" lvl="1" indent="-457200" algn="l" rtl="0">
              <a:lnSpc>
                <a:spcPct val="90000"/>
              </a:lnSpc>
              <a:spcBef>
                <a:spcPts val="500"/>
              </a:spcBef>
              <a:spcAft>
                <a:spcPts val="0"/>
              </a:spcAft>
              <a:buClr>
                <a:srgbClr val="EE6000"/>
              </a:buClr>
              <a:buSzPts val="2800"/>
              <a:buFont typeface="Arial"/>
              <a:buChar char="•"/>
            </a:pPr>
            <a:r>
              <a:rPr lang="en-GB" sz="2800" b="0" i="0" u="none" strike="noStrike" cap="none" dirty="0" err="1">
                <a:solidFill>
                  <a:srgbClr val="EE6000"/>
                </a:solidFill>
                <a:latin typeface="Century Gothic"/>
                <a:ea typeface="Century Gothic"/>
                <a:cs typeface="Century Gothic"/>
                <a:sym typeface="Century Gothic"/>
              </a:rPr>
              <a:t>mémorisée</a:t>
            </a:r>
            <a:endParaRPr sz="2800" b="0" i="0" u="none" strike="noStrike" cap="none" dirty="0">
              <a:solidFill>
                <a:srgbClr val="EE6000"/>
              </a:solidFill>
              <a:latin typeface="Century Gothic"/>
              <a:ea typeface="Century Gothic"/>
              <a:cs typeface="Century Gothic"/>
              <a:sym typeface="Century Gothic"/>
            </a:endParaRPr>
          </a:p>
          <a:p>
            <a:pPr marL="914400" marR="0" lvl="1" indent="-457200" algn="l" rtl="0">
              <a:lnSpc>
                <a:spcPct val="90000"/>
              </a:lnSpc>
              <a:spcBef>
                <a:spcPts val="500"/>
              </a:spcBef>
              <a:spcAft>
                <a:spcPts val="0"/>
              </a:spcAft>
              <a:buClr>
                <a:srgbClr val="EE6000"/>
              </a:buClr>
              <a:buSzPts val="2800"/>
              <a:buFont typeface="Arial"/>
              <a:buChar char="•"/>
            </a:pPr>
            <a:r>
              <a:rPr lang="en-GB" sz="2800" b="0" i="0" u="none" strike="noStrike" cap="none" dirty="0" err="1">
                <a:solidFill>
                  <a:srgbClr val="EE6000"/>
                </a:solidFill>
                <a:latin typeface="Century Gothic"/>
                <a:ea typeface="Century Gothic"/>
                <a:cs typeface="Century Gothic"/>
                <a:sym typeface="Century Gothic"/>
              </a:rPr>
              <a:t>dramatique</a:t>
            </a:r>
            <a:r>
              <a:rPr lang="en-GB" sz="2800" b="0" i="0" u="none" strike="noStrike" cap="none" dirty="0">
                <a:solidFill>
                  <a:srgbClr val="EE6000"/>
                </a:solidFill>
                <a:latin typeface="Century Gothic"/>
                <a:ea typeface="Century Gothic"/>
                <a:cs typeface="Century Gothic"/>
                <a:sym typeface="Century Gothic"/>
              </a:rPr>
              <a:t>/</a:t>
            </a:r>
            <a:r>
              <a:rPr lang="en-GB" sz="2800" b="0" i="0" u="none" strike="noStrike" cap="none" dirty="0" err="1">
                <a:solidFill>
                  <a:srgbClr val="EE6000"/>
                </a:solidFill>
                <a:latin typeface="Century Gothic"/>
                <a:ea typeface="Century Gothic"/>
                <a:cs typeface="Century Gothic"/>
                <a:sym typeface="Century Gothic"/>
              </a:rPr>
              <a:t>créative</a:t>
            </a:r>
            <a:endParaRPr dirty="0"/>
          </a:p>
          <a:p>
            <a:pPr marL="914400" marR="0" lvl="1" indent="-457200" algn="l" rtl="0">
              <a:lnSpc>
                <a:spcPct val="90000"/>
              </a:lnSpc>
              <a:spcBef>
                <a:spcPts val="500"/>
              </a:spcBef>
              <a:spcAft>
                <a:spcPts val="0"/>
              </a:spcAft>
              <a:buClr>
                <a:srgbClr val="EE6000"/>
              </a:buClr>
              <a:buSzPts val="2800"/>
              <a:buFont typeface="Arial"/>
              <a:buChar char="•"/>
            </a:pPr>
            <a:r>
              <a:rPr lang="en-GB" sz="2800" b="0" i="0" u="none" strike="noStrike" cap="none" dirty="0">
                <a:solidFill>
                  <a:srgbClr val="EE6000"/>
                </a:solidFill>
                <a:latin typeface="Century Gothic"/>
                <a:ea typeface="Century Gothic"/>
                <a:cs typeface="Century Gothic"/>
                <a:sym typeface="Century Gothic"/>
              </a:rPr>
              <a:t>avec un </a:t>
            </a:r>
            <a:r>
              <a:rPr lang="en-GB" sz="2800" b="0" i="0" u="none" strike="noStrike" cap="none" dirty="0" err="1">
                <a:solidFill>
                  <a:srgbClr val="EE6000"/>
                </a:solidFill>
                <a:latin typeface="Century Gothic"/>
                <a:ea typeface="Century Gothic"/>
                <a:cs typeface="Century Gothic"/>
                <a:sym typeface="Century Gothic"/>
              </a:rPr>
              <a:t>partenaire</a:t>
            </a:r>
            <a:r>
              <a:rPr lang="en-GB" sz="2800" b="0" i="0" u="none" strike="noStrike" cap="none" dirty="0">
                <a:solidFill>
                  <a:srgbClr val="EE6000"/>
                </a:solidFill>
                <a:latin typeface="Century Gothic"/>
                <a:ea typeface="Century Gothic"/>
                <a:cs typeface="Century Gothic"/>
                <a:sym typeface="Century Gothic"/>
              </a:rPr>
              <a:t> </a:t>
            </a:r>
            <a:r>
              <a:rPr lang="en-GB" sz="2800" b="0" i="0" u="none" strike="noStrike" cap="none" dirty="0" err="1">
                <a:solidFill>
                  <a:srgbClr val="EE6000"/>
                </a:solidFill>
                <a:latin typeface="Century Gothic"/>
                <a:ea typeface="Century Gothic"/>
                <a:cs typeface="Century Gothic"/>
                <a:sym typeface="Century Gothic"/>
              </a:rPr>
              <a:t>ou</a:t>
            </a:r>
            <a:r>
              <a:rPr lang="en-GB" sz="2800" b="0" i="0" u="none" strike="noStrike" cap="none" dirty="0">
                <a:solidFill>
                  <a:srgbClr val="EE6000"/>
                </a:solidFill>
                <a:latin typeface="Century Gothic"/>
                <a:ea typeface="Century Gothic"/>
                <a:cs typeface="Century Gothic"/>
                <a:sym typeface="Century Gothic"/>
              </a:rPr>
              <a:t> </a:t>
            </a:r>
            <a:r>
              <a:rPr lang="en-GB" sz="2800" b="0" i="0" u="none" strike="noStrike" cap="none" dirty="0" err="1">
                <a:solidFill>
                  <a:srgbClr val="EE6000"/>
                </a:solidFill>
                <a:latin typeface="Century Gothic"/>
                <a:ea typeface="Century Gothic"/>
                <a:cs typeface="Century Gothic"/>
                <a:sym typeface="Century Gothic"/>
              </a:rPr>
              <a:t>en</a:t>
            </a:r>
            <a:r>
              <a:rPr lang="en-GB" sz="2800" b="0" i="0" u="none" strike="noStrike" cap="none" dirty="0">
                <a:solidFill>
                  <a:srgbClr val="EE6000"/>
                </a:solidFill>
                <a:latin typeface="Century Gothic"/>
                <a:ea typeface="Century Gothic"/>
                <a:cs typeface="Century Gothic"/>
                <a:sym typeface="Century Gothic"/>
              </a:rPr>
              <a:t> </a:t>
            </a:r>
            <a:r>
              <a:rPr lang="en-GB" sz="2800" b="0" i="0" u="none" strike="noStrike" cap="none" dirty="0" err="1">
                <a:solidFill>
                  <a:srgbClr val="EE6000"/>
                </a:solidFill>
                <a:latin typeface="Century Gothic"/>
                <a:ea typeface="Century Gothic"/>
                <a:cs typeface="Century Gothic"/>
                <a:sym typeface="Century Gothic"/>
              </a:rPr>
              <a:t>groupe</a:t>
            </a:r>
            <a:endParaRPr sz="2000" b="0" i="0" u="none" strike="noStrike" cap="none" dirty="0">
              <a:solidFill>
                <a:srgbClr val="EE6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74651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9"/>
                                        </p:tgtEl>
                                        <p:attrNameLst>
                                          <p:attrName>style.visibility</p:attrName>
                                        </p:attrNameLst>
                                      </p:cBhvr>
                                      <p:to>
                                        <p:strVal val="visible"/>
                                      </p:to>
                                    </p:set>
                                    <p:animEffect transition="in" filter="fade">
                                      <p:cBhvr>
                                        <p:cTn id="7" dur="500"/>
                                        <p:tgtEl>
                                          <p:spTgt spid="7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8"/>
                                        </p:tgtEl>
                                        <p:attrNameLst>
                                          <p:attrName>style.visibility</p:attrName>
                                        </p:attrNameLst>
                                      </p:cBhvr>
                                      <p:to>
                                        <p:strVal val="visible"/>
                                      </p:to>
                                    </p:set>
                                    <p:animEffect transition="in" filter="fade">
                                      <p:cBhvr>
                                        <p:cTn id="12" dur="500"/>
                                        <p:tgtEl>
                                          <p:spTgt spid="7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0"/>
                                        </p:tgtEl>
                                        <p:attrNameLst>
                                          <p:attrName>style.visibility</p:attrName>
                                        </p:attrNameLst>
                                      </p:cBhvr>
                                      <p:to>
                                        <p:strVal val="visible"/>
                                      </p:to>
                                    </p:set>
                                    <p:animEffect transition="in" filter="fade">
                                      <p:cBhvr>
                                        <p:cTn id="17" dur="500"/>
                                        <p:tgtEl>
                                          <p:spTgt spid="7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1">
                                            <p:txEl>
                                              <p:pRg st="0" end="0"/>
                                            </p:txEl>
                                          </p:spTgt>
                                        </p:tgtEl>
                                        <p:attrNameLst>
                                          <p:attrName>style.visibility</p:attrName>
                                        </p:attrNameLst>
                                      </p:cBhvr>
                                      <p:to>
                                        <p:strVal val="visible"/>
                                      </p:to>
                                    </p:set>
                                    <p:animEffect transition="in" filter="fade">
                                      <p:cBhvr>
                                        <p:cTn id="22" dur="500"/>
                                        <p:tgtEl>
                                          <p:spTgt spid="74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41">
                                            <p:txEl>
                                              <p:pRg st="2" end="2"/>
                                            </p:txEl>
                                          </p:spTgt>
                                        </p:tgtEl>
                                        <p:attrNameLst>
                                          <p:attrName>style.visibility</p:attrName>
                                        </p:attrNameLst>
                                      </p:cBhvr>
                                      <p:to>
                                        <p:strVal val="visible"/>
                                      </p:to>
                                    </p:set>
                                    <p:animEffect transition="in" filter="fade">
                                      <p:cBhvr>
                                        <p:cTn id="27" dur="500"/>
                                        <p:tgtEl>
                                          <p:spTgt spid="74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41">
                                            <p:txEl>
                                              <p:pRg st="3" end="3"/>
                                            </p:txEl>
                                          </p:spTgt>
                                        </p:tgtEl>
                                        <p:attrNameLst>
                                          <p:attrName>style.visibility</p:attrName>
                                        </p:attrNameLst>
                                      </p:cBhvr>
                                      <p:to>
                                        <p:strVal val="visible"/>
                                      </p:to>
                                    </p:set>
                                    <p:animEffect transition="in" filter="fade">
                                      <p:cBhvr>
                                        <p:cTn id="32" dur="500"/>
                                        <p:tgtEl>
                                          <p:spTgt spid="74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41">
                                            <p:txEl>
                                              <p:pRg st="4" end="4"/>
                                            </p:txEl>
                                          </p:spTgt>
                                        </p:tgtEl>
                                        <p:attrNameLst>
                                          <p:attrName>style.visibility</p:attrName>
                                        </p:attrNameLst>
                                      </p:cBhvr>
                                      <p:to>
                                        <p:strVal val="visible"/>
                                      </p:to>
                                    </p:set>
                                    <p:animEffect transition="in" filter="fade">
                                      <p:cBhvr>
                                        <p:cTn id="37" dur="500"/>
                                        <p:tgtEl>
                                          <p:spTgt spid="74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659649" y="242613"/>
            <a:ext cx="1440492" cy="344718"/>
          </a:xfrm>
        </p:spPr>
        <p:txBody>
          <a:bodyPr>
            <a:normAutofit fontScale="90000"/>
          </a:bodyPr>
          <a:lstStyle/>
          <a:p>
            <a:pPr lvl="0">
              <a:lnSpc>
                <a:spcPct val="100000"/>
              </a:lnSpc>
              <a:spcBef>
                <a:spcPts val="0"/>
              </a:spcBef>
              <a:defRPr/>
            </a:pPr>
            <a:r>
              <a:rPr lang="en-GB" sz="1800" b="1" dirty="0" err="1">
                <a:solidFill>
                  <a:prstClr val="white"/>
                </a:solidFill>
                <a:ea typeface="+mn-ea"/>
                <a:cs typeface="+mn-cs"/>
              </a:rPr>
              <a:t>biographie</a:t>
            </a:r>
            <a:endParaRPr lang="en-US" dirty="0"/>
          </a:p>
        </p:txBody>
      </p:sp>
      <p:sp>
        <p:nvSpPr>
          <p:cNvPr id="5" name="Rounded Rectangle 4"/>
          <p:cNvSpPr/>
          <p:nvPr/>
        </p:nvSpPr>
        <p:spPr>
          <a:xfrm>
            <a:off x="1325451" y="1316924"/>
            <a:ext cx="3448050" cy="452437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6" name="Rectangle 5"/>
          <p:cNvSpPr/>
          <p:nvPr/>
        </p:nvSpPr>
        <p:spPr>
          <a:xfrm>
            <a:off x="2013932" y="4964400"/>
            <a:ext cx="196297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Shy’M</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8809" r="9578" b="4896"/>
          <a:stretch/>
        </p:blipFill>
        <p:spPr>
          <a:xfrm>
            <a:off x="1707919" y="1424746"/>
            <a:ext cx="2628776" cy="3683728"/>
          </a:xfrm>
          <a:prstGeom prst="rect">
            <a:avLst/>
          </a:prstGeom>
        </p:spPr>
      </p:pic>
      <p:sp>
        <p:nvSpPr>
          <p:cNvPr id="8" name="Rectangle 7"/>
          <p:cNvSpPr/>
          <p:nvPr/>
        </p:nvSpPr>
        <p:spPr>
          <a:xfrm>
            <a:off x="0" y="6047009"/>
            <a:ext cx="4021294"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https://nvsc.fandom.com/wiki/Shy%27m</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le 8"/>
          <p:cNvSpPr/>
          <p:nvPr/>
        </p:nvSpPr>
        <p:spPr>
          <a:xfrm>
            <a:off x="5838133" y="549767"/>
            <a:ext cx="5007155" cy="564321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800"/>
              </a:spcAft>
              <a:buClrTx/>
              <a:buSzTx/>
              <a:buFontTx/>
              <a:buNone/>
              <a:tabLst/>
              <a:defRPr/>
            </a:pPr>
            <a:r>
              <a:rPr kumimoji="0" lang="en-GB" sz="2000" b="1" i="0" u="sng"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Shy’M</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indent="-342900">
              <a:spcAft>
                <a:spcPts val="800"/>
              </a:spcAft>
              <a:buFont typeface="Symbol" panose="05050102010706020507" pitchFamily="18" charset="2"/>
              <a:buChar char=""/>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suis</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une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chanteuse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française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fr-FR"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souvent comparée à Rihanna.</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indent="-342900">
              <a:spcAft>
                <a:spcPts val="800"/>
              </a:spcAft>
              <a:buFont typeface="Symbol" panose="05050102010706020507" pitchFamily="18" charset="2"/>
              <a:buChar char=""/>
              <a:defRPr/>
            </a:pPr>
            <a:r>
              <a:rPr lang="fr-FR"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J’ai des millions de vues sur YouTube parce que je suis très  populaire en France !</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indent="-342900">
              <a:spcAft>
                <a:spcPts val="800"/>
              </a:spcAft>
              <a:buFont typeface="Symbol" panose="05050102010706020507" pitchFamily="18" charset="2"/>
              <a:buChar char=""/>
              <a:defRPr/>
            </a:pPr>
            <a:r>
              <a:rPr lang="en-GB" sz="2000" noProof="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Je </a:t>
            </a:r>
            <a:r>
              <a:rPr lang="en-GB" sz="2000" noProof="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chante</a:t>
            </a:r>
            <a:r>
              <a:rPr lang="en-GB" sz="2000" noProof="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et je </a:t>
            </a:r>
            <a:r>
              <a:rPr lang="en-GB" sz="2000" noProof="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danse</a:t>
            </a:r>
            <a:r>
              <a:rPr lang="en-GB" sz="2000" noProof="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noProof="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chaque</a:t>
            </a:r>
            <a:r>
              <a:rPr lang="en-GB" sz="2000" noProof="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jour,</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je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joue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au tennis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aussi</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indent="-342900">
              <a:spcAft>
                <a:spcPts val="800"/>
              </a:spcAft>
              <a:buFont typeface="Symbol" panose="05050102010706020507" pitchFamily="18" charset="2"/>
              <a:buChar char=""/>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Je </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mange </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d</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es</a:t>
            </a:r>
            <a:r>
              <a:rPr kumimoji="0" lang="en-GB" sz="2000" b="0" i="0" u="none" strike="noStrike" kern="1200" cap="none" spc="0" normalizeH="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hamburgers</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chez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McDo</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au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déjeuner</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indent="-342900">
              <a:spcAft>
                <a:spcPts val="800"/>
              </a:spcAft>
              <a:buFont typeface="Symbol" panose="05050102010706020507" pitchFamily="18" charset="2"/>
              <a:buChar char=""/>
              <a:defRPr/>
            </a:pPr>
            <a:r>
              <a:rPr lang="fr-FR" sz="2000" dirty="0">
                <a:solidFill>
                  <a:srgbClr val="1F3864"/>
                </a:solidFill>
                <a:latin typeface="Century Gothic" panose="020B0502020202020204" pitchFamily="34" charset="0"/>
                <a:ea typeface="SimSun" panose="02010600030101010101" pitchFamily="2" charset="-122"/>
                <a:cs typeface="Arial" panose="020B0604020202020204" pitchFamily="34" charset="0"/>
              </a:rPr>
              <a:t>J’aime la musique. Je</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 suis fan des </a:t>
            </a:r>
            <a:r>
              <a:rPr kumimoji="0" lang="fr-FR" sz="2000" b="0" i="1"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Red</a:t>
            </a:r>
            <a:r>
              <a:rPr kumimoji="0" lang="fr-FR" sz="2000" b="0" i="1"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 Hot Chili </a:t>
            </a:r>
            <a:r>
              <a:rPr kumimoji="0" lang="fr-FR" sz="2000" b="0" i="1"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Peppers</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 et de </a:t>
            </a:r>
            <a:r>
              <a:rPr kumimoji="0" lang="fr-FR" sz="2000" b="0" i="1"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Beyoncé</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  </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spcBef>
                <a:spcPts val="0"/>
              </a:spcBef>
              <a:spcAft>
                <a:spcPts val="0"/>
              </a:spcAft>
              <a:buClrTx/>
              <a:buSzTx/>
              <a:buFont typeface="Symbol" panose="05050102010706020507" pitchFamily="18" charset="2"/>
              <a:buChar char=""/>
              <a:tabLst/>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passe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les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vacances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Martinique, une île française dans </a:t>
            </a:r>
            <a:r>
              <a:rPr lang="fr-FR"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les Caraïbes.</a:t>
            </a:r>
          </a:p>
        </p:txBody>
      </p:sp>
      <p:pic>
        <p:nvPicPr>
          <p:cNvPr id="10" name="Picture 9" descr="background rectangle">
            <a:extLst>
              <a:ext uri="{FF2B5EF4-FFF2-40B4-BE49-F238E27FC236}">
                <a16:creationId xmlns:a16="http://schemas.microsoft.com/office/drawing/2014/main" id="{45E1A9A3-5E7F-4CAB-8EFC-42AD30BCB2E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055A101D-4394-4E5F-8E3E-EA366B0B5323}"/>
              </a:ext>
            </a:extLst>
          </p:cNvPr>
          <p:cNvSpPr txBox="1">
            <a:spLocks/>
          </p:cNvSpPr>
          <p:nvPr/>
        </p:nvSpPr>
        <p:spPr>
          <a:xfrm>
            <a:off x="0" y="296864"/>
            <a:ext cx="57658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Shy’M</a:t>
            </a:r>
            <a:endParaRPr lang="en-GB" sz="3600" b="1" dirty="0">
              <a:solidFill>
                <a:schemeClr val="bg1"/>
              </a:solidFill>
            </a:endParaRPr>
          </a:p>
        </p:txBody>
      </p:sp>
      <p:sp>
        <p:nvSpPr>
          <p:cNvPr id="12" name="Rounded Rectangle 46">
            <a:extLst>
              <a:ext uri="{FF2B5EF4-FFF2-40B4-BE49-F238E27FC236}">
                <a16:creationId xmlns:a16="http://schemas.microsoft.com/office/drawing/2014/main" id="{06ADF3DC-3376-4C31-8A85-9880C74755FC}"/>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009139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597019" y="242613"/>
            <a:ext cx="1337482" cy="344718"/>
          </a:xfrm>
        </p:spPr>
        <p:txBody>
          <a:bodyPr>
            <a:normAutofit fontScale="90000"/>
          </a:bodyPr>
          <a:lstStyle/>
          <a:p>
            <a:pPr lvl="0">
              <a:lnSpc>
                <a:spcPct val="100000"/>
              </a:lnSpc>
              <a:spcBef>
                <a:spcPts val="0"/>
              </a:spcBef>
              <a:defRPr/>
            </a:pPr>
            <a:r>
              <a:rPr lang="en-GB" sz="1800" b="1" dirty="0" err="1">
                <a:solidFill>
                  <a:prstClr val="white"/>
                </a:solidFill>
                <a:ea typeface="+mn-ea"/>
                <a:cs typeface="+mn-cs"/>
              </a:rPr>
              <a:t>biographie</a:t>
            </a:r>
            <a:endParaRPr lang="en-US" dirty="0"/>
          </a:p>
        </p:txBody>
      </p:sp>
      <p:sp>
        <p:nvSpPr>
          <p:cNvPr id="5" name="Rounded Rectangle 4"/>
          <p:cNvSpPr/>
          <p:nvPr/>
        </p:nvSpPr>
        <p:spPr>
          <a:xfrm>
            <a:off x="1319898" y="1334349"/>
            <a:ext cx="3448050" cy="452437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6" name="Rectangle 5"/>
          <p:cNvSpPr/>
          <p:nvPr/>
        </p:nvSpPr>
        <p:spPr>
          <a:xfrm>
            <a:off x="1182450" y="5041047"/>
            <a:ext cx="372294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Pierre </a:t>
            </a: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Gasly</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2338" r="22857"/>
          <a:stretch/>
        </p:blipFill>
        <p:spPr>
          <a:xfrm>
            <a:off x="1467017" y="1698444"/>
            <a:ext cx="3153808" cy="3236950"/>
          </a:xfrm>
          <a:prstGeom prst="rect">
            <a:avLst/>
          </a:prstGeom>
        </p:spPr>
      </p:pic>
      <p:sp>
        <p:nvSpPr>
          <p:cNvPr id="8" name="Rectangle 7"/>
          <p:cNvSpPr/>
          <p:nvPr/>
        </p:nvSpPr>
        <p:spPr>
          <a:xfrm>
            <a:off x="0" y="6029079"/>
            <a:ext cx="5469702"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https://www.formula1.com/en/drivers/pierre-gasly.html</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le 8"/>
          <p:cNvSpPr/>
          <p:nvPr/>
        </p:nvSpPr>
        <p:spPr>
          <a:xfrm>
            <a:off x="5469702" y="881570"/>
            <a:ext cx="5007155" cy="5429932"/>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sng"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Pierre </a:t>
            </a:r>
            <a:r>
              <a:rPr kumimoji="0" lang="en-GB" sz="2000" b="1" i="0" u="sng"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Gasly</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spcBef>
                <a:spcPts val="0"/>
              </a:spcBef>
              <a:spcAft>
                <a:spcPts val="0"/>
              </a:spcAft>
              <a:buClrTx/>
              <a:buSzTx/>
              <a:buFont typeface="Symbol" panose="05050102010706020507" pitchFamily="18" charset="2"/>
              <a:buChar char=""/>
              <a:tabLst/>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suis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pilote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automobile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français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Formule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Un chez </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Alpha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Tauri</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p>
          <a:p>
            <a:pPr marL="342900" marR="0" lvl="0" indent="-342900" algn="l" defTabSz="914400" rtl="0" eaLnBrk="1" fontAlgn="auto" latinLnBrk="0" hangingPunct="1">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fais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ça</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parce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que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j’aime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le sport automobile.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C’est</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une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passion</a:t>
            </a:r>
            <a:r>
              <a:rPr kumimoji="0" lang="en-GB" sz="2000" b="0" i="0" u="none" strike="noStrike" kern="1200" cap="none" spc="0" normalizeH="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pour </a:t>
            </a:r>
            <a:r>
              <a:rPr kumimoji="0" lang="en-GB" sz="2000" b="0" i="0" u="none" strike="noStrike" kern="1200" cap="none" spc="0" normalizeH="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moi</a:t>
            </a:r>
            <a:r>
              <a:rPr kumimoji="0" lang="en-GB" sz="2000" b="0" i="0" u="none" strike="noStrike" kern="1200" cap="none" spc="0" normalizeH="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p>
          <a:p>
            <a:pPr marL="342900" marR="0" lvl="0" indent="-342900" algn="l" defTabSz="914400" rtl="0" eaLnBrk="1" fontAlgn="auto" latinLnBrk="0" hangingPunct="1">
              <a:spcBef>
                <a:spcPts val="0"/>
              </a:spcBef>
              <a:spcAft>
                <a:spcPts val="0"/>
              </a:spcAft>
              <a:buClrTx/>
              <a:buSzTx/>
              <a:buFont typeface="Symbol" panose="05050102010706020507" pitchFamily="18" charset="2"/>
              <a:buChar char=""/>
              <a:tabLst/>
              <a:defRPr/>
            </a:pPr>
            <a:r>
              <a:rPr lang="en-GB" sz="2000" noProof="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J’aime</a:t>
            </a:r>
            <a:r>
              <a:rPr lang="en-GB" sz="2000" noProof="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noProof="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aller</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noProof="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en</a:t>
            </a:r>
            <a:r>
              <a:rPr lang="en-GB" sz="2000" noProof="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noProof="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vacances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février</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spcBef>
                <a:spcPts val="0"/>
              </a:spcBef>
              <a:spcAft>
                <a:spcPts val="0"/>
              </a:spcAft>
              <a:buClrTx/>
              <a:buSzTx/>
              <a:buFont typeface="Symbol" panose="05050102010706020507" pitchFamily="18" charset="2"/>
              <a:buChar char=""/>
              <a:tabLst/>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M</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on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compte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Instagram a </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461.5k followers et </a:t>
            </a:r>
            <a:r>
              <a:rPr lang="en-GB" sz="2000" dirty="0" err="1">
                <a:solidFill>
                  <a:srgbClr val="1F3864"/>
                </a:solidFill>
                <a:latin typeface="Century Gothic" panose="020B0502020202020204" pitchFamily="34" charset="0"/>
                <a:ea typeface="SimSun" panose="02010600030101010101" pitchFamily="2" charset="-122"/>
                <a:cs typeface="Arial" panose="020B0604020202020204" pitchFamily="34" charset="0"/>
              </a:rPr>
              <a:t>j’ai</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 55 273 likes sur Facebook. </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spcBef>
                <a:spcPts val="0"/>
              </a:spcBef>
              <a:spcAft>
                <a:spcPts val="0"/>
              </a:spcAft>
              <a:buClrTx/>
              <a:buSzTx/>
              <a:buFont typeface="Symbol" panose="05050102010706020507" pitchFamily="18" charset="2"/>
              <a:buChar char=""/>
              <a:tabLst/>
              <a:defRPr/>
            </a:pP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J’ai</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quatre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frères. </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spcBef>
                <a:spcPts val="0"/>
              </a:spcBef>
              <a:spcAft>
                <a:spcPts val="800"/>
              </a:spcAft>
              <a:buClrTx/>
              <a:buSzTx/>
              <a:buFont typeface="Symbol" panose="05050102010706020507" pitchFamily="18" charset="2"/>
              <a:buChar char=""/>
              <a:tabLst/>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viens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de Rouen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France.</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10" name="Picture 9" descr="background rectangle">
            <a:extLst>
              <a:ext uri="{FF2B5EF4-FFF2-40B4-BE49-F238E27FC236}">
                <a16:creationId xmlns:a16="http://schemas.microsoft.com/office/drawing/2014/main" id="{EE0CAEB4-EA46-43B8-ABA3-D285DBA1355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3FFE3559-B6E4-40C7-B65A-16039E791669}"/>
              </a:ext>
            </a:extLst>
          </p:cNvPr>
          <p:cNvSpPr txBox="1">
            <a:spLocks/>
          </p:cNvSpPr>
          <p:nvPr/>
        </p:nvSpPr>
        <p:spPr>
          <a:xfrm>
            <a:off x="0" y="296864"/>
            <a:ext cx="57658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Pierre </a:t>
            </a:r>
            <a:r>
              <a:rPr lang="en-GB" sz="3600" b="1" dirty="0" err="1">
                <a:solidFill>
                  <a:schemeClr val="bg1"/>
                </a:solidFill>
              </a:rPr>
              <a:t>Gasly</a:t>
            </a:r>
            <a:endParaRPr lang="en-GB" sz="3600" b="1" dirty="0">
              <a:solidFill>
                <a:schemeClr val="bg1"/>
              </a:solidFill>
            </a:endParaRPr>
          </a:p>
        </p:txBody>
      </p:sp>
      <p:sp>
        <p:nvSpPr>
          <p:cNvPr id="12" name="Rounded Rectangle 46">
            <a:extLst>
              <a:ext uri="{FF2B5EF4-FFF2-40B4-BE49-F238E27FC236}">
                <a16:creationId xmlns:a16="http://schemas.microsoft.com/office/drawing/2014/main" id="{B507EFDF-35D0-49EA-8FC9-C87B03518813}"/>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593295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324262"/>
            <a:ext cx="6981292" cy="707849"/>
          </a:xfrm>
        </p:spPr>
        <p:txBody>
          <a:bodyPr>
            <a:normAutofit fontScale="90000"/>
          </a:bodyPr>
          <a:lstStyle/>
          <a:p>
            <a:r>
              <a:rPr lang="en-GB" sz="3600" b="1" dirty="0" err="1">
                <a:solidFill>
                  <a:schemeClr val="bg1"/>
                </a:solidFill>
              </a:rPr>
              <a:t>Deux</a:t>
            </a:r>
            <a:r>
              <a:rPr lang="en-GB" sz="3600" b="1" dirty="0">
                <a:solidFill>
                  <a:schemeClr val="bg1"/>
                </a:solidFill>
              </a:rPr>
              <a:t> </a:t>
            </a:r>
            <a:r>
              <a:rPr lang="en-GB" sz="3600" b="1" dirty="0" err="1">
                <a:solidFill>
                  <a:schemeClr val="bg1"/>
                </a:solidFill>
              </a:rPr>
              <a:t>personnes</a:t>
            </a:r>
            <a:r>
              <a:rPr lang="en-GB" sz="3600" b="1" dirty="0">
                <a:solidFill>
                  <a:schemeClr val="bg1"/>
                </a:solidFill>
              </a:rPr>
              <a:t> </a:t>
            </a:r>
            <a:r>
              <a:rPr lang="en-GB" sz="3600" b="1" dirty="0" err="1">
                <a:solidFill>
                  <a:schemeClr val="bg1"/>
                </a:solidFill>
              </a:rPr>
              <a:t>célèbres</a:t>
            </a:r>
            <a:r>
              <a:rPr lang="en-GB" sz="3600" b="1" dirty="0">
                <a:solidFill>
                  <a:schemeClr val="bg1"/>
                </a:solidFill>
              </a:rPr>
              <a:t> </a:t>
            </a:r>
            <a:r>
              <a:rPr lang="en-GB" sz="3600" b="1" dirty="0" err="1">
                <a:solidFill>
                  <a:schemeClr val="bg1"/>
                </a:solidFill>
              </a:rPr>
              <a:t>français</a:t>
            </a:r>
            <a:endParaRPr lang="en-GB" sz="3600" b="1" dirty="0">
              <a:solidFill>
                <a:schemeClr val="bg1"/>
              </a:solidFill>
            </a:endParaRPr>
          </a:p>
        </p:txBody>
      </p:sp>
      <p:sp>
        <p:nvSpPr>
          <p:cNvPr id="12" name="Rounded Rectangle 11"/>
          <p:cNvSpPr/>
          <p:nvPr/>
        </p:nvSpPr>
        <p:spPr>
          <a:xfrm>
            <a:off x="1039660" y="1163992"/>
            <a:ext cx="5135672" cy="521837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13" name="Rounded Rectangle 12"/>
          <p:cNvSpPr/>
          <p:nvPr/>
        </p:nvSpPr>
        <p:spPr>
          <a:xfrm>
            <a:off x="6438378" y="1142495"/>
            <a:ext cx="5024189" cy="523511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14" name="Rectangle 13"/>
          <p:cNvSpPr/>
          <p:nvPr/>
        </p:nvSpPr>
        <p:spPr>
          <a:xfrm>
            <a:off x="1039659" y="1108535"/>
            <a:ext cx="5289026" cy="5016758"/>
          </a:xfrm>
          <a:prstGeom prst="rect">
            <a:avLst/>
          </a:prstGeom>
        </p:spPr>
        <p:txBody>
          <a:bodyPr wrap="square">
            <a:spAutoFit/>
          </a:bodyPr>
          <a:lstStyle/>
          <a:p>
            <a:pPr lvl="0" algn="ctr">
              <a:spcAft>
                <a:spcPts val="800"/>
              </a:spcAft>
              <a:defRPr/>
            </a:pPr>
            <a:r>
              <a:rPr lang="en-GB" sz="2000" b="1" u="sng"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Shy’M</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indent="-342900">
              <a:spcAft>
                <a:spcPts val="800"/>
              </a:spcAft>
              <a:buFont typeface="Symbol" panose="05050102010706020507" pitchFamily="18" charset="2"/>
              <a:buChar char=""/>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suis</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une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chanteuse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française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fr-FR"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souvent comparée à Rihanna.</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indent="-342900">
              <a:spcAft>
                <a:spcPts val="800"/>
              </a:spcAft>
              <a:buFont typeface="Symbol" panose="05050102010706020507" pitchFamily="18" charset="2"/>
              <a:buChar char=""/>
              <a:defRPr/>
            </a:pPr>
            <a:r>
              <a:rPr lang="fr-FR"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J’ai des millions de vues sur YouTube parce que je suis très  populaire en France !</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indent="-342900">
              <a:spcAft>
                <a:spcPts val="800"/>
              </a:spcAft>
              <a:buFont typeface="Symbol" panose="05050102010706020507" pitchFamily="18" charset="2"/>
              <a:buChar char=""/>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chante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et je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danse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chaque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jour, je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joue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au tennis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aussi</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indent="-342900">
              <a:spcAft>
                <a:spcPts val="800"/>
              </a:spcAft>
              <a:buFont typeface="Symbol" panose="05050102010706020507" pitchFamily="18" charset="2"/>
              <a:buChar char=""/>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Je mange des hamburgers chez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McDo</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au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déjeuner</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indent="-342900">
              <a:spcAft>
                <a:spcPts val="800"/>
              </a:spcAft>
              <a:buFont typeface="Symbol" panose="05050102010706020507" pitchFamily="18" charset="2"/>
              <a:buChar char=""/>
              <a:defRPr/>
            </a:pPr>
            <a:r>
              <a:rPr lang="fr-FR" sz="2000" dirty="0">
                <a:solidFill>
                  <a:srgbClr val="1F3864"/>
                </a:solidFill>
                <a:latin typeface="Century Gothic" panose="020B0502020202020204" pitchFamily="34" charset="0"/>
                <a:ea typeface="SimSun" panose="02010600030101010101" pitchFamily="2" charset="-122"/>
                <a:cs typeface="Arial" panose="020B0604020202020204" pitchFamily="34" charset="0"/>
              </a:rPr>
              <a:t>J’aime la musique. Je suis fan des </a:t>
            </a:r>
            <a:r>
              <a:rPr lang="fr-FR" sz="2000" i="1" dirty="0" err="1">
                <a:solidFill>
                  <a:srgbClr val="1F3864"/>
                </a:solidFill>
                <a:latin typeface="Century Gothic" panose="020B0502020202020204" pitchFamily="34" charset="0"/>
                <a:ea typeface="SimSun" panose="02010600030101010101" pitchFamily="2" charset="-122"/>
                <a:cs typeface="Arial" panose="020B0604020202020204" pitchFamily="34" charset="0"/>
              </a:rPr>
              <a:t>Red</a:t>
            </a:r>
            <a:r>
              <a:rPr lang="fr-FR" sz="2000" i="1" dirty="0">
                <a:solidFill>
                  <a:srgbClr val="1F3864"/>
                </a:solidFill>
                <a:latin typeface="Century Gothic" panose="020B0502020202020204" pitchFamily="34" charset="0"/>
                <a:ea typeface="SimSun" panose="02010600030101010101" pitchFamily="2" charset="-122"/>
                <a:cs typeface="Arial" panose="020B0604020202020204" pitchFamily="34" charset="0"/>
              </a:rPr>
              <a:t> Hot Chili </a:t>
            </a:r>
            <a:r>
              <a:rPr lang="fr-FR" sz="2000" i="1" dirty="0" err="1">
                <a:solidFill>
                  <a:srgbClr val="1F3864"/>
                </a:solidFill>
                <a:latin typeface="Century Gothic" panose="020B0502020202020204" pitchFamily="34" charset="0"/>
                <a:ea typeface="SimSun" panose="02010600030101010101" pitchFamily="2" charset="-122"/>
                <a:cs typeface="Arial" panose="020B0604020202020204" pitchFamily="34" charset="0"/>
              </a:rPr>
              <a:t>Peppers</a:t>
            </a:r>
            <a:r>
              <a:rPr lang="fr-FR" sz="2000" dirty="0">
                <a:solidFill>
                  <a:srgbClr val="1F3864"/>
                </a:solidFill>
                <a:latin typeface="Century Gothic" panose="020B0502020202020204" pitchFamily="34" charset="0"/>
                <a:ea typeface="SimSun" panose="02010600030101010101" pitchFamily="2" charset="-122"/>
                <a:cs typeface="Arial" panose="020B0604020202020204" pitchFamily="34" charset="0"/>
              </a:rPr>
              <a:t> et de </a:t>
            </a:r>
            <a:r>
              <a:rPr lang="fr-FR" sz="2000" i="1" dirty="0" err="1">
                <a:solidFill>
                  <a:srgbClr val="1F3864"/>
                </a:solidFill>
                <a:latin typeface="Century Gothic" panose="020B0502020202020204" pitchFamily="34" charset="0"/>
                <a:ea typeface="SimSun" panose="02010600030101010101" pitchFamily="2" charset="-122"/>
                <a:cs typeface="Arial" panose="020B0604020202020204" pitchFamily="34" charset="0"/>
              </a:rPr>
              <a:t>Beyoncé</a:t>
            </a:r>
            <a:r>
              <a:rPr lang="fr-FR" sz="2000" dirty="0">
                <a:solidFill>
                  <a:srgbClr val="1F3864"/>
                </a:solidFill>
                <a:latin typeface="Century Gothic" panose="020B0502020202020204" pitchFamily="34" charset="0"/>
                <a:ea typeface="SimSun" panose="02010600030101010101" pitchFamily="2" charset="-122"/>
                <a:cs typeface="Arial" panose="020B0604020202020204" pitchFamily="34" charset="0"/>
              </a:rPr>
              <a:t>.  </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lvl="0" indent="-342900">
              <a:buFont typeface="Symbol" panose="05050102010706020507" pitchFamily="18" charset="2"/>
              <a:buChar char=""/>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passe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les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vacances</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en</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fr-FR"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Martinique, une île française dans les Caraïbes.</a:t>
            </a:r>
          </a:p>
        </p:txBody>
      </p:sp>
      <p:sp>
        <p:nvSpPr>
          <p:cNvPr id="15" name="Rectangle 14"/>
          <p:cNvSpPr/>
          <p:nvPr/>
        </p:nvSpPr>
        <p:spPr>
          <a:xfrm>
            <a:off x="6643088" y="1411835"/>
            <a:ext cx="4505076" cy="4525341"/>
          </a:xfrm>
          <a:prstGeom prst="rect">
            <a:avLst/>
          </a:prstGeom>
        </p:spPr>
        <p:txBody>
          <a:bodyPr wrap="square">
            <a:spAutoFit/>
          </a:bodyPr>
          <a:lstStyle/>
          <a:p>
            <a:pPr lvl="0" algn="ctr">
              <a:lnSpc>
                <a:spcPct val="107000"/>
              </a:lnSpc>
              <a:spcAft>
                <a:spcPts val="800"/>
              </a:spcAft>
              <a:defRPr/>
            </a:pPr>
            <a:r>
              <a:rPr lang="en-GB" sz="2000" b="1" u="sng"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Pierre </a:t>
            </a:r>
            <a:r>
              <a:rPr lang="en-GB" sz="2000" b="1" u="sng"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Gasly</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lvl="0" indent="-342900">
              <a:buFont typeface="Symbol" panose="05050102010706020507" pitchFamily="18" charset="2"/>
              <a:buChar char=""/>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suis</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pilote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automobile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français</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en</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Formule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Un chez Alpha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Tauri</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p>
          <a:p>
            <a:pPr marL="342900" lvl="0" indent="-342900">
              <a:buFont typeface="Symbol" panose="05050102010706020507" pitchFamily="18" charset="2"/>
              <a:buChar char=""/>
              <a:defRPr/>
            </a:pP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fais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ça</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parce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que j</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aime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le sport automobile.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C’est</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une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passion pour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moi</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p>
          <a:p>
            <a:pPr marL="342900" lvl="0" indent="-342900">
              <a:buFont typeface="Symbol" panose="05050102010706020507" pitchFamily="18" charset="2"/>
              <a:buChar char=""/>
              <a:defRPr/>
            </a:pP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J’aime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aller</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en</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vacances</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en</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février</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lvl="0" indent="-342900">
              <a:buFont typeface="Symbol" panose="05050102010706020507" pitchFamily="18" charset="2"/>
              <a:buChar char=""/>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Mon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compte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Instagram a </a:t>
            </a:r>
            <a:r>
              <a:rPr lang="en-GB" sz="2000" dirty="0">
                <a:solidFill>
                  <a:srgbClr val="1F3864"/>
                </a:solidFill>
                <a:latin typeface="Century Gothic" panose="020B0502020202020204" pitchFamily="34" charset="0"/>
                <a:ea typeface="SimSun" panose="02010600030101010101" pitchFamily="2" charset="-122"/>
                <a:cs typeface="Arial" panose="020B0604020202020204" pitchFamily="34" charset="0"/>
              </a:rPr>
              <a:t>461.5k followers et </a:t>
            </a:r>
            <a:r>
              <a:rPr lang="en-GB" sz="2000" dirty="0" err="1">
                <a:solidFill>
                  <a:srgbClr val="1F3864"/>
                </a:solidFill>
                <a:latin typeface="Century Gothic" panose="020B0502020202020204" pitchFamily="34" charset="0"/>
                <a:ea typeface="SimSun" panose="02010600030101010101" pitchFamily="2" charset="-122"/>
                <a:cs typeface="Arial" panose="020B0604020202020204" pitchFamily="34" charset="0"/>
              </a:rPr>
              <a:t>j’ai</a:t>
            </a:r>
            <a:r>
              <a:rPr lang="en-GB" sz="2000" dirty="0">
                <a:solidFill>
                  <a:srgbClr val="1F3864"/>
                </a:solidFill>
                <a:latin typeface="Century Gothic" panose="020B0502020202020204" pitchFamily="34" charset="0"/>
                <a:ea typeface="SimSun" panose="02010600030101010101" pitchFamily="2" charset="-122"/>
                <a:cs typeface="Arial" panose="020B0604020202020204" pitchFamily="34" charset="0"/>
              </a:rPr>
              <a:t> 55 273 likes sur Facebook. </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lvl="0" indent="-342900">
              <a:buFont typeface="Symbol" panose="05050102010706020507" pitchFamily="18" charset="2"/>
              <a:buChar char=""/>
              <a:defRPr/>
            </a:pP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J’ai</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quatre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frères. </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lvl="0" indent="-342900">
              <a:spcAft>
                <a:spcPts val="800"/>
              </a:spcAft>
              <a:buFont typeface="Symbol" panose="05050102010706020507" pitchFamily="18" charset="2"/>
              <a:buChar char=""/>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viens</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de Rouen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en</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France.</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p:txBody>
      </p:sp>
      <p:pic>
        <p:nvPicPr>
          <p:cNvPr id="9" name="Picture 8" descr="background rectangle">
            <a:extLst>
              <a:ext uri="{FF2B5EF4-FFF2-40B4-BE49-F238E27FC236}">
                <a16:creationId xmlns:a16="http://schemas.microsoft.com/office/drawing/2014/main" id="{A948D49E-DE68-43C3-84C1-B4B4DCA7690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44A1C17A-74AE-453D-831D-FD3958E3E7A2}"/>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Deux personnes célèbres</a:t>
            </a:r>
            <a:endParaRPr lang="en-GB" sz="3600" b="1" dirty="0">
              <a:solidFill>
                <a:schemeClr val="bg1"/>
              </a:solidFill>
            </a:endParaRPr>
          </a:p>
        </p:txBody>
      </p:sp>
      <p:sp>
        <p:nvSpPr>
          <p:cNvPr id="11" name="Rounded Rectangle 46">
            <a:extLst>
              <a:ext uri="{FF2B5EF4-FFF2-40B4-BE49-F238E27FC236}">
                <a16:creationId xmlns:a16="http://schemas.microsoft.com/office/drawing/2014/main" id="{38B5B766-7899-4A03-80E2-E6C246E6FE2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630922498"/>
      </p:ext>
    </p:extLst>
  </p:cSld>
  <p:clrMapOvr>
    <a:masterClrMapping/>
  </p:clrMapOvr>
</p:sld>
</file>

<file path=ppt/theme/theme1.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4365</TotalTime>
  <Words>8777</Words>
  <Application>Microsoft Office PowerPoint</Application>
  <PresentationFormat>Widescreen</PresentationFormat>
  <Paragraphs>1540</Paragraphs>
  <Slides>67</Slides>
  <Notes>60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67</vt:i4>
      </vt:variant>
    </vt:vector>
  </HeadingPairs>
  <TitlesOfParts>
    <vt:vector size="79" baseType="lpstr">
      <vt:lpstr>Arial</vt:lpstr>
      <vt:lpstr>Bradley Hand ITC</vt:lpstr>
      <vt:lpstr>Calibri</vt:lpstr>
      <vt:lpstr>Century Gothic</vt:lpstr>
      <vt:lpstr>Ink Free</vt:lpstr>
      <vt:lpstr>Symbol</vt:lpstr>
      <vt:lpstr>Tw Cen MT</vt:lpstr>
      <vt:lpstr>Twentieth Century</vt:lpstr>
      <vt:lpstr>Wingdings</vt:lpstr>
      <vt:lpstr>NCELP Theme</vt:lpstr>
      <vt:lpstr>2_Office Theme</vt:lpstr>
      <vt:lpstr>3_Office Theme</vt:lpstr>
      <vt:lpstr>Cultural Collection  </vt:lpstr>
      <vt:lpstr>7.3.1.2</vt:lpstr>
      <vt:lpstr>-ien ou –ienne ?</vt:lpstr>
      <vt:lpstr>Qui fait quoi ?</vt:lpstr>
      <vt:lpstr>7.3.1.3</vt:lpstr>
      <vt:lpstr>Deux personnes célèbres françaises</vt:lpstr>
      <vt:lpstr>biographie</vt:lpstr>
      <vt:lpstr>biographie</vt:lpstr>
      <vt:lpstr>Deux personnes célèbres français</vt:lpstr>
      <vt:lpstr>Les verbes</vt:lpstr>
      <vt:lpstr>Parler</vt:lpstr>
      <vt:lpstr>Les questions</vt:lpstr>
      <vt:lpstr>Les questions</vt:lpstr>
      <vt:lpstr>parler</vt:lpstr>
      <vt:lpstr>parler</vt:lpstr>
      <vt:lpstr>7.3.1.4</vt:lpstr>
      <vt:lpstr>Elle est comment? Il est comment?</vt:lpstr>
      <vt:lpstr>Elle est comment? Il est comment?</vt:lpstr>
      <vt:lpstr>Elle est comment? Il est comment? </vt:lpstr>
      <vt:lpstr>Elle est comment? Il est comment?</vt:lpstr>
      <vt:lpstr>7.3.1.6</vt:lpstr>
      <vt:lpstr>Comment est Paris? (1/6)</vt:lpstr>
      <vt:lpstr>Comment est Paris? (2/6)</vt:lpstr>
      <vt:lpstr>Comment est Paris? (3/6)</vt:lpstr>
      <vt:lpstr>Comment est Paris? (4/6)</vt:lpstr>
      <vt:lpstr>Comment est Paris? (5/6)</vt:lpstr>
      <vt:lpstr>Comment est Paris? (6/6)</vt:lpstr>
      <vt:lpstr>Utilise les cartes. Écris les 6 phrases. </vt:lpstr>
      <vt:lpstr>Utilise les cartes. Écris les 6 phrases. </vt:lpstr>
      <vt:lpstr>7.3.2.1</vt:lpstr>
      <vt:lpstr>Le métro : ligne 2</vt:lpstr>
      <vt:lpstr>Le métro : ligne 6</vt:lpstr>
      <vt:lpstr>Le tour de Paris</vt:lpstr>
      <vt:lpstr>Le tour de Paris</vt:lpstr>
      <vt:lpstr>Le tour de Paris</vt:lpstr>
      <vt:lpstr>Le tour de Paris</vt:lpstr>
      <vt:lpstr>Le tour de Paris</vt:lpstr>
      <vt:lpstr>Le tour de Paris</vt:lpstr>
      <vt:lpstr>Le tour de Paris</vt:lpstr>
      <vt:lpstr>Le tour de Paris</vt:lpstr>
      <vt:lpstr>7.3.2.4</vt:lpstr>
      <vt:lpstr>En ce moment ou demain?</vt:lpstr>
      <vt:lpstr>7.3.2.5</vt:lpstr>
      <vt:lpstr>Rêve ou réalité ?</vt:lpstr>
      <vt:lpstr>7.3.2.7</vt:lpstr>
      <vt:lpstr>Écoute !</vt:lpstr>
      <vt:lpstr>Comment est le garçon qui parle ?</vt:lpstr>
      <vt:lpstr>Parle avec un(e) partenaire</vt:lpstr>
      <vt:lpstr>L’homme qui te ressemble</vt:lpstr>
      <vt:lpstr>Vocabulaire</vt:lpstr>
      <vt:lpstr>Vocabulaire</vt:lpstr>
      <vt:lpstr>Vocabulaire</vt:lpstr>
      <vt:lpstr>Vocabulaire</vt:lpstr>
      <vt:lpstr>Vocabulaire</vt:lpstr>
      <vt:lpstr>Translating the preposition ‘à’</vt:lpstr>
      <vt:lpstr>Vers 1</vt:lpstr>
      <vt:lpstr>Vers 2</vt:lpstr>
      <vt:lpstr>Biographie en questions</vt:lpstr>
      <vt:lpstr>L’homme qui te ressemble</vt:lpstr>
      <vt:lpstr>L’homme qui te ressemble</vt:lpstr>
      <vt:lpstr>Vers 3</vt:lpstr>
      <vt:lpstr>Vers 4</vt:lpstr>
      <vt:lpstr>Vers 5</vt:lpstr>
      <vt:lpstr>Écris la réponse correcte</vt:lpstr>
      <vt:lpstr>Quelle version aimes-tu ?</vt:lpstr>
      <vt:lpstr>Télépathie!</vt:lpstr>
      <vt:lpstr>À ton tour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Catherine Morris</cp:lastModifiedBy>
  <cp:revision>70</cp:revision>
  <dcterms:created xsi:type="dcterms:W3CDTF">2020-06-12T14:19:03Z</dcterms:created>
  <dcterms:modified xsi:type="dcterms:W3CDTF">2021-05-18T14:00:23Z</dcterms:modified>
</cp:coreProperties>
</file>