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22" r:id="rId4"/>
    <p:sldMasterId id="2147483734" r:id="rId5"/>
  </p:sldMasterIdLst>
  <p:notesMasterIdLst>
    <p:notesMasterId r:id="rId51"/>
  </p:notesMasterIdLst>
  <p:sldIdLst>
    <p:sldId id="258" r:id="rId6"/>
    <p:sldId id="335" r:id="rId7"/>
    <p:sldId id="333" r:id="rId8"/>
    <p:sldId id="392" r:id="rId9"/>
    <p:sldId id="393" r:id="rId10"/>
    <p:sldId id="330" r:id="rId11"/>
    <p:sldId id="323" r:id="rId12"/>
    <p:sldId id="336" r:id="rId13"/>
    <p:sldId id="319" r:id="rId14"/>
    <p:sldId id="337" r:id="rId15"/>
    <p:sldId id="338" r:id="rId16"/>
    <p:sldId id="345" r:id="rId17"/>
    <p:sldId id="324" r:id="rId18"/>
    <p:sldId id="384" r:id="rId19"/>
    <p:sldId id="386" r:id="rId20"/>
    <p:sldId id="385" r:id="rId21"/>
    <p:sldId id="382" r:id="rId22"/>
    <p:sldId id="381" r:id="rId23"/>
    <p:sldId id="383" r:id="rId24"/>
    <p:sldId id="387" r:id="rId25"/>
    <p:sldId id="388" r:id="rId26"/>
    <p:sldId id="389" r:id="rId27"/>
    <p:sldId id="390" r:id="rId28"/>
    <p:sldId id="391" r:id="rId29"/>
    <p:sldId id="400" r:id="rId30"/>
    <p:sldId id="259" r:id="rId31"/>
    <p:sldId id="402" r:id="rId32"/>
    <p:sldId id="332" r:id="rId33"/>
    <p:sldId id="341" r:id="rId34"/>
    <p:sldId id="339" r:id="rId35"/>
    <p:sldId id="316" r:id="rId36"/>
    <p:sldId id="342" r:id="rId37"/>
    <p:sldId id="313" r:id="rId38"/>
    <p:sldId id="343" r:id="rId39"/>
    <p:sldId id="344" r:id="rId40"/>
    <p:sldId id="394" r:id="rId41"/>
    <p:sldId id="395" r:id="rId42"/>
    <p:sldId id="340" r:id="rId43"/>
    <p:sldId id="331" r:id="rId44"/>
    <p:sldId id="396" r:id="rId45"/>
    <p:sldId id="397" r:id="rId46"/>
    <p:sldId id="399" r:id="rId47"/>
    <p:sldId id="398" r:id="rId48"/>
    <p:sldId id="448" r:id="rId49"/>
    <p:sldId id="40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aran Morris" initials="CM" lastIdx="2" clrIdx="0">
    <p:extLst>
      <p:ext uri="{19B8F6BF-5375-455C-9EA6-DF929625EA0E}">
        <p15:presenceInfo xmlns:p15="http://schemas.microsoft.com/office/powerpoint/2012/main" userId="Ciaran Morr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EE6000"/>
    <a:srgbClr val="E3EAFD"/>
    <a:srgbClr val="007FFF"/>
    <a:srgbClr val="FCECE8"/>
    <a:srgbClr val="F8D7CD"/>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62" autoAdjust="0"/>
    <p:restoredTop sz="80560" autoAdjust="0"/>
  </p:normalViewPr>
  <p:slideViewPr>
    <p:cSldViewPr snapToGrid="0">
      <p:cViewPr varScale="1">
        <p:scale>
          <a:sx n="59" d="100"/>
          <a:sy n="59" d="100"/>
        </p:scale>
        <p:origin x="1272" y="5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11/02/2022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Revisiting Y7 SSCs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gender and number</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Revision of definite and indefinite articles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Revision of structures with </a:t>
            </a:r>
            <a:r>
              <a:rPr lang="en-GB" sz="1200" dirty="0" err="1">
                <a:solidFill>
                  <a:prstClr val="white"/>
                </a:solidFill>
              </a:rPr>
              <a:t>il</a:t>
            </a:r>
            <a:r>
              <a:rPr lang="en-GB" sz="1200" dirty="0">
                <a:solidFill>
                  <a:prstClr val="white"/>
                </a:solidFill>
              </a:rPr>
              <a:t> y a / </a:t>
            </a:r>
            <a:r>
              <a:rPr lang="en-GB" sz="1200" dirty="0" err="1">
                <a:solidFill>
                  <a:prstClr val="white"/>
                </a:solidFill>
              </a:rPr>
              <a:t>il</a:t>
            </a:r>
            <a:r>
              <a:rPr lang="en-GB" sz="1200" dirty="0">
                <a:solidFill>
                  <a:prstClr val="white"/>
                </a:solidFill>
              </a:rPr>
              <a:t> </a:t>
            </a:r>
            <a:r>
              <a:rPr lang="en-GB" sz="1200" dirty="0" err="1">
                <a:solidFill>
                  <a:prstClr val="white"/>
                </a:solidFill>
              </a:rPr>
              <a:t>n’y</a:t>
            </a:r>
            <a:r>
              <a:rPr lang="en-GB" sz="1200" dirty="0">
                <a:solidFill>
                  <a:prstClr val="white"/>
                </a:solidFill>
              </a:rPr>
              <a:t> a pas</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8.1.1.1 (revisit) </a:t>
            </a:r>
            <a:r>
              <a:rPr lang="en-GB" sz="1200" b="0" i="0" u="none" strike="noStrike" kern="1200" cap="none" dirty="0" err="1">
                <a:solidFill>
                  <a:schemeClr val="tx1"/>
                </a:solidFill>
                <a:effectLst/>
                <a:latin typeface="+mn-lt"/>
                <a:ea typeface="Calibri"/>
                <a:cs typeface="Calibri"/>
                <a:sym typeface="Calibri"/>
              </a:rPr>
              <a:t>écouter</a:t>
            </a:r>
            <a:r>
              <a:rPr lang="en-GB" sz="1200" b="0" i="0" u="none" strike="noStrike" kern="1200" cap="none" dirty="0">
                <a:solidFill>
                  <a:schemeClr val="tx1"/>
                </a:solidFill>
                <a:effectLst/>
                <a:latin typeface="+mn-lt"/>
                <a:ea typeface="Calibri"/>
                <a:cs typeface="Calibri"/>
                <a:sym typeface="Calibri"/>
              </a:rPr>
              <a:t> [429], </a:t>
            </a:r>
            <a:r>
              <a:rPr lang="en-GB" sz="1200" b="0" i="0" u="none" strike="noStrike" kern="1200" cap="none" dirty="0" err="1">
                <a:solidFill>
                  <a:schemeClr val="tx1"/>
                </a:solidFill>
                <a:effectLst/>
                <a:latin typeface="+mn-lt"/>
                <a:ea typeface="Calibri"/>
                <a:cs typeface="Calibri"/>
                <a:sym typeface="Calibri"/>
              </a:rPr>
              <a:t>écrire</a:t>
            </a:r>
            <a:r>
              <a:rPr lang="en-GB" sz="1200" b="0" i="0" u="none" strike="noStrike" kern="1200" cap="none" dirty="0">
                <a:solidFill>
                  <a:schemeClr val="tx1"/>
                </a:solidFill>
                <a:effectLst/>
                <a:latin typeface="+mn-lt"/>
                <a:ea typeface="Calibri"/>
                <a:cs typeface="Calibri"/>
                <a:sym typeface="Calibri"/>
              </a:rPr>
              <a:t> [382], lire [278], </a:t>
            </a:r>
            <a:r>
              <a:rPr lang="en-GB" sz="1200" b="0" i="0" u="none" strike="noStrike" kern="1200" cap="none" dirty="0" err="1">
                <a:solidFill>
                  <a:schemeClr val="tx1"/>
                </a:solidFill>
                <a:effectLst/>
                <a:latin typeface="+mn-lt"/>
                <a:ea typeface="Calibri"/>
                <a:cs typeface="Calibri"/>
                <a:sym typeface="Calibri"/>
              </a:rPr>
              <a:t>parler</a:t>
            </a:r>
            <a:r>
              <a:rPr lang="en-GB" sz="1200" b="0" i="0" u="none" strike="noStrike" kern="1200" cap="none" dirty="0">
                <a:solidFill>
                  <a:schemeClr val="tx1"/>
                </a:solidFill>
                <a:effectLst/>
                <a:latin typeface="+mn-lt"/>
                <a:ea typeface="Calibri"/>
                <a:cs typeface="Calibri"/>
                <a:sym typeface="Calibri"/>
              </a:rPr>
              <a:t> [106], affaires [170], </a:t>
            </a:r>
            <a:r>
              <a:rPr lang="en-GB" sz="1200" b="0" i="0" u="none" strike="noStrike" kern="1200" cap="none" dirty="0" err="1">
                <a:solidFill>
                  <a:schemeClr val="tx1"/>
                </a:solidFill>
                <a:effectLst/>
                <a:latin typeface="+mn-lt"/>
                <a:ea typeface="Calibri"/>
                <a:cs typeface="Calibri"/>
                <a:sym typeface="Calibri"/>
              </a:rPr>
              <a:t>cadeau</a:t>
            </a:r>
            <a:r>
              <a:rPr lang="en-GB" sz="1200" b="0" i="0" u="none" strike="noStrike" kern="1200" cap="none" dirty="0">
                <a:solidFill>
                  <a:schemeClr val="tx1"/>
                </a:solidFill>
                <a:effectLst/>
                <a:latin typeface="+mn-lt"/>
                <a:ea typeface="Calibri"/>
                <a:cs typeface="Calibri"/>
                <a:sym typeface="Calibri"/>
              </a:rPr>
              <a:t> [2298], chemise [3892], </a:t>
            </a:r>
            <a:r>
              <a:rPr lang="en-GB" sz="1200" b="0" i="0" u="none" strike="noStrike" kern="1200" cap="none" dirty="0" err="1">
                <a:solidFill>
                  <a:schemeClr val="tx1"/>
                </a:solidFill>
                <a:effectLst/>
                <a:latin typeface="+mn-lt"/>
                <a:ea typeface="Calibri"/>
                <a:cs typeface="Calibri"/>
                <a:sym typeface="Calibri"/>
              </a:rPr>
              <a:t>chien</a:t>
            </a:r>
            <a:r>
              <a:rPr lang="en-GB" sz="1200" b="0" i="0" u="none" strike="noStrike" kern="1200" cap="none" dirty="0">
                <a:solidFill>
                  <a:schemeClr val="tx1"/>
                </a:solidFill>
                <a:effectLst/>
                <a:latin typeface="+mn-lt"/>
                <a:ea typeface="Calibri"/>
                <a:cs typeface="Calibri"/>
                <a:sym typeface="Calibri"/>
              </a:rPr>
              <a:t> [1744], courses [1289], devoirs [39], femme [154], fruit [896], homme [136], livre [358], mot [220], </a:t>
            </a:r>
            <a:r>
              <a:rPr lang="en-GB" sz="1200" b="0" i="0" u="none" strike="noStrike" kern="1200" cap="none" dirty="0" err="1">
                <a:solidFill>
                  <a:schemeClr val="tx1"/>
                </a:solidFill>
                <a:effectLst/>
                <a:latin typeface="+mn-lt"/>
                <a:ea typeface="Calibri"/>
                <a:cs typeface="Calibri"/>
                <a:sym typeface="Calibri"/>
              </a:rPr>
              <a:t>ordinateur</a:t>
            </a:r>
            <a:r>
              <a:rPr lang="en-GB" sz="1200" b="0" i="0" u="none" strike="noStrike" kern="1200" cap="none" dirty="0">
                <a:solidFill>
                  <a:schemeClr val="tx1"/>
                </a:solidFill>
                <a:effectLst/>
                <a:latin typeface="+mn-lt"/>
                <a:ea typeface="Calibri"/>
                <a:cs typeface="Calibri"/>
                <a:sym typeface="Calibri"/>
              </a:rPr>
              <a:t> [2201], parents [546], phrase [2074], portable [4002], </a:t>
            </a:r>
            <a:r>
              <a:rPr lang="en-GB" sz="1200" b="0" i="0" u="none" strike="noStrike" kern="1200" cap="none" dirty="0" err="1">
                <a:solidFill>
                  <a:schemeClr val="tx1"/>
                </a:solidFill>
                <a:effectLst/>
                <a:latin typeface="+mn-lt"/>
                <a:ea typeface="Calibri"/>
                <a:cs typeface="Calibri"/>
                <a:sym typeface="Calibri"/>
              </a:rPr>
              <a:t>porte</a:t>
            </a:r>
            <a:r>
              <a:rPr lang="en-GB" sz="1200" b="0" i="0" u="none" strike="noStrike" kern="1200" cap="none" dirty="0">
                <a:solidFill>
                  <a:schemeClr val="tx1"/>
                </a:solidFill>
                <a:effectLst/>
                <a:latin typeface="+mn-lt"/>
                <a:ea typeface="Calibri"/>
                <a:cs typeface="Calibri"/>
                <a:sym typeface="Calibri"/>
              </a:rPr>
              <a:t> [696], </a:t>
            </a:r>
            <a:r>
              <a:rPr lang="en-GB" sz="1200" b="0" i="0" u="none" strike="noStrike" kern="1200" cap="none" dirty="0" err="1">
                <a:solidFill>
                  <a:schemeClr val="tx1"/>
                </a:solidFill>
                <a:effectLst/>
                <a:latin typeface="+mn-lt"/>
                <a:ea typeface="Calibri"/>
                <a:cs typeface="Calibri"/>
                <a:sym typeface="Calibri"/>
              </a:rPr>
              <a:t>règle</a:t>
            </a:r>
            <a:r>
              <a:rPr lang="en-GB" sz="1200" b="0" i="0" u="none" strike="noStrike" kern="1200" cap="none" dirty="0">
                <a:solidFill>
                  <a:schemeClr val="tx1"/>
                </a:solidFill>
                <a:effectLst/>
                <a:latin typeface="+mn-lt"/>
                <a:ea typeface="Calibri"/>
                <a:cs typeface="Calibri"/>
                <a:sym typeface="Calibri"/>
              </a:rPr>
              <a:t> [488], </a:t>
            </a:r>
            <a:r>
              <a:rPr lang="en-GB" sz="1200" b="0" i="0" u="none" strike="noStrike" kern="1200" cap="none" dirty="0" err="1">
                <a:solidFill>
                  <a:schemeClr val="tx1"/>
                </a:solidFill>
                <a:effectLst/>
                <a:latin typeface="+mn-lt"/>
                <a:ea typeface="Calibri"/>
                <a:cs typeface="Calibri"/>
                <a:sym typeface="Calibri"/>
              </a:rPr>
              <a:t>télé</a:t>
            </a:r>
            <a:r>
              <a:rPr lang="en-GB" sz="1200" b="0" i="0" u="none" strike="noStrike" kern="1200" cap="none" dirty="0">
                <a:solidFill>
                  <a:schemeClr val="tx1"/>
                </a:solidFill>
                <a:effectLst/>
                <a:latin typeface="+mn-lt"/>
                <a:ea typeface="Calibri"/>
                <a:cs typeface="Calibri"/>
                <a:sym typeface="Calibri"/>
              </a:rPr>
              <a:t> [2746], </a:t>
            </a:r>
            <a:r>
              <a:rPr lang="en-GB" sz="1200" b="0" i="0" u="none" strike="noStrike" kern="1200" cap="none" dirty="0" err="1">
                <a:solidFill>
                  <a:schemeClr val="tx1"/>
                </a:solidFill>
                <a:effectLst/>
                <a:latin typeface="+mn-lt"/>
                <a:ea typeface="Calibri"/>
                <a:cs typeface="Calibri"/>
                <a:sym typeface="Calibri"/>
              </a:rPr>
              <a:t>vacances</a:t>
            </a:r>
            <a:r>
              <a:rPr lang="en-GB" sz="1200" b="0" i="0" u="none" strike="noStrike" kern="1200" cap="none" dirty="0">
                <a:solidFill>
                  <a:schemeClr val="tx1"/>
                </a:solidFill>
                <a:effectLst/>
                <a:latin typeface="+mn-lt"/>
                <a:ea typeface="Calibri"/>
                <a:cs typeface="Calibri"/>
                <a:sym typeface="Calibri"/>
              </a:rPr>
              <a:t> [1726], </a:t>
            </a:r>
            <a:r>
              <a:rPr lang="en-GB" sz="1200" b="0" i="0" u="none" strike="noStrike" kern="1200" cap="none" dirty="0" err="1">
                <a:solidFill>
                  <a:schemeClr val="tx1"/>
                </a:solidFill>
                <a:effectLst/>
                <a:latin typeface="+mn-lt"/>
                <a:ea typeface="Calibri"/>
                <a:cs typeface="Calibri"/>
                <a:sym typeface="Calibri"/>
              </a:rPr>
              <a:t>vélo</a:t>
            </a:r>
            <a:r>
              <a:rPr lang="en-GB" sz="1200" b="0" i="0" u="none" strike="noStrike" kern="1200" cap="none" dirty="0">
                <a:solidFill>
                  <a:schemeClr val="tx1"/>
                </a:solidFill>
                <a:effectLst/>
                <a:latin typeface="+mn-lt"/>
                <a:ea typeface="Calibri"/>
                <a:cs typeface="Calibri"/>
                <a:sym typeface="Calibri"/>
              </a:rPr>
              <a:t> [4594], </a:t>
            </a:r>
            <a:r>
              <a:rPr lang="en-GB" sz="1200" b="0" i="0" u="none" strike="noStrike" kern="1200" cap="none" dirty="0" err="1">
                <a:solidFill>
                  <a:schemeClr val="tx1"/>
                </a:solidFill>
                <a:effectLst/>
                <a:latin typeface="+mn-lt"/>
                <a:ea typeface="Calibri"/>
                <a:cs typeface="Calibri"/>
                <a:sym typeface="Calibri"/>
              </a:rPr>
              <a:t>vêtements</a:t>
            </a:r>
            <a:r>
              <a:rPr lang="en-GB" sz="1200" b="0" i="0" u="none" strike="noStrike" kern="1200" cap="none" dirty="0">
                <a:solidFill>
                  <a:schemeClr val="tx1"/>
                </a:solidFill>
                <a:effectLst/>
                <a:latin typeface="+mn-lt"/>
                <a:ea typeface="Calibri"/>
                <a:cs typeface="Calibri"/>
                <a:sym typeface="Calibri"/>
              </a:rPr>
              <a:t> [2383], </a:t>
            </a:r>
            <a:r>
              <a:rPr lang="en-GB" sz="1200" b="0" i="0" u="none" strike="noStrike" kern="1200" cap="none" dirty="0" err="1">
                <a:solidFill>
                  <a:schemeClr val="tx1"/>
                </a:solidFill>
                <a:effectLst/>
                <a:latin typeface="+mn-lt"/>
                <a:ea typeface="Calibri"/>
                <a:cs typeface="Calibri"/>
                <a:sym typeface="Calibri"/>
              </a:rPr>
              <a:t>voiture</a:t>
            </a:r>
            <a:r>
              <a:rPr lang="en-GB" sz="1200" b="0" i="0" u="none" strike="noStrike" kern="1200" cap="none" dirty="0">
                <a:solidFill>
                  <a:schemeClr val="tx1"/>
                </a:solidFill>
                <a:effectLst/>
                <a:latin typeface="+mn-lt"/>
                <a:ea typeface="Calibri"/>
                <a:cs typeface="Calibri"/>
                <a:sym typeface="Calibri"/>
              </a:rPr>
              <a:t> [881], </a:t>
            </a:r>
            <a:r>
              <a:rPr lang="en-GB" sz="1200" b="0" i="0" u="none" strike="noStrike" kern="1200" cap="none" dirty="0" err="1">
                <a:solidFill>
                  <a:schemeClr val="tx1"/>
                </a:solidFill>
                <a:effectLst/>
                <a:latin typeface="+mn-lt"/>
                <a:ea typeface="Calibri"/>
                <a:cs typeface="Calibri"/>
                <a:sym typeface="Calibri"/>
              </a:rPr>
              <a:t>anglais</a:t>
            </a:r>
            <a:r>
              <a:rPr lang="en-GB" sz="1200" b="0" i="0" u="none" strike="noStrike" kern="1200" cap="none" dirty="0">
                <a:solidFill>
                  <a:schemeClr val="tx1"/>
                </a:solidFill>
                <a:effectLst/>
                <a:latin typeface="+mn-lt"/>
                <a:ea typeface="Calibri"/>
                <a:cs typeface="Calibri"/>
                <a:sym typeface="Calibri"/>
              </a:rPr>
              <a:t> [784], </a:t>
            </a:r>
            <a:r>
              <a:rPr lang="en-GB" sz="1200" b="0" i="0" u="none" strike="noStrike" kern="1200" cap="none" dirty="0" err="1">
                <a:solidFill>
                  <a:schemeClr val="tx1"/>
                </a:solidFill>
                <a:effectLst/>
                <a:latin typeface="+mn-lt"/>
                <a:ea typeface="Calibri"/>
                <a:cs typeface="Calibri"/>
                <a:sym typeface="Calibri"/>
              </a:rPr>
              <a:t>français</a:t>
            </a:r>
            <a:r>
              <a:rPr lang="en-GB" sz="1200" b="0" i="0" u="none" strike="noStrike" kern="1200" cap="none" dirty="0">
                <a:solidFill>
                  <a:schemeClr val="tx1"/>
                </a:solidFill>
                <a:effectLst/>
                <a:latin typeface="+mn-lt"/>
                <a:ea typeface="Calibri"/>
                <a:cs typeface="Calibri"/>
                <a:sym typeface="Calibri"/>
              </a:rPr>
              <a:t> [251], et [6], </a:t>
            </a:r>
            <a:r>
              <a:rPr lang="en-GB" sz="1200" b="0" i="0" u="none" strike="noStrike" kern="1200" cap="none" dirty="0" err="1">
                <a:solidFill>
                  <a:schemeClr val="tx1"/>
                </a:solidFill>
                <a:effectLst/>
                <a:latin typeface="+mn-lt"/>
                <a:ea typeface="Calibri"/>
                <a:cs typeface="Calibri"/>
                <a:sym typeface="Calibri"/>
              </a:rPr>
              <a:t>ou</a:t>
            </a:r>
            <a:r>
              <a:rPr lang="en-GB" sz="1200" b="0" i="0" u="none" strike="noStrike" kern="1200" cap="none" dirty="0">
                <a:solidFill>
                  <a:schemeClr val="tx1"/>
                </a:solidFill>
                <a:effectLst/>
                <a:latin typeface="+mn-lt"/>
                <a:ea typeface="Calibri"/>
                <a:cs typeface="Calibri"/>
                <a:sym typeface="Calibri"/>
              </a:rPr>
              <a:t> [33], </a:t>
            </a:r>
            <a:r>
              <a:rPr lang="en-US" sz="1200" dirty="0">
                <a:solidFill>
                  <a:schemeClr val="accent5">
                    <a:lumMod val="50000"/>
                  </a:schemeClr>
                </a:solidFill>
              </a:rPr>
              <a:t>un2 [3], </a:t>
            </a:r>
            <a:r>
              <a:rPr lang="en-US" sz="1200" dirty="0" err="1">
                <a:solidFill>
                  <a:schemeClr val="accent5">
                    <a:lumMod val="50000"/>
                  </a:schemeClr>
                </a:solidFill>
              </a:rPr>
              <a:t>une</a:t>
            </a:r>
            <a:r>
              <a:rPr lang="en-US" sz="1200" dirty="0">
                <a:solidFill>
                  <a:schemeClr val="accent5">
                    <a:lumMod val="50000"/>
                  </a:schemeClr>
                </a:solidFill>
              </a:rPr>
              <a:t> [3], des [3], le [1], la [1], les [1], </a:t>
            </a:r>
            <a:r>
              <a:rPr lang="en-US" sz="1200" dirty="0" err="1">
                <a:solidFill>
                  <a:schemeClr val="accent5">
                    <a:lumMod val="50000"/>
                  </a:schemeClr>
                </a:solidFill>
              </a:rPr>
              <a:t>ce</a:t>
            </a:r>
            <a:r>
              <a:rPr lang="en-US" sz="1200" dirty="0">
                <a:solidFill>
                  <a:schemeClr val="accent5">
                    <a:lumMod val="50000"/>
                  </a:schemeClr>
                </a:solidFill>
              </a:rPr>
              <a:t> [12], </a:t>
            </a:r>
            <a:r>
              <a:rPr lang="en-US" sz="1200" dirty="0" err="1">
                <a:solidFill>
                  <a:schemeClr val="accent5">
                    <a:lumMod val="50000"/>
                  </a:schemeClr>
                </a:solidFill>
              </a:rPr>
              <a:t>ça</a:t>
            </a:r>
            <a:r>
              <a:rPr lang="en-US" sz="1200" dirty="0">
                <a:solidFill>
                  <a:schemeClr val="accent5">
                    <a:lumMod val="50000"/>
                  </a:schemeClr>
                </a:solidFill>
              </a:rPr>
              <a:t> [54 (</a:t>
            </a:r>
            <a:r>
              <a:rPr lang="en-US" sz="1200" dirty="0" err="1">
                <a:solidFill>
                  <a:schemeClr val="accent5">
                    <a:lumMod val="50000"/>
                  </a:schemeClr>
                </a:solidFill>
              </a:rPr>
              <a:t>cela</a:t>
            </a:r>
            <a:r>
              <a:rPr lang="en-US" sz="1200" dirty="0">
                <a:solidFill>
                  <a:schemeClr val="accent5">
                    <a:lumMod val="50000"/>
                  </a:schemeClr>
                </a:solidFill>
              </a:rPr>
              <a:t>)], il</a:t>
            </a:r>
            <a:r>
              <a:rPr lang="en-US" sz="1200" baseline="30000" dirty="0">
                <a:solidFill>
                  <a:schemeClr val="accent5">
                    <a:lumMod val="50000"/>
                  </a:schemeClr>
                </a:solidFill>
              </a:rPr>
              <a:t>2 </a:t>
            </a:r>
            <a:r>
              <a:rPr lang="en-US" sz="1200" dirty="0">
                <a:solidFill>
                  <a:schemeClr val="accent5">
                    <a:lumMod val="50000"/>
                  </a:schemeClr>
                </a:solidFill>
              </a:rPr>
              <a:t>[13], elle</a:t>
            </a:r>
            <a:r>
              <a:rPr lang="en-US" sz="1200" baseline="30000" dirty="0">
                <a:solidFill>
                  <a:schemeClr val="accent5">
                    <a:lumMod val="50000"/>
                  </a:schemeClr>
                </a:solidFill>
              </a:rPr>
              <a:t>2 </a:t>
            </a:r>
            <a:r>
              <a:rPr lang="en-US" sz="1200" dirty="0">
                <a:solidFill>
                  <a:schemeClr val="accent5">
                    <a:lumMod val="50000"/>
                  </a:schemeClr>
                </a:solidFill>
              </a:rPr>
              <a:t>[38], </a:t>
            </a:r>
            <a:r>
              <a:rPr lang="en-US" sz="1200" dirty="0" err="1">
                <a:solidFill>
                  <a:schemeClr val="accent5">
                    <a:lumMod val="50000"/>
                  </a:schemeClr>
                </a:solidFill>
              </a:rPr>
              <a:t>il</a:t>
            </a:r>
            <a:r>
              <a:rPr lang="en-US" sz="1200" dirty="0">
                <a:solidFill>
                  <a:schemeClr val="accent5">
                    <a:lumMod val="50000"/>
                  </a:schemeClr>
                </a:solidFill>
              </a:rPr>
              <a:t>(s)</a:t>
            </a:r>
            <a:r>
              <a:rPr lang="en-US" sz="1200" baseline="30000" dirty="0">
                <a:solidFill>
                  <a:schemeClr val="accent5">
                    <a:lumMod val="50000"/>
                  </a:schemeClr>
                </a:solidFill>
              </a:rPr>
              <a:t>2 </a:t>
            </a:r>
            <a:r>
              <a:rPr lang="en-US" sz="1200" dirty="0">
                <a:solidFill>
                  <a:schemeClr val="accent5">
                    <a:lumMod val="50000"/>
                  </a:schemeClr>
                </a:solidFill>
              </a:rPr>
              <a:t>[13], </a:t>
            </a:r>
            <a:r>
              <a:rPr lang="en-US" sz="1200" dirty="0" err="1">
                <a:solidFill>
                  <a:schemeClr val="accent5">
                    <a:lumMod val="50000"/>
                  </a:schemeClr>
                </a:solidFill>
              </a:rPr>
              <a:t>elle</a:t>
            </a:r>
            <a:r>
              <a:rPr lang="en-US" sz="1200" dirty="0">
                <a:solidFill>
                  <a:schemeClr val="accent5">
                    <a:lumMod val="50000"/>
                  </a:schemeClr>
                </a:solidFill>
              </a:rPr>
              <a:t>(s)</a:t>
            </a:r>
            <a:r>
              <a:rPr lang="en-US" sz="1200" baseline="30000" dirty="0">
                <a:solidFill>
                  <a:schemeClr val="accent5">
                    <a:lumMod val="50000"/>
                  </a:schemeClr>
                </a:solidFill>
              </a:rPr>
              <a:t>2 </a:t>
            </a:r>
            <a:r>
              <a:rPr lang="en-US" sz="1200" dirty="0">
                <a:solidFill>
                  <a:schemeClr val="accent5">
                    <a:lumMod val="50000"/>
                  </a:schemeClr>
                </a:solidFill>
              </a:rPr>
              <a:t>[38], </a:t>
            </a:r>
            <a:r>
              <a:rPr lang="en-US" sz="1200" dirty="0" err="1">
                <a:solidFill>
                  <a:schemeClr val="accent5">
                    <a:lumMod val="50000"/>
                  </a:schemeClr>
                </a:solidFill>
              </a:rPr>
              <a:t>en</a:t>
            </a:r>
            <a:r>
              <a:rPr lang="en-US" sz="1200" dirty="0">
                <a:solidFill>
                  <a:schemeClr val="accent5">
                    <a:lumMod val="50000"/>
                  </a:schemeClr>
                </a:solidFill>
              </a:rPr>
              <a:t> [7], </a:t>
            </a:r>
            <a:r>
              <a:rPr lang="en-US" sz="1200" dirty="0" err="1">
                <a:solidFill>
                  <a:schemeClr val="accent5">
                    <a:lumMod val="50000"/>
                  </a:schemeClr>
                </a:solidFill>
              </a:rPr>
              <a:t>voici</a:t>
            </a:r>
            <a:r>
              <a:rPr lang="en-US" sz="1200" dirty="0">
                <a:solidFill>
                  <a:schemeClr val="accent5">
                    <a:lumMod val="50000"/>
                  </a:schemeClr>
                </a:solidFill>
              </a:rPr>
              <a:t> [1103], </a:t>
            </a:r>
            <a:r>
              <a:rPr lang="fr-FR" sz="1200" dirty="0">
                <a:solidFill>
                  <a:schemeClr val="accent5">
                    <a:lumMod val="50000"/>
                  </a:schemeClr>
                </a:solidFill>
              </a:rPr>
              <a:t>cinq [288], deux [41], dix [372], douze (1664), huit [877], neuf [787], onze (2447), quatre [253], sept [905], six [450], trois [115], </a:t>
            </a:r>
            <a:r>
              <a:rPr lang="en-US" sz="1200" dirty="0">
                <a:solidFill>
                  <a:schemeClr val="accent5">
                    <a:lumMod val="50000"/>
                  </a:schemeClr>
                </a:solidFill>
              </a:rPr>
              <a:t>au revoir [4/1/1274], bonjour [1972], quoi [297], </a:t>
            </a:r>
            <a:r>
              <a:rPr lang="fr-FR" sz="1200" dirty="0">
                <a:solidFill>
                  <a:schemeClr val="accent5">
                    <a:lumMod val="50000"/>
                  </a:schemeClr>
                </a:solidFill>
              </a:rPr>
              <a:t>comment dit-on [234/37/29], comment ça s’écrit [234/54/17/382], </a:t>
            </a:r>
            <a:r>
              <a:rPr lang="en-US" sz="1200" dirty="0" err="1">
                <a:solidFill>
                  <a:schemeClr val="accent5">
                    <a:lumMod val="50000"/>
                  </a:schemeClr>
                </a:solidFill>
              </a:rPr>
              <a:t>il</a:t>
            </a:r>
            <a:r>
              <a:rPr lang="en-US" sz="1200" dirty="0">
                <a:solidFill>
                  <a:schemeClr val="accent5">
                    <a:lumMod val="50000"/>
                  </a:schemeClr>
                </a:solidFill>
              </a:rPr>
              <a:t> y a [13/36/8]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activity outlined on the previous slide.</a:t>
            </a:r>
          </a:p>
          <a:p>
            <a:endParaRPr lang="en-GB" dirty="0"/>
          </a:p>
          <a:p>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Il y a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banane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des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mandarines</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un citron.</a:t>
            </a:r>
          </a:p>
          <a:p>
            <a:r>
              <a:rPr lang="en-GB" b="0" dirty="0"/>
              <a:t>4.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des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pêches</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lang="en-GB" sz="1200" b="0" dirty="0">
              <a:solidFill>
                <a:srgbClr val="4472C4">
                  <a:lumMod val="50000"/>
                </a:srgbClr>
              </a:solidFill>
            </a:endParaRPr>
          </a:p>
          <a:p>
            <a:r>
              <a:rPr lang="en-GB" sz="1200" b="0" dirty="0">
                <a:solidFill>
                  <a:srgbClr val="4472C4">
                    <a:lumMod val="50000"/>
                  </a:srgbClr>
                </a:solidFill>
              </a:rPr>
              <a:t>5.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pastèque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lang="en-GB" sz="1200" b="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4472C4">
                    <a:lumMod val="50000"/>
                  </a:srgbClr>
                </a:solidFill>
              </a:rPr>
              <a:t>6.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orange.</a:t>
            </a: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in task instructions (1 is the most frequent word in French): </a:t>
            </a:r>
            <a:br>
              <a:rPr lang="en-GB" baseline="0" dirty="0"/>
            </a:br>
            <a:r>
              <a:rPr lang="en-GB" sz="1200" b="0" dirty="0" err="1">
                <a:solidFill>
                  <a:srgbClr val="4472C4">
                    <a:lumMod val="50000"/>
                  </a:srgbClr>
                </a:solidFill>
              </a:rPr>
              <a:t>banane</a:t>
            </a:r>
            <a:r>
              <a:rPr lang="en-GB" sz="1200" b="0" dirty="0">
                <a:solidFill>
                  <a:srgbClr val="4472C4">
                    <a:lumMod val="50000"/>
                  </a:srgbClr>
                </a:solidFill>
              </a:rPr>
              <a:t> [&gt;5000], </a:t>
            </a:r>
            <a:r>
              <a:rPr lang="en-GB" sz="1200" b="0" dirty="0" err="1">
                <a:solidFill>
                  <a:srgbClr val="4472C4">
                    <a:lumMod val="50000"/>
                  </a:srgbClr>
                </a:solidFill>
              </a:rPr>
              <a:t>mandarine</a:t>
            </a:r>
            <a:r>
              <a:rPr lang="en-GB" sz="1200" b="0" dirty="0">
                <a:solidFill>
                  <a:srgbClr val="4472C4">
                    <a:lumMod val="50000"/>
                  </a:srgbClr>
                </a:solidFill>
              </a:rPr>
              <a:t> [&gt;5000], citron [&gt;5000], </a:t>
            </a:r>
            <a:r>
              <a:rPr lang="en-GB" sz="1200" b="0" dirty="0" err="1">
                <a:solidFill>
                  <a:srgbClr val="4472C4">
                    <a:lumMod val="50000"/>
                  </a:srgbClr>
                </a:solidFill>
              </a:rPr>
              <a:t>pêche</a:t>
            </a:r>
            <a:r>
              <a:rPr lang="en-GB" sz="1200" b="0" dirty="0">
                <a:solidFill>
                  <a:srgbClr val="4472C4">
                    <a:lumMod val="50000"/>
                  </a:srgbClr>
                </a:solidFill>
              </a:rPr>
              <a:t> [1790], </a:t>
            </a:r>
            <a:r>
              <a:rPr lang="en-GB" sz="1200" b="0" dirty="0" err="1">
                <a:solidFill>
                  <a:srgbClr val="4472C4">
                    <a:lumMod val="50000"/>
                  </a:srgbClr>
                </a:solidFill>
              </a:rPr>
              <a:t>pastèque</a:t>
            </a:r>
            <a:r>
              <a:rPr lang="en-GB" sz="1200" b="0" dirty="0">
                <a:solidFill>
                  <a:srgbClr val="4472C4">
                    <a:lumMod val="50000"/>
                  </a:srgbClr>
                </a:solidFill>
              </a:rPr>
              <a:t> [&gt;5000], orange [3912]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305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activity outlined on the previous slide.</a:t>
            </a:r>
          </a:p>
          <a:p>
            <a:endParaRPr lang="en-GB" dirty="0"/>
          </a:p>
          <a:p>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Il y a des raisins.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un melon.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des prunes.</a:t>
            </a:r>
          </a:p>
          <a:p>
            <a:r>
              <a:rPr lang="en-GB" b="0" dirty="0"/>
              <a:t>4.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un ananas.</a:t>
            </a:r>
            <a:endParaRPr lang="en-GB" sz="1200" b="0" dirty="0">
              <a:solidFill>
                <a:srgbClr val="4472C4">
                  <a:lumMod val="50000"/>
                </a:srgbClr>
              </a:solidFill>
            </a:endParaRPr>
          </a:p>
          <a:p>
            <a:r>
              <a:rPr lang="en-GB" sz="1200" b="0" dirty="0">
                <a:solidFill>
                  <a:srgbClr val="4472C4">
                    <a:lumMod val="50000"/>
                  </a:srgbClr>
                </a:solidFill>
              </a:rPr>
              <a:t>5.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poire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lang="en-GB" sz="1200" b="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4472C4">
                    <a:lumMod val="50000"/>
                  </a:srgbClr>
                </a:solidFill>
              </a:rPr>
              <a:t>6.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clémentine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in task instructions (1 is the most frequent word in French): </a:t>
            </a:r>
            <a:br>
              <a:rPr lang="en-GB" baseline="0" dirty="0"/>
            </a:br>
            <a:r>
              <a:rPr lang="en-GB" sz="1200" b="0" dirty="0">
                <a:solidFill>
                  <a:srgbClr val="4472C4">
                    <a:lumMod val="50000"/>
                  </a:srgbClr>
                </a:solidFill>
              </a:rPr>
              <a:t>raisin [&gt;5000], melon [&gt;5000], prune [&gt;5000], ananas [&gt;5000], </a:t>
            </a:r>
            <a:r>
              <a:rPr lang="en-GB" sz="1200" b="0" dirty="0" err="1">
                <a:solidFill>
                  <a:srgbClr val="4472C4">
                    <a:lumMod val="50000"/>
                  </a:srgbClr>
                </a:solidFill>
              </a:rPr>
              <a:t>poire</a:t>
            </a:r>
            <a:r>
              <a:rPr lang="en-GB" sz="1200" b="0" dirty="0">
                <a:solidFill>
                  <a:srgbClr val="4472C4">
                    <a:lumMod val="50000"/>
                  </a:srgbClr>
                </a:solidFill>
              </a:rPr>
              <a:t> [&gt;5000], </a:t>
            </a:r>
            <a:r>
              <a:rPr lang="en-GB" sz="1200" b="0" dirty="0" err="1">
                <a:solidFill>
                  <a:srgbClr val="4472C4">
                    <a:lumMod val="50000"/>
                  </a:srgbClr>
                </a:solidFill>
              </a:rPr>
              <a:t>clémentine</a:t>
            </a:r>
            <a:r>
              <a:rPr lang="en-GB" sz="1200" b="0" dirty="0">
                <a:solidFill>
                  <a:srgbClr val="4472C4">
                    <a:lumMod val="50000"/>
                  </a:srgbClr>
                </a:solidFill>
              </a:rPr>
              <a:t>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560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oral recall of numbers</a:t>
            </a:r>
            <a:endParaRPr lang="en-US" b="1" dirty="0"/>
          </a:p>
          <a:p>
            <a:endParaRPr lang="en-US" b="1" dirty="0"/>
          </a:p>
          <a:p>
            <a:r>
              <a:rPr lang="en-US" b="1" dirty="0"/>
              <a:t>Procedure:</a:t>
            </a:r>
          </a:p>
          <a:p>
            <a:r>
              <a:rPr lang="en-US" b="0" dirty="0"/>
              <a:t>1. Click to ‘roll’ the dice for </a:t>
            </a:r>
            <a:r>
              <a:rPr lang="en-US" b="0" dirty="0" err="1"/>
              <a:t>Léa</a:t>
            </a:r>
            <a:r>
              <a:rPr lang="en-US" b="0" dirty="0"/>
              <a:t> and Sophie.</a:t>
            </a:r>
          </a:p>
          <a:p>
            <a:r>
              <a:rPr lang="en-US" b="0" dirty="0"/>
              <a:t>2. Students say the total shown on the two dice in French.</a:t>
            </a:r>
          </a:p>
          <a:p>
            <a:r>
              <a:rPr lang="en-US" b="0" dirty="0"/>
              <a:t>3. Click again to move on to the next number.</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point [97]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recap liaison with plural articles and numbers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Timing: 3 minutes </a:t>
            </a:r>
            <a:r>
              <a:rPr lang="en-GB" b="0" i="0" dirty="0"/>
              <a:t>for 8 slides</a:t>
            </a: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err="1"/>
              <a:t>practising</a:t>
            </a:r>
            <a:r>
              <a:rPr lang="en-US" b="0" dirty="0"/>
              <a:t> pronunciation plural articles and numbers + liaison</a:t>
            </a:r>
            <a:endParaRPr lang="en-US" b="1" dirty="0"/>
          </a:p>
          <a:p>
            <a:pPr marL="0" lvl="0" indent="0" algn="l" rtl="0">
              <a:spcBef>
                <a:spcPts val="0"/>
              </a:spcBef>
              <a:spcAft>
                <a:spcPts val="0"/>
              </a:spcAft>
              <a:buNone/>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292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645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11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949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977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805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revise the phrase </a:t>
            </a:r>
            <a:r>
              <a:rPr lang="en-GB" b="0" i="1" dirty="0"/>
              <a:t>comment </a:t>
            </a:r>
            <a:r>
              <a:rPr lang="en-GB" i="1" dirty="0" err="1"/>
              <a:t>dit</a:t>
            </a:r>
            <a:r>
              <a:rPr lang="en-GB" i="1" dirty="0"/>
              <a:t>-on…</a:t>
            </a:r>
            <a:r>
              <a:rPr lang="en-GB" i="0" dirty="0"/>
              <a:t> </a:t>
            </a:r>
            <a:r>
              <a:rPr lang="en-GB" dirty="0"/>
              <a:t>and</a:t>
            </a:r>
            <a:r>
              <a:rPr lang="en-GB" b="0" i="0" dirty="0"/>
              <a:t> the structures </a:t>
            </a:r>
            <a:r>
              <a:rPr lang="en-GB" b="0" i="1" dirty="0" err="1"/>
              <a:t>en</a:t>
            </a:r>
            <a:r>
              <a:rPr lang="en-GB" b="0" i="1" dirty="0"/>
              <a:t> </a:t>
            </a:r>
            <a:r>
              <a:rPr lang="en-GB" b="0" i="1" dirty="0" err="1"/>
              <a:t>français</a:t>
            </a:r>
            <a:r>
              <a:rPr lang="en-GB" b="0" i="1" dirty="0"/>
              <a:t> </a:t>
            </a:r>
            <a:r>
              <a:rPr lang="en-GB" b="0" i="0" dirty="0"/>
              <a:t>and </a:t>
            </a:r>
            <a:r>
              <a:rPr lang="en-GB" b="0" i="1" dirty="0" err="1"/>
              <a:t>en</a:t>
            </a:r>
            <a:r>
              <a:rPr lang="en-GB" b="0" i="1" dirty="0"/>
              <a:t> </a:t>
            </a:r>
            <a:r>
              <a:rPr lang="en-GB" b="0" i="1" dirty="0" err="1"/>
              <a:t>anglais</a:t>
            </a:r>
            <a:endParaRPr lang="en-GB" b="0" i="1" dirty="0"/>
          </a:p>
          <a:p>
            <a:endParaRPr lang="en-GB" b="0" i="1" dirty="0"/>
          </a:p>
          <a:p>
            <a:r>
              <a:rPr lang="en-GB" b="1" i="0" dirty="0"/>
              <a:t>Note</a:t>
            </a:r>
            <a:r>
              <a:rPr lang="en-GB" b="0" i="0" dirty="0"/>
              <a:t>: Students have not yet met pronoun </a:t>
            </a:r>
            <a:r>
              <a:rPr lang="en-GB" b="0" i="1" dirty="0"/>
              <a:t>on</a:t>
            </a:r>
            <a:r>
              <a:rPr lang="en-GB" b="0" i="0" dirty="0"/>
              <a:t>. Teaching it to students here as part of a set phrase primes for its explicit introduction in 8.1.1.3.</a:t>
            </a:r>
            <a:endParaRPr lang="en-US" b="1"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050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298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aural comprehension / oral and written production of numbers, aural comprehension / oral and written production of this week’s revisited vocabulary</a:t>
            </a:r>
            <a:endParaRPr lang="en-US" b="1" dirty="0"/>
          </a:p>
          <a:p>
            <a:endParaRPr lang="en-US" b="1" dirty="0"/>
          </a:p>
          <a:p>
            <a:r>
              <a:rPr lang="en-US" b="1" dirty="0"/>
              <a:t>Procedure:</a:t>
            </a:r>
          </a:p>
          <a:p>
            <a:r>
              <a:rPr lang="en-US" b="0" dirty="0"/>
              <a:t>1. Partner A says how many of each item there is in Amir’s house (using the prompts on this slide).</a:t>
            </a:r>
          </a:p>
          <a:p>
            <a:r>
              <a:rPr lang="en-US" b="0" dirty="0"/>
              <a:t>2. Partner B writes them down in English.</a:t>
            </a:r>
          </a:p>
          <a:p>
            <a:r>
              <a:rPr lang="en-US" b="0" dirty="0"/>
              <a:t>3. Partner B says how many of each item there is in </a:t>
            </a:r>
            <a:r>
              <a:rPr lang="en-US" b="0" dirty="0" err="1"/>
              <a:t>Océane’s</a:t>
            </a:r>
            <a:r>
              <a:rPr lang="en-US" b="0" dirty="0"/>
              <a:t> house (using the prompts on the next slide).</a:t>
            </a:r>
          </a:p>
          <a:p>
            <a:r>
              <a:rPr lang="en-US" b="0" dirty="0"/>
              <a:t>4. Partner A writes them down in English.</a:t>
            </a:r>
          </a:p>
          <a:p>
            <a:r>
              <a:rPr lang="en-US" b="0" dirty="0"/>
              <a:t>5. Both partners write 6 sentences in French describing the contents of their partner’s house.</a:t>
            </a:r>
          </a:p>
          <a:p>
            <a:r>
              <a:rPr lang="en-US" b="0" dirty="0"/>
              <a:t>6. Check answers on the </a:t>
            </a:r>
            <a:r>
              <a:rPr lang="en-US" b="0" i="1" dirty="0" err="1"/>
              <a:t>réponses</a:t>
            </a:r>
            <a:r>
              <a:rPr lang="en-US" b="0" i="0" dirty="0"/>
              <a:t> slide.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Partner B </a:t>
            </a:r>
            <a:r>
              <a:rPr lang="en-US" b="0" dirty="0" err="1"/>
              <a:t>rolecard</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797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018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revise usage of </a:t>
            </a:r>
            <a:r>
              <a:rPr lang="en-US" b="0" i="1" dirty="0" err="1"/>
              <a:t>il</a:t>
            </a:r>
            <a:r>
              <a:rPr lang="en-US" b="0" i="1" dirty="0"/>
              <a:t> y a </a:t>
            </a:r>
            <a:r>
              <a:rPr lang="en-US" b="0" i="0" dirty="0"/>
              <a:t>with an indefinite article vs </a:t>
            </a:r>
            <a:r>
              <a:rPr lang="en-US" b="0" i="1" dirty="0" err="1"/>
              <a:t>il</a:t>
            </a:r>
            <a:r>
              <a:rPr lang="en-US" b="0" i="1" dirty="0"/>
              <a:t> </a:t>
            </a:r>
            <a:r>
              <a:rPr lang="en-US" b="0" i="1" dirty="0" err="1"/>
              <a:t>n’y</a:t>
            </a:r>
            <a:r>
              <a:rPr lang="en-US" b="0" i="1" dirty="0"/>
              <a:t> a pas </a:t>
            </a:r>
            <a:r>
              <a:rPr lang="en-US" b="0" i="0" dirty="0"/>
              <a:t>with a definite article.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apply knowledge of article forms after </a:t>
            </a:r>
            <a:r>
              <a:rPr lang="en-US" b="0" i="1" dirty="0" err="1"/>
              <a:t>il</a:t>
            </a:r>
            <a:r>
              <a:rPr lang="en-US" b="0" i="1" dirty="0"/>
              <a:t> y a </a:t>
            </a:r>
            <a:r>
              <a:rPr lang="en-US" b="0" i="0" dirty="0"/>
              <a:t>and </a:t>
            </a:r>
            <a:r>
              <a:rPr lang="en-US" b="0" i="1" dirty="0" err="1"/>
              <a:t>il</a:t>
            </a:r>
            <a:r>
              <a:rPr lang="en-US" b="0" i="1" dirty="0"/>
              <a:t> </a:t>
            </a:r>
            <a:r>
              <a:rPr lang="en-US" b="0" i="1" dirty="0" err="1"/>
              <a:t>n’y</a:t>
            </a:r>
            <a:r>
              <a:rPr lang="en-US" b="0" i="1" dirty="0"/>
              <a:t> a pas </a:t>
            </a:r>
            <a:r>
              <a:rPr lang="en-US" b="0" i="0" dirty="0"/>
              <a:t>to determine whether an object is present or absent.</a:t>
            </a:r>
            <a:endParaRPr lang="en-US" b="1" dirty="0"/>
          </a:p>
          <a:p>
            <a:endParaRPr lang="en-US" b="1" dirty="0"/>
          </a:p>
          <a:p>
            <a:r>
              <a:rPr lang="en-US" b="1" dirty="0"/>
              <a:t>Procedure:</a:t>
            </a:r>
          </a:p>
          <a:p>
            <a:r>
              <a:rPr lang="en-US" b="0" dirty="0"/>
              <a:t>1. Click on a number to hear a sentence with </a:t>
            </a:r>
            <a:r>
              <a:rPr lang="en-US" b="0" i="1" dirty="0" err="1"/>
              <a:t>il</a:t>
            </a:r>
            <a:r>
              <a:rPr lang="en-US" b="0" i="1" dirty="0"/>
              <a:t> (n)’y a (pas) </a:t>
            </a:r>
            <a:r>
              <a:rPr lang="en-US" b="0" i="0" dirty="0"/>
              <a:t>bleeped out. Remind students the articles they hear after the beep will tell them whether the item is there or not.</a:t>
            </a:r>
          </a:p>
          <a:p>
            <a:r>
              <a:rPr lang="en-US" b="0" dirty="0"/>
              <a:t>2. Click to reveal answers.</a:t>
            </a:r>
          </a:p>
          <a:p>
            <a:r>
              <a:rPr lang="en-US" b="0" dirty="0"/>
              <a:t>3. Navigate to the next slide to hear the full sentences.</a:t>
            </a:r>
          </a:p>
          <a:p>
            <a:endParaRPr lang="en-US" b="0" dirty="0"/>
          </a:p>
          <a:p>
            <a:r>
              <a:rPr lang="en-US" b="1" dirty="0"/>
              <a:t>Transcript:</a:t>
            </a:r>
          </a:p>
          <a:p>
            <a:r>
              <a:rPr lang="fr-FR" sz="1200" kern="1200" dirty="0">
                <a:solidFill>
                  <a:schemeClr val="tx1"/>
                </a:solidFill>
                <a:effectLst/>
                <a:latin typeface="+mn-lt"/>
                <a:ea typeface="+mn-ea"/>
                <a:cs typeface="+mn-cs"/>
              </a:rPr>
              <a:t>1. Il [</a:t>
            </a:r>
            <a:r>
              <a:rPr lang="fr-FR" sz="1200" kern="1200" dirty="0" err="1">
                <a:solidFill>
                  <a:schemeClr val="tx1"/>
                </a:solidFill>
                <a:effectLst/>
                <a:latin typeface="+mn-lt"/>
                <a:ea typeface="+mn-ea"/>
                <a:cs typeface="+mn-cs"/>
              </a:rPr>
              <a:t>beep</a:t>
            </a:r>
            <a:r>
              <a:rPr lang="fr-FR" sz="1200" kern="1200" dirty="0">
                <a:solidFill>
                  <a:schemeClr val="tx1"/>
                </a:solidFill>
                <a:effectLst/>
                <a:latin typeface="+mn-lt"/>
                <a:ea typeface="+mn-ea"/>
                <a:cs typeface="+mn-cs"/>
              </a:rPr>
              <a:t>] des ordinateurs.</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2. Il [</a:t>
            </a:r>
            <a:r>
              <a:rPr lang="fr-FR" sz="1200" kern="1200" dirty="0" err="1">
                <a:solidFill>
                  <a:schemeClr val="tx1"/>
                </a:solidFill>
                <a:effectLst/>
                <a:latin typeface="+mn-lt"/>
                <a:ea typeface="+mn-ea"/>
                <a:cs typeface="+mn-cs"/>
              </a:rPr>
              <a:t>beep</a:t>
            </a:r>
            <a:r>
              <a:rPr lang="fr-FR"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télé</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Il [</a:t>
            </a:r>
            <a:r>
              <a:rPr lang="fr-FR" sz="1200" kern="1200" dirty="0" err="1">
                <a:solidFill>
                  <a:schemeClr val="tx1"/>
                </a:solidFill>
                <a:effectLst/>
                <a:latin typeface="+mn-lt"/>
                <a:ea typeface="+mn-ea"/>
                <a:cs typeface="+mn-cs"/>
              </a:rPr>
              <a:t>beep</a:t>
            </a:r>
            <a:r>
              <a:rPr lang="en-GB" sz="1200" kern="1200" dirty="0">
                <a:solidFill>
                  <a:schemeClr val="tx1"/>
                </a:solidFill>
                <a:effectLst/>
                <a:latin typeface="+mn-lt"/>
                <a:ea typeface="+mn-ea"/>
                <a:cs typeface="+mn-cs"/>
              </a:rPr>
              <a:t>] de fruit.</a:t>
            </a:r>
          </a:p>
          <a:p>
            <a:r>
              <a:rPr lang="en-GB" sz="1200" kern="1200" dirty="0">
                <a:solidFill>
                  <a:schemeClr val="tx1"/>
                </a:solidFill>
                <a:effectLst/>
                <a:latin typeface="+mn-lt"/>
                <a:ea typeface="+mn-ea"/>
                <a:cs typeface="+mn-cs"/>
              </a:rPr>
              <a:t>4. Il [</a:t>
            </a:r>
            <a:r>
              <a:rPr lang="fr-FR" sz="1200" kern="1200" dirty="0" err="1">
                <a:solidFill>
                  <a:schemeClr val="tx1"/>
                </a:solidFill>
                <a:effectLst/>
                <a:latin typeface="+mn-lt"/>
                <a:ea typeface="+mn-ea"/>
                <a:cs typeface="+mn-cs"/>
              </a:rPr>
              <a:t>beep</a:t>
            </a:r>
            <a:r>
              <a:rPr lang="en-GB" sz="1200" kern="1200" dirty="0">
                <a:solidFill>
                  <a:schemeClr val="tx1"/>
                </a:solidFill>
                <a:effectLst/>
                <a:latin typeface="+mn-lt"/>
                <a:ea typeface="+mn-ea"/>
                <a:cs typeface="+mn-cs"/>
              </a:rPr>
              <a:t>] un </a:t>
            </a:r>
            <a:r>
              <a:rPr lang="en-GB" sz="1200" kern="1200" dirty="0" err="1">
                <a:solidFill>
                  <a:schemeClr val="tx1"/>
                </a:solidFill>
                <a:effectLst/>
                <a:latin typeface="+mn-lt"/>
                <a:ea typeface="+mn-ea"/>
                <a:cs typeface="+mn-cs"/>
              </a:rPr>
              <a:t>chien</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5. Il [</a:t>
            </a:r>
            <a:r>
              <a:rPr lang="fr-FR" sz="1200" kern="1200" dirty="0" err="1">
                <a:solidFill>
                  <a:schemeClr val="tx1"/>
                </a:solidFill>
                <a:effectLst/>
                <a:latin typeface="+mn-lt"/>
                <a:ea typeface="+mn-ea"/>
                <a:cs typeface="+mn-cs"/>
              </a:rPr>
              <a:t>beep</a:t>
            </a:r>
            <a:r>
              <a:rPr lang="en-GB" sz="1200" kern="1200" dirty="0">
                <a:solidFill>
                  <a:schemeClr val="tx1"/>
                </a:solidFill>
                <a:effectLst/>
                <a:latin typeface="+mn-lt"/>
                <a:ea typeface="+mn-ea"/>
                <a:cs typeface="+mn-cs"/>
              </a:rPr>
              <a:t>] des </a:t>
            </a:r>
            <a:r>
              <a:rPr lang="en-GB" sz="1200" kern="1200" dirty="0" err="1">
                <a:solidFill>
                  <a:schemeClr val="tx1"/>
                </a:solidFill>
                <a:effectLst/>
                <a:latin typeface="+mn-lt"/>
                <a:ea typeface="+mn-ea"/>
                <a:cs typeface="+mn-cs"/>
              </a:rPr>
              <a:t>vélos</a:t>
            </a:r>
            <a:r>
              <a:rPr lang="en-GB"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6. Il [</a:t>
            </a:r>
            <a:r>
              <a:rPr lang="fr-FR" sz="1200" kern="1200" dirty="0" err="1">
                <a:solidFill>
                  <a:schemeClr val="tx1"/>
                </a:solidFill>
                <a:effectLst/>
                <a:latin typeface="+mn-lt"/>
                <a:ea typeface="+mn-ea"/>
                <a:cs typeface="+mn-cs"/>
              </a:rPr>
              <a:t>beep</a:t>
            </a:r>
            <a:r>
              <a:rPr lang="fr-FR" sz="1200" kern="1200" dirty="0">
                <a:solidFill>
                  <a:schemeClr val="tx1"/>
                </a:solidFill>
                <a:effectLst/>
                <a:latin typeface="+mn-lt"/>
                <a:ea typeface="+mn-ea"/>
                <a:cs typeface="+mn-cs"/>
              </a:rPr>
              <a:t>] une voiture.</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7. Il [</a:t>
            </a:r>
            <a:r>
              <a:rPr lang="fr-FR" sz="1200" kern="1200" dirty="0" err="1">
                <a:solidFill>
                  <a:schemeClr val="tx1"/>
                </a:solidFill>
                <a:effectLst/>
                <a:latin typeface="+mn-lt"/>
                <a:ea typeface="+mn-ea"/>
                <a:cs typeface="+mn-cs"/>
              </a:rPr>
              <a:t>beep</a:t>
            </a:r>
            <a:r>
              <a:rPr lang="fr-FR" sz="1200" kern="1200" dirty="0">
                <a:solidFill>
                  <a:schemeClr val="tx1"/>
                </a:solidFill>
                <a:effectLst/>
                <a:latin typeface="+mn-lt"/>
                <a:ea typeface="+mn-ea"/>
                <a:cs typeface="+mn-cs"/>
              </a:rPr>
              <a:t>] de parents.</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8. Il [</a:t>
            </a:r>
            <a:r>
              <a:rPr lang="fr-FR" sz="1200" kern="1200" dirty="0" err="1">
                <a:solidFill>
                  <a:schemeClr val="tx1"/>
                </a:solidFill>
                <a:effectLst/>
                <a:latin typeface="+mn-lt"/>
                <a:ea typeface="+mn-ea"/>
                <a:cs typeface="+mn-cs"/>
              </a:rPr>
              <a:t>beep</a:t>
            </a:r>
            <a:r>
              <a:rPr lang="fr-FR" sz="1200" kern="1200" dirty="0">
                <a:solidFill>
                  <a:schemeClr val="tx1"/>
                </a:solidFill>
                <a:effectLst/>
                <a:latin typeface="+mn-lt"/>
                <a:ea typeface="+mn-ea"/>
                <a:cs typeface="+mn-cs"/>
              </a:rPr>
              <a:t>] de portables !</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Answers to the exercise on the previous slide with full audio.</a:t>
            </a:r>
          </a:p>
          <a:p>
            <a:endParaRPr lang="en-US" b="0" dirty="0"/>
          </a:p>
          <a:p>
            <a:r>
              <a:rPr lang="en-US" b="1" dirty="0"/>
              <a:t>Transcript:</a:t>
            </a:r>
          </a:p>
          <a:p>
            <a:r>
              <a:rPr lang="fr-FR" sz="1200" kern="1200" dirty="0">
                <a:solidFill>
                  <a:schemeClr val="tx1"/>
                </a:solidFill>
                <a:effectLst/>
                <a:latin typeface="+mn-lt"/>
                <a:ea typeface="+mn-ea"/>
                <a:cs typeface="+mn-cs"/>
              </a:rPr>
              <a:t>1. Il y a des ordinateurs.</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2. Il n’y a pas de </a:t>
            </a:r>
            <a:r>
              <a:rPr lang="en-GB" sz="1200" kern="1200" dirty="0" err="1">
                <a:solidFill>
                  <a:schemeClr val="tx1"/>
                </a:solidFill>
                <a:effectLst/>
                <a:latin typeface="+mn-lt"/>
                <a:ea typeface="+mn-ea"/>
                <a:cs typeface="+mn-cs"/>
              </a:rPr>
              <a:t>télé</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Il </a:t>
            </a:r>
            <a:r>
              <a:rPr lang="en-GB" sz="1200" kern="1200" dirty="0" err="1">
                <a:solidFill>
                  <a:schemeClr val="tx1"/>
                </a:solidFill>
                <a:effectLst/>
                <a:latin typeface="+mn-lt"/>
                <a:ea typeface="+mn-ea"/>
                <a:cs typeface="+mn-cs"/>
              </a:rPr>
              <a:t>n’y</a:t>
            </a:r>
            <a:r>
              <a:rPr lang="en-GB" sz="1200" kern="1200" dirty="0">
                <a:solidFill>
                  <a:schemeClr val="tx1"/>
                </a:solidFill>
                <a:effectLst/>
                <a:latin typeface="+mn-lt"/>
                <a:ea typeface="+mn-ea"/>
                <a:cs typeface="+mn-cs"/>
              </a:rPr>
              <a:t> a pas de fruit.</a:t>
            </a:r>
          </a:p>
          <a:p>
            <a:r>
              <a:rPr lang="en-GB" sz="1200" kern="1200" dirty="0">
                <a:solidFill>
                  <a:schemeClr val="tx1"/>
                </a:solidFill>
                <a:effectLst/>
                <a:latin typeface="+mn-lt"/>
                <a:ea typeface="+mn-ea"/>
                <a:cs typeface="+mn-cs"/>
              </a:rPr>
              <a:t>4. Il y a un </a:t>
            </a:r>
            <a:r>
              <a:rPr lang="en-GB" sz="1200" kern="1200" dirty="0" err="1">
                <a:solidFill>
                  <a:schemeClr val="tx1"/>
                </a:solidFill>
                <a:effectLst/>
                <a:latin typeface="+mn-lt"/>
                <a:ea typeface="+mn-ea"/>
                <a:cs typeface="+mn-cs"/>
              </a:rPr>
              <a:t>chien</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5. Il y a des </a:t>
            </a:r>
            <a:r>
              <a:rPr lang="en-GB" sz="1200" kern="1200" dirty="0" err="1">
                <a:solidFill>
                  <a:schemeClr val="tx1"/>
                </a:solidFill>
                <a:effectLst/>
                <a:latin typeface="+mn-lt"/>
                <a:ea typeface="+mn-ea"/>
                <a:cs typeface="+mn-cs"/>
              </a:rPr>
              <a:t>vélos</a:t>
            </a:r>
            <a:r>
              <a:rPr lang="en-GB"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6. Il y a une voiture.</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7. Il n’y a pas de parents.</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8. Il n’y a pas de portables !</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858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Revisiting Y7 SSCs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3</a:t>
            </a:r>
            <a:r>
              <a:rPr lang="en-GB" b="0" baseline="30000" dirty="0"/>
              <a:t>rd</a:t>
            </a:r>
            <a:r>
              <a:rPr lang="en-GB" b="0" dirty="0"/>
              <a:t> person pronouns meaning it/they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Revision of possessive adjectives (mon, ma, </a:t>
            </a:r>
            <a:r>
              <a:rPr lang="en-GB" sz="1200" b="0" i="0" dirty="0" err="1">
                <a:solidFill>
                  <a:prstClr val="white"/>
                </a:solidFill>
                <a:latin typeface="Calibri" panose="020F0502020204030204" pitchFamily="34" charset="0"/>
                <a:cs typeface="Calibri" panose="020F0502020204030204" pitchFamily="34" charset="0"/>
              </a:rPr>
              <a:t>mes</a:t>
            </a:r>
            <a:r>
              <a:rPr lang="en-GB" sz="1200" b="0" i="0" dirty="0">
                <a:solidFill>
                  <a:prstClr val="white"/>
                </a:solidFill>
                <a:latin typeface="Calibri" panose="020F0502020204030204" pitchFamily="34" charset="0"/>
                <a:cs typeface="Calibri" panose="020F0502020204030204" pitchFamily="34" charset="0"/>
              </a:rPr>
              <a:t>, ton, ta, </a:t>
            </a:r>
            <a:r>
              <a:rPr lang="en-GB" sz="1200" b="0" i="0" dirty="0" err="1">
                <a:solidFill>
                  <a:prstClr val="white"/>
                </a:solidFill>
                <a:latin typeface="Calibri" panose="020F0502020204030204" pitchFamily="34" charset="0"/>
                <a:cs typeface="Calibri" panose="020F0502020204030204" pitchFamily="34" charset="0"/>
              </a:rPr>
              <a:t>tes</a:t>
            </a:r>
            <a:r>
              <a:rPr lang="en-GB" sz="1200" b="0" i="0" dirty="0">
                <a:solidFill>
                  <a:prstClr val="white"/>
                </a:solidFill>
                <a:latin typeface="Calibri" panose="020F0502020204030204" pitchFamily="34" charset="0"/>
                <a:cs typeface="Calibri" panose="020F0502020204030204" pitchFamily="34" charset="0"/>
              </a:rPr>
              <a:t>)</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8.1.1.1 (revisit) </a:t>
            </a:r>
            <a:r>
              <a:rPr lang="en-GB" sz="1200" b="0" i="0" u="none" strike="noStrike" kern="1200" cap="none" dirty="0" err="1">
                <a:solidFill>
                  <a:schemeClr val="tx1"/>
                </a:solidFill>
                <a:effectLst/>
                <a:latin typeface="+mn-lt"/>
                <a:ea typeface="Calibri"/>
                <a:cs typeface="Calibri"/>
                <a:sym typeface="Calibri"/>
              </a:rPr>
              <a:t>écouter</a:t>
            </a:r>
            <a:r>
              <a:rPr lang="en-GB" sz="1200" b="0" i="0" u="none" strike="noStrike" kern="1200" cap="none" dirty="0">
                <a:solidFill>
                  <a:schemeClr val="tx1"/>
                </a:solidFill>
                <a:effectLst/>
                <a:latin typeface="+mn-lt"/>
                <a:ea typeface="Calibri"/>
                <a:cs typeface="Calibri"/>
                <a:sym typeface="Calibri"/>
              </a:rPr>
              <a:t> [429], </a:t>
            </a:r>
            <a:r>
              <a:rPr lang="en-GB" sz="1200" b="0" i="0" u="none" strike="noStrike" kern="1200" cap="none" dirty="0" err="1">
                <a:solidFill>
                  <a:schemeClr val="tx1"/>
                </a:solidFill>
                <a:effectLst/>
                <a:latin typeface="+mn-lt"/>
                <a:ea typeface="Calibri"/>
                <a:cs typeface="Calibri"/>
                <a:sym typeface="Calibri"/>
              </a:rPr>
              <a:t>écrire</a:t>
            </a:r>
            <a:r>
              <a:rPr lang="en-GB" sz="1200" b="0" i="0" u="none" strike="noStrike" kern="1200" cap="none" dirty="0">
                <a:solidFill>
                  <a:schemeClr val="tx1"/>
                </a:solidFill>
                <a:effectLst/>
                <a:latin typeface="+mn-lt"/>
                <a:ea typeface="Calibri"/>
                <a:cs typeface="Calibri"/>
                <a:sym typeface="Calibri"/>
              </a:rPr>
              <a:t> [382], lire [278], </a:t>
            </a:r>
            <a:r>
              <a:rPr lang="en-GB" sz="1200" b="0" i="0" u="none" strike="noStrike" kern="1200" cap="none" dirty="0" err="1">
                <a:solidFill>
                  <a:schemeClr val="tx1"/>
                </a:solidFill>
                <a:effectLst/>
                <a:latin typeface="+mn-lt"/>
                <a:ea typeface="Calibri"/>
                <a:cs typeface="Calibri"/>
                <a:sym typeface="Calibri"/>
              </a:rPr>
              <a:t>parler</a:t>
            </a:r>
            <a:r>
              <a:rPr lang="en-GB" sz="1200" b="0" i="0" u="none" strike="noStrike" kern="1200" cap="none" dirty="0">
                <a:solidFill>
                  <a:schemeClr val="tx1"/>
                </a:solidFill>
                <a:effectLst/>
                <a:latin typeface="+mn-lt"/>
                <a:ea typeface="Calibri"/>
                <a:cs typeface="Calibri"/>
                <a:sym typeface="Calibri"/>
              </a:rPr>
              <a:t> [106], affaires [170], </a:t>
            </a:r>
            <a:r>
              <a:rPr lang="en-GB" sz="1200" b="0" i="0" u="none" strike="noStrike" kern="1200" cap="none" dirty="0" err="1">
                <a:solidFill>
                  <a:schemeClr val="tx1"/>
                </a:solidFill>
                <a:effectLst/>
                <a:latin typeface="+mn-lt"/>
                <a:ea typeface="Calibri"/>
                <a:cs typeface="Calibri"/>
                <a:sym typeface="Calibri"/>
              </a:rPr>
              <a:t>cadeau</a:t>
            </a:r>
            <a:r>
              <a:rPr lang="en-GB" sz="1200" b="0" i="0" u="none" strike="noStrike" kern="1200" cap="none" dirty="0">
                <a:solidFill>
                  <a:schemeClr val="tx1"/>
                </a:solidFill>
                <a:effectLst/>
                <a:latin typeface="+mn-lt"/>
                <a:ea typeface="Calibri"/>
                <a:cs typeface="Calibri"/>
                <a:sym typeface="Calibri"/>
              </a:rPr>
              <a:t> [2298], chemise [3892], </a:t>
            </a:r>
            <a:r>
              <a:rPr lang="en-GB" sz="1200" b="0" i="0" u="none" strike="noStrike" kern="1200" cap="none" dirty="0" err="1">
                <a:solidFill>
                  <a:schemeClr val="tx1"/>
                </a:solidFill>
                <a:effectLst/>
                <a:latin typeface="+mn-lt"/>
                <a:ea typeface="Calibri"/>
                <a:cs typeface="Calibri"/>
                <a:sym typeface="Calibri"/>
              </a:rPr>
              <a:t>chien</a:t>
            </a:r>
            <a:r>
              <a:rPr lang="en-GB" sz="1200" b="0" i="0" u="none" strike="noStrike" kern="1200" cap="none" dirty="0">
                <a:solidFill>
                  <a:schemeClr val="tx1"/>
                </a:solidFill>
                <a:effectLst/>
                <a:latin typeface="+mn-lt"/>
                <a:ea typeface="Calibri"/>
                <a:cs typeface="Calibri"/>
                <a:sym typeface="Calibri"/>
              </a:rPr>
              <a:t> [1744], courses [1289], devoirs [39], femme [154], fruit [896], homme [136], livre [358], mot [220], </a:t>
            </a:r>
            <a:r>
              <a:rPr lang="en-GB" sz="1200" b="0" i="0" u="none" strike="noStrike" kern="1200" cap="none" dirty="0" err="1">
                <a:solidFill>
                  <a:schemeClr val="tx1"/>
                </a:solidFill>
                <a:effectLst/>
                <a:latin typeface="+mn-lt"/>
                <a:ea typeface="Calibri"/>
                <a:cs typeface="Calibri"/>
                <a:sym typeface="Calibri"/>
              </a:rPr>
              <a:t>ordinateur</a:t>
            </a:r>
            <a:r>
              <a:rPr lang="en-GB" sz="1200" b="0" i="0" u="none" strike="noStrike" kern="1200" cap="none" dirty="0">
                <a:solidFill>
                  <a:schemeClr val="tx1"/>
                </a:solidFill>
                <a:effectLst/>
                <a:latin typeface="+mn-lt"/>
                <a:ea typeface="Calibri"/>
                <a:cs typeface="Calibri"/>
                <a:sym typeface="Calibri"/>
              </a:rPr>
              <a:t> [2201], parents [546], phrase [2074], portable [4002], </a:t>
            </a:r>
            <a:r>
              <a:rPr lang="en-GB" sz="1200" b="0" i="0" u="none" strike="noStrike" kern="1200" cap="none" dirty="0" err="1">
                <a:solidFill>
                  <a:schemeClr val="tx1"/>
                </a:solidFill>
                <a:effectLst/>
                <a:latin typeface="+mn-lt"/>
                <a:ea typeface="Calibri"/>
                <a:cs typeface="Calibri"/>
                <a:sym typeface="Calibri"/>
              </a:rPr>
              <a:t>porte</a:t>
            </a:r>
            <a:r>
              <a:rPr lang="en-GB" sz="1200" b="0" i="0" u="none" strike="noStrike" kern="1200" cap="none" dirty="0">
                <a:solidFill>
                  <a:schemeClr val="tx1"/>
                </a:solidFill>
                <a:effectLst/>
                <a:latin typeface="+mn-lt"/>
                <a:ea typeface="Calibri"/>
                <a:cs typeface="Calibri"/>
                <a:sym typeface="Calibri"/>
              </a:rPr>
              <a:t> [696], </a:t>
            </a:r>
            <a:r>
              <a:rPr lang="en-GB" sz="1200" b="0" i="0" u="none" strike="noStrike" kern="1200" cap="none" dirty="0" err="1">
                <a:solidFill>
                  <a:schemeClr val="tx1"/>
                </a:solidFill>
                <a:effectLst/>
                <a:latin typeface="+mn-lt"/>
                <a:ea typeface="Calibri"/>
                <a:cs typeface="Calibri"/>
                <a:sym typeface="Calibri"/>
              </a:rPr>
              <a:t>règle</a:t>
            </a:r>
            <a:r>
              <a:rPr lang="en-GB" sz="1200" b="0" i="0" u="none" strike="noStrike" kern="1200" cap="none" dirty="0">
                <a:solidFill>
                  <a:schemeClr val="tx1"/>
                </a:solidFill>
                <a:effectLst/>
                <a:latin typeface="+mn-lt"/>
                <a:ea typeface="Calibri"/>
                <a:cs typeface="Calibri"/>
                <a:sym typeface="Calibri"/>
              </a:rPr>
              <a:t> [488], </a:t>
            </a:r>
            <a:r>
              <a:rPr lang="en-GB" sz="1200" b="0" i="0" u="none" strike="noStrike" kern="1200" cap="none" dirty="0" err="1">
                <a:solidFill>
                  <a:schemeClr val="tx1"/>
                </a:solidFill>
                <a:effectLst/>
                <a:latin typeface="+mn-lt"/>
                <a:ea typeface="Calibri"/>
                <a:cs typeface="Calibri"/>
                <a:sym typeface="Calibri"/>
              </a:rPr>
              <a:t>télé</a:t>
            </a:r>
            <a:r>
              <a:rPr lang="en-GB" sz="1200" b="0" i="0" u="none" strike="noStrike" kern="1200" cap="none" dirty="0">
                <a:solidFill>
                  <a:schemeClr val="tx1"/>
                </a:solidFill>
                <a:effectLst/>
                <a:latin typeface="+mn-lt"/>
                <a:ea typeface="Calibri"/>
                <a:cs typeface="Calibri"/>
                <a:sym typeface="Calibri"/>
              </a:rPr>
              <a:t> [2746], </a:t>
            </a:r>
            <a:r>
              <a:rPr lang="en-GB" sz="1200" b="0" i="0" u="none" strike="noStrike" kern="1200" cap="none" dirty="0" err="1">
                <a:solidFill>
                  <a:schemeClr val="tx1"/>
                </a:solidFill>
                <a:effectLst/>
                <a:latin typeface="+mn-lt"/>
                <a:ea typeface="Calibri"/>
                <a:cs typeface="Calibri"/>
                <a:sym typeface="Calibri"/>
              </a:rPr>
              <a:t>vacances</a:t>
            </a:r>
            <a:r>
              <a:rPr lang="en-GB" sz="1200" b="0" i="0" u="none" strike="noStrike" kern="1200" cap="none" dirty="0">
                <a:solidFill>
                  <a:schemeClr val="tx1"/>
                </a:solidFill>
                <a:effectLst/>
                <a:latin typeface="+mn-lt"/>
                <a:ea typeface="Calibri"/>
                <a:cs typeface="Calibri"/>
                <a:sym typeface="Calibri"/>
              </a:rPr>
              <a:t> [1726], </a:t>
            </a:r>
            <a:r>
              <a:rPr lang="en-GB" sz="1200" b="0" i="0" u="none" strike="noStrike" kern="1200" cap="none" dirty="0" err="1">
                <a:solidFill>
                  <a:schemeClr val="tx1"/>
                </a:solidFill>
                <a:effectLst/>
                <a:latin typeface="+mn-lt"/>
                <a:ea typeface="Calibri"/>
                <a:cs typeface="Calibri"/>
                <a:sym typeface="Calibri"/>
              </a:rPr>
              <a:t>vélo</a:t>
            </a:r>
            <a:r>
              <a:rPr lang="en-GB" sz="1200" b="0" i="0" u="none" strike="noStrike" kern="1200" cap="none" dirty="0">
                <a:solidFill>
                  <a:schemeClr val="tx1"/>
                </a:solidFill>
                <a:effectLst/>
                <a:latin typeface="+mn-lt"/>
                <a:ea typeface="Calibri"/>
                <a:cs typeface="Calibri"/>
                <a:sym typeface="Calibri"/>
              </a:rPr>
              <a:t> [4594], </a:t>
            </a:r>
            <a:r>
              <a:rPr lang="en-GB" sz="1200" b="0" i="0" u="none" strike="noStrike" kern="1200" cap="none" dirty="0" err="1">
                <a:solidFill>
                  <a:schemeClr val="tx1"/>
                </a:solidFill>
                <a:effectLst/>
                <a:latin typeface="+mn-lt"/>
                <a:ea typeface="Calibri"/>
                <a:cs typeface="Calibri"/>
                <a:sym typeface="Calibri"/>
              </a:rPr>
              <a:t>vêtements</a:t>
            </a:r>
            <a:r>
              <a:rPr lang="en-GB" sz="1200" b="0" i="0" u="none" strike="noStrike" kern="1200" cap="none" dirty="0">
                <a:solidFill>
                  <a:schemeClr val="tx1"/>
                </a:solidFill>
                <a:effectLst/>
                <a:latin typeface="+mn-lt"/>
                <a:ea typeface="Calibri"/>
                <a:cs typeface="Calibri"/>
                <a:sym typeface="Calibri"/>
              </a:rPr>
              <a:t> [2383], </a:t>
            </a:r>
            <a:r>
              <a:rPr lang="en-GB" sz="1200" b="0" i="0" u="none" strike="noStrike" kern="1200" cap="none" dirty="0" err="1">
                <a:solidFill>
                  <a:schemeClr val="tx1"/>
                </a:solidFill>
                <a:effectLst/>
                <a:latin typeface="+mn-lt"/>
                <a:ea typeface="Calibri"/>
                <a:cs typeface="Calibri"/>
                <a:sym typeface="Calibri"/>
              </a:rPr>
              <a:t>voiture</a:t>
            </a:r>
            <a:r>
              <a:rPr lang="en-GB" sz="1200" b="0" i="0" u="none" strike="noStrike" kern="1200" cap="none" dirty="0">
                <a:solidFill>
                  <a:schemeClr val="tx1"/>
                </a:solidFill>
                <a:effectLst/>
                <a:latin typeface="+mn-lt"/>
                <a:ea typeface="Calibri"/>
                <a:cs typeface="Calibri"/>
                <a:sym typeface="Calibri"/>
              </a:rPr>
              <a:t> [881], </a:t>
            </a:r>
            <a:r>
              <a:rPr lang="en-GB" sz="1200" b="0" i="0" u="none" strike="noStrike" kern="1200" cap="none" dirty="0" err="1">
                <a:solidFill>
                  <a:schemeClr val="tx1"/>
                </a:solidFill>
                <a:effectLst/>
                <a:latin typeface="+mn-lt"/>
                <a:ea typeface="Calibri"/>
                <a:cs typeface="Calibri"/>
                <a:sym typeface="Calibri"/>
              </a:rPr>
              <a:t>anglais</a:t>
            </a:r>
            <a:r>
              <a:rPr lang="en-GB" sz="1200" b="0" i="0" u="none" strike="noStrike" kern="1200" cap="none" dirty="0">
                <a:solidFill>
                  <a:schemeClr val="tx1"/>
                </a:solidFill>
                <a:effectLst/>
                <a:latin typeface="+mn-lt"/>
                <a:ea typeface="Calibri"/>
                <a:cs typeface="Calibri"/>
                <a:sym typeface="Calibri"/>
              </a:rPr>
              <a:t> [784], </a:t>
            </a:r>
            <a:r>
              <a:rPr lang="en-GB" sz="1200" b="0" i="0" u="none" strike="noStrike" kern="1200" cap="none" dirty="0" err="1">
                <a:solidFill>
                  <a:schemeClr val="tx1"/>
                </a:solidFill>
                <a:effectLst/>
                <a:latin typeface="+mn-lt"/>
                <a:ea typeface="Calibri"/>
                <a:cs typeface="Calibri"/>
                <a:sym typeface="Calibri"/>
              </a:rPr>
              <a:t>français</a:t>
            </a:r>
            <a:r>
              <a:rPr lang="en-GB" sz="1200" b="0" i="0" u="none" strike="noStrike" kern="1200" cap="none" dirty="0">
                <a:solidFill>
                  <a:schemeClr val="tx1"/>
                </a:solidFill>
                <a:effectLst/>
                <a:latin typeface="+mn-lt"/>
                <a:ea typeface="Calibri"/>
                <a:cs typeface="Calibri"/>
                <a:sym typeface="Calibri"/>
              </a:rPr>
              <a:t> [251], et [6], </a:t>
            </a:r>
            <a:r>
              <a:rPr lang="en-GB" sz="1200" b="0" i="0" u="none" strike="noStrike" kern="1200" cap="none" dirty="0" err="1">
                <a:solidFill>
                  <a:schemeClr val="tx1"/>
                </a:solidFill>
                <a:effectLst/>
                <a:latin typeface="+mn-lt"/>
                <a:ea typeface="Calibri"/>
                <a:cs typeface="Calibri"/>
                <a:sym typeface="Calibri"/>
              </a:rPr>
              <a:t>ou</a:t>
            </a:r>
            <a:r>
              <a:rPr lang="en-GB" sz="1200" b="0" i="0" u="none" strike="noStrike" kern="1200" cap="none" dirty="0">
                <a:solidFill>
                  <a:schemeClr val="tx1"/>
                </a:solidFill>
                <a:effectLst/>
                <a:latin typeface="+mn-lt"/>
                <a:ea typeface="Calibri"/>
                <a:cs typeface="Calibri"/>
                <a:sym typeface="Calibri"/>
              </a:rPr>
              <a:t> [33], </a:t>
            </a:r>
            <a:r>
              <a:rPr lang="en-US" sz="1200" dirty="0">
                <a:solidFill>
                  <a:schemeClr val="accent5">
                    <a:lumMod val="50000"/>
                  </a:schemeClr>
                </a:solidFill>
              </a:rPr>
              <a:t>un2 [3], </a:t>
            </a:r>
            <a:r>
              <a:rPr lang="en-US" sz="1200" dirty="0" err="1">
                <a:solidFill>
                  <a:schemeClr val="accent5">
                    <a:lumMod val="50000"/>
                  </a:schemeClr>
                </a:solidFill>
              </a:rPr>
              <a:t>une</a:t>
            </a:r>
            <a:r>
              <a:rPr lang="en-US" sz="1200" dirty="0">
                <a:solidFill>
                  <a:schemeClr val="accent5">
                    <a:lumMod val="50000"/>
                  </a:schemeClr>
                </a:solidFill>
              </a:rPr>
              <a:t> [3], des [3], le [1], la [1], les [1], </a:t>
            </a:r>
            <a:r>
              <a:rPr lang="en-US" sz="1200" dirty="0" err="1">
                <a:solidFill>
                  <a:schemeClr val="accent5">
                    <a:lumMod val="50000"/>
                  </a:schemeClr>
                </a:solidFill>
              </a:rPr>
              <a:t>ce</a:t>
            </a:r>
            <a:r>
              <a:rPr lang="en-US" sz="1200" dirty="0">
                <a:solidFill>
                  <a:schemeClr val="accent5">
                    <a:lumMod val="50000"/>
                  </a:schemeClr>
                </a:solidFill>
              </a:rPr>
              <a:t> [12], </a:t>
            </a:r>
            <a:r>
              <a:rPr lang="en-US" sz="1200" dirty="0" err="1">
                <a:solidFill>
                  <a:schemeClr val="accent5">
                    <a:lumMod val="50000"/>
                  </a:schemeClr>
                </a:solidFill>
              </a:rPr>
              <a:t>ça</a:t>
            </a:r>
            <a:r>
              <a:rPr lang="en-US" sz="1200" dirty="0">
                <a:solidFill>
                  <a:schemeClr val="accent5">
                    <a:lumMod val="50000"/>
                  </a:schemeClr>
                </a:solidFill>
              </a:rPr>
              <a:t> [54 (</a:t>
            </a:r>
            <a:r>
              <a:rPr lang="en-US" sz="1200" dirty="0" err="1">
                <a:solidFill>
                  <a:schemeClr val="accent5">
                    <a:lumMod val="50000"/>
                  </a:schemeClr>
                </a:solidFill>
              </a:rPr>
              <a:t>cela</a:t>
            </a:r>
            <a:r>
              <a:rPr lang="en-US" sz="1200" dirty="0">
                <a:solidFill>
                  <a:schemeClr val="accent5">
                    <a:lumMod val="50000"/>
                  </a:schemeClr>
                </a:solidFill>
              </a:rPr>
              <a:t>)], il</a:t>
            </a:r>
            <a:r>
              <a:rPr lang="en-US" sz="1200" baseline="30000" dirty="0">
                <a:solidFill>
                  <a:schemeClr val="accent5">
                    <a:lumMod val="50000"/>
                  </a:schemeClr>
                </a:solidFill>
              </a:rPr>
              <a:t>2 </a:t>
            </a:r>
            <a:r>
              <a:rPr lang="en-US" sz="1200" dirty="0">
                <a:solidFill>
                  <a:schemeClr val="accent5">
                    <a:lumMod val="50000"/>
                  </a:schemeClr>
                </a:solidFill>
              </a:rPr>
              <a:t>[13], elle</a:t>
            </a:r>
            <a:r>
              <a:rPr lang="en-US" sz="1200" baseline="30000" dirty="0">
                <a:solidFill>
                  <a:schemeClr val="accent5">
                    <a:lumMod val="50000"/>
                  </a:schemeClr>
                </a:solidFill>
              </a:rPr>
              <a:t>2 </a:t>
            </a:r>
            <a:r>
              <a:rPr lang="en-US" sz="1200" dirty="0">
                <a:solidFill>
                  <a:schemeClr val="accent5">
                    <a:lumMod val="50000"/>
                  </a:schemeClr>
                </a:solidFill>
              </a:rPr>
              <a:t>[38], </a:t>
            </a:r>
            <a:r>
              <a:rPr lang="en-US" sz="1200" dirty="0" err="1">
                <a:solidFill>
                  <a:schemeClr val="accent5">
                    <a:lumMod val="50000"/>
                  </a:schemeClr>
                </a:solidFill>
              </a:rPr>
              <a:t>il</a:t>
            </a:r>
            <a:r>
              <a:rPr lang="en-US" sz="1200" dirty="0">
                <a:solidFill>
                  <a:schemeClr val="accent5">
                    <a:lumMod val="50000"/>
                  </a:schemeClr>
                </a:solidFill>
              </a:rPr>
              <a:t>(s)</a:t>
            </a:r>
            <a:r>
              <a:rPr lang="en-US" sz="1200" baseline="30000" dirty="0">
                <a:solidFill>
                  <a:schemeClr val="accent5">
                    <a:lumMod val="50000"/>
                  </a:schemeClr>
                </a:solidFill>
              </a:rPr>
              <a:t>2 </a:t>
            </a:r>
            <a:r>
              <a:rPr lang="en-US" sz="1200" dirty="0">
                <a:solidFill>
                  <a:schemeClr val="accent5">
                    <a:lumMod val="50000"/>
                  </a:schemeClr>
                </a:solidFill>
              </a:rPr>
              <a:t>[13], </a:t>
            </a:r>
            <a:r>
              <a:rPr lang="en-US" sz="1200" dirty="0" err="1">
                <a:solidFill>
                  <a:schemeClr val="accent5">
                    <a:lumMod val="50000"/>
                  </a:schemeClr>
                </a:solidFill>
              </a:rPr>
              <a:t>elle</a:t>
            </a:r>
            <a:r>
              <a:rPr lang="en-US" sz="1200" dirty="0">
                <a:solidFill>
                  <a:schemeClr val="accent5">
                    <a:lumMod val="50000"/>
                  </a:schemeClr>
                </a:solidFill>
              </a:rPr>
              <a:t>(s)</a:t>
            </a:r>
            <a:r>
              <a:rPr lang="en-US" sz="1200" baseline="30000" dirty="0">
                <a:solidFill>
                  <a:schemeClr val="accent5">
                    <a:lumMod val="50000"/>
                  </a:schemeClr>
                </a:solidFill>
              </a:rPr>
              <a:t>2 </a:t>
            </a:r>
            <a:r>
              <a:rPr lang="en-US" sz="1200" dirty="0">
                <a:solidFill>
                  <a:schemeClr val="accent5">
                    <a:lumMod val="50000"/>
                  </a:schemeClr>
                </a:solidFill>
              </a:rPr>
              <a:t>[38], </a:t>
            </a:r>
            <a:r>
              <a:rPr lang="en-US" sz="1200" dirty="0" err="1">
                <a:solidFill>
                  <a:schemeClr val="accent5">
                    <a:lumMod val="50000"/>
                  </a:schemeClr>
                </a:solidFill>
              </a:rPr>
              <a:t>en</a:t>
            </a:r>
            <a:r>
              <a:rPr lang="en-US" sz="1200" dirty="0">
                <a:solidFill>
                  <a:schemeClr val="accent5">
                    <a:lumMod val="50000"/>
                  </a:schemeClr>
                </a:solidFill>
              </a:rPr>
              <a:t> [7], </a:t>
            </a:r>
            <a:r>
              <a:rPr lang="en-US" sz="1200" dirty="0" err="1">
                <a:solidFill>
                  <a:schemeClr val="accent5">
                    <a:lumMod val="50000"/>
                  </a:schemeClr>
                </a:solidFill>
              </a:rPr>
              <a:t>voici</a:t>
            </a:r>
            <a:r>
              <a:rPr lang="en-US" sz="1200" dirty="0">
                <a:solidFill>
                  <a:schemeClr val="accent5">
                    <a:lumMod val="50000"/>
                  </a:schemeClr>
                </a:solidFill>
              </a:rPr>
              <a:t> [1103], </a:t>
            </a:r>
            <a:r>
              <a:rPr lang="fr-FR" sz="1200" dirty="0">
                <a:solidFill>
                  <a:schemeClr val="accent5">
                    <a:lumMod val="50000"/>
                  </a:schemeClr>
                </a:solidFill>
              </a:rPr>
              <a:t>cinq [288], deux [41], dix [372], douze (1664), huit [877], neuf [787], onze (2447), quatre [253], sept [905], six [450], trois [115], </a:t>
            </a:r>
            <a:r>
              <a:rPr lang="en-US" sz="1200" dirty="0">
                <a:solidFill>
                  <a:schemeClr val="accent5">
                    <a:lumMod val="50000"/>
                  </a:schemeClr>
                </a:solidFill>
              </a:rPr>
              <a:t>au revoir [4/1/1274], bonjour [1972], quoi [297], </a:t>
            </a:r>
            <a:r>
              <a:rPr lang="fr-FR" sz="1200" dirty="0">
                <a:solidFill>
                  <a:schemeClr val="accent5">
                    <a:lumMod val="50000"/>
                  </a:schemeClr>
                </a:solidFill>
              </a:rPr>
              <a:t>comment dit-on [234/37/29], comment ça s’écrit [234/54/17/382], </a:t>
            </a:r>
            <a:r>
              <a:rPr lang="en-US" sz="1200" dirty="0" err="1">
                <a:solidFill>
                  <a:schemeClr val="accent5">
                    <a:lumMod val="50000"/>
                  </a:schemeClr>
                </a:solidFill>
              </a:rPr>
              <a:t>il</a:t>
            </a:r>
            <a:r>
              <a:rPr lang="en-US" sz="1200" dirty="0">
                <a:solidFill>
                  <a:schemeClr val="accent5">
                    <a:lumMod val="50000"/>
                  </a:schemeClr>
                </a:solidFill>
              </a:rPr>
              <a:t> y a [13/36/8]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sz="1200" dirty="0">
              <a:solidFill>
                <a:schemeClr val="accent5">
                  <a:lumMod val="50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077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revise the phrase </a:t>
            </a:r>
            <a:r>
              <a:rPr lang="en-GB" b="0" i="1" dirty="0"/>
              <a:t>comment </a:t>
            </a:r>
            <a:r>
              <a:rPr lang="en-GB" b="0" i="1" dirty="0" err="1"/>
              <a:t>ça</a:t>
            </a:r>
            <a:r>
              <a:rPr lang="en-GB" b="0" i="1" dirty="0"/>
              <a:t> </a:t>
            </a:r>
            <a:r>
              <a:rPr lang="en-GB" b="0" i="1" dirty="0" err="1"/>
              <a:t>s’écrit</a:t>
            </a:r>
            <a:r>
              <a:rPr lang="en-GB" b="0" i="1" dirty="0"/>
              <a:t> ?</a:t>
            </a:r>
          </a:p>
          <a:p>
            <a:endParaRPr lang="en-GB" b="0" i="1" dirty="0"/>
          </a:p>
          <a:p>
            <a:r>
              <a:rPr lang="en-GB" b="1" i="0" dirty="0"/>
              <a:t>Note:</a:t>
            </a:r>
            <a:r>
              <a:rPr lang="en-GB" b="0" i="0" dirty="0"/>
              <a:t> [explain se = how that itself writes]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224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revise all SSCs learned in Y7.</a:t>
            </a:r>
            <a:br>
              <a:rPr lang="en-GB" dirty="0"/>
            </a:br>
            <a:br>
              <a:rPr lang="en-GB" dirty="0"/>
            </a:br>
            <a:r>
              <a:rPr lang="en-GB" b="1" dirty="0"/>
              <a:t>Procedure:</a:t>
            </a:r>
            <a:br>
              <a:rPr lang="en-GB" dirty="0"/>
            </a:br>
            <a:r>
              <a:rPr lang="en-GB" dirty="0"/>
              <a:t>1. Click to hear SSCs and source words to said aloud. Students repeat. </a:t>
            </a:r>
          </a:p>
          <a:p>
            <a:r>
              <a:rPr lang="en-GB" dirty="0"/>
              <a:t>2. Point at SSCs at random. Ask ‘</a:t>
            </a:r>
            <a:r>
              <a:rPr lang="en-GB" i="1" dirty="0"/>
              <a:t>Comment </a:t>
            </a:r>
            <a:r>
              <a:rPr lang="en-GB" i="1" dirty="0" err="1"/>
              <a:t>dit</a:t>
            </a:r>
            <a:r>
              <a:rPr lang="en-GB" i="1" dirty="0"/>
              <a:t>-on la SSC</a:t>
            </a:r>
            <a:r>
              <a:rPr lang="en-GB" dirty="0"/>
              <a:t>?’ Students say it aloud. </a:t>
            </a:r>
          </a:p>
          <a:p>
            <a:r>
              <a:rPr lang="en-GB" dirty="0"/>
              <a:t>3. Ask ‘</a:t>
            </a:r>
            <a:r>
              <a:rPr lang="en-GB" i="1" dirty="0"/>
              <a:t>Comment </a:t>
            </a:r>
            <a:r>
              <a:rPr lang="en-GB" i="1" dirty="0" err="1"/>
              <a:t>dit</a:t>
            </a:r>
            <a:r>
              <a:rPr lang="en-GB" i="1" dirty="0"/>
              <a:t>-on le mot?’ </a:t>
            </a:r>
            <a:r>
              <a:rPr lang="en-GB" i="0" dirty="0"/>
              <a:t>Students say </a:t>
            </a:r>
            <a:r>
              <a:rPr lang="en-GB" dirty="0"/>
              <a:t>the source word aloud. Click to check pronunciation.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000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revise letter names and pronunciation</a:t>
            </a:r>
            <a:br>
              <a:rPr lang="en-GB" dirty="0"/>
            </a:br>
            <a:br>
              <a:rPr lang="en-GB" dirty="0"/>
            </a:br>
            <a:r>
              <a:rPr lang="en-GB" b="1" dirty="0"/>
              <a:t>Procedure:</a:t>
            </a:r>
            <a:br>
              <a:rPr lang="en-GB" dirty="0"/>
            </a:br>
            <a:r>
              <a:rPr lang="en-GB" dirty="0"/>
              <a:t>1. Click on each letter to hear it said aloud. Students repeat.</a:t>
            </a:r>
          </a:p>
          <a:p>
            <a:r>
              <a:rPr lang="en-GB" dirty="0"/>
              <a:t>2. Click on the speaker to hear the full alphabet said aloud. Students say the alphabet along with the recording.</a:t>
            </a:r>
          </a:p>
          <a:p>
            <a:r>
              <a:rPr lang="en-GB" dirty="0"/>
              <a:t>3. Point at letters at random. Students say them out loud. Click to check pronunciation.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910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revise the written form of twelve of this week’s revisited words, and to practise saying letter names</a:t>
            </a:r>
            <a:br>
              <a:rPr lang="en-GB" dirty="0"/>
            </a:br>
            <a:br>
              <a:rPr lang="en-GB" dirty="0"/>
            </a:br>
            <a:r>
              <a:rPr lang="en-GB" b="1" dirty="0"/>
              <a:t>Procedure:</a:t>
            </a:r>
            <a:br>
              <a:rPr lang="en-GB" dirty="0"/>
            </a:br>
            <a:r>
              <a:rPr lang="en-GB" dirty="0"/>
              <a:t>1. Tell students that the orange question marks in the slide hide a letter. This letter is shared by all three words. Students will see the other letters revealed one by one and the first person to guess the words, and the mystery letter they share, is the winner.</a:t>
            </a:r>
          </a:p>
          <a:p>
            <a:r>
              <a:rPr lang="en-GB" dirty="0"/>
              <a:t>2. On clicks, the letters within a box disappear one by one (the least revealing letters disappear first).</a:t>
            </a:r>
          </a:p>
          <a:p>
            <a:r>
              <a:rPr lang="en-GB" dirty="0"/>
              <a:t>3. If a student thinks they know the letter, they say </a:t>
            </a:r>
            <a:r>
              <a:rPr lang="en-GB" i="1" dirty="0"/>
              <a:t>‘</a:t>
            </a:r>
            <a:r>
              <a:rPr lang="en-GB" i="1" dirty="0" err="1"/>
              <a:t>J’ai</a:t>
            </a:r>
            <a:r>
              <a:rPr lang="en-GB" i="1" dirty="0"/>
              <a:t> la </a:t>
            </a:r>
            <a:r>
              <a:rPr lang="en-GB" i="1" dirty="0" err="1"/>
              <a:t>réponse</a:t>
            </a:r>
            <a:r>
              <a:rPr lang="en-GB" i="1" dirty="0"/>
              <a:t> !’</a:t>
            </a:r>
            <a:endParaRPr lang="en-GB" dirty="0"/>
          </a:p>
          <a:p>
            <a:r>
              <a:rPr lang="en-GB" dirty="0"/>
              <a:t>4. Ask </a:t>
            </a:r>
            <a:r>
              <a:rPr lang="en-GB" i="1" dirty="0"/>
              <a:t>‘</a:t>
            </a:r>
            <a:r>
              <a:rPr lang="en-GB" i="1" dirty="0" err="1"/>
              <a:t>C’est</a:t>
            </a:r>
            <a:r>
              <a:rPr lang="en-GB" i="1" dirty="0"/>
              <a:t> </a:t>
            </a:r>
            <a:r>
              <a:rPr lang="en-GB" i="1" dirty="0" err="1"/>
              <a:t>quel</a:t>
            </a:r>
            <a:r>
              <a:rPr lang="en-GB" i="1" dirty="0"/>
              <a:t> mot ?’</a:t>
            </a:r>
            <a:endParaRPr lang="en-GB" dirty="0"/>
          </a:p>
          <a:p>
            <a:r>
              <a:rPr lang="en-GB" dirty="0"/>
              <a:t>5. The student says the names of the words they recognise.</a:t>
            </a:r>
          </a:p>
          <a:p>
            <a:r>
              <a:rPr lang="en-GB" dirty="0"/>
              <a:t>6. Ask </a:t>
            </a:r>
            <a:r>
              <a:rPr lang="en-GB" i="1" dirty="0"/>
              <a:t>‘Comment </a:t>
            </a:r>
            <a:r>
              <a:rPr lang="en-GB" i="1" dirty="0" err="1"/>
              <a:t>ça</a:t>
            </a:r>
            <a:r>
              <a:rPr lang="en-GB" i="1" dirty="0"/>
              <a:t> </a:t>
            </a:r>
            <a:r>
              <a:rPr lang="en-GB" i="1" dirty="0" err="1"/>
              <a:t>s’écrit</a:t>
            </a:r>
            <a:r>
              <a:rPr lang="en-GB" i="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The student spells the names of the words they recognise.</a:t>
            </a:r>
          </a:p>
          <a:p>
            <a:r>
              <a:rPr lang="en-GB" dirty="0"/>
              <a:t>8. Click to reveal any remaining letters and ask </a:t>
            </a:r>
            <a:r>
              <a:rPr lang="en-GB" b="0" i="1" dirty="0"/>
              <a:t>‘</a:t>
            </a:r>
            <a:r>
              <a:rPr lang="en-GB" b="0" i="1" dirty="0" err="1"/>
              <a:t>C’est</a:t>
            </a:r>
            <a:r>
              <a:rPr lang="en-GB" b="0" i="1" dirty="0"/>
              <a:t> quelle </a:t>
            </a:r>
            <a:r>
              <a:rPr lang="en-GB" b="0" i="1" dirty="0" err="1"/>
              <a:t>lettre</a:t>
            </a:r>
            <a:r>
              <a:rPr lang="en-GB" b="0" i="1" dirty="0"/>
              <a:t> ?’</a:t>
            </a:r>
            <a:endParaRPr lang="en-GB" sz="1200" b="0" i="1" dirty="0">
              <a:solidFill>
                <a:schemeClr val="bg1"/>
              </a:solidFill>
            </a:endParaRPr>
          </a:p>
          <a:p>
            <a:r>
              <a:rPr lang="en-GB" sz="1200" b="0" dirty="0">
                <a:solidFill>
                  <a:schemeClr val="bg1"/>
                </a:solidFill>
              </a:rPr>
              <a:t>9. The solution is revealed on a final click.</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cognates used (1 is the most frequent word in French): </a:t>
            </a:r>
            <a:br>
              <a:rPr lang="en-GB" baseline="0" dirty="0"/>
            </a:br>
            <a:r>
              <a:rPr lang="en-GB" baseline="0" dirty="0" err="1"/>
              <a:t>commun</a:t>
            </a:r>
            <a:r>
              <a:rPr lang="en-GB" baseline="0" dirty="0"/>
              <a:t> [780]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revise the form and meaning of eight of this week’s revisited words, and practice eight letters of the alphabet</a:t>
            </a:r>
            <a:br>
              <a:rPr lang="en-GB" dirty="0"/>
            </a:br>
            <a:br>
              <a:rPr lang="en-GB" dirty="0"/>
            </a:br>
            <a:r>
              <a:rPr lang="en-GB" b="1" dirty="0"/>
              <a:t>Procedure:</a:t>
            </a:r>
            <a:br>
              <a:rPr lang="en-GB" dirty="0"/>
            </a:br>
            <a:r>
              <a:rPr lang="en-GB" dirty="0"/>
              <a:t>1. Students volunteer a letter and choose a number to try to find a match. A pair consists of a letter and a picture starting with that letter.</a:t>
            </a:r>
          </a:p>
          <a:p>
            <a:r>
              <a:rPr lang="en-GB" dirty="0"/>
              <a:t>2. Click on the chosen number to reveal a picture. </a:t>
            </a:r>
          </a:p>
          <a:p>
            <a:r>
              <a:rPr lang="en-GB" dirty="0"/>
              <a:t>3. Teacher asks </a:t>
            </a:r>
            <a:r>
              <a:rPr lang="en-GB" dirty="0" err="1"/>
              <a:t>eg.</a:t>
            </a:r>
            <a:r>
              <a:rPr lang="en-GB" dirty="0"/>
              <a:t>: </a:t>
            </a:r>
            <a:r>
              <a:rPr lang="en-GB" i="1" dirty="0"/>
              <a:t>‘</a:t>
            </a:r>
            <a:r>
              <a:rPr lang="fr-FR" i="1" noProof="0" dirty="0"/>
              <a:t>Ça s’écrit avec un « s » ?’</a:t>
            </a:r>
            <a:r>
              <a:rPr lang="fr-FR" i="0" noProof="0" dirty="0"/>
              <a:t>. </a:t>
            </a:r>
            <a:r>
              <a:rPr lang="en-GB" i="0" dirty="0"/>
              <a:t>Student responds </a:t>
            </a:r>
            <a:r>
              <a:rPr lang="en-GB" i="1" dirty="0"/>
              <a:t>‘</a:t>
            </a:r>
            <a:r>
              <a:rPr lang="en-GB" i="1" dirty="0" err="1"/>
              <a:t>oui</a:t>
            </a:r>
            <a:r>
              <a:rPr lang="en-GB" i="1" dirty="0"/>
              <a:t> / non’</a:t>
            </a:r>
            <a:r>
              <a:rPr lang="en-GB" i="0" dirty="0"/>
              <a:t>.</a:t>
            </a:r>
            <a:endParaRPr lang="en-GB" i="1" dirty="0"/>
          </a:p>
          <a:p>
            <a:r>
              <a:rPr lang="en-GB" dirty="0"/>
              <a:t>4. If it is not a match, click on the picture to hide it again. If it is a match, teacher asks </a:t>
            </a:r>
            <a:r>
              <a:rPr lang="en-GB" i="1" dirty="0"/>
              <a:t>‘</a:t>
            </a:r>
            <a:r>
              <a:rPr lang="en-GB" i="1" dirty="0" err="1"/>
              <a:t>C’est</a:t>
            </a:r>
            <a:r>
              <a:rPr lang="en-GB" i="1" dirty="0"/>
              <a:t> quoi le mot ?</a:t>
            </a:r>
            <a:r>
              <a:rPr lang="en-GB" i="0" dirty="0"/>
              <a:t>’. If</a:t>
            </a:r>
            <a:r>
              <a:rPr lang="en-GB" dirty="0"/>
              <a:t> the student responds correctly, click on the letter to reveal a pair of clapping hands. If the student responds incorrectly, tell them the answer and reveal the clapping hands once they have said the word correctly three times.</a:t>
            </a:r>
          </a:p>
          <a:p>
            <a:r>
              <a:rPr lang="en-GB" dirty="0"/>
              <a:t>5. Repeat steps 1-4 with the remaining squares.</a:t>
            </a:r>
          </a:p>
          <a:p>
            <a:endParaRPr lang="en-GB" dirty="0"/>
          </a:p>
          <a:p>
            <a:r>
              <a:rPr lang="en-GB" b="1"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H-3 (homme)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L-8 (lire)</a:t>
            </a:r>
          </a:p>
          <a:p>
            <a:r>
              <a:rPr lang="en-GB" dirty="0"/>
              <a:t>D-1 (</a:t>
            </a:r>
            <a:r>
              <a:rPr lang="en-GB" dirty="0" err="1"/>
              <a:t>douze</a:t>
            </a:r>
            <a:r>
              <a:rPr lang="en-GB" dirty="0"/>
              <a:t>)</a:t>
            </a:r>
          </a:p>
          <a:p>
            <a:r>
              <a:rPr lang="en-GB" dirty="0"/>
              <a:t>Q-6 (</a:t>
            </a:r>
            <a:r>
              <a:rPr lang="en-GB" dirty="0" err="1"/>
              <a:t>quatre</a:t>
            </a:r>
            <a:r>
              <a:rPr lang="en-GB" dirty="0"/>
              <a:t>)</a:t>
            </a:r>
          </a:p>
          <a:p>
            <a:r>
              <a:rPr lang="en-GB" dirty="0"/>
              <a:t>C-4 (courses)</a:t>
            </a:r>
          </a:p>
          <a:p>
            <a:pPr marL="0" indent="0">
              <a:buNone/>
            </a:pPr>
            <a:r>
              <a:rPr lang="en-GB" dirty="0"/>
              <a:t>P-5 (</a:t>
            </a:r>
            <a:r>
              <a:rPr lang="en-GB" dirty="0" err="1"/>
              <a:t>parler</a:t>
            </a:r>
            <a:r>
              <a:rPr lang="en-GB" dirty="0"/>
              <a:t>)</a:t>
            </a:r>
          </a:p>
          <a:p>
            <a:pPr marL="0" indent="0">
              <a:buNone/>
            </a:pPr>
            <a:r>
              <a:rPr lang="en-GB" dirty="0"/>
              <a:t>F-7 (fruit)</a:t>
            </a:r>
          </a:p>
          <a:p>
            <a:pPr marL="0" indent="0">
              <a:buNone/>
            </a:pPr>
            <a:r>
              <a:rPr lang="en-GB" dirty="0"/>
              <a:t>V-2 (</a:t>
            </a:r>
            <a:r>
              <a:rPr lang="en-GB" dirty="0" err="1"/>
              <a:t>vêtements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cognates used (1 is the most frequent word in French): </a:t>
            </a:r>
            <a:br>
              <a:rPr lang="en-GB" baseline="0" dirty="0"/>
            </a:br>
            <a:r>
              <a:rPr lang="en-GB" baseline="0" dirty="0" err="1"/>
              <a:t>paire</a:t>
            </a:r>
            <a:r>
              <a:rPr lang="en-GB" baseline="0" dirty="0"/>
              <a:t> [3926]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aural comprehension and transcription of letters of the alphabet</a:t>
            </a:r>
            <a:br>
              <a:rPr lang="en-GB" dirty="0"/>
            </a:br>
            <a:br>
              <a:rPr lang="en-GB" dirty="0"/>
            </a:br>
            <a:r>
              <a:rPr lang="en-GB" b="1" dirty="0"/>
              <a:t>Procedure: </a:t>
            </a:r>
          </a:p>
          <a:p>
            <a:r>
              <a:rPr lang="en-GB" b="0" dirty="0"/>
              <a:t>1. Check students understand task instructions. Ask students where they have they met pronoun </a:t>
            </a:r>
            <a:r>
              <a:rPr lang="en-GB" b="0" i="1" dirty="0"/>
              <a:t>on </a:t>
            </a:r>
            <a:r>
              <a:rPr lang="en-GB" b="0" i="0" dirty="0"/>
              <a:t>before (in the phrase </a:t>
            </a:r>
            <a:r>
              <a:rPr lang="en-GB" b="0" i="1" dirty="0"/>
              <a:t>comment </a:t>
            </a:r>
            <a:r>
              <a:rPr lang="en-GB" b="0" i="1" dirty="0" err="1"/>
              <a:t>dit</a:t>
            </a:r>
            <a:r>
              <a:rPr lang="en-GB" b="0" i="1" dirty="0"/>
              <a:t>-on </a:t>
            </a:r>
            <a:r>
              <a:rPr lang="en-GB" b="0" i="0" dirty="0"/>
              <a:t>in Lesson 1) and what it means here.</a:t>
            </a:r>
            <a:endParaRPr lang="en-GB" b="0" dirty="0"/>
          </a:p>
          <a:p>
            <a:r>
              <a:rPr lang="en-GB" b="0" dirty="0"/>
              <a:t>2. Click on a number to hear a dialogue between </a:t>
            </a:r>
            <a:r>
              <a:rPr lang="en-GB" b="0" dirty="0" err="1"/>
              <a:t>Noura</a:t>
            </a:r>
            <a:r>
              <a:rPr lang="en-GB" b="0" dirty="0"/>
              <a:t> and </a:t>
            </a:r>
            <a:r>
              <a:rPr lang="en-GB" b="0" dirty="0" err="1"/>
              <a:t>Léa</a:t>
            </a:r>
            <a:r>
              <a:rPr lang="en-GB" b="0" dirty="0"/>
              <a:t>.</a:t>
            </a:r>
            <a:br>
              <a:rPr lang="en-GB" dirty="0"/>
            </a:br>
            <a:r>
              <a:rPr lang="en-GB" dirty="0"/>
              <a:t>3. Students write down the place names based on the spelling they hear.</a:t>
            </a:r>
          </a:p>
          <a:p>
            <a:r>
              <a:rPr lang="en-GB" dirty="0"/>
              <a:t>4. Click to check.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C’est</a:t>
            </a:r>
            <a:r>
              <a:rPr lang="en-GB" dirty="0"/>
              <a:t> </a:t>
            </a:r>
            <a:r>
              <a:rPr lang="en-GB" dirty="0" err="1"/>
              <a:t>où</a:t>
            </a:r>
            <a:r>
              <a:rPr lang="en-GB" dirty="0"/>
              <a:t> </a:t>
            </a:r>
            <a:r>
              <a:rPr lang="en-GB" dirty="0" err="1"/>
              <a:t>ça</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err="1"/>
              <a:t>Ça</a:t>
            </a:r>
            <a:r>
              <a:rPr lang="en-GB" b="1" i="1" dirty="0"/>
              <a:t> </a:t>
            </a:r>
            <a:r>
              <a:rPr lang="en-GB" b="1" i="1" dirty="0" err="1"/>
              <a:t>c’est</a:t>
            </a:r>
            <a:r>
              <a:rPr lang="en-GB" b="1" i="1" dirty="0"/>
              <a:t> Tournai. </a:t>
            </a:r>
            <a:endParaRPr lang="en-GB" sz="120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4472C4">
                    <a:lumMod val="50000"/>
                  </a:srgbClr>
                </a:solidFill>
              </a:rPr>
              <a:t>Comment </a:t>
            </a:r>
            <a:r>
              <a:rPr lang="en-GB" sz="1200" b="0" dirty="0" err="1">
                <a:solidFill>
                  <a:srgbClr val="4472C4">
                    <a:lumMod val="50000"/>
                  </a:srgbClr>
                </a:solidFill>
              </a:rPr>
              <a:t>ça</a:t>
            </a:r>
            <a:r>
              <a:rPr lang="en-GB" sz="1200" b="0" dirty="0">
                <a:solidFill>
                  <a:srgbClr val="4472C4">
                    <a:lumMod val="50000"/>
                  </a:srgbClr>
                </a:solidFill>
              </a:rPr>
              <a:t> </a:t>
            </a:r>
            <a:r>
              <a:rPr lang="en-GB" sz="1200" b="0" dirty="0" err="1">
                <a:solidFill>
                  <a:srgbClr val="4472C4">
                    <a:lumMod val="50000"/>
                  </a:srgbClr>
                </a:solidFill>
              </a:rPr>
              <a:t>s’écrit</a:t>
            </a:r>
            <a:r>
              <a:rPr lang="en-GB" sz="1200" b="0" dirty="0">
                <a:solidFill>
                  <a:srgbClr val="4472C4">
                    <a:lumMod val="50000"/>
                  </a:srgb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a:solidFill>
                  <a:srgbClr val="4472C4">
                    <a:lumMod val="50000"/>
                  </a:srgbClr>
                </a:solidFill>
              </a:rPr>
              <a:t>T-O-U-R-N-A-I.</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C’est</a:t>
            </a:r>
            <a:r>
              <a:rPr lang="en-GB" dirty="0"/>
              <a:t> </a:t>
            </a:r>
            <a:r>
              <a:rPr lang="en-GB" dirty="0" err="1"/>
              <a:t>où</a:t>
            </a:r>
            <a:r>
              <a:rPr lang="en-GB" dirty="0"/>
              <a:t> </a:t>
            </a:r>
            <a:r>
              <a:rPr lang="en-GB" dirty="0" err="1"/>
              <a:t>ça</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err="1">
                <a:solidFill>
                  <a:srgbClr val="4472C4">
                    <a:lumMod val="50000"/>
                  </a:srgbClr>
                </a:solidFill>
              </a:rPr>
              <a:t>Ça</a:t>
            </a:r>
            <a:r>
              <a:rPr lang="ja-JP" altLang="en-US" sz="1200" b="1" i="1" dirty="0">
                <a:solidFill>
                  <a:srgbClr val="4472C4">
                    <a:lumMod val="50000"/>
                  </a:srgbClr>
                </a:solidFill>
              </a:rPr>
              <a:t> </a:t>
            </a:r>
            <a:r>
              <a:rPr lang="en-GB" altLang="ja-JP" sz="1200" b="1" i="1" dirty="0" err="1">
                <a:solidFill>
                  <a:srgbClr val="4472C4">
                    <a:lumMod val="50000"/>
                  </a:srgbClr>
                </a:solidFill>
              </a:rPr>
              <a:t>c’est</a:t>
            </a:r>
            <a:r>
              <a:rPr lang="ja-JP" altLang="en-US" sz="1200" b="1" i="1" dirty="0">
                <a:solidFill>
                  <a:srgbClr val="4472C4">
                    <a:lumMod val="50000"/>
                  </a:srgbClr>
                </a:solidFill>
              </a:rPr>
              <a:t> </a:t>
            </a:r>
            <a:r>
              <a:rPr lang="en-GB" altLang="ja-JP" sz="1200" b="1" i="1" dirty="0" err="1">
                <a:solidFill>
                  <a:srgbClr val="4472C4">
                    <a:lumMod val="50000"/>
                  </a:srgbClr>
                </a:solidFill>
              </a:rPr>
              <a:t>Rumelange</a:t>
            </a:r>
            <a:r>
              <a:rPr lang="en-GB" altLang="ja-JP" sz="1200" b="1" i="1" dirty="0">
                <a:solidFill>
                  <a:srgbClr val="4472C4">
                    <a:lumMod val="50000"/>
                  </a:srgbClr>
                </a:solidFill>
              </a:rPr>
              <a:t>.</a:t>
            </a:r>
            <a:endParaRPr lang="en-GB" sz="120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4472C4">
                    <a:lumMod val="50000"/>
                  </a:srgbClr>
                </a:solidFill>
              </a:rPr>
              <a:t>Comment </a:t>
            </a:r>
            <a:r>
              <a:rPr lang="en-GB" sz="1200" b="0" dirty="0" err="1">
                <a:solidFill>
                  <a:srgbClr val="4472C4">
                    <a:lumMod val="50000"/>
                  </a:srgbClr>
                </a:solidFill>
              </a:rPr>
              <a:t>ça</a:t>
            </a:r>
            <a:r>
              <a:rPr lang="en-GB" sz="1200" b="0" dirty="0">
                <a:solidFill>
                  <a:srgbClr val="4472C4">
                    <a:lumMod val="50000"/>
                  </a:srgbClr>
                </a:solidFill>
              </a:rPr>
              <a:t> </a:t>
            </a:r>
            <a:r>
              <a:rPr lang="en-GB" sz="1200" b="0" dirty="0" err="1">
                <a:solidFill>
                  <a:srgbClr val="4472C4">
                    <a:lumMod val="50000"/>
                  </a:srgbClr>
                </a:solidFill>
              </a:rPr>
              <a:t>s’écrit</a:t>
            </a:r>
            <a:r>
              <a:rPr lang="en-GB" sz="1200" b="0" dirty="0">
                <a:solidFill>
                  <a:srgbClr val="4472C4">
                    <a:lumMod val="50000"/>
                  </a:srgb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a:solidFill>
                  <a:srgbClr val="4472C4">
                    <a:lumMod val="50000"/>
                  </a:srgbClr>
                </a:solidFill>
              </a:rPr>
              <a:t>R-U-M-E-L-A-N-G-E.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C’est</a:t>
            </a:r>
            <a:r>
              <a:rPr lang="en-GB" dirty="0"/>
              <a:t> </a:t>
            </a:r>
            <a:r>
              <a:rPr lang="en-GB" dirty="0" err="1"/>
              <a:t>où</a:t>
            </a:r>
            <a:r>
              <a:rPr lang="en-GB" dirty="0"/>
              <a:t> </a:t>
            </a:r>
            <a:r>
              <a:rPr lang="en-GB" dirty="0" err="1"/>
              <a:t>ça</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err="1"/>
              <a:t>Ça</a:t>
            </a:r>
            <a:r>
              <a:rPr lang="en-GB" b="1" i="1" dirty="0"/>
              <a:t> </a:t>
            </a:r>
            <a:r>
              <a:rPr lang="en-GB" b="1" i="1" dirty="0" err="1"/>
              <a:t>c’est</a:t>
            </a:r>
            <a:r>
              <a:rPr lang="en-GB" b="1" i="1" dirty="0"/>
              <a:t> Montreux.</a:t>
            </a:r>
            <a:endParaRPr lang="en-GB" sz="120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4472C4">
                    <a:lumMod val="50000"/>
                  </a:srgbClr>
                </a:solidFill>
              </a:rPr>
              <a:t>Comment </a:t>
            </a:r>
            <a:r>
              <a:rPr lang="en-GB" sz="1200" b="0" dirty="0" err="1">
                <a:solidFill>
                  <a:srgbClr val="4472C4">
                    <a:lumMod val="50000"/>
                  </a:srgbClr>
                </a:solidFill>
              </a:rPr>
              <a:t>ça</a:t>
            </a:r>
            <a:r>
              <a:rPr lang="en-GB" sz="1200" b="0" dirty="0">
                <a:solidFill>
                  <a:srgbClr val="4472C4">
                    <a:lumMod val="50000"/>
                  </a:srgbClr>
                </a:solidFill>
              </a:rPr>
              <a:t> </a:t>
            </a:r>
            <a:r>
              <a:rPr lang="en-GB" sz="1200" b="0" dirty="0" err="1">
                <a:solidFill>
                  <a:srgbClr val="4472C4">
                    <a:lumMod val="50000"/>
                  </a:srgbClr>
                </a:solidFill>
              </a:rPr>
              <a:t>s’écrit</a:t>
            </a:r>
            <a:r>
              <a:rPr lang="en-GB" sz="1200" b="0" dirty="0">
                <a:solidFill>
                  <a:srgbClr val="4472C4">
                    <a:lumMod val="50000"/>
                  </a:srgb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a:solidFill>
                  <a:srgbClr val="4472C4">
                    <a:lumMod val="50000"/>
                  </a:srgbClr>
                </a:solidFill>
              </a:rPr>
              <a:t>M-O-N-T-R-E-U-X.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C’est</a:t>
            </a:r>
            <a:r>
              <a:rPr lang="en-GB" dirty="0"/>
              <a:t> </a:t>
            </a:r>
            <a:r>
              <a:rPr lang="en-GB" dirty="0" err="1"/>
              <a:t>où</a:t>
            </a:r>
            <a:r>
              <a:rPr lang="en-GB" dirty="0"/>
              <a:t> </a:t>
            </a:r>
            <a:r>
              <a:rPr lang="en-GB" dirty="0" err="1"/>
              <a:t>ça</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err="1"/>
              <a:t>Ça</a:t>
            </a:r>
            <a:r>
              <a:rPr lang="en-GB" b="1" i="1" dirty="0"/>
              <a:t> </a:t>
            </a:r>
            <a:r>
              <a:rPr lang="en-GB" b="1" i="1" dirty="0" err="1"/>
              <a:t>c’est</a:t>
            </a:r>
            <a:r>
              <a:rPr lang="en-GB" b="1" i="1" dirty="0"/>
              <a:t> Monte Carlo.</a:t>
            </a:r>
            <a:endParaRPr lang="en-GB" sz="120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4472C4">
                    <a:lumMod val="50000"/>
                  </a:srgbClr>
                </a:solidFill>
              </a:rPr>
              <a:t>Comment </a:t>
            </a:r>
            <a:r>
              <a:rPr lang="en-GB" sz="1200" b="0" dirty="0" err="1">
                <a:solidFill>
                  <a:srgbClr val="4472C4">
                    <a:lumMod val="50000"/>
                  </a:srgbClr>
                </a:solidFill>
              </a:rPr>
              <a:t>ça</a:t>
            </a:r>
            <a:r>
              <a:rPr lang="en-GB" sz="1200" b="0" dirty="0">
                <a:solidFill>
                  <a:srgbClr val="4472C4">
                    <a:lumMod val="50000"/>
                  </a:srgbClr>
                </a:solidFill>
              </a:rPr>
              <a:t> </a:t>
            </a:r>
            <a:r>
              <a:rPr lang="en-GB" sz="1200" b="0" dirty="0" err="1">
                <a:solidFill>
                  <a:srgbClr val="4472C4">
                    <a:lumMod val="50000"/>
                  </a:srgbClr>
                </a:solidFill>
              </a:rPr>
              <a:t>s’écrit</a:t>
            </a:r>
            <a:r>
              <a:rPr lang="en-GB" sz="1200" b="0" dirty="0">
                <a:solidFill>
                  <a:srgbClr val="4472C4">
                    <a:lumMod val="50000"/>
                  </a:srgb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err="1">
                <a:solidFill>
                  <a:srgbClr val="4472C4">
                    <a:lumMod val="50000"/>
                  </a:srgbClr>
                </a:solidFill>
              </a:rPr>
              <a:t>C’est</a:t>
            </a:r>
            <a:r>
              <a:rPr lang="en-GB" sz="1200" b="1" i="1" dirty="0">
                <a:solidFill>
                  <a:srgbClr val="4472C4">
                    <a:lumMod val="50000"/>
                  </a:srgbClr>
                </a:solidFill>
              </a:rPr>
              <a:t> deux mots: M-O-N-T-E, et C-A-R-L-O.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a:t>
            </a:r>
            <a:r>
              <a:rPr lang="en-GB" b="0" dirty="0"/>
              <a:t>for two slides.</a:t>
            </a:r>
            <a:br>
              <a:rPr lang="en-GB" dirty="0"/>
            </a:br>
            <a:br>
              <a:rPr lang="en-GB" b="1" dirty="0"/>
            </a:br>
            <a:r>
              <a:rPr lang="en-GB" b="1" dirty="0"/>
              <a:t>Aim: </a:t>
            </a:r>
            <a:r>
              <a:rPr lang="en-GB" b="0" dirty="0"/>
              <a:t>to practise hearing, writing and saying new words and their spellings</a:t>
            </a:r>
            <a:br>
              <a:rPr lang="en-GB" dirty="0"/>
            </a:br>
            <a:br>
              <a:rPr lang="en-GB" dirty="0"/>
            </a:br>
            <a:r>
              <a:rPr lang="en-GB" b="1" dirty="0"/>
              <a:t>Procedure:</a:t>
            </a:r>
            <a:br>
              <a:rPr lang="en-GB" dirty="0"/>
            </a:br>
            <a:r>
              <a:rPr lang="en-GB" dirty="0"/>
              <a:t>1. Starting with number 1, Partner B asks </a:t>
            </a:r>
            <a:r>
              <a:rPr lang="en-GB" i="1" dirty="0"/>
              <a:t>‘</a:t>
            </a:r>
            <a:r>
              <a:rPr lang="en-GB" i="1" dirty="0" err="1"/>
              <a:t>C’est</a:t>
            </a:r>
            <a:r>
              <a:rPr lang="en-GB" i="1" dirty="0"/>
              <a:t> </a:t>
            </a:r>
            <a:r>
              <a:rPr lang="en-GB" i="1" dirty="0" err="1"/>
              <a:t>où</a:t>
            </a:r>
            <a:r>
              <a:rPr lang="en-GB" i="1" dirty="0"/>
              <a:t> </a:t>
            </a:r>
            <a:r>
              <a:rPr lang="en-GB" i="1" dirty="0" err="1"/>
              <a:t>ça</a:t>
            </a:r>
            <a:r>
              <a:rPr lang="ja-JP" altLang="en-US" i="1" dirty="0"/>
              <a:t> </a:t>
            </a:r>
            <a:r>
              <a:rPr lang="en-GB" altLang="ja-JP" i="1" dirty="0"/>
              <a:t>?’</a:t>
            </a:r>
            <a:endParaRPr lang="en-GB" i="1" dirty="0"/>
          </a:p>
          <a:p>
            <a:r>
              <a:rPr lang="en-GB" dirty="0"/>
              <a:t>2. Partner B turns away from the board.</a:t>
            </a:r>
          </a:p>
          <a:p>
            <a:r>
              <a:rPr lang="en-GB" dirty="0"/>
              <a:t>3. Click to reveal the place name.</a:t>
            </a:r>
          </a:p>
          <a:p>
            <a:r>
              <a:rPr lang="en-GB" dirty="0"/>
              <a:t>4. Using their SSC knowledge, Partner A reads the word out loud.</a:t>
            </a:r>
          </a:p>
          <a:p>
            <a:r>
              <a:rPr lang="en-GB" dirty="0"/>
              <a:t>5. Partner B asks </a:t>
            </a:r>
            <a:r>
              <a:rPr lang="en-GB" i="1" dirty="0"/>
              <a:t>‘Comment </a:t>
            </a:r>
            <a:r>
              <a:rPr lang="en-GB" i="1" dirty="0" err="1"/>
              <a:t>ça</a:t>
            </a:r>
            <a:r>
              <a:rPr lang="en-GB" i="1" dirty="0"/>
              <a:t> </a:t>
            </a:r>
            <a:r>
              <a:rPr lang="en-GB" i="1" dirty="0" err="1"/>
              <a:t>s’écrit</a:t>
            </a:r>
            <a:r>
              <a:rPr lang="en-GB" i="1" dirty="0"/>
              <a:t> ?’</a:t>
            </a:r>
          </a:p>
          <a:p>
            <a:r>
              <a:rPr lang="en-GB" dirty="0"/>
              <a:t>5. Partner A spells the words while Partner B writes it down.</a:t>
            </a:r>
          </a:p>
          <a:p>
            <a:r>
              <a:rPr lang="en-GB" dirty="0"/>
              <a:t>6. Partner B turns back to the board to check the spelling.</a:t>
            </a:r>
          </a:p>
          <a:p>
            <a:r>
              <a:rPr lang="en-GB" dirty="0"/>
              <a:t>7. Click on the number to check pronunciation.</a:t>
            </a:r>
          </a:p>
          <a:p>
            <a:r>
              <a:rPr lang="en-GB" dirty="0"/>
              <a:t>8. Repeat for the remaining items, then move on to the next slide to swap roles.</a:t>
            </a:r>
          </a:p>
          <a:p>
            <a:endParaRPr lang="en-GB" dirty="0"/>
          </a:p>
          <a:p>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sz="1200" dirty="0">
                <a:solidFill>
                  <a:schemeClr val="accent5">
                    <a:lumMod val="50000"/>
                  </a:schemeClr>
                </a:solidFill>
              </a:rPr>
              <a:t>Sousse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GB" sz="1200" dirty="0">
                <a:solidFill>
                  <a:schemeClr val="accent5">
                    <a:lumMod val="50000"/>
                  </a:schemeClr>
                </a:solidFill>
              </a:rPr>
              <a:t>Ballou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lang="en-GB" sz="1200" dirty="0">
                <a:solidFill>
                  <a:schemeClr val="accent5">
                    <a:lumMod val="50000"/>
                  </a:schemeClr>
                </a:solidFill>
              </a:rPr>
              <a:t>Bamako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a:t>
            </a:r>
            <a:r>
              <a:rPr lang="en-GB" sz="1200" dirty="0">
                <a:solidFill>
                  <a:schemeClr val="accent5">
                    <a:lumMod val="50000"/>
                  </a:schemeClr>
                </a:solidFill>
              </a:rPr>
              <a:t>Libreville</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42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second part of the activity described on the previous slide.</a:t>
            </a:r>
            <a:br>
              <a:rPr lang="en-GB" dirty="0"/>
            </a:br>
            <a:r>
              <a:rPr lang="en-GB" dirty="0"/>
              <a:t>Students swap roles.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Gatineau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Carrefour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Dubedou</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Kourou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823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recap gender / number agreement with possessive adjectives (1</a:t>
            </a:r>
            <a:r>
              <a:rPr lang="en-US" b="0" baseline="30000" dirty="0"/>
              <a:t>st</a:t>
            </a:r>
            <a:r>
              <a:rPr lang="en-US" b="0" dirty="0"/>
              <a:t> and 2</a:t>
            </a:r>
            <a:r>
              <a:rPr lang="en-US" b="0" baseline="30000" dirty="0"/>
              <a:t>nd</a:t>
            </a:r>
            <a:r>
              <a:rPr lang="en-US" b="0" dirty="0"/>
              <a:t> person singular)</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GB" b="0" dirty="0"/>
              <a:t>Text segmentation exercise to revise genders of common nouns and practise gender / number agreement with possessive adjectives (1</a:t>
            </a:r>
            <a:r>
              <a:rPr lang="en-GB" b="0" baseline="30000" dirty="0"/>
              <a:t>st</a:t>
            </a:r>
            <a:r>
              <a:rPr lang="en-GB" b="0" dirty="0"/>
              <a:t>  and 2</a:t>
            </a:r>
            <a:r>
              <a:rPr lang="en-GB" b="0" baseline="30000" dirty="0"/>
              <a:t>nd</a:t>
            </a:r>
            <a:r>
              <a:rPr lang="en-GB" b="0" dirty="0"/>
              <a:t> person singular)</a:t>
            </a:r>
            <a:br>
              <a:rPr lang="en-GB" dirty="0"/>
            </a:br>
            <a:endParaRPr lang="en-US" b="1" dirty="0"/>
          </a:p>
          <a:p>
            <a:r>
              <a:rPr lang="en-US" b="1" dirty="0"/>
              <a:t>Procedure:</a:t>
            </a:r>
          </a:p>
          <a:p>
            <a:r>
              <a:rPr lang="en-GB" dirty="0"/>
              <a:t>1. Click on the number buttons to hear the story read aloud. Students read along. Note: the text has been divided into nine segments to facilitate teacher pausing.  Each segment pauses before the bold nouns as below. Each numbered segment picks up where the last left off – i.e., with the correct bold noun.</a:t>
            </a:r>
          </a:p>
          <a:p>
            <a:r>
              <a:rPr lang="en-GB" dirty="0"/>
              <a:t>2. Students work out which noun comes next (based on gender/number). </a:t>
            </a:r>
          </a:p>
          <a:p>
            <a:r>
              <a:rPr lang="en-GB" dirty="0"/>
              <a:t>3. Click to reveal the correct noun.</a:t>
            </a:r>
          </a:p>
          <a:p>
            <a:r>
              <a:rPr lang="en-GB" dirty="0"/>
              <a:t>4. Continue the audio and repeat for each set of nouns.</a:t>
            </a:r>
          </a:p>
          <a:p>
            <a:r>
              <a:rPr lang="en-GB" dirty="0"/>
              <a:t>5. Once all nouns are revealed, students write a short summary of the text in English (2-3 sentences).</a:t>
            </a:r>
          </a:p>
          <a:p>
            <a:endParaRPr lang="en-US" b="0" dirty="0"/>
          </a:p>
          <a:p>
            <a:r>
              <a:rPr lang="en-US" b="1" dirty="0"/>
              <a:t>Transcript:</a:t>
            </a:r>
          </a:p>
          <a:p>
            <a:r>
              <a:rPr lang="fr-FR" b="0" noProof="0" dirty="0"/>
              <a:t>Bonjour Abdel. Tu passes tes [</a:t>
            </a:r>
            <a:r>
              <a:rPr lang="fr-FR" b="1" noProof="0" dirty="0"/>
              <a:t>vacances</a:t>
            </a:r>
            <a:r>
              <a:rPr lang="fr-FR" b="0" noProof="0" dirty="0"/>
              <a:t>] comment ? Tu prends ta [</a:t>
            </a:r>
            <a:r>
              <a:rPr lang="fr-FR" b="1" noProof="0" dirty="0"/>
              <a:t>voiture</a:t>
            </a:r>
            <a:r>
              <a:rPr lang="fr-FR" b="0" noProof="0" dirty="0"/>
              <a:t>] pour faire des voyages ? </a:t>
            </a:r>
          </a:p>
          <a:p>
            <a:r>
              <a:rPr lang="fr-FR" b="0" noProof="0" dirty="0"/>
              <a:t>Je reviens au </a:t>
            </a:r>
            <a:r>
              <a:rPr lang="fr-FR" b="0" noProof="0" dirty="0" err="1"/>
              <a:t>college</a:t>
            </a:r>
            <a:r>
              <a:rPr lang="fr-FR" b="0" noProof="0" dirty="0"/>
              <a:t> aujourd’hui. Je dois donner mon [</a:t>
            </a:r>
            <a:r>
              <a:rPr lang="fr-FR" b="1" noProof="0" dirty="0"/>
              <a:t>portable</a:t>
            </a:r>
            <a:r>
              <a:rPr lang="fr-FR" b="0" noProof="0" dirty="0"/>
              <a:t>] au professeur en classe. C’est difficile ! Mais je peux travailler sur mon [</a:t>
            </a:r>
            <a:r>
              <a:rPr lang="fr-FR" b="1" noProof="0" dirty="0"/>
              <a:t>ordinateur</a:t>
            </a:r>
            <a:r>
              <a:rPr lang="fr-FR" b="0" noProof="0" dirty="0"/>
              <a:t>]. J’aime apprendre l’anglais en ce moment. C’est quoi ton [</a:t>
            </a:r>
            <a:r>
              <a:rPr lang="fr-FR" b="1" noProof="0" dirty="0"/>
              <a:t>mot</a:t>
            </a:r>
            <a:r>
              <a:rPr lang="fr-FR" b="0" noProof="0" dirty="0"/>
              <a:t>] préféré en anglais ?</a:t>
            </a:r>
          </a:p>
          <a:p>
            <a:r>
              <a:rPr lang="fr-FR" b="0" noProof="0" dirty="0"/>
              <a:t>Je dois dire au revoir – je cherche ma [</a:t>
            </a:r>
            <a:r>
              <a:rPr lang="fr-FR" b="1" noProof="0" dirty="0"/>
              <a:t>règle</a:t>
            </a:r>
            <a:r>
              <a:rPr lang="fr-FR" b="0" noProof="0" dirty="0"/>
              <a:t>] pour demain ! Je ne veux pas faire mes [</a:t>
            </a:r>
            <a:r>
              <a:rPr lang="fr-FR" b="1" noProof="0" dirty="0"/>
              <a:t>devoirs</a:t>
            </a:r>
            <a:r>
              <a:rPr lang="fr-FR" b="0" noProof="0" dirty="0"/>
              <a:t>]. Tu dis à tes [</a:t>
            </a:r>
            <a:r>
              <a:rPr lang="fr-FR" b="1" noProof="0" dirty="0"/>
              <a:t>parents</a:t>
            </a:r>
            <a:r>
              <a:rPr lang="fr-FR" b="0" noProof="0" dirty="0"/>
              <a:t>] : « Amir dit bonjour »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message [792], </a:t>
            </a:r>
            <a:r>
              <a:rPr lang="en-GB" baseline="0" dirty="0" err="1"/>
              <a:t>compléter</a:t>
            </a:r>
            <a:r>
              <a:rPr lang="en-GB" baseline="0" dirty="0"/>
              <a:t> [2034]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recap the use of </a:t>
            </a:r>
            <a:r>
              <a:rPr lang="en-US" b="0" i="1" dirty="0" err="1"/>
              <a:t>il</a:t>
            </a:r>
            <a:r>
              <a:rPr lang="en-US" b="0" i="1" dirty="0"/>
              <a:t>(s) </a:t>
            </a:r>
            <a:r>
              <a:rPr lang="en-US" b="0" i="0" dirty="0"/>
              <a:t>/ </a:t>
            </a:r>
            <a:r>
              <a:rPr lang="en-US" b="0" i="1" dirty="0" err="1"/>
              <a:t>elle</a:t>
            </a:r>
            <a:r>
              <a:rPr lang="en-US" b="0" i="1" dirty="0"/>
              <a:t>(s)</a:t>
            </a:r>
            <a:r>
              <a:rPr lang="en-US" b="0" i="0" dirty="0"/>
              <a:t> to mean ‘it’ / ‘they’</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gender agreement with </a:t>
            </a:r>
            <a:r>
              <a:rPr lang="en-US" b="0" i="1" dirty="0" err="1"/>
              <a:t>il</a:t>
            </a:r>
            <a:r>
              <a:rPr lang="en-US" b="0" i="1" dirty="0"/>
              <a:t>(s) </a:t>
            </a:r>
            <a:r>
              <a:rPr lang="en-US" b="0" i="0" dirty="0"/>
              <a:t>/ </a:t>
            </a:r>
            <a:r>
              <a:rPr lang="en-US" b="0" i="1" dirty="0" err="1"/>
              <a:t>elle</a:t>
            </a:r>
            <a:r>
              <a:rPr lang="en-US" b="0" i="1" dirty="0"/>
              <a:t>(s)</a:t>
            </a:r>
            <a:r>
              <a:rPr lang="en-US" b="0" i="0" dirty="0"/>
              <a:t> meaning ‘it’ / ‘they’</a:t>
            </a:r>
            <a:endParaRPr lang="en-US" b="1" dirty="0"/>
          </a:p>
          <a:p>
            <a:endParaRPr lang="en-US" b="1" dirty="0"/>
          </a:p>
          <a:p>
            <a:r>
              <a:rPr lang="en-US" b="1" dirty="0"/>
              <a:t>Procedure:</a:t>
            </a:r>
          </a:p>
          <a:p>
            <a:r>
              <a:rPr lang="en-US" b="0" dirty="0"/>
              <a:t>1. Teacher to check students know the gender of nouns before students do the task.</a:t>
            </a:r>
          </a:p>
          <a:p>
            <a:r>
              <a:rPr lang="en-US" b="0" dirty="0"/>
              <a:t>2. Write 1-8 and choose if the pronoun refers to the noun in picture ‘a’ or ‘b’.</a:t>
            </a:r>
          </a:p>
          <a:p>
            <a:r>
              <a:rPr lang="en-US" b="0" dirty="0"/>
              <a:t>3. Click to reveal the answers.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description [2779]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 </a:t>
            </a:r>
            <a:r>
              <a:rPr lang="en-US" b="0" dirty="0"/>
              <a:t>for 2 slides</a:t>
            </a:r>
            <a:endParaRPr lang="en-US" b="1" dirty="0"/>
          </a:p>
          <a:p>
            <a:endParaRPr lang="en-US" b="1" dirty="0"/>
          </a:p>
          <a:p>
            <a:r>
              <a:rPr lang="en-US" b="1" dirty="0"/>
              <a:t>Aim: </a:t>
            </a:r>
            <a:r>
              <a:rPr lang="en-US" b="0" dirty="0"/>
              <a:t>aural recognition and transcription of a range of Y7 SSCs to complete unknown words</a:t>
            </a:r>
            <a:endParaRPr lang="en-US" b="1" dirty="0"/>
          </a:p>
          <a:p>
            <a:endParaRPr lang="en-US" b="1" dirty="0"/>
          </a:p>
          <a:p>
            <a:r>
              <a:rPr lang="en-US" b="1" dirty="0"/>
              <a:t>Procedure:</a:t>
            </a:r>
          </a:p>
          <a:p>
            <a:r>
              <a:rPr lang="en-US" b="0" dirty="0"/>
              <a:t>1. Click the numbers to play the audio. Each sentence ends with the word to complete.</a:t>
            </a:r>
          </a:p>
          <a:p>
            <a:r>
              <a:rPr lang="en-US" b="0" dirty="0"/>
              <a:t>2. Students write 1-8 and the SSCs they hear (5-8 are on the next slide). Each dash represents one missing letter.</a:t>
            </a:r>
          </a:p>
          <a:p>
            <a:r>
              <a:rPr lang="en-US" b="0" dirty="0"/>
              <a:t>3. Click to reveal the answers.</a:t>
            </a:r>
          </a:p>
          <a:p>
            <a:endParaRPr lang="en-US" b="0" dirty="0"/>
          </a:p>
          <a:p>
            <a:r>
              <a:rPr lang="en-US" b="1" dirty="0"/>
              <a:t>Transcript:</a:t>
            </a:r>
          </a:p>
          <a:p>
            <a:pPr marL="228600" indent="-228600">
              <a:buAutoNum type="arabicPeriod"/>
            </a:pPr>
            <a:r>
              <a:rPr lang="en-US" b="0" dirty="0"/>
              <a:t>Je </a:t>
            </a:r>
            <a:r>
              <a:rPr lang="en-US" b="0" dirty="0" err="1"/>
              <a:t>regarde</a:t>
            </a:r>
            <a:r>
              <a:rPr lang="en-US" b="0" dirty="0"/>
              <a:t> un </a:t>
            </a:r>
            <a:r>
              <a:rPr lang="en-US" b="0" dirty="0" err="1"/>
              <a:t>magic</a:t>
            </a:r>
            <a:r>
              <a:rPr lang="en-US" b="1" dirty="0" err="1"/>
              <a:t>ien</a:t>
            </a:r>
            <a:r>
              <a:rPr lang="en-US" b="0" dirty="0"/>
              <a:t>.</a:t>
            </a:r>
          </a:p>
          <a:p>
            <a:pPr marL="228600" indent="-228600">
              <a:buAutoNum type="arabicPeriod"/>
            </a:pPr>
            <a:r>
              <a:rPr lang="en-US" b="0" dirty="0"/>
              <a:t>Je </a:t>
            </a:r>
            <a:r>
              <a:rPr lang="en-US" b="0" dirty="0" err="1"/>
              <a:t>vais</a:t>
            </a:r>
            <a:r>
              <a:rPr lang="en-US" b="0" dirty="0"/>
              <a:t> à la p</a:t>
            </a:r>
            <a:r>
              <a:rPr lang="en-US" b="1" dirty="0"/>
              <a:t>i</a:t>
            </a:r>
            <a:r>
              <a:rPr lang="en-US" b="0" dirty="0"/>
              <a:t>sc</a:t>
            </a:r>
            <a:r>
              <a:rPr lang="en-US" b="1" dirty="0"/>
              <a:t>i</a:t>
            </a:r>
            <a:r>
              <a:rPr lang="en-US" b="0" dirty="0"/>
              <a:t>ne.</a:t>
            </a:r>
          </a:p>
          <a:p>
            <a:pPr marL="228600" indent="-228600">
              <a:buAutoNum type="arabicPeriod"/>
            </a:pPr>
            <a:r>
              <a:rPr lang="en-US" b="0" dirty="0" err="1"/>
              <a:t>J’apprends</a:t>
            </a:r>
            <a:r>
              <a:rPr lang="en-US" b="0" dirty="0"/>
              <a:t> la </a:t>
            </a:r>
            <a:r>
              <a:rPr lang="en-US" b="0" dirty="0" err="1"/>
              <a:t>programma</a:t>
            </a:r>
            <a:r>
              <a:rPr lang="en-US" b="1" dirty="0" err="1"/>
              <a:t>tion</a:t>
            </a:r>
            <a:r>
              <a:rPr lang="en-US" b="0" dirty="0"/>
              <a:t>.</a:t>
            </a:r>
          </a:p>
          <a:p>
            <a:pPr marL="228600" indent="-228600">
              <a:buAutoNum type="arabicPeriod"/>
            </a:pPr>
            <a:r>
              <a:rPr lang="en-US" b="0" dirty="0"/>
              <a:t>Je </a:t>
            </a:r>
            <a:r>
              <a:rPr lang="en-US" b="0" dirty="0" err="1"/>
              <a:t>sors</a:t>
            </a:r>
            <a:r>
              <a:rPr lang="en-US" b="0" dirty="0"/>
              <a:t> avec mon </a:t>
            </a:r>
            <a:r>
              <a:rPr lang="en-US" b="0" dirty="0" err="1"/>
              <a:t>cop</a:t>
            </a:r>
            <a:r>
              <a:rPr lang="en-US" b="1" dirty="0" err="1"/>
              <a:t>ain</a:t>
            </a:r>
            <a:r>
              <a:rPr lang="en-US" b="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compléter</a:t>
            </a:r>
            <a:r>
              <a:rPr lang="en-GB" baseline="0" dirty="0"/>
              <a:t> [2034], final [1461]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vocabulary (1 is the most frequent word in French): </a:t>
            </a:r>
            <a:br>
              <a:rPr lang="en-GB" baseline="0" dirty="0"/>
            </a:br>
            <a:r>
              <a:rPr lang="en-GB" baseline="0" dirty="0"/>
              <a:t>magician [&gt;5000], piscine [&gt;5000], </a:t>
            </a:r>
            <a:r>
              <a:rPr lang="en-GB" baseline="0" dirty="0" err="1"/>
              <a:t>programmation</a:t>
            </a:r>
            <a:r>
              <a:rPr lang="en-GB" baseline="0" dirty="0"/>
              <a:t> [3844], </a:t>
            </a:r>
            <a:r>
              <a:rPr lang="en-GB" baseline="0" dirty="0" err="1"/>
              <a:t>copain</a:t>
            </a:r>
            <a:r>
              <a:rPr lang="en-GB" baseline="0" dirty="0"/>
              <a:t> [3020]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aural recognition of gender / number agreement with possessive adjectives, oral / written production of possessive adjectives and subject pronoun ‘it / they’</a:t>
            </a:r>
            <a:endParaRPr lang="en-US" b="1" dirty="0"/>
          </a:p>
          <a:p>
            <a:endParaRPr lang="en-US" b="1" dirty="0"/>
          </a:p>
          <a:p>
            <a:r>
              <a:rPr lang="en-US" b="1" dirty="0"/>
              <a:t>Procedure:</a:t>
            </a:r>
          </a:p>
          <a:p>
            <a:r>
              <a:rPr lang="en-US" b="0" dirty="0"/>
              <a:t>1. Partner A reads out what they have using </a:t>
            </a:r>
            <a:r>
              <a:rPr lang="en-US" b="0" i="1" dirty="0" err="1"/>
              <a:t>voici</a:t>
            </a:r>
            <a:r>
              <a:rPr lang="en-US" b="0" i="1" dirty="0"/>
              <a:t> </a:t>
            </a:r>
            <a:r>
              <a:rPr lang="en-US" b="0" i="0" dirty="0"/>
              <a:t>+ possessive adjective</a:t>
            </a:r>
            <a:r>
              <a:rPr lang="en-US" b="0" i="1" dirty="0"/>
              <a:t> </a:t>
            </a:r>
            <a:r>
              <a:rPr lang="en-US" b="0" i="0" dirty="0"/>
              <a:t>(</a:t>
            </a:r>
            <a:r>
              <a:rPr lang="en-US" b="0" i="0" dirty="0" err="1"/>
              <a:t>eg.</a:t>
            </a:r>
            <a:r>
              <a:rPr lang="en-US" b="0" i="0" dirty="0"/>
              <a:t> </a:t>
            </a:r>
            <a:r>
              <a:rPr lang="en-US" b="0" i="1" dirty="0"/>
              <a:t>‘</a:t>
            </a:r>
            <a:r>
              <a:rPr lang="en-US" b="0" i="1" dirty="0" err="1"/>
              <a:t>Voici</a:t>
            </a:r>
            <a:r>
              <a:rPr lang="en-US" b="0" i="1" dirty="0"/>
              <a:t> ma </a:t>
            </a:r>
            <a:r>
              <a:rPr lang="en-US" b="0" i="1" dirty="0" err="1"/>
              <a:t>télé</a:t>
            </a:r>
            <a:r>
              <a:rPr lang="en-US" b="0" i="1" dirty="0"/>
              <a:t>’</a:t>
            </a:r>
            <a:r>
              <a:rPr lang="en-US" b="0" i="0" dirty="0"/>
              <a:t>) (using the picture prompts on this slide).</a:t>
            </a:r>
            <a:endParaRPr lang="en-US" b="0" i="1" dirty="0"/>
          </a:p>
          <a:p>
            <a:r>
              <a:rPr lang="en-US" b="0" dirty="0"/>
              <a:t>2. Partner B responds with a description using </a:t>
            </a:r>
            <a:r>
              <a:rPr lang="en-US" b="0" i="1" dirty="0" err="1"/>
              <a:t>il</a:t>
            </a:r>
            <a:r>
              <a:rPr lang="en-US" b="0" i="1" dirty="0"/>
              <a:t>(s) / </a:t>
            </a:r>
            <a:r>
              <a:rPr lang="en-US" b="0" i="1" dirty="0" err="1"/>
              <a:t>elle</a:t>
            </a:r>
            <a:r>
              <a:rPr lang="en-US" b="0" i="1" dirty="0"/>
              <a:t>(s) </a:t>
            </a:r>
            <a:r>
              <a:rPr lang="en-US" b="0" i="0" dirty="0"/>
              <a:t>+ </a:t>
            </a:r>
            <a:r>
              <a:rPr lang="en-US" b="0" i="1" dirty="0" err="1"/>
              <a:t>être</a:t>
            </a:r>
            <a:r>
              <a:rPr lang="en-US" b="0" i="0" dirty="0"/>
              <a:t> + adjective (</a:t>
            </a:r>
            <a:r>
              <a:rPr lang="en-US" b="0" i="0" dirty="0" err="1"/>
              <a:t>eg.</a:t>
            </a:r>
            <a:r>
              <a:rPr lang="en-US" b="0" i="0" dirty="0"/>
              <a:t> </a:t>
            </a:r>
            <a:r>
              <a:rPr lang="en-US" b="0" i="1" dirty="0"/>
              <a:t>‘Elle </a:t>
            </a:r>
            <a:r>
              <a:rPr lang="en-US" b="0" i="1" dirty="0" err="1"/>
              <a:t>est</a:t>
            </a:r>
            <a:r>
              <a:rPr lang="en-US" b="0" i="1" dirty="0"/>
              <a:t> </a:t>
            </a:r>
            <a:r>
              <a:rPr lang="en-US" b="0" i="1" dirty="0" err="1"/>
              <a:t>sympa</a:t>
            </a:r>
            <a:r>
              <a:rPr lang="en-US" b="0" i="1" dirty="0"/>
              <a:t>’</a:t>
            </a:r>
            <a:r>
              <a:rPr lang="en-US" b="0" i="0" dirty="0"/>
              <a:t>) (using the word prompts on the next slide).</a:t>
            </a:r>
            <a:endParaRPr lang="en-US" b="0" dirty="0"/>
          </a:p>
          <a:p>
            <a:r>
              <a:rPr lang="en-US" b="0" dirty="0"/>
              <a:t>3. Partner A notes the adjective said by Partner B. Partner B notes the noun said by Partner A. They should also note if it is singular or plural.</a:t>
            </a:r>
          </a:p>
          <a:p>
            <a:r>
              <a:rPr lang="en-US" b="0" dirty="0"/>
              <a:t>4. Partners swap roles until both have completed the tables for </a:t>
            </a:r>
            <a:r>
              <a:rPr lang="en-US" b="0" i="1" dirty="0"/>
              <a:t>‘</a:t>
            </a:r>
            <a:r>
              <a:rPr lang="en-US" b="0" i="1" dirty="0" err="1"/>
              <a:t>mes</a:t>
            </a:r>
            <a:r>
              <a:rPr lang="en-US" b="0" i="1" dirty="0"/>
              <a:t> choses’ </a:t>
            </a:r>
            <a:r>
              <a:rPr lang="en-US" b="0" i="0" dirty="0"/>
              <a:t>and </a:t>
            </a:r>
            <a:r>
              <a:rPr lang="en-US" b="0" i="1" dirty="0"/>
              <a:t>‘</a:t>
            </a:r>
            <a:r>
              <a:rPr lang="en-US" b="0" i="1" dirty="0" err="1"/>
              <a:t>tes</a:t>
            </a:r>
            <a:r>
              <a:rPr lang="en-US" b="0" i="1" dirty="0"/>
              <a:t> choses’</a:t>
            </a:r>
            <a:r>
              <a:rPr lang="en-US" b="0" i="0" dirty="0"/>
              <a:t>.</a:t>
            </a:r>
            <a:endParaRPr lang="en-US" b="0" dirty="0"/>
          </a:p>
          <a:p>
            <a:r>
              <a:rPr lang="en-US" b="0" dirty="0"/>
              <a:t>5. Partners write sentences describing the things that they and their partner have using the correct possessive adjective.</a:t>
            </a:r>
          </a:p>
          <a:p>
            <a:r>
              <a:rPr lang="en-US" b="0" dirty="0"/>
              <a:t>6. Check answers on the </a:t>
            </a:r>
            <a:r>
              <a:rPr lang="en-US" b="0" i="1" dirty="0" err="1"/>
              <a:t>réponses</a:t>
            </a:r>
            <a:r>
              <a:rPr lang="en-US" b="0" i="0" dirty="0"/>
              <a:t> slides.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507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463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5487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https://resources.ncelp.org/concern/resources/gh93gz94b?locale=en</a:t>
            </a: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pPr marL="228600" indent="-228600">
              <a:buFont typeface="+mj-lt"/>
              <a:buAutoNum type="arabicPeriod" startAt="5"/>
            </a:pPr>
            <a:r>
              <a:rPr lang="en-US" b="0" dirty="0"/>
              <a:t>Je mange des </a:t>
            </a:r>
            <a:r>
              <a:rPr lang="en-US" b="0" dirty="0" err="1"/>
              <a:t>gl</a:t>
            </a:r>
            <a:r>
              <a:rPr lang="en-US" b="1" dirty="0" err="1"/>
              <a:t>a</a:t>
            </a:r>
            <a:r>
              <a:rPr lang="en-US" b="0" dirty="0" err="1"/>
              <a:t>ces</a:t>
            </a:r>
            <a:r>
              <a:rPr lang="en-US" b="0" dirty="0"/>
              <a:t>.</a:t>
            </a:r>
          </a:p>
          <a:p>
            <a:pPr marL="228600" indent="-228600">
              <a:buFont typeface="+mj-lt"/>
              <a:buAutoNum type="arabicPeriod" startAt="5"/>
            </a:pPr>
            <a:r>
              <a:rPr lang="en-US" b="0" dirty="0"/>
              <a:t>Je </a:t>
            </a:r>
            <a:r>
              <a:rPr lang="en-US" b="0" dirty="0" err="1"/>
              <a:t>visite</a:t>
            </a:r>
            <a:r>
              <a:rPr lang="en-US" b="0" dirty="0"/>
              <a:t> la r</a:t>
            </a:r>
            <a:r>
              <a:rPr lang="en-US" b="1" dirty="0"/>
              <a:t>e</a:t>
            </a:r>
            <a:r>
              <a:rPr lang="en-US" b="0" dirty="0"/>
              <a:t>gion.</a:t>
            </a:r>
          </a:p>
          <a:p>
            <a:pPr marL="228600" indent="-228600">
              <a:buFont typeface="+mj-lt"/>
              <a:buAutoNum type="arabicPeriod" startAt="5"/>
            </a:pPr>
            <a:r>
              <a:rPr lang="en-US" b="0" dirty="0"/>
              <a:t>Je </a:t>
            </a:r>
            <a:r>
              <a:rPr lang="en-US" b="0" dirty="0" err="1"/>
              <a:t>fais</a:t>
            </a:r>
            <a:r>
              <a:rPr lang="en-US" b="0" dirty="0"/>
              <a:t> des bi</a:t>
            </a:r>
            <a:r>
              <a:rPr lang="en-US" b="1" dirty="0"/>
              <a:t>j</a:t>
            </a:r>
            <a:r>
              <a:rPr lang="en-US" b="0" dirty="0"/>
              <a:t>oux.</a:t>
            </a:r>
          </a:p>
          <a:p>
            <a:pPr marL="228600" indent="-228600">
              <a:buFont typeface="+mj-lt"/>
              <a:buAutoNum type="arabicPeriod" startAt="5"/>
            </a:pPr>
            <a:r>
              <a:rPr lang="en-US" b="0" dirty="0"/>
              <a:t>Je </a:t>
            </a:r>
            <a:r>
              <a:rPr lang="en-US" b="0" dirty="0" err="1"/>
              <a:t>suis</a:t>
            </a:r>
            <a:r>
              <a:rPr lang="en-US" b="0" dirty="0"/>
              <a:t> </a:t>
            </a:r>
            <a:r>
              <a:rPr lang="en-US" b="0" dirty="0" err="1"/>
              <a:t>amour</a:t>
            </a:r>
            <a:r>
              <a:rPr lang="en-US" b="1" dirty="0" err="1"/>
              <a:t>eux</a:t>
            </a:r>
            <a:r>
              <a:rPr lang="en-US" b="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vocabulary (1 is the most frequent word in French): </a:t>
            </a:r>
            <a:br>
              <a:rPr lang="en-GB" baseline="0" dirty="0"/>
            </a:br>
            <a:r>
              <a:rPr lang="en-GB" baseline="0" dirty="0"/>
              <a:t>glace [2580], </a:t>
            </a:r>
            <a:r>
              <a:rPr lang="en-GB" baseline="0" dirty="0" err="1"/>
              <a:t>région</a:t>
            </a:r>
            <a:r>
              <a:rPr lang="en-GB" baseline="0" dirty="0"/>
              <a:t> [241], bijou [4301], </a:t>
            </a:r>
            <a:r>
              <a:rPr lang="en-GB" baseline="0" dirty="0" err="1"/>
              <a:t>amoureux</a:t>
            </a:r>
            <a:r>
              <a:rPr lang="en-GB" baseline="0" dirty="0"/>
              <a:t> [2495]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426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GB" b="0" dirty="0"/>
              <a:t>aural recall of eight of this week’s revisited words, presented in the </a:t>
            </a:r>
            <a:r>
              <a:rPr lang="en-GB" b="0" i="1" dirty="0"/>
              <a:t>comment </a:t>
            </a:r>
            <a:r>
              <a:rPr lang="en-GB" b="0" i="1" dirty="0" err="1"/>
              <a:t>dit</a:t>
            </a:r>
            <a:r>
              <a:rPr lang="en-GB" b="0" i="1" dirty="0"/>
              <a:t>-on…</a:t>
            </a:r>
            <a:r>
              <a:rPr lang="en-GB" b="0" dirty="0"/>
              <a:t> phrase</a:t>
            </a:r>
            <a:endParaRPr lang="en-US" b="1" dirty="0"/>
          </a:p>
          <a:p>
            <a:endParaRPr lang="en-US" b="1" dirty="0"/>
          </a:p>
          <a:p>
            <a:r>
              <a:rPr lang="en-US" b="1" dirty="0"/>
              <a:t>Procedure:</a:t>
            </a:r>
          </a:p>
          <a:p>
            <a:pPr marL="228600" indent="-228600">
              <a:buAutoNum type="arabicPeriod"/>
            </a:pPr>
            <a:r>
              <a:rPr lang="en-GB" b="0" dirty="0"/>
              <a:t>Click on the numbers to hear questions in French.</a:t>
            </a:r>
          </a:p>
          <a:p>
            <a:pPr marL="228600" indent="-228600">
              <a:buAutoNum type="arabicPeriod"/>
            </a:pPr>
            <a:r>
              <a:rPr lang="en-GB" b="0" dirty="0"/>
              <a:t>Students write or say the English translations.</a:t>
            </a:r>
          </a:p>
          <a:p>
            <a:pPr marL="228600" indent="-228600">
              <a:buAutoNum type="arabicPeriod"/>
            </a:pPr>
            <a:r>
              <a:rPr lang="en-GB" b="0" dirty="0"/>
              <a:t>On a click, a transcription of the French word appears. Students check their answers.</a:t>
            </a:r>
          </a:p>
          <a:p>
            <a:pPr marL="228600" indent="-228600">
              <a:buAutoNum type="arabicPeriod"/>
            </a:pPr>
            <a:r>
              <a:rPr lang="en-GB" b="0" dirty="0"/>
              <a:t>On a second click, the answer is revealed.</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Comment dit-on « écrire »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quoi »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la phrase »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lire »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au revoir »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parler »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le mot »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écouter » en anglais ?</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mins</a:t>
            </a:r>
            <a:br>
              <a:rPr lang="en-GB" dirty="0"/>
            </a:br>
            <a:br>
              <a:rPr lang="en-GB" b="1" dirty="0"/>
            </a:br>
            <a:r>
              <a:rPr lang="en-GB" b="1" dirty="0"/>
              <a:t>Aim: </a:t>
            </a:r>
            <a:r>
              <a:rPr lang="en-GB" b="0" dirty="0"/>
              <a:t>oral and aural recall of twelve of this week’s revisited words; oral production of the </a:t>
            </a:r>
            <a:r>
              <a:rPr lang="en-GB" b="0" i="1" dirty="0"/>
              <a:t>comment </a:t>
            </a:r>
            <a:r>
              <a:rPr lang="en-GB" b="0" i="1" dirty="0" err="1"/>
              <a:t>dit</a:t>
            </a:r>
            <a:r>
              <a:rPr lang="en-GB" b="0" i="1" dirty="0"/>
              <a:t>-on</a:t>
            </a:r>
            <a:r>
              <a:rPr lang="en-GB" b="0" dirty="0"/>
              <a:t> phrase to ask what unknown words mean</a:t>
            </a:r>
            <a:br>
              <a:rPr lang="en-GB" dirty="0"/>
            </a:br>
            <a:br>
              <a:rPr lang="en-GB" dirty="0"/>
            </a:br>
            <a:r>
              <a:rPr lang="en-GB" b="1" dirty="0"/>
              <a:t>Procedure:</a:t>
            </a:r>
            <a:br>
              <a:rPr lang="en-GB" dirty="0"/>
            </a:br>
            <a:r>
              <a:rPr lang="en-GB" dirty="0"/>
              <a:t>1. Tell students they are now going to take on the roles of </a:t>
            </a:r>
            <a:r>
              <a:rPr lang="en-GB" dirty="0" err="1"/>
              <a:t>Léa</a:t>
            </a:r>
            <a:r>
              <a:rPr lang="en-GB" dirty="0"/>
              <a:t> and Sophie (see previous slide) They will take it in turns to ask questions about the words on the screen in French, and answer in English.</a:t>
            </a:r>
          </a:p>
          <a:p>
            <a:r>
              <a:rPr lang="en-GB" dirty="0"/>
              <a:t>2. Student A chooses a picture that they know the French word for. Pretending to be </a:t>
            </a:r>
            <a:r>
              <a:rPr lang="en-GB" dirty="0" err="1"/>
              <a:t>Léa</a:t>
            </a:r>
            <a:r>
              <a:rPr lang="en-GB" dirty="0"/>
              <a:t>, they ask e.g. </a:t>
            </a:r>
            <a:r>
              <a:rPr lang="en-GB" i="1" dirty="0"/>
              <a:t>‘</a:t>
            </a:r>
            <a:r>
              <a:rPr lang="fr-FR" i="1" noProof="0" dirty="0"/>
              <a:t>Comment dit-on « le chien » en anglais ?’</a:t>
            </a:r>
            <a:r>
              <a:rPr lang="fr-FR" i="0" noProof="0" dirty="0"/>
              <a:t>.</a:t>
            </a:r>
            <a:endParaRPr lang="fr-FR" i="1" noProof="0" dirty="0"/>
          </a:p>
          <a:p>
            <a:r>
              <a:rPr lang="en-GB" dirty="0"/>
              <a:t>3. Student B replies ‘dog’.</a:t>
            </a:r>
          </a:p>
          <a:p>
            <a:r>
              <a:rPr lang="en-GB" dirty="0"/>
              <a:t>4. Student B chooses a picture and asks the French question.</a:t>
            </a:r>
          </a:p>
          <a:p>
            <a:r>
              <a:rPr lang="en-GB" dirty="0"/>
              <a:t>5. Student A responds.</a:t>
            </a:r>
          </a:p>
          <a:p>
            <a:r>
              <a:rPr lang="en-GB" dirty="0"/>
              <a:t>6. Continue until all pictures have been used.</a:t>
            </a:r>
          </a:p>
          <a:p>
            <a:r>
              <a:rPr lang="en-GB" b="0" dirty="0"/>
              <a:t>7. Click to reveal the French words.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recap gender / number agreement with definite and indefinite articles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use SSC knowledge to pronounce unknown words and to connect definite articles with indefinite articles</a:t>
            </a:r>
            <a:br>
              <a:rPr lang="en-GB" dirty="0"/>
            </a:br>
            <a:br>
              <a:rPr lang="en-GB" dirty="0"/>
            </a:br>
            <a:r>
              <a:rPr lang="en-GB" b="1" dirty="0"/>
              <a:t>Procedure:</a:t>
            </a:r>
            <a:br>
              <a:rPr lang="en-GB" dirty="0"/>
            </a:br>
            <a:r>
              <a:rPr lang="en-GB" dirty="0"/>
              <a:t>1. Use this example slide to explain the activity on the following slide.</a:t>
            </a:r>
          </a:p>
          <a:p>
            <a:r>
              <a:rPr lang="en-GB" dirty="0"/>
              <a:t>2. Click to reveal the examples. Students read the words aloud using their SSC knowledge.</a:t>
            </a:r>
          </a:p>
          <a:p>
            <a:r>
              <a:rPr lang="en-GB" dirty="0"/>
              <a:t>3. Students use the gender and number of the word to say a sentence with un / </a:t>
            </a:r>
            <a:r>
              <a:rPr lang="en-GB" dirty="0" err="1"/>
              <a:t>une</a:t>
            </a:r>
            <a:r>
              <a:rPr lang="en-GB" dirty="0"/>
              <a:t> / des, depending on the prompt.</a:t>
            </a:r>
          </a:p>
          <a:p>
            <a:r>
              <a:rPr lang="en-GB" dirty="0"/>
              <a:t>4. Click to reveal the answer.</a:t>
            </a:r>
          </a:p>
          <a:p>
            <a:r>
              <a:rPr lang="en-GB" dirty="0"/>
              <a:t>5. Click the letters to check pronunciation.</a:t>
            </a:r>
          </a:p>
          <a:p>
            <a:endParaRPr lang="en-GB" dirty="0"/>
          </a:p>
          <a:p>
            <a:r>
              <a:rPr lang="en-GB" b="1" dirty="0"/>
              <a:t>Transcript</a:t>
            </a:r>
          </a:p>
          <a:p>
            <a:pPr marL="228600" indent="-228600">
              <a:buAutoNum type="alphaUcPeriod"/>
            </a:pPr>
            <a:r>
              <a:rPr lang="en-GB" b="0" dirty="0"/>
              <a:t>Il y a un kiwi.</a:t>
            </a:r>
          </a:p>
          <a:p>
            <a:pPr marL="228600" indent="-228600">
              <a:buAutoNum type="alphaUcPeriod"/>
            </a:pPr>
            <a:r>
              <a:rPr lang="en-GB" b="0" dirty="0"/>
              <a:t>Il y a des kiwis.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smoothie [&gt;5000], </a:t>
            </a:r>
            <a:r>
              <a:rPr lang="en-GB" b="0" baseline="0" dirty="0"/>
              <a:t>kiwi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11/02/2022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11/02/2022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11/02/2022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11/02/2022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11/02/2022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11/02/2022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11/02/2022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11/02/2022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042519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19779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1540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9155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22250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55947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11/02/2022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72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11/02/2022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227608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11/02/2022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03469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11/02/2022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27492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11/02/2022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719256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5576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95206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967610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3179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2912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618495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3860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185838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491486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70543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028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89693211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614764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70.wav"/><Relationship Id="rId13" Type="http://schemas.openxmlformats.org/officeDocument/2006/relationships/image" Target="../media/image71.jpeg"/><Relationship Id="rId3" Type="http://schemas.openxmlformats.org/officeDocument/2006/relationships/image" Target="../media/image5.png"/><Relationship Id="rId7" Type="http://schemas.openxmlformats.org/officeDocument/2006/relationships/audio" Target="../media/audio69.wav"/><Relationship Id="rId12"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68.wav"/><Relationship Id="rId11" Type="http://schemas.openxmlformats.org/officeDocument/2006/relationships/image" Target="../media/image69.png"/><Relationship Id="rId5" Type="http://schemas.openxmlformats.org/officeDocument/2006/relationships/audio" Target="../media/audio67.wav"/><Relationship Id="rId15" Type="http://schemas.openxmlformats.org/officeDocument/2006/relationships/image" Target="../media/image73.png"/><Relationship Id="rId10" Type="http://schemas.openxmlformats.org/officeDocument/2006/relationships/image" Target="../media/image68.jpeg"/><Relationship Id="rId4" Type="http://schemas.openxmlformats.org/officeDocument/2006/relationships/audio" Target="../media/audio66.wav"/><Relationship Id="rId9" Type="http://schemas.openxmlformats.org/officeDocument/2006/relationships/audio" Target="../media/audio71.wav"/><Relationship Id="rId14" Type="http://schemas.openxmlformats.org/officeDocument/2006/relationships/image" Target="../media/image72.png"/></Relationships>
</file>

<file path=ppt/slides/_rels/slide11.xml.rels><?xml version="1.0" encoding="UTF-8" standalone="yes"?>
<Relationships xmlns="http://schemas.openxmlformats.org/package/2006/relationships"><Relationship Id="rId8" Type="http://schemas.openxmlformats.org/officeDocument/2006/relationships/audio" Target="../media/audio76.wav"/><Relationship Id="rId13" Type="http://schemas.openxmlformats.org/officeDocument/2006/relationships/image" Target="../media/image77.png"/><Relationship Id="rId3" Type="http://schemas.openxmlformats.org/officeDocument/2006/relationships/image" Target="../media/image5.png"/><Relationship Id="rId7" Type="http://schemas.openxmlformats.org/officeDocument/2006/relationships/audio" Target="../media/audio75.wav"/><Relationship Id="rId12" Type="http://schemas.openxmlformats.org/officeDocument/2006/relationships/image" Target="../media/image7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74.wav"/><Relationship Id="rId11" Type="http://schemas.openxmlformats.org/officeDocument/2006/relationships/image" Target="../media/image75.jpeg"/><Relationship Id="rId5" Type="http://schemas.openxmlformats.org/officeDocument/2006/relationships/audio" Target="../media/audio73.wav"/><Relationship Id="rId15" Type="http://schemas.openxmlformats.org/officeDocument/2006/relationships/image" Target="../media/image79.png"/><Relationship Id="rId10" Type="http://schemas.openxmlformats.org/officeDocument/2006/relationships/image" Target="../media/image74.jpeg"/><Relationship Id="rId4" Type="http://schemas.openxmlformats.org/officeDocument/2006/relationships/audio" Target="../media/audio72.wav"/><Relationship Id="rId9" Type="http://schemas.openxmlformats.org/officeDocument/2006/relationships/audio" Target="../media/audio77.wav"/><Relationship Id="rId14" Type="http://schemas.openxmlformats.org/officeDocument/2006/relationships/image" Target="../media/image78.png"/></Relationships>
</file>

<file path=ppt/slides/_rels/slide1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32.png"/><Relationship Id="rId5" Type="http://schemas.openxmlformats.org/officeDocument/2006/relationships/image" Target="../media/image82.png"/><Relationship Id="rId10" Type="http://schemas.openxmlformats.org/officeDocument/2006/relationships/image" Target="../media/image31.png"/><Relationship Id="rId4" Type="http://schemas.openxmlformats.org/officeDocument/2006/relationships/image" Target="../media/image81.pn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78.wav"/><Relationship Id="rId2" Type="http://schemas.openxmlformats.org/officeDocument/2006/relationships/notesSlide" Target="../notesSlides/notesSlide14.xml"/><Relationship Id="rId1" Type="http://schemas.openxmlformats.org/officeDocument/2006/relationships/slideLayout" Target="../slideLayouts/slideLayout46.xml"/><Relationship Id="rId5" Type="http://schemas.openxmlformats.org/officeDocument/2006/relationships/image" Target="../media/image87.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audio" Target="../media/audio79.wav"/><Relationship Id="rId7"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audio" Target="../media/audio80.wav"/><Relationship Id="rId2" Type="http://schemas.openxmlformats.org/officeDocument/2006/relationships/notesSlide" Target="../notesSlides/notesSlide16.xml"/><Relationship Id="rId1" Type="http://schemas.openxmlformats.org/officeDocument/2006/relationships/slideLayout" Target="../slideLayouts/slideLayout46.xml"/><Relationship Id="rId5" Type="http://schemas.openxmlformats.org/officeDocument/2006/relationships/image" Target="../media/image91.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audio" Target="../media/audio81.wav"/><Relationship Id="rId2" Type="http://schemas.openxmlformats.org/officeDocument/2006/relationships/notesSlide" Target="../notesSlides/notesSlide17.xml"/><Relationship Id="rId1" Type="http://schemas.openxmlformats.org/officeDocument/2006/relationships/slideLayout" Target="../slideLayouts/slideLayout46.xml"/><Relationship Id="rId5" Type="http://schemas.openxmlformats.org/officeDocument/2006/relationships/image" Target="../media/image92.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audio" Target="../media/audio82.wav"/><Relationship Id="rId2" Type="http://schemas.openxmlformats.org/officeDocument/2006/relationships/notesSlide" Target="../notesSlides/notesSlide18.xml"/><Relationship Id="rId1" Type="http://schemas.openxmlformats.org/officeDocument/2006/relationships/slideLayout" Target="../slideLayouts/slideLayout46.xml"/><Relationship Id="rId5" Type="http://schemas.openxmlformats.org/officeDocument/2006/relationships/image" Target="../media/image93.jpe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audio" Target="../media/audio83.wav"/><Relationship Id="rId2" Type="http://schemas.openxmlformats.org/officeDocument/2006/relationships/notesSlide" Target="../notesSlides/notesSlide19.xml"/><Relationship Id="rId1" Type="http://schemas.openxmlformats.org/officeDocument/2006/relationships/slideLayout" Target="../slideLayouts/slideLayout46.xml"/><Relationship Id="rId5" Type="http://schemas.openxmlformats.org/officeDocument/2006/relationships/image" Target="../media/image94.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audio" Target="../media/audio5.wav"/><Relationship Id="rId5" Type="http://schemas.openxmlformats.org/officeDocument/2006/relationships/image" Target="../media/image6.jpeg"/><Relationship Id="rId10" Type="http://schemas.openxmlformats.org/officeDocument/2006/relationships/audio" Target="../media/audio4.wav"/><Relationship Id="rId4" Type="http://schemas.openxmlformats.org/officeDocument/2006/relationships/image" Target="../media/image5.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audio84.wav"/><Relationship Id="rId2" Type="http://schemas.openxmlformats.org/officeDocument/2006/relationships/notesSlide" Target="../notesSlides/notesSlide20.xml"/><Relationship Id="rId1" Type="http://schemas.openxmlformats.org/officeDocument/2006/relationships/slideLayout" Target="../slideLayouts/slideLayout46.xml"/><Relationship Id="rId5" Type="http://schemas.openxmlformats.org/officeDocument/2006/relationships/image" Target="../media/image95.jpe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audio" Target="../media/audio85.wav"/><Relationship Id="rId2" Type="http://schemas.openxmlformats.org/officeDocument/2006/relationships/notesSlide" Target="../notesSlides/notesSlide21.xml"/><Relationship Id="rId1" Type="http://schemas.openxmlformats.org/officeDocument/2006/relationships/slideLayout" Target="../slideLayouts/slideLayout46.xml"/><Relationship Id="rId5" Type="http://schemas.openxmlformats.org/officeDocument/2006/relationships/image" Target="../media/image9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97.png"/><Relationship Id="rId7" Type="http://schemas.openxmlformats.org/officeDocument/2006/relationships/image" Target="../media/image51.png"/><Relationship Id="rId12"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100.png"/><Relationship Id="rId5" Type="http://schemas.openxmlformats.org/officeDocument/2006/relationships/image" Target="../media/image98.jpeg"/><Relationship Id="rId10" Type="http://schemas.openxmlformats.org/officeDocument/2006/relationships/image" Target="../media/image99.png"/><Relationship Id="rId4" Type="http://schemas.openxmlformats.org/officeDocument/2006/relationships/image" Target="../media/image5.png"/><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99.png"/><Relationship Id="rId7" Type="http://schemas.openxmlformats.org/officeDocument/2006/relationships/image" Target="../media/image59.png"/><Relationship Id="rId12"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56.png"/><Relationship Id="rId5" Type="http://schemas.openxmlformats.org/officeDocument/2006/relationships/image" Target="../media/image98.jpeg"/><Relationship Id="rId10" Type="http://schemas.openxmlformats.org/officeDocument/2006/relationships/image" Target="../media/image54.jpeg"/><Relationship Id="rId4" Type="http://schemas.openxmlformats.org/officeDocument/2006/relationships/image" Target="../media/image5.png"/><Relationship Id="rId9"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9.png"/><Relationship Id="rId4" Type="http://schemas.openxmlformats.org/officeDocument/2006/relationships/image" Target="../media/image98.jpeg"/></Relationships>
</file>

<file path=ppt/slides/_rels/slide2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5.png"/><Relationship Id="rId7"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6.xml.rels><?xml version="1.0" encoding="UTF-8" standalone="yes"?>
<Relationships xmlns="http://schemas.openxmlformats.org/package/2006/relationships"><Relationship Id="rId8" Type="http://schemas.openxmlformats.org/officeDocument/2006/relationships/audio" Target="../media/audio90.wav"/><Relationship Id="rId13" Type="http://schemas.openxmlformats.org/officeDocument/2006/relationships/image" Target="../media/image109.png"/><Relationship Id="rId18" Type="http://schemas.openxmlformats.org/officeDocument/2006/relationships/image" Target="../media/image113.png"/><Relationship Id="rId3" Type="http://schemas.openxmlformats.org/officeDocument/2006/relationships/audio" Target="../media/audio86.wav"/><Relationship Id="rId21" Type="http://schemas.openxmlformats.org/officeDocument/2006/relationships/image" Target="../media/image116.png"/><Relationship Id="rId7" Type="http://schemas.openxmlformats.org/officeDocument/2006/relationships/audio" Target="../media/audio89.wav"/><Relationship Id="rId12" Type="http://schemas.openxmlformats.org/officeDocument/2006/relationships/image" Target="../media/image5.png"/><Relationship Id="rId17" Type="http://schemas.openxmlformats.org/officeDocument/2006/relationships/image" Target="../media/image112.png"/><Relationship Id="rId25" Type="http://schemas.openxmlformats.org/officeDocument/2006/relationships/image" Target="../media/image120.png"/><Relationship Id="rId2" Type="http://schemas.openxmlformats.org/officeDocument/2006/relationships/notesSlide" Target="../notesSlides/notesSlide26.xml"/><Relationship Id="rId16" Type="http://schemas.openxmlformats.org/officeDocument/2006/relationships/image" Target="../media/image63.png"/><Relationship Id="rId20"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audio" Target="../media/audio88.wav"/><Relationship Id="rId11" Type="http://schemas.openxmlformats.org/officeDocument/2006/relationships/audio" Target="../media/audio93.wav"/><Relationship Id="rId24" Type="http://schemas.openxmlformats.org/officeDocument/2006/relationships/image" Target="../media/image119.png"/><Relationship Id="rId5" Type="http://schemas.openxmlformats.org/officeDocument/2006/relationships/audio" Target="../media/audio87.wav"/><Relationship Id="rId15" Type="http://schemas.openxmlformats.org/officeDocument/2006/relationships/image" Target="../media/image111.png"/><Relationship Id="rId23" Type="http://schemas.openxmlformats.org/officeDocument/2006/relationships/image" Target="../media/image118.png"/><Relationship Id="rId10" Type="http://schemas.openxmlformats.org/officeDocument/2006/relationships/audio" Target="../media/audio92.wav"/><Relationship Id="rId19"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audio" Target="../media/audio91.wav"/><Relationship Id="rId14" Type="http://schemas.openxmlformats.org/officeDocument/2006/relationships/image" Target="../media/image110.png"/><Relationship Id="rId22" Type="http://schemas.openxmlformats.org/officeDocument/2006/relationships/image" Target="../media/image117.png"/></Relationships>
</file>

<file path=ppt/slides/_rels/slide27.xml.rels><?xml version="1.0" encoding="UTF-8" standalone="yes"?>
<Relationships xmlns="http://schemas.openxmlformats.org/package/2006/relationships"><Relationship Id="rId8" Type="http://schemas.openxmlformats.org/officeDocument/2006/relationships/audio" Target="../media/audio98.wav"/><Relationship Id="rId13" Type="http://schemas.openxmlformats.org/officeDocument/2006/relationships/image" Target="../media/image109.png"/><Relationship Id="rId18" Type="http://schemas.openxmlformats.org/officeDocument/2006/relationships/image" Target="../media/image113.png"/><Relationship Id="rId3" Type="http://schemas.openxmlformats.org/officeDocument/2006/relationships/audio" Target="../media/audio94.wav"/><Relationship Id="rId21" Type="http://schemas.openxmlformats.org/officeDocument/2006/relationships/image" Target="../media/image116.png"/><Relationship Id="rId7" Type="http://schemas.openxmlformats.org/officeDocument/2006/relationships/audio" Target="../media/audio97.wav"/><Relationship Id="rId12" Type="http://schemas.openxmlformats.org/officeDocument/2006/relationships/image" Target="../media/image5.png"/><Relationship Id="rId17" Type="http://schemas.openxmlformats.org/officeDocument/2006/relationships/image" Target="../media/image112.png"/><Relationship Id="rId25" Type="http://schemas.openxmlformats.org/officeDocument/2006/relationships/image" Target="../media/image120.png"/><Relationship Id="rId2" Type="http://schemas.openxmlformats.org/officeDocument/2006/relationships/notesSlide" Target="../notesSlides/notesSlide27.xml"/><Relationship Id="rId16" Type="http://schemas.openxmlformats.org/officeDocument/2006/relationships/image" Target="../media/image63.png"/><Relationship Id="rId20"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audio" Target="../media/audio96.wav"/><Relationship Id="rId11" Type="http://schemas.openxmlformats.org/officeDocument/2006/relationships/audio" Target="../media/audio101.wav"/><Relationship Id="rId24" Type="http://schemas.openxmlformats.org/officeDocument/2006/relationships/image" Target="../media/image119.png"/><Relationship Id="rId5" Type="http://schemas.openxmlformats.org/officeDocument/2006/relationships/audio" Target="../media/audio95.wav"/><Relationship Id="rId15" Type="http://schemas.openxmlformats.org/officeDocument/2006/relationships/image" Target="../media/image111.png"/><Relationship Id="rId23" Type="http://schemas.openxmlformats.org/officeDocument/2006/relationships/image" Target="../media/image118.png"/><Relationship Id="rId10" Type="http://schemas.openxmlformats.org/officeDocument/2006/relationships/audio" Target="../media/audio100.wav"/><Relationship Id="rId19"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audio" Target="../media/audio99.wav"/><Relationship Id="rId14" Type="http://schemas.openxmlformats.org/officeDocument/2006/relationships/image" Target="../media/image110.png"/><Relationship Id="rId22" Type="http://schemas.openxmlformats.org/officeDocument/2006/relationships/image" Target="../media/image117.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audio" Target="../media/audio102.wav"/><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audio" Target="../media/audio103.wav"/><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6" Type="http://schemas.openxmlformats.org/officeDocument/2006/relationships/audio" Target="../media/audio29.wav"/><Relationship Id="rId21" Type="http://schemas.openxmlformats.org/officeDocument/2006/relationships/audio" Target="../media/audio24.wav"/><Relationship Id="rId34" Type="http://schemas.openxmlformats.org/officeDocument/2006/relationships/audio" Target="../media/audio37.wav"/><Relationship Id="rId42" Type="http://schemas.openxmlformats.org/officeDocument/2006/relationships/audio" Target="../media/audio45.wav"/><Relationship Id="rId47" Type="http://schemas.openxmlformats.org/officeDocument/2006/relationships/image" Target="../media/image11.png"/><Relationship Id="rId50" Type="http://schemas.openxmlformats.org/officeDocument/2006/relationships/image" Target="../media/image14.png"/><Relationship Id="rId55" Type="http://schemas.openxmlformats.org/officeDocument/2006/relationships/image" Target="../media/image19.png"/><Relationship Id="rId63" Type="http://schemas.openxmlformats.org/officeDocument/2006/relationships/image" Target="../media/image27.png"/><Relationship Id="rId7" Type="http://schemas.openxmlformats.org/officeDocument/2006/relationships/audio" Target="../media/audio10.wav"/><Relationship Id="rId2" Type="http://schemas.openxmlformats.org/officeDocument/2006/relationships/notesSlide" Target="../notesSlides/notesSlide3.xml"/><Relationship Id="rId16" Type="http://schemas.openxmlformats.org/officeDocument/2006/relationships/audio" Target="../media/audio19.wav"/><Relationship Id="rId29" Type="http://schemas.openxmlformats.org/officeDocument/2006/relationships/audio" Target="../media/audio32.wav"/><Relationship Id="rId11" Type="http://schemas.openxmlformats.org/officeDocument/2006/relationships/audio" Target="../media/audio14.wav"/><Relationship Id="rId24" Type="http://schemas.openxmlformats.org/officeDocument/2006/relationships/audio" Target="../media/audio27.wav"/><Relationship Id="rId32" Type="http://schemas.openxmlformats.org/officeDocument/2006/relationships/audio" Target="../media/audio35.wav"/><Relationship Id="rId37" Type="http://schemas.openxmlformats.org/officeDocument/2006/relationships/audio" Target="../media/audio40.wav"/><Relationship Id="rId40" Type="http://schemas.openxmlformats.org/officeDocument/2006/relationships/audio" Target="../media/audio43.wav"/><Relationship Id="rId45" Type="http://schemas.openxmlformats.org/officeDocument/2006/relationships/image" Target="../media/image9.jpeg"/><Relationship Id="rId53" Type="http://schemas.openxmlformats.org/officeDocument/2006/relationships/image" Target="../media/image17.png"/><Relationship Id="rId58" Type="http://schemas.openxmlformats.org/officeDocument/2006/relationships/image" Target="../media/image22.png"/><Relationship Id="rId66" Type="http://schemas.openxmlformats.org/officeDocument/2006/relationships/image" Target="../media/image30.png"/><Relationship Id="rId5" Type="http://schemas.openxmlformats.org/officeDocument/2006/relationships/audio" Target="../media/audio8.wav"/><Relationship Id="rId61" Type="http://schemas.openxmlformats.org/officeDocument/2006/relationships/image" Target="../media/image25.png"/><Relationship Id="rId19" Type="http://schemas.openxmlformats.org/officeDocument/2006/relationships/audio" Target="../media/audio22.wav"/><Relationship Id="rId14" Type="http://schemas.openxmlformats.org/officeDocument/2006/relationships/audio" Target="../media/audio17.wav"/><Relationship Id="rId22" Type="http://schemas.openxmlformats.org/officeDocument/2006/relationships/audio" Target="../media/audio25.wav"/><Relationship Id="rId27" Type="http://schemas.openxmlformats.org/officeDocument/2006/relationships/audio" Target="../media/audio30.wav"/><Relationship Id="rId30" Type="http://schemas.openxmlformats.org/officeDocument/2006/relationships/audio" Target="../media/audio33.wav"/><Relationship Id="rId35" Type="http://schemas.openxmlformats.org/officeDocument/2006/relationships/audio" Target="../media/audio38.wav"/><Relationship Id="rId43" Type="http://schemas.openxmlformats.org/officeDocument/2006/relationships/audio" Target="../media/audio46.wav"/><Relationship Id="rId48" Type="http://schemas.openxmlformats.org/officeDocument/2006/relationships/image" Target="../media/image12.png"/><Relationship Id="rId56" Type="http://schemas.openxmlformats.org/officeDocument/2006/relationships/image" Target="../media/image20.png"/><Relationship Id="rId64" Type="http://schemas.openxmlformats.org/officeDocument/2006/relationships/image" Target="../media/image28.png"/><Relationship Id="rId8" Type="http://schemas.openxmlformats.org/officeDocument/2006/relationships/audio" Target="../media/audio11.wav"/><Relationship Id="rId51" Type="http://schemas.openxmlformats.org/officeDocument/2006/relationships/image" Target="../media/image15.png"/><Relationship Id="rId3" Type="http://schemas.openxmlformats.org/officeDocument/2006/relationships/audio" Target="../media/audio6.wav"/><Relationship Id="rId12" Type="http://schemas.openxmlformats.org/officeDocument/2006/relationships/audio" Target="../media/audio15.wav"/><Relationship Id="rId17" Type="http://schemas.openxmlformats.org/officeDocument/2006/relationships/audio" Target="../media/audio20.wav"/><Relationship Id="rId25" Type="http://schemas.openxmlformats.org/officeDocument/2006/relationships/audio" Target="../media/audio28.wav"/><Relationship Id="rId33" Type="http://schemas.openxmlformats.org/officeDocument/2006/relationships/audio" Target="../media/audio36.wav"/><Relationship Id="rId38" Type="http://schemas.openxmlformats.org/officeDocument/2006/relationships/audio" Target="../media/audio41.wav"/><Relationship Id="rId46" Type="http://schemas.openxmlformats.org/officeDocument/2006/relationships/image" Target="../media/image10.png"/><Relationship Id="rId59" Type="http://schemas.openxmlformats.org/officeDocument/2006/relationships/image" Target="../media/image23.png"/><Relationship Id="rId20" Type="http://schemas.openxmlformats.org/officeDocument/2006/relationships/audio" Target="../media/audio23.wav"/><Relationship Id="rId41" Type="http://schemas.openxmlformats.org/officeDocument/2006/relationships/audio" Target="../media/audio44.wav"/><Relationship Id="rId54" Type="http://schemas.openxmlformats.org/officeDocument/2006/relationships/image" Target="../media/image18.png"/><Relationship Id="rId6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audio" Target="../media/audio9.wav"/><Relationship Id="rId15" Type="http://schemas.openxmlformats.org/officeDocument/2006/relationships/audio" Target="../media/audio18.wav"/><Relationship Id="rId23" Type="http://schemas.openxmlformats.org/officeDocument/2006/relationships/audio" Target="../media/audio26.wav"/><Relationship Id="rId28" Type="http://schemas.openxmlformats.org/officeDocument/2006/relationships/audio" Target="../media/audio31.wav"/><Relationship Id="rId36" Type="http://schemas.openxmlformats.org/officeDocument/2006/relationships/audio" Target="../media/audio39.wav"/><Relationship Id="rId49" Type="http://schemas.openxmlformats.org/officeDocument/2006/relationships/image" Target="../media/image13.png"/><Relationship Id="rId57" Type="http://schemas.openxmlformats.org/officeDocument/2006/relationships/image" Target="../media/image21.png"/><Relationship Id="rId10" Type="http://schemas.openxmlformats.org/officeDocument/2006/relationships/audio" Target="../media/audio13.wav"/><Relationship Id="rId31" Type="http://schemas.openxmlformats.org/officeDocument/2006/relationships/audio" Target="../media/audio34.wav"/><Relationship Id="rId44" Type="http://schemas.openxmlformats.org/officeDocument/2006/relationships/audio" Target="../media/audio47.wav"/><Relationship Id="rId52" Type="http://schemas.openxmlformats.org/officeDocument/2006/relationships/image" Target="../media/image16.png"/><Relationship Id="rId60" Type="http://schemas.openxmlformats.org/officeDocument/2006/relationships/image" Target="../media/image24.png"/><Relationship Id="rId65" Type="http://schemas.openxmlformats.org/officeDocument/2006/relationships/image" Target="../media/image29.png"/><Relationship Id="rId4" Type="http://schemas.openxmlformats.org/officeDocument/2006/relationships/audio" Target="../media/audio7.wav"/><Relationship Id="rId9" Type="http://schemas.openxmlformats.org/officeDocument/2006/relationships/audio" Target="../media/audio12.wav"/><Relationship Id="rId13" Type="http://schemas.openxmlformats.org/officeDocument/2006/relationships/audio" Target="../media/audio16.wav"/><Relationship Id="rId18" Type="http://schemas.openxmlformats.org/officeDocument/2006/relationships/audio" Target="../media/audio21.wav"/><Relationship Id="rId39" Type="http://schemas.openxmlformats.org/officeDocument/2006/relationships/audio" Target="../media/audio42.wav"/></Relationships>
</file>

<file path=ppt/slides/_rels/slide30.xml.rels><?xml version="1.0" encoding="UTF-8" standalone="yes"?>
<Relationships xmlns="http://schemas.openxmlformats.org/package/2006/relationships"><Relationship Id="rId8" Type="http://schemas.openxmlformats.org/officeDocument/2006/relationships/audio" Target="../media/audio109.wav"/><Relationship Id="rId13" Type="http://schemas.openxmlformats.org/officeDocument/2006/relationships/audio" Target="../media/audio114.wav"/><Relationship Id="rId18" Type="http://schemas.openxmlformats.org/officeDocument/2006/relationships/audio" Target="../media/audio119.wav"/><Relationship Id="rId26" Type="http://schemas.openxmlformats.org/officeDocument/2006/relationships/audio" Target="../media/audio127.wav"/><Relationship Id="rId3" Type="http://schemas.openxmlformats.org/officeDocument/2006/relationships/audio" Target="../media/audio104.wav"/><Relationship Id="rId21" Type="http://schemas.openxmlformats.org/officeDocument/2006/relationships/audio" Target="../media/audio122.wav"/><Relationship Id="rId7" Type="http://schemas.openxmlformats.org/officeDocument/2006/relationships/audio" Target="../media/audio108.wav"/><Relationship Id="rId12" Type="http://schemas.openxmlformats.org/officeDocument/2006/relationships/audio" Target="../media/audio113.wav"/><Relationship Id="rId17" Type="http://schemas.openxmlformats.org/officeDocument/2006/relationships/audio" Target="../media/audio118.wav"/><Relationship Id="rId25" Type="http://schemas.openxmlformats.org/officeDocument/2006/relationships/audio" Target="../media/audio126.wav"/><Relationship Id="rId2" Type="http://schemas.openxmlformats.org/officeDocument/2006/relationships/notesSlide" Target="../notesSlides/notesSlide30.xml"/><Relationship Id="rId16" Type="http://schemas.openxmlformats.org/officeDocument/2006/relationships/audio" Target="../media/audio117.wav"/><Relationship Id="rId20" Type="http://schemas.openxmlformats.org/officeDocument/2006/relationships/audio" Target="../media/audio121.wav"/><Relationship Id="rId29"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audio" Target="../media/audio107.wav"/><Relationship Id="rId11" Type="http://schemas.openxmlformats.org/officeDocument/2006/relationships/audio" Target="../media/audio112.wav"/><Relationship Id="rId24" Type="http://schemas.openxmlformats.org/officeDocument/2006/relationships/audio" Target="../media/audio125.wav"/><Relationship Id="rId5" Type="http://schemas.openxmlformats.org/officeDocument/2006/relationships/audio" Target="../media/audio106.wav"/><Relationship Id="rId15" Type="http://schemas.openxmlformats.org/officeDocument/2006/relationships/audio" Target="../media/audio116.wav"/><Relationship Id="rId23" Type="http://schemas.openxmlformats.org/officeDocument/2006/relationships/audio" Target="../media/audio124.wav"/><Relationship Id="rId28" Type="http://schemas.openxmlformats.org/officeDocument/2006/relationships/audio" Target="../media/audio129.wav"/><Relationship Id="rId10" Type="http://schemas.openxmlformats.org/officeDocument/2006/relationships/audio" Target="../media/audio111.wav"/><Relationship Id="rId19" Type="http://schemas.openxmlformats.org/officeDocument/2006/relationships/audio" Target="../media/audio120.wav"/><Relationship Id="rId31" Type="http://schemas.openxmlformats.org/officeDocument/2006/relationships/image" Target="../media/image121.png"/><Relationship Id="rId4" Type="http://schemas.openxmlformats.org/officeDocument/2006/relationships/audio" Target="../media/audio105.wav"/><Relationship Id="rId9" Type="http://schemas.openxmlformats.org/officeDocument/2006/relationships/audio" Target="../media/audio110.wav"/><Relationship Id="rId14" Type="http://schemas.openxmlformats.org/officeDocument/2006/relationships/audio" Target="../media/audio115.wav"/><Relationship Id="rId22" Type="http://schemas.openxmlformats.org/officeDocument/2006/relationships/audio" Target="../media/audio123.wav"/><Relationship Id="rId27" Type="http://schemas.openxmlformats.org/officeDocument/2006/relationships/audio" Target="../media/audio128.wav"/><Relationship Id="rId30" Type="http://schemas.openxmlformats.org/officeDocument/2006/relationships/audio" Target="../media/audio130.wav"/></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5.png"/><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29.jpeg"/><Relationship Id="rId5" Type="http://schemas.openxmlformats.org/officeDocument/2006/relationships/image" Target="../media/image123.jpe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33.xml.rels><?xml version="1.0" encoding="UTF-8" standalone="yes"?>
<Relationships xmlns="http://schemas.openxmlformats.org/package/2006/relationships"><Relationship Id="rId8" Type="http://schemas.openxmlformats.org/officeDocument/2006/relationships/audio" Target="../media/audio134.wav"/><Relationship Id="rId3" Type="http://schemas.openxmlformats.org/officeDocument/2006/relationships/image" Target="../media/image5.png"/><Relationship Id="rId7" Type="http://schemas.openxmlformats.org/officeDocument/2006/relationships/audio" Target="../media/audio133.wav"/><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132.wav"/><Relationship Id="rId11" Type="http://schemas.openxmlformats.org/officeDocument/2006/relationships/image" Target="../media/image134.png"/><Relationship Id="rId5" Type="http://schemas.openxmlformats.org/officeDocument/2006/relationships/audio" Target="../media/audio131.wav"/><Relationship Id="rId10" Type="http://schemas.openxmlformats.org/officeDocument/2006/relationships/image" Target="../media/image133.png"/><Relationship Id="rId4" Type="http://schemas.openxmlformats.org/officeDocument/2006/relationships/image" Target="../media/image131.png"/><Relationship Id="rId9" Type="http://schemas.openxmlformats.org/officeDocument/2006/relationships/image" Target="../media/image132.png"/></Relationships>
</file>

<file path=ppt/slides/_rels/slide34.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5.png"/><Relationship Id="rId7" Type="http://schemas.openxmlformats.org/officeDocument/2006/relationships/audio" Target="../media/audio138.wav"/><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137.wav"/><Relationship Id="rId11" Type="http://schemas.openxmlformats.org/officeDocument/2006/relationships/image" Target="../media/image134.png"/><Relationship Id="rId5" Type="http://schemas.openxmlformats.org/officeDocument/2006/relationships/audio" Target="../media/audio136.wav"/><Relationship Id="rId10" Type="http://schemas.openxmlformats.org/officeDocument/2006/relationships/image" Target="../media/image133.png"/><Relationship Id="rId4" Type="http://schemas.openxmlformats.org/officeDocument/2006/relationships/audio" Target="../media/audio135.wav"/><Relationship Id="rId9" Type="http://schemas.openxmlformats.org/officeDocument/2006/relationships/image" Target="../media/image132.png"/></Relationships>
</file>

<file path=ppt/slides/_rels/slide35.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5.png"/><Relationship Id="rId7" Type="http://schemas.openxmlformats.org/officeDocument/2006/relationships/audio" Target="../media/audio142.wav"/><Relationship Id="rId12" Type="http://schemas.openxmlformats.org/officeDocument/2006/relationships/image" Target="../media/image13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audio" Target="../media/audio141.wav"/><Relationship Id="rId11" Type="http://schemas.openxmlformats.org/officeDocument/2006/relationships/image" Target="../media/image133.png"/><Relationship Id="rId5" Type="http://schemas.openxmlformats.org/officeDocument/2006/relationships/audio" Target="../media/audio140.wav"/><Relationship Id="rId10" Type="http://schemas.openxmlformats.org/officeDocument/2006/relationships/image" Target="../media/image132.png"/><Relationship Id="rId4" Type="http://schemas.openxmlformats.org/officeDocument/2006/relationships/audio" Target="../media/audio139.wav"/><Relationship Id="rId9" Type="http://schemas.openxmlformats.org/officeDocument/2006/relationships/image" Target="../media/image137.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openxmlformats.org/officeDocument/2006/relationships/audio" Target="../media/audio145.wav"/><Relationship Id="rId13" Type="http://schemas.openxmlformats.org/officeDocument/2006/relationships/audio" Target="../media/audio150.wav"/><Relationship Id="rId3" Type="http://schemas.openxmlformats.org/officeDocument/2006/relationships/image" Target="../media/image5.png"/><Relationship Id="rId7" Type="http://schemas.openxmlformats.org/officeDocument/2006/relationships/audio" Target="../media/audio144.wav"/><Relationship Id="rId12" Type="http://schemas.openxmlformats.org/officeDocument/2006/relationships/audio" Target="../media/audio149.wav"/><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audio" Target="../media/audio143.wav"/><Relationship Id="rId11" Type="http://schemas.openxmlformats.org/officeDocument/2006/relationships/audio" Target="../media/audio148.wav"/><Relationship Id="rId5" Type="http://schemas.openxmlformats.org/officeDocument/2006/relationships/image" Target="../media/image139.png"/><Relationship Id="rId10" Type="http://schemas.openxmlformats.org/officeDocument/2006/relationships/audio" Target="../media/audio147.wav"/><Relationship Id="rId4" Type="http://schemas.openxmlformats.org/officeDocument/2006/relationships/image" Target="../media/image39.png"/><Relationship Id="rId9" Type="http://schemas.openxmlformats.org/officeDocument/2006/relationships/audio" Target="../media/audio146.wav"/><Relationship Id="rId14" Type="http://schemas.openxmlformats.org/officeDocument/2006/relationships/audio" Target="../media/audio151.wav"/></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gif"/><Relationship Id="rId18" Type="http://schemas.openxmlformats.org/officeDocument/2006/relationships/image" Target="../media/image153.png"/><Relationship Id="rId3" Type="http://schemas.openxmlformats.org/officeDocument/2006/relationships/image" Target="../media/image5.png"/><Relationship Id="rId7" Type="http://schemas.openxmlformats.org/officeDocument/2006/relationships/image" Target="../media/image143.png"/><Relationship Id="rId12" Type="http://schemas.openxmlformats.org/officeDocument/2006/relationships/image" Target="../media/image148.gif"/><Relationship Id="rId17" Type="http://schemas.openxmlformats.org/officeDocument/2006/relationships/image" Target="../media/image99.png"/><Relationship Id="rId2" Type="http://schemas.openxmlformats.org/officeDocument/2006/relationships/notesSlide" Target="../notesSlides/notesSlide39.xml"/><Relationship Id="rId16" Type="http://schemas.openxmlformats.org/officeDocument/2006/relationships/image" Target="../media/image152.jpeg"/><Relationship Id="rId20"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42.png"/><Relationship Id="rId11" Type="http://schemas.openxmlformats.org/officeDocument/2006/relationships/image" Target="../media/image147.jpeg"/><Relationship Id="rId5" Type="http://schemas.openxmlformats.org/officeDocument/2006/relationships/image" Target="../media/image141.png"/><Relationship Id="rId15" Type="http://schemas.openxmlformats.org/officeDocument/2006/relationships/image" Target="../media/image151.png"/><Relationship Id="rId10" Type="http://schemas.openxmlformats.org/officeDocument/2006/relationships/image" Target="../media/image146.jpeg"/><Relationship Id="rId19" Type="http://schemas.openxmlformats.org/officeDocument/2006/relationships/image" Target="../media/image154.png"/><Relationship Id="rId4" Type="http://schemas.openxmlformats.org/officeDocument/2006/relationships/image" Target="../media/image140.jpeg"/><Relationship Id="rId9" Type="http://schemas.openxmlformats.org/officeDocument/2006/relationships/image" Target="../media/image145.png"/><Relationship Id="rId14" Type="http://schemas.openxmlformats.org/officeDocument/2006/relationships/image" Target="../media/image150.png"/></Relationships>
</file>

<file path=ppt/slides/_rels/slide4.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34.png"/><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audio" Target="../media/audio51.wav"/><Relationship Id="rId5" Type="http://schemas.openxmlformats.org/officeDocument/2006/relationships/image" Target="../media/image32.png"/><Relationship Id="rId15" Type="http://schemas.openxmlformats.org/officeDocument/2006/relationships/image" Target="../media/image38.gif"/><Relationship Id="rId10" Type="http://schemas.openxmlformats.org/officeDocument/2006/relationships/audio" Target="../media/audio50.wav"/><Relationship Id="rId4" Type="http://schemas.openxmlformats.org/officeDocument/2006/relationships/image" Target="../media/image31.png"/><Relationship Id="rId9" Type="http://schemas.openxmlformats.org/officeDocument/2006/relationships/audio" Target="../media/audio49.wav"/><Relationship Id="rId14" Type="http://schemas.openxmlformats.org/officeDocument/2006/relationships/image" Target="../media/image37.gif"/></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41.png"/><Relationship Id="rId4" Type="http://schemas.openxmlformats.org/officeDocument/2006/relationships/image" Target="../media/image140.jpe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57.jpeg"/><Relationship Id="rId4" Type="http://schemas.openxmlformats.org/officeDocument/2006/relationships/image" Target="../media/image14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gamingrammar.com/"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159.png"/></Relationships>
</file>

<file path=ppt/slides/_rels/slide45.xml.rels><?xml version="1.0" encoding="UTF-8" standalone="yes"?>
<Relationships xmlns="http://schemas.openxmlformats.org/package/2006/relationships"><Relationship Id="rId8" Type="http://schemas.openxmlformats.org/officeDocument/2006/relationships/hyperlink" Target="https://quizlet.com/gb/515982967/year-8-french-term-11-week-2-flash-cards/?new" TargetMode="External"/><Relationship Id="rId3" Type="http://schemas.openxmlformats.org/officeDocument/2006/relationships/image" Target="../media/image5.png"/><Relationship Id="rId7" Type="http://schemas.openxmlformats.org/officeDocument/2006/relationships/hyperlink" Target="https://resources.ncelp.org/concern/resources/47429957v?locale=en"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drive.google.com/file/d/1UqEyX3aj8QHxik5wC9nyRHFcJseJhG6F/view?usp=sharing" TargetMode="External"/><Relationship Id="rId11" Type="http://schemas.openxmlformats.org/officeDocument/2006/relationships/hyperlink" Target="https://quizlet.com/gb/495458427/year-7-french-term-31-week-4-flash-cards/" TargetMode="External"/><Relationship Id="rId5" Type="http://schemas.openxmlformats.org/officeDocument/2006/relationships/image" Target="../media/image161.png"/><Relationship Id="rId10" Type="http://schemas.openxmlformats.org/officeDocument/2006/relationships/hyperlink" Target="https://quizlet.com/gb/502271917/year-7-french-term-32-week-5-flash-cards/" TargetMode="External"/><Relationship Id="rId4" Type="http://schemas.openxmlformats.org/officeDocument/2006/relationships/image" Target="../media/image160.png"/><Relationship Id="rId9" Type="http://schemas.openxmlformats.org/officeDocument/2006/relationships/image" Target="../media/image162.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audio" Target="../media/audio55.wav"/><Relationship Id="rId12" Type="http://schemas.openxmlformats.org/officeDocument/2006/relationships/image" Target="../media/image43.jpeg"/><Relationship Id="rId2" Type="http://schemas.openxmlformats.org/officeDocument/2006/relationships/notesSlide" Target="../notesSlides/notesSlide5.xml"/><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audio" Target="../media/audio54.wav"/><Relationship Id="rId11" Type="http://schemas.openxmlformats.org/officeDocument/2006/relationships/image" Target="../media/image42.png"/><Relationship Id="rId5" Type="http://schemas.openxmlformats.org/officeDocument/2006/relationships/audio" Target="../media/audio53.wav"/><Relationship Id="rId15" Type="http://schemas.openxmlformats.org/officeDocument/2006/relationships/image" Target="../media/image46.gif"/><Relationship Id="rId10" Type="http://schemas.openxmlformats.org/officeDocument/2006/relationships/image" Target="../media/image41.png"/><Relationship Id="rId4" Type="http://schemas.openxmlformats.org/officeDocument/2006/relationships/audio" Target="../media/audio52.wav"/><Relationship Id="rId9" Type="http://schemas.openxmlformats.org/officeDocument/2006/relationships/image" Target="../media/image40.png"/><Relationship Id="rId14"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audio" Target="../media/audio59.wav"/><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58.wav"/><Relationship Id="rId11" Type="http://schemas.openxmlformats.org/officeDocument/2006/relationships/audio" Target="../media/audio63.wav"/><Relationship Id="rId5" Type="http://schemas.openxmlformats.org/officeDocument/2006/relationships/audio" Target="../media/audio57.wav"/><Relationship Id="rId10" Type="http://schemas.openxmlformats.org/officeDocument/2006/relationships/audio" Target="../media/audio62.wav"/><Relationship Id="rId4" Type="http://schemas.openxmlformats.org/officeDocument/2006/relationships/audio" Target="../media/audio56.wav"/><Relationship Id="rId9" Type="http://schemas.openxmlformats.org/officeDocument/2006/relationships/audio" Target="../media/audio61.wav"/><Relationship Id="rId14" Type="http://schemas.openxmlformats.org/officeDocument/2006/relationships/image" Target="../media/image48.jpeg"/></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5.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jpeg"/><Relationship Id="rId15" Type="http://schemas.openxmlformats.org/officeDocument/2006/relationships/image" Target="../media/image60.jpe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jpeg"/><Relationship Id="rId1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png"/><Relationship Id="rId7" Type="http://schemas.openxmlformats.org/officeDocument/2006/relationships/audio" Target="../media/audio65.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64.wav"/><Relationship Id="rId5" Type="http://schemas.openxmlformats.org/officeDocument/2006/relationships/image" Target="../media/image66.png"/><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2010553"/>
            <a:ext cx="7308549" cy="1062010"/>
          </a:xfrm>
        </p:spPr>
        <p:txBody>
          <a:bodyPr>
            <a:normAutofit fontScale="90000"/>
          </a:bodyPr>
          <a:lstStyle/>
          <a:p>
            <a:pPr algn="l"/>
            <a:r>
              <a:rPr lang="en-GB" sz="4000" b="1" dirty="0">
                <a:solidFill>
                  <a:prstClr val="white"/>
                </a:solidFill>
              </a:rPr>
              <a:t>Asking how to say and write new words in French</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2600" dirty="0">
                <a:solidFill>
                  <a:prstClr val="white"/>
                </a:solidFill>
              </a:rPr>
              <a:t>gender and number</a:t>
            </a:r>
          </a:p>
          <a:p>
            <a:pPr algn="l"/>
            <a:r>
              <a:rPr lang="en-GB" sz="2600" dirty="0">
                <a:solidFill>
                  <a:prstClr val="white"/>
                </a:solidFill>
              </a:rPr>
              <a:t>definite and indefinite articles</a:t>
            </a:r>
          </a:p>
          <a:p>
            <a:pPr algn="l"/>
            <a:r>
              <a:rPr lang="en-GB" sz="2600" dirty="0" err="1">
                <a:solidFill>
                  <a:prstClr val="white"/>
                </a:solidFill>
              </a:rPr>
              <a:t>il</a:t>
            </a:r>
            <a:r>
              <a:rPr lang="en-GB" sz="2600" dirty="0">
                <a:solidFill>
                  <a:prstClr val="white"/>
                </a:solidFill>
              </a:rPr>
              <a:t> y a / </a:t>
            </a:r>
            <a:r>
              <a:rPr lang="en-GB" sz="2600" dirty="0" err="1">
                <a:solidFill>
                  <a:prstClr val="white"/>
                </a:solidFill>
              </a:rPr>
              <a:t>il</a:t>
            </a:r>
            <a:r>
              <a:rPr lang="en-GB" sz="2600" dirty="0">
                <a:solidFill>
                  <a:prstClr val="white"/>
                </a:solidFill>
              </a:rPr>
              <a:t> </a:t>
            </a:r>
            <a:r>
              <a:rPr lang="en-GB" sz="2600" dirty="0" err="1">
                <a:solidFill>
                  <a:prstClr val="white"/>
                </a:solidFill>
              </a:rPr>
              <a:t>n’y</a:t>
            </a:r>
            <a:r>
              <a:rPr lang="en-GB" sz="2600" dirty="0">
                <a:solidFill>
                  <a:prstClr val="white"/>
                </a:solidFill>
              </a:rPr>
              <a:t> a pas</a:t>
            </a:r>
          </a:p>
          <a:p>
            <a:pPr algn="l"/>
            <a:r>
              <a:rPr lang="en-GB" sz="2600" dirty="0">
                <a:solidFill>
                  <a:prstClr val="white"/>
                </a:solidFill>
              </a:rPr>
              <a:t>revisiting Y7 SSCs</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Lesson 1</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097646"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a:t>
            </a: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13/09/21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Il y a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2B552FFC-8C63-4360-9384-FE3062085C39}"/>
              </a:ext>
            </a:extLst>
          </p:cNvPr>
          <p:cNvSpPr txBox="1"/>
          <p:nvPr/>
        </p:nvSpPr>
        <p:spPr>
          <a:xfrm>
            <a:off x="295662" y="3193815"/>
            <a:ext cx="3777916" cy="461665"/>
          </a:xfrm>
          <a:prstGeom prst="rect">
            <a:avLst/>
          </a:prstGeom>
          <a:noFill/>
        </p:spPr>
        <p:txBody>
          <a:bodyPr wrap="square" rtlCol="0">
            <a:spAutoFit/>
          </a:bodyPr>
          <a:lstStyle/>
          <a:p>
            <a:pPr lvl="0" algn="ct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dirty="0" err="1">
                <a:solidFill>
                  <a:srgbClr val="4472C4">
                    <a:lumMod val="50000"/>
                  </a:srgbClr>
                </a:solidFill>
                <a:latin typeface="Century Gothic" panose="020F0302020204030204"/>
              </a:rPr>
              <a:t>banane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TextBox 28">
            <a:extLst>
              <a:ext uri="{FF2B5EF4-FFF2-40B4-BE49-F238E27FC236}">
                <a16:creationId xmlns:a16="http://schemas.microsoft.com/office/drawing/2014/main" id="{8DF2D836-EC0E-47BD-99E4-6FC19588CC01}"/>
              </a:ext>
            </a:extLst>
          </p:cNvPr>
          <p:cNvSpPr txBox="1"/>
          <p:nvPr/>
        </p:nvSpPr>
        <p:spPr>
          <a:xfrm>
            <a:off x="1325002" y="2571084"/>
            <a:ext cx="1728270" cy="400110"/>
          </a:xfrm>
          <a:prstGeom prst="rect">
            <a:avLst/>
          </a:prstGeom>
          <a:solidFill>
            <a:srgbClr val="DAA520"/>
          </a:solidFill>
          <a:ln>
            <a:solidFill>
              <a:schemeClr val="accent5">
                <a:lumMod val="50000"/>
              </a:schemeClr>
            </a:solidFill>
          </a:ln>
        </p:spPr>
        <p:txBody>
          <a:bodyPr wrap="square" lIns="0" rIns="0" rtlCol="0">
            <a:spAutoFit/>
          </a:bodyPr>
          <a:lstStyle/>
          <a:p>
            <a:pPr lvl="0" algn="ctr"/>
            <a:r>
              <a:rPr lang="en-GB" sz="2000" b="1" dirty="0">
                <a:solidFill>
                  <a:srgbClr val="4472C4">
                    <a:lumMod val="50000"/>
                  </a:srgbClr>
                </a:solidFill>
              </a:rPr>
              <a:t>la </a:t>
            </a:r>
            <a:r>
              <a:rPr lang="en-GB" sz="2000" b="1" dirty="0" err="1">
                <a:solidFill>
                  <a:srgbClr val="4472C4">
                    <a:lumMod val="50000"/>
                  </a:srgbClr>
                </a:solidFill>
              </a:rPr>
              <a:t>banane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263C9D6D-09BC-442F-B897-6B415348FFE8}"/>
              </a:ext>
            </a:extLst>
          </p:cNvPr>
          <p:cNvSpPr txBox="1"/>
          <p:nvPr/>
        </p:nvSpPr>
        <p:spPr>
          <a:xfrm>
            <a:off x="1610890" y="3202073"/>
            <a:ext cx="1944833" cy="461665"/>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a:t>
            </a:r>
          </a:p>
        </p:txBody>
      </p:sp>
      <p:sp>
        <p:nvSpPr>
          <p:cNvPr id="31" name="TextBox 30">
            <a:extLst>
              <a:ext uri="{FF2B5EF4-FFF2-40B4-BE49-F238E27FC236}">
                <a16:creationId xmlns:a16="http://schemas.microsoft.com/office/drawing/2014/main" id="{3F864F22-2A84-49F2-A117-213C53596DE1}"/>
              </a:ext>
            </a:extLst>
          </p:cNvPr>
          <p:cNvSpPr txBox="1"/>
          <p:nvPr/>
        </p:nvSpPr>
        <p:spPr>
          <a:xfrm>
            <a:off x="8583377" y="3187084"/>
            <a:ext cx="30446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citron.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CFC7B490-7473-49D2-A32E-7A37CA83663B}"/>
              </a:ext>
            </a:extLst>
          </p:cNvPr>
          <p:cNvSpPr txBox="1"/>
          <p:nvPr/>
        </p:nvSpPr>
        <p:spPr>
          <a:xfrm>
            <a:off x="9184705" y="2571084"/>
            <a:ext cx="1728270" cy="400110"/>
          </a:xfrm>
          <a:prstGeom prst="rect">
            <a:avLst/>
          </a:prstGeom>
          <a:solidFill>
            <a:srgbClr val="DAA520"/>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citron</a:t>
            </a:r>
          </a:p>
        </p:txBody>
      </p:sp>
      <p:sp>
        <p:nvSpPr>
          <p:cNvPr id="35" name="TextBox 34">
            <a:extLst>
              <a:ext uri="{FF2B5EF4-FFF2-40B4-BE49-F238E27FC236}">
                <a16:creationId xmlns:a16="http://schemas.microsoft.com/office/drawing/2014/main" id="{6BDAE5FD-6E7B-4E0C-A24D-EB17D26325B8}"/>
              </a:ext>
            </a:extLst>
          </p:cNvPr>
          <p:cNvSpPr txBox="1"/>
          <p:nvPr/>
        </p:nvSpPr>
        <p:spPr>
          <a:xfrm>
            <a:off x="708091" y="5592110"/>
            <a:ext cx="3596039" cy="461665"/>
          </a:xfrm>
          <a:prstGeom prst="rect">
            <a:avLst/>
          </a:prstGeom>
          <a:noFill/>
        </p:spPr>
        <p:txBody>
          <a:bodyPr wrap="square" rtlCol="0">
            <a:spAutoFit/>
          </a:bodyPr>
          <a:lstStyle/>
          <a:p>
            <a:pPr lvl="0"/>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lang="en-GB" sz="2400" b="1" dirty="0">
                <a:solidFill>
                  <a:srgbClr val="4472C4">
                    <a:lumMod val="50000"/>
                  </a:srgbClr>
                </a:solidFill>
                <a:latin typeface="Century Gothic" panose="020F0302020204030204"/>
              </a:rPr>
              <a:t>des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pêches</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53844E66-5222-4340-8660-CF734B7DEAA8}"/>
              </a:ext>
            </a:extLst>
          </p:cNvPr>
          <p:cNvSpPr txBox="1"/>
          <p:nvPr/>
        </p:nvSpPr>
        <p:spPr>
          <a:xfrm>
            <a:off x="1267507" y="5007897"/>
            <a:ext cx="2092665" cy="400110"/>
          </a:xfrm>
          <a:prstGeom prst="rect">
            <a:avLst/>
          </a:prstGeom>
          <a:solidFill>
            <a:srgbClr val="DAA520"/>
          </a:solidFill>
          <a:ln>
            <a:solidFill>
              <a:schemeClr val="accent5">
                <a:lumMod val="50000"/>
              </a:schemeClr>
            </a:solidFill>
          </a:ln>
        </p:spPr>
        <p:txBody>
          <a:bodyPr wrap="square" lIns="0" rIns="0" rtlCol="0">
            <a:spAutoFit/>
          </a:bodyPr>
          <a:lstStyle/>
          <a:p>
            <a:pPr lvl="0" algn="ctr"/>
            <a:r>
              <a:rPr lang="en-GB" sz="2000" b="1" dirty="0">
                <a:solidFill>
                  <a:srgbClr val="4472C4">
                    <a:lumMod val="50000"/>
                  </a:srgbClr>
                </a:solidFill>
              </a:rPr>
              <a:t>les </a:t>
            </a:r>
            <a:r>
              <a:rPr lang="en-GB" sz="2000" b="1" dirty="0" err="1">
                <a:solidFill>
                  <a:srgbClr val="4472C4">
                    <a:lumMod val="50000"/>
                  </a:srgbClr>
                </a:solidFill>
              </a:rPr>
              <a:t>pêches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7789AC73-028F-47E9-AF0D-77509F45449A}"/>
              </a:ext>
            </a:extLst>
          </p:cNvPr>
          <p:cNvSpPr txBox="1"/>
          <p:nvPr/>
        </p:nvSpPr>
        <p:spPr>
          <a:xfrm>
            <a:off x="4547367" y="5615608"/>
            <a:ext cx="3675334" cy="461665"/>
          </a:xfrm>
          <a:prstGeom prst="rect">
            <a:avLst/>
          </a:prstGeom>
          <a:noFill/>
        </p:spPr>
        <p:txBody>
          <a:bodyPr wrap="square" rtlCol="0">
            <a:spAutoFit/>
          </a:bodyPr>
          <a:lstStyle/>
          <a:p>
            <a:pPr lvl="0" algn="ct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pastèque</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C9915A39-0485-493B-AC38-15180A223741}"/>
              </a:ext>
            </a:extLst>
          </p:cNvPr>
          <p:cNvSpPr txBox="1"/>
          <p:nvPr/>
        </p:nvSpPr>
        <p:spPr>
          <a:xfrm>
            <a:off x="5254853" y="4966764"/>
            <a:ext cx="1728270" cy="400110"/>
          </a:xfrm>
          <a:prstGeom prst="rect">
            <a:avLst/>
          </a:prstGeom>
          <a:solidFill>
            <a:srgbClr val="DAA520"/>
          </a:solidFill>
          <a:ln>
            <a:solidFill>
              <a:schemeClr val="accent5">
                <a:lumMod val="50000"/>
              </a:schemeClr>
            </a:solidFill>
          </a:ln>
        </p:spPr>
        <p:txBody>
          <a:bodyPr wrap="square" lIns="0" rIns="0" rtlCol="0">
            <a:spAutoFit/>
          </a:bodyPr>
          <a:lstStyle/>
          <a:p>
            <a:pPr lvl="0" algn="ctr"/>
            <a:r>
              <a:rPr lang="en-GB" sz="2000" b="1" dirty="0">
                <a:solidFill>
                  <a:srgbClr val="4472C4">
                    <a:lumMod val="50000"/>
                  </a:srgbClr>
                </a:solidFill>
              </a:rPr>
              <a:t>la </a:t>
            </a:r>
            <a:r>
              <a:rPr lang="en-GB" sz="2000" b="1" dirty="0" err="1">
                <a:solidFill>
                  <a:srgbClr val="4472C4">
                    <a:lumMod val="50000"/>
                  </a:srgbClr>
                </a:solidFill>
              </a:rPr>
              <a:t>pastèque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8B8C4CA1-7B68-4BBB-9336-20A33C614030}"/>
              </a:ext>
            </a:extLst>
          </p:cNvPr>
          <p:cNvSpPr txBox="1"/>
          <p:nvPr/>
        </p:nvSpPr>
        <p:spPr>
          <a:xfrm>
            <a:off x="1504597" y="5600391"/>
            <a:ext cx="2363600" cy="461665"/>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a:t>
            </a:r>
          </a:p>
        </p:txBody>
      </p:sp>
      <p:sp>
        <p:nvSpPr>
          <p:cNvPr id="41" name="TextBox 40">
            <a:extLst>
              <a:ext uri="{FF2B5EF4-FFF2-40B4-BE49-F238E27FC236}">
                <a16:creationId xmlns:a16="http://schemas.microsoft.com/office/drawing/2014/main" id="{9ADB5DA9-B26C-48AF-B9F8-E6427352840B}"/>
              </a:ext>
            </a:extLst>
          </p:cNvPr>
          <p:cNvSpPr txBox="1"/>
          <p:nvPr/>
        </p:nvSpPr>
        <p:spPr>
          <a:xfrm>
            <a:off x="8610296" y="5613126"/>
            <a:ext cx="30656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kumimoji="0" lang="en-GB" sz="2400" b="1" i="0"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400" b="1"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orange.</a:t>
            </a:r>
            <a:endParaRPr kumimoji="0" lang="en-GB" sz="2400" b="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9BB65427-3CB0-40DB-ACB8-1ABD30F40FD2}"/>
              </a:ext>
            </a:extLst>
          </p:cNvPr>
          <p:cNvSpPr txBox="1"/>
          <p:nvPr/>
        </p:nvSpPr>
        <p:spPr>
          <a:xfrm>
            <a:off x="9133269" y="4967131"/>
            <a:ext cx="1728270" cy="400110"/>
          </a:xfrm>
          <a:prstGeom prst="rect">
            <a:avLst/>
          </a:prstGeom>
          <a:solidFill>
            <a:srgbClr val="DAA520"/>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4472C4">
                    <a:lumMod val="50000"/>
                  </a:srgbClr>
                </a:solidFill>
                <a:latin typeface="Century Gothic" panose="020F0302020204030204"/>
              </a:rPr>
              <a:t>l’orange</a:t>
            </a:r>
            <a:r>
              <a:rPr lang="en-GB" sz="2000" b="1" dirty="0">
                <a:solidFill>
                  <a:srgbClr val="4472C4">
                    <a:lumMod val="50000"/>
                  </a:srgbClr>
                </a:solidFill>
                <a:latin typeface="Century Gothic" panose="020F0302020204030204"/>
              </a:rPr>
              <a:t> (f)</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6A35B1B8-0FCD-44FC-A730-0470684C1FF6}"/>
              </a:ext>
            </a:extLst>
          </p:cNvPr>
          <p:cNvSpPr txBox="1"/>
          <p:nvPr/>
        </p:nvSpPr>
        <p:spPr>
          <a:xfrm>
            <a:off x="9624248" y="5613126"/>
            <a:ext cx="2160872" cy="461665"/>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a:t>
            </a:r>
          </a:p>
        </p:txBody>
      </p:sp>
      <p:sp>
        <p:nvSpPr>
          <p:cNvPr id="50" name="TextBox 49">
            <a:extLst>
              <a:ext uri="{FF2B5EF4-FFF2-40B4-BE49-F238E27FC236}">
                <a16:creationId xmlns:a16="http://schemas.microsoft.com/office/drawing/2014/main" id="{D335031A-1366-49E5-9D9E-FF63BE38878E}"/>
              </a:ext>
            </a:extLst>
          </p:cNvPr>
          <p:cNvSpPr txBox="1"/>
          <p:nvPr/>
        </p:nvSpPr>
        <p:spPr>
          <a:xfrm>
            <a:off x="4626250" y="3202074"/>
            <a:ext cx="346222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kumimoji="0" lang="en-GB" sz="2400" b="1"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en-GB" sz="2400" i="0"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mandarines</a:t>
            </a:r>
            <a:r>
              <a:rPr lang="en-GB" sz="2400" dirty="0">
                <a:solidFill>
                  <a:srgbClr val="4472C4">
                    <a:lumMod val="50000"/>
                  </a:srgbClr>
                </a:solidFill>
                <a:latin typeface="Century Gothic" panose="020F0302020204030204"/>
              </a:rPr>
              <a:t>.</a:t>
            </a:r>
            <a:r>
              <a:rPr kumimoji="0" lang="en-GB" sz="2400" b="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51" name="TextBox 50">
            <a:extLst>
              <a:ext uri="{FF2B5EF4-FFF2-40B4-BE49-F238E27FC236}">
                <a16:creationId xmlns:a16="http://schemas.microsoft.com/office/drawing/2014/main" id="{D669C9E3-2BD1-467E-97AC-9E5A33E9B8B7}"/>
              </a:ext>
            </a:extLst>
          </p:cNvPr>
          <p:cNvSpPr txBox="1"/>
          <p:nvPr/>
        </p:nvSpPr>
        <p:spPr>
          <a:xfrm>
            <a:off x="5187673" y="2579343"/>
            <a:ext cx="1984542" cy="400110"/>
          </a:xfrm>
          <a:prstGeom prst="rect">
            <a:avLst/>
          </a:prstGeom>
          <a:solidFill>
            <a:srgbClr val="DAA520"/>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mandarines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E6579B27-C67B-4ED5-A1DD-5F13AAB5FDA4}"/>
              </a:ext>
            </a:extLst>
          </p:cNvPr>
          <p:cNvSpPr txBox="1"/>
          <p:nvPr/>
        </p:nvSpPr>
        <p:spPr>
          <a:xfrm>
            <a:off x="9747652" y="3187084"/>
            <a:ext cx="1880416" cy="470228"/>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a:t>
            </a:r>
          </a:p>
        </p:txBody>
      </p:sp>
      <p:sp>
        <p:nvSpPr>
          <p:cNvPr id="55" name="TextBox 54">
            <a:extLst>
              <a:ext uri="{FF2B5EF4-FFF2-40B4-BE49-F238E27FC236}">
                <a16:creationId xmlns:a16="http://schemas.microsoft.com/office/drawing/2014/main" id="{D1B18FA7-E927-483D-9A93-5D2684637B0C}"/>
              </a:ext>
            </a:extLst>
          </p:cNvPr>
          <p:cNvSpPr txBox="1"/>
          <p:nvPr/>
        </p:nvSpPr>
        <p:spPr>
          <a:xfrm>
            <a:off x="5656827" y="5613126"/>
            <a:ext cx="2360749" cy="461665"/>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a:t>
            </a:r>
          </a:p>
        </p:txBody>
      </p:sp>
      <p:sp>
        <p:nvSpPr>
          <p:cNvPr id="56" name="TextBox 55">
            <a:hlinkClick r:id="" action="ppaction://noaction">
              <a:snd r:embed="rId4" name="une banane.wav"/>
            </a:hlinkClick>
            <a:extLst>
              <a:ext uri="{FF2B5EF4-FFF2-40B4-BE49-F238E27FC236}">
                <a16:creationId xmlns:a16="http://schemas.microsoft.com/office/drawing/2014/main" id="{580062B6-0871-43CE-A2F9-969D53A86D5D}"/>
              </a:ext>
            </a:extLst>
          </p:cNvPr>
          <p:cNvSpPr txBox="1"/>
          <p:nvPr/>
        </p:nvSpPr>
        <p:spPr>
          <a:xfrm>
            <a:off x="247837" y="3195189"/>
            <a:ext cx="460800" cy="461665"/>
          </a:xfrm>
          <a:prstGeom prst="rect">
            <a:avLst/>
          </a:prstGeom>
          <a:solidFill>
            <a:schemeClr val="accent5">
              <a:lumMod val="50000"/>
            </a:schemeClr>
          </a:solidFill>
          <a:ln>
            <a:solidFill>
              <a:srgbClr val="E3EAFD"/>
            </a:solidFill>
          </a:ln>
          <a:effectLst>
            <a:outerShdw blurRad="50800" dist="38100" dir="5400000" algn="t" rotWithShape="0">
              <a:prstClr val="black">
                <a:alpha val="40000"/>
              </a:prstClr>
            </a:outerShdw>
          </a:effectLst>
        </p:spPr>
        <p:txBody>
          <a:bodyPr wrap="square" rtlCol="0">
            <a:spAutoFit/>
          </a:bodyPr>
          <a:lstStyle/>
          <a:p>
            <a:pPr algn="ctr"/>
            <a:r>
              <a:rPr lang="en-GB" sz="2400" b="1" dirty="0">
                <a:solidFill>
                  <a:schemeClr val="bg1"/>
                </a:solidFill>
              </a:rPr>
              <a:t>1</a:t>
            </a:r>
          </a:p>
        </p:txBody>
      </p:sp>
      <p:sp>
        <p:nvSpPr>
          <p:cNvPr id="57" name="TextBox 56">
            <a:hlinkClick r:id="" action="ppaction://noaction">
              <a:snd r:embed="rId5" name="des mandarines.wav"/>
            </a:hlinkClick>
            <a:extLst>
              <a:ext uri="{FF2B5EF4-FFF2-40B4-BE49-F238E27FC236}">
                <a16:creationId xmlns:a16="http://schemas.microsoft.com/office/drawing/2014/main" id="{27BC50B0-D261-4EDC-BBDC-E35FE3968EAA}"/>
              </a:ext>
            </a:extLst>
          </p:cNvPr>
          <p:cNvSpPr txBox="1"/>
          <p:nvPr/>
        </p:nvSpPr>
        <p:spPr>
          <a:xfrm>
            <a:off x="4181798" y="3195189"/>
            <a:ext cx="460800" cy="461665"/>
          </a:xfrm>
          <a:prstGeom prst="rect">
            <a:avLst/>
          </a:prstGeom>
          <a:solidFill>
            <a:schemeClr val="accent5">
              <a:lumMod val="50000"/>
            </a:schemeClr>
          </a:solidFill>
          <a:ln>
            <a:solidFill>
              <a:srgbClr val="E3EAFD"/>
            </a:solidFill>
          </a:ln>
          <a:effectLst>
            <a:outerShdw blurRad="50800" dist="38100" dir="5400000" algn="t" rotWithShape="0">
              <a:prstClr val="black">
                <a:alpha val="40000"/>
              </a:prstClr>
            </a:outerShdw>
          </a:effectLst>
        </p:spPr>
        <p:txBody>
          <a:bodyPr wrap="square" rtlCol="0">
            <a:spAutoFit/>
          </a:bodyPr>
          <a:lstStyle/>
          <a:p>
            <a:pPr algn="ctr"/>
            <a:r>
              <a:rPr lang="en-GB" sz="2400" b="1" dirty="0">
                <a:solidFill>
                  <a:schemeClr val="bg1"/>
                </a:solidFill>
              </a:rPr>
              <a:t>2</a:t>
            </a:r>
          </a:p>
        </p:txBody>
      </p:sp>
      <p:sp>
        <p:nvSpPr>
          <p:cNvPr id="58" name="TextBox 57">
            <a:hlinkClick r:id="" action="ppaction://noaction">
              <a:snd r:embed="rId6" name="un citron.wav"/>
            </a:hlinkClick>
            <a:extLst>
              <a:ext uri="{FF2B5EF4-FFF2-40B4-BE49-F238E27FC236}">
                <a16:creationId xmlns:a16="http://schemas.microsoft.com/office/drawing/2014/main" id="{61A12183-3D4A-4582-B5C1-1C04EC5B6C13}"/>
              </a:ext>
            </a:extLst>
          </p:cNvPr>
          <p:cNvSpPr txBox="1"/>
          <p:nvPr/>
        </p:nvSpPr>
        <p:spPr>
          <a:xfrm>
            <a:off x="8149496" y="3197723"/>
            <a:ext cx="460800" cy="461665"/>
          </a:xfrm>
          <a:prstGeom prst="rect">
            <a:avLst/>
          </a:prstGeom>
          <a:solidFill>
            <a:schemeClr val="accent5">
              <a:lumMod val="50000"/>
            </a:schemeClr>
          </a:solidFill>
          <a:ln>
            <a:solidFill>
              <a:srgbClr val="E3EAFD"/>
            </a:solidFill>
          </a:ln>
          <a:effectLst>
            <a:outerShdw blurRad="50800" dist="38100" dir="5400000" algn="t" rotWithShape="0">
              <a:prstClr val="black">
                <a:alpha val="40000"/>
              </a:prstClr>
            </a:outerShdw>
          </a:effectLst>
        </p:spPr>
        <p:txBody>
          <a:bodyPr wrap="square" rtlCol="0">
            <a:spAutoFit/>
          </a:bodyPr>
          <a:lstStyle/>
          <a:p>
            <a:pPr algn="ctr"/>
            <a:r>
              <a:rPr lang="en-GB" sz="2400" b="1" dirty="0">
                <a:solidFill>
                  <a:schemeClr val="bg1"/>
                </a:solidFill>
              </a:rPr>
              <a:t>3</a:t>
            </a:r>
          </a:p>
        </p:txBody>
      </p:sp>
      <p:sp>
        <p:nvSpPr>
          <p:cNvPr id="59" name="TextBox 58">
            <a:hlinkClick r:id="" action="ppaction://noaction">
              <a:snd r:embed="rId7" name="des peches.wav"/>
            </a:hlinkClick>
            <a:extLst>
              <a:ext uri="{FF2B5EF4-FFF2-40B4-BE49-F238E27FC236}">
                <a16:creationId xmlns:a16="http://schemas.microsoft.com/office/drawing/2014/main" id="{5D45BCDC-1B97-4525-90BE-F0246E115BCE}"/>
              </a:ext>
            </a:extLst>
          </p:cNvPr>
          <p:cNvSpPr txBox="1"/>
          <p:nvPr/>
        </p:nvSpPr>
        <p:spPr>
          <a:xfrm>
            <a:off x="245287" y="5600392"/>
            <a:ext cx="460800" cy="461665"/>
          </a:xfrm>
          <a:prstGeom prst="rect">
            <a:avLst/>
          </a:prstGeom>
          <a:solidFill>
            <a:schemeClr val="accent5">
              <a:lumMod val="50000"/>
            </a:schemeClr>
          </a:solidFill>
          <a:ln>
            <a:solidFill>
              <a:srgbClr val="E3EAFD"/>
            </a:solidFill>
          </a:ln>
          <a:effectLst>
            <a:outerShdw blurRad="50800" dist="38100" dir="5400000" algn="t" rotWithShape="0">
              <a:prstClr val="black">
                <a:alpha val="40000"/>
              </a:prstClr>
            </a:outerShdw>
          </a:effectLst>
        </p:spPr>
        <p:txBody>
          <a:bodyPr wrap="square" rtlCol="0">
            <a:spAutoFit/>
          </a:bodyPr>
          <a:lstStyle/>
          <a:p>
            <a:pPr algn="ctr"/>
            <a:r>
              <a:rPr lang="en-GB" sz="2400" b="1" dirty="0">
                <a:solidFill>
                  <a:schemeClr val="bg1"/>
                </a:solidFill>
              </a:rPr>
              <a:t>4</a:t>
            </a:r>
          </a:p>
        </p:txBody>
      </p:sp>
      <p:sp>
        <p:nvSpPr>
          <p:cNvPr id="60" name="TextBox 59">
            <a:hlinkClick r:id="" action="ppaction://noaction">
              <a:snd r:embed="rId8" name="une pasteque.wav"/>
            </a:hlinkClick>
            <a:extLst>
              <a:ext uri="{FF2B5EF4-FFF2-40B4-BE49-F238E27FC236}">
                <a16:creationId xmlns:a16="http://schemas.microsoft.com/office/drawing/2014/main" id="{6C98B085-759C-4DD4-A19F-6662FBF931DC}"/>
              </a:ext>
            </a:extLst>
          </p:cNvPr>
          <p:cNvSpPr txBox="1"/>
          <p:nvPr/>
        </p:nvSpPr>
        <p:spPr>
          <a:xfrm>
            <a:off x="4186219" y="5600392"/>
            <a:ext cx="460800" cy="461665"/>
          </a:xfrm>
          <a:prstGeom prst="rect">
            <a:avLst/>
          </a:prstGeom>
          <a:solidFill>
            <a:schemeClr val="accent5">
              <a:lumMod val="50000"/>
            </a:schemeClr>
          </a:solidFill>
          <a:ln>
            <a:solidFill>
              <a:srgbClr val="E3EAFD"/>
            </a:solidFill>
          </a:ln>
          <a:effectLst>
            <a:outerShdw blurRad="50800" dist="38100" dir="5400000" algn="t" rotWithShape="0">
              <a:prstClr val="black">
                <a:alpha val="40000"/>
              </a:prstClr>
            </a:outerShdw>
          </a:effectLst>
        </p:spPr>
        <p:txBody>
          <a:bodyPr wrap="square" rtlCol="0">
            <a:spAutoFit/>
          </a:bodyPr>
          <a:lstStyle/>
          <a:p>
            <a:pPr algn="ctr"/>
            <a:r>
              <a:rPr lang="en-GB" sz="2400" b="1" dirty="0">
                <a:solidFill>
                  <a:schemeClr val="bg1"/>
                </a:solidFill>
              </a:rPr>
              <a:t>5</a:t>
            </a:r>
          </a:p>
        </p:txBody>
      </p:sp>
      <p:sp>
        <p:nvSpPr>
          <p:cNvPr id="61" name="TextBox 60">
            <a:hlinkClick r:id="" action="ppaction://noaction">
              <a:snd r:embed="rId9" name="une orange.wav"/>
            </a:hlinkClick>
            <a:extLst>
              <a:ext uri="{FF2B5EF4-FFF2-40B4-BE49-F238E27FC236}">
                <a16:creationId xmlns:a16="http://schemas.microsoft.com/office/drawing/2014/main" id="{8945B44A-88DD-4C1E-93EC-32374F7BF07A}"/>
              </a:ext>
            </a:extLst>
          </p:cNvPr>
          <p:cNvSpPr txBox="1"/>
          <p:nvPr/>
        </p:nvSpPr>
        <p:spPr>
          <a:xfrm>
            <a:off x="8149496" y="5592110"/>
            <a:ext cx="460800" cy="461665"/>
          </a:xfrm>
          <a:prstGeom prst="rect">
            <a:avLst/>
          </a:prstGeom>
          <a:solidFill>
            <a:schemeClr val="accent5">
              <a:lumMod val="50000"/>
            </a:schemeClr>
          </a:solidFill>
          <a:ln>
            <a:solidFill>
              <a:srgbClr val="E3EAFD"/>
            </a:solidFill>
          </a:ln>
          <a:effectLst>
            <a:outerShdw blurRad="50800" dist="38100" dir="5400000" algn="t" rotWithShape="0">
              <a:prstClr val="black">
                <a:alpha val="40000"/>
              </a:prstClr>
            </a:outerShdw>
          </a:effectLst>
        </p:spPr>
        <p:txBody>
          <a:bodyPr wrap="square" rtlCol="0">
            <a:spAutoFit/>
          </a:bodyPr>
          <a:lstStyle/>
          <a:p>
            <a:pPr algn="ctr"/>
            <a:r>
              <a:rPr lang="en-GB" sz="2400" b="1" dirty="0">
                <a:solidFill>
                  <a:schemeClr val="bg1"/>
                </a:solidFill>
              </a:rPr>
              <a:t>6</a:t>
            </a:r>
          </a:p>
        </p:txBody>
      </p:sp>
      <p:pic>
        <p:nvPicPr>
          <p:cNvPr id="6146" name="Picture 2" descr="banana clipart png - Clip Art Library">
            <a:extLst>
              <a:ext uri="{FF2B5EF4-FFF2-40B4-BE49-F238E27FC236}">
                <a16:creationId xmlns:a16="http://schemas.microsoft.com/office/drawing/2014/main" id="{F0A1FB47-D737-408E-A7B1-6632BBBD7ED2}"/>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3769" y="1323157"/>
            <a:ext cx="215103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orange fruits clipart - Clip Art Library">
            <a:extLst>
              <a:ext uri="{FF2B5EF4-FFF2-40B4-BE49-F238E27FC236}">
                <a16:creationId xmlns:a16="http://schemas.microsoft.com/office/drawing/2014/main" id="{68169337-9055-43E3-9E53-2E32DA93F1D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03061" y="1317510"/>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orange fruits clipart - Clip Art Library">
            <a:extLst>
              <a:ext uri="{FF2B5EF4-FFF2-40B4-BE49-F238E27FC236}">
                <a16:creationId xmlns:a16="http://schemas.microsoft.com/office/drawing/2014/main" id="{925E1B03-83D0-43E8-92B1-6749544B12D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92215" y="131891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0" descr="orange fruits clipart - Clip Art Library">
            <a:extLst>
              <a:ext uri="{FF2B5EF4-FFF2-40B4-BE49-F238E27FC236}">
                <a16:creationId xmlns:a16="http://schemas.microsoft.com/office/drawing/2014/main" id="{173C6C17-1EE6-44AE-9816-349C7BEB40A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78988" y="131891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clipart lemon - Clip Art Library">
            <a:extLst>
              <a:ext uri="{FF2B5EF4-FFF2-40B4-BE49-F238E27FC236}">
                <a16:creationId xmlns:a16="http://schemas.microsoft.com/office/drawing/2014/main" id="{2F7ED557-C3B4-4171-92CD-7AF44E4E602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57404" y="1313860"/>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peach clipart - Clip Art Library">
            <a:extLst>
              <a:ext uri="{FF2B5EF4-FFF2-40B4-BE49-F238E27FC236}">
                <a16:creationId xmlns:a16="http://schemas.microsoft.com/office/drawing/2014/main" id="{8D1AB7A4-EB3E-4D72-A858-2E512ABBBD25}"/>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7663" y="4053202"/>
            <a:ext cx="886957" cy="720000"/>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watermelon clipart - Clip Art Library">
            <a:extLst>
              <a:ext uri="{FF2B5EF4-FFF2-40B4-BE49-F238E27FC236}">
                <a16:creationId xmlns:a16="http://schemas.microsoft.com/office/drawing/2014/main" id="{34001A86-11CD-4D62-BF56-97E632717A6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76094" y="3813730"/>
            <a:ext cx="163224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6" descr="peach clipart - Clip Art Library">
            <a:extLst>
              <a:ext uri="{FF2B5EF4-FFF2-40B4-BE49-F238E27FC236}">
                <a16:creationId xmlns:a16="http://schemas.microsoft.com/office/drawing/2014/main" id="{C8D85952-AEF6-4C46-9BD3-2F6690DD702F}"/>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7310" y="4084760"/>
            <a:ext cx="886957" cy="7200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peach clipart - Clip Art Library">
            <a:extLst>
              <a:ext uri="{FF2B5EF4-FFF2-40B4-BE49-F238E27FC236}">
                <a16:creationId xmlns:a16="http://schemas.microsoft.com/office/drawing/2014/main" id="{F0E280EE-A822-4A4E-A399-7A863FB04A14}"/>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8766" y="4053202"/>
            <a:ext cx="886957" cy="7200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722D4C6C-4151-48E4-894E-3005E37E3E83}"/>
              </a:ext>
            </a:extLst>
          </p:cNvPr>
          <p:cNvSpPr txBox="1"/>
          <p:nvPr/>
        </p:nvSpPr>
        <p:spPr>
          <a:xfrm>
            <a:off x="5518286" y="3187084"/>
            <a:ext cx="2520016" cy="461665"/>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a:t>
            </a:r>
          </a:p>
        </p:txBody>
      </p:sp>
      <p:sp>
        <p:nvSpPr>
          <p:cNvPr id="78" name="TextBox 77">
            <a:extLst>
              <a:ext uri="{FF2B5EF4-FFF2-40B4-BE49-F238E27FC236}">
                <a16:creationId xmlns:a16="http://schemas.microsoft.com/office/drawing/2014/main" id="{331F593F-2012-4E61-B5FA-92AD5095E1D8}"/>
              </a:ext>
            </a:extLst>
          </p:cNvPr>
          <p:cNvSpPr txBox="1"/>
          <p:nvPr/>
        </p:nvSpPr>
        <p:spPr>
          <a:xfrm>
            <a:off x="6457245" y="323455"/>
            <a:ext cx="2933816" cy="646331"/>
          </a:xfrm>
          <a:prstGeom prst="rect">
            <a:avLst/>
          </a:prstGeom>
          <a:noFill/>
        </p:spPr>
        <p:txBody>
          <a:bodyPr wrap="none" rtlCol="0">
            <a:spAutoFit/>
          </a:bodyPr>
          <a:lstStyle/>
          <a:p>
            <a:pPr algn="l"/>
            <a:r>
              <a:rPr lang="en-GB" sz="3600" b="1" dirty="0" err="1">
                <a:solidFill>
                  <a:srgbClr val="115076"/>
                </a:solidFill>
              </a:rPr>
              <a:t>Partenaire</a:t>
            </a:r>
            <a:r>
              <a:rPr lang="en-GB" sz="3600" b="1" dirty="0">
                <a:solidFill>
                  <a:srgbClr val="115076"/>
                </a:solidFill>
              </a:rPr>
              <a:t> A</a:t>
            </a:r>
          </a:p>
        </p:txBody>
      </p:sp>
      <p:sp>
        <p:nvSpPr>
          <p:cNvPr id="2" name="AutoShape 2" descr="Orange Clip Art">
            <a:extLst>
              <a:ext uri="{FF2B5EF4-FFF2-40B4-BE49-F238E27FC236}">
                <a16:creationId xmlns:a16="http://schemas.microsoft.com/office/drawing/2014/main" id="{687BC691-200A-4076-BC1E-576CBE9E7C3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8" name="Picture 4">
            <a:extLst>
              <a:ext uri="{FF2B5EF4-FFF2-40B4-BE49-F238E27FC236}">
                <a16:creationId xmlns:a16="http://schemas.microsoft.com/office/drawing/2014/main" id="{2822FCB2-B54F-4497-8709-F3B572428DE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610933" y="3918277"/>
            <a:ext cx="989577" cy="97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2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0" grpId="0" animBg="1"/>
      <p:bldP spid="44" grpId="0" animBg="1"/>
      <p:bldP spid="52" grpId="0" animBg="1"/>
      <p:bldP spid="55"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Il y a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2B552FFC-8C63-4360-9384-FE3062085C39}"/>
              </a:ext>
            </a:extLst>
          </p:cNvPr>
          <p:cNvSpPr txBox="1"/>
          <p:nvPr/>
        </p:nvSpPr>
        <p:spPr>
          <a:xfrm>
            <a:off x="295662" y="3193815"/>
            <a:ext cx="3777916" cy="461665"/>
          </a:xfrm>
          <a:prstGeom prst="rect">
            <a:avLst/>
          </a:prstGeom>
          <a:noFill/>
        </p:spPr>
        <p:txBody>
          <a:bodyPr wrap="square" rtlCol="0">
            <a:spAutoFit/>
          </a:bodyPr>
          <a:lstStyle/>
          <a:p>
            <a:pPr lvl="0" algn="ct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lang="en-GB" sz="2400" dirty="0">
                <a:solidFill>
                  <a:srgbClr val="4472C4">
                    <a:lumMod val="50000"/>
                  </a:srgbClr>
                </a:solidFill>
                <a:latin typeface="Century Gothic" panose="020F0302020204030204"/>
              </a:rPr>
              <a:t>raisins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TextBox 28">
            <a:extLst>
              <a:ext uri="{FF2B5EF4-FFF2-40B4-BE49-F238E27FC236}">
                <a16:creationId xmlns:a16="http://schemas.microsoft.com/office/drawing/2014/main" id="{8DF2D836-EC0E-47BD-99E4-6FC19588CC01}"/>
              </a:ext>
            </a:extLst>
          </p:cNvPr>
          <p:cNvSpPr txBox="1"/>
          <p:nvPr/>
        </p:nvSpPr>
        <p:spPr>
          <a:xfrm>
            <a:off x="1325002" y="2571084"/>
            <a:ext cx="1728270" cy="400110"/>
          </a:xfrm>
          <a:prstGeom prst="rect">
            <a:avLst/>
          </a:prstGeom>
          <a:solidFill>
            <a:srgbClr val="DAA520"/>
          </a:solidFill>
          <a:ln>
            <a:solidFill>
              <a:schemeClr val="accent5">
                <a:lumMod val="50000"/>
              </a:schemeClr>
            </a:solidFill>
          </a:ln>
        </p:spPr>
        <p:txBody>
          <a:bodyPr wrap="square" lIns="0" rIns="0" rtlCol="0">
            <a:spAutoFit/>
          </a:bodyPr>
          <a:lstStyle/>
          <a:p>
            <a:pPr lvl="0" algn="ctr"/>
            <a:r>
              <a:rPr lang="en-GB" sz="2000" b="1" dirty="0">
                <a:solidFill>
                  <a:srgbClr val="4472C4">
                    <a:lumMod val="50000"/>
                  </a:srgbClr>
                </a:solidFill>
              </a:rPr>
              <a:t>les raisins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263C9D6D-09BC-442F-B897-6B415348FFE8}"/>
              </a:ext>
            </a:extLst>
          </p:cNvPr>
          <p:cNvSpPr txBox="1"/>
          <p:nvPr/>
        </p:nvSpPr>
        <p:spPr>
          <a:xfrm>
            <a:off x="1725007" y="3185533"/>
            <a:ext cx="1944833" cy="461665"/>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a:t>
            </a:r>
          </a:p>
        </p:txBody>
      </p:sp>
      <p:sp>
        <p:nvSpPr>
          <p:cNvPr id="31" name="TextBox 30">
            <a:extLst>
              <a:ext uri="{FF2B5EF4-FFF2-40B4-BE49-F238E27FC236}">
                <a16:creationId xmlns:a16="http://schemas.microsoft.com/office/drawing/2014/main" id="{3F864F22-2A84-49F2-A117-213C53596DE1}"/>
              </a:ext>
            </a:extLst>
          </p:cNvPr>
          <p:cNvSpPr txBox="1"/>
          <p:nvPr/>
        </p:nvSpPr>
        <p:spPr>
          <a:xfrm>
            <a:off x="8583377" y="3187084"/>
            <a:ext cx="30446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prunes.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CFC7B490-7473-49D2-A32E-7A37CA83663B}"/>
              </a:ext>
            </a:extLst>
          </p:cNvPr>
          <p:cNvSpPr txBox="1"/>
          <p:nvPr/>
        </p:nvSpPr>
        <p:spPr>
          <a:xfrm>
            <a:off x="9184705" y="2571084"/>
            <a:ext cx="1728270" cy="400110"/>
          </a:xfrm>
          <a:prstGeom prst="rect">
            <a:avLst/>
          </a:prstGeom>
          <a:solidFill>
            <a:srgbClr val="DAA520"/>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prunes</a:t>
            </a:r>
          </a:p>
        </p:txBody>
      </p:sp>
      <p:sp>
        <p:nvSpPr>
          <p:cNvPr id="35" name="TextBox 34">
            <a:extLst>
              <a:ext uri="{FF2B5EF4-FFF2-40B4-BE49-F238E27FC236}">
                <a16:creationId xmlns:a16="http://schemas.microsoft.com/office/drawing/2014/main" id="{6BDAE5FD-6E7B-4E0C-A24D-EB17D26325B8}"/>
              </a:ext>
            </a:extLst>
          </p:cNvPr>
          <p:cNvSpPr txBox="1"/>
          <p:nvPr/>
        </p:nvSpPr>
        <p:spPr>
          <a:xfrm>
            <a:off x="708091" y="5592110"/>
            <a:ext cx="3596039" cy="461665"/>
          </a:xfrm>
          <a:prstGeom prst="rect">
            <a:avLst/>
          </a:prstGeom>
          <a:noFill/>
        </p:spPr>
        <p:txBody>
          <a:bodyPr wrap="square" rtlCol="0">
            <a:spAutoFit/>
          </a:bodyPr>
          <a:lstStyle/>
          <a:p>
            <a:pPr lvl="0"/>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lang="en-GB" sz="2400" b="1" dirty="0">
                <a:solidFill>
                  <a:srgbClr val="4472C4">
                    <a:lumMod val="50000"/>
                  </a:srgbClr>
                </a:solidFill>
                <a:latin typeface="Century Gothic" panose="020F0302020204030204"/>
              </a:rPr>
              <a:t>un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ananas.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53844E66-5222-4340-8660-CF734B7DEAA8}"/>
              </a:ext>
            </a:extLst>
          </p:cNvPr>
          <p:cNvSpPr txBox="1"/>
          <p:nvPr/>
        </p:nvSpPr>
        <p:spPr>
          <a:xfrm>
            <a:off x="1267507" y="5007897"/>
            <a:ext cx="2092665" cy="400110"/>
          </a:xfrm>
          <a:prstGeom prst="rect">
            <a:avLst/>
          </a:prstGeom>
          <a:solidFill>
            <a:srgbClr val="DAA520"/>
          </a:solidFill>
          <a:ln>
            <a:solidFill>
              <a:schemeClr val="accent5">
                <a:lumMod val="50000"/>
              </a:schemeClr>
            </a:solidFill>
          </a:ln>
        </p:spPr>
        <p:txBody>
          <a:bodyPr wrap="square" lIns="0" rIns="0" rtlCol="0">
            <a:spAutoFit/>
          </a:bodyPr>
          <a:lstStyle/>
          <a:p>
            <a:pPr lvl="0" algn="ct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l’ananas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t>
            </a:r>
          </a:p>
        </p:txBody>
      </p:sp>
      <p:sp>
        <p:nvSpPr>
          <p:cNvPr id="37" name="TextBox 36">
            <a:extLst>
              <a:ext uri="{FF2B5EF4-FFF2-40B4-BE49-F238E27FC236}">
                <a16:creationId xmlns:a16="http://schemas.microsoft.com/office/drawing/2014/main" id="{7789AC73-028F-47E9-AF0D-77509F45449A}"/>
              </a:ext>
            </a:extLst>
          </p:cNvPr>
          <p:cNvSpPr txBox="1"/>
          <p:nvPr/>
        </p:nvSpPr>
        <p:spPr>
          <a:xfrm>
            <a:off x="4547367" y="5615608"/>
            <a:ext cx="3675334" cy="461665"/>
          </a:xfrm>
          <a:prstGeom prst="rect">
            <a:avLst/>
          </a:prstGeom>
          <a:noFill/>
        </p:spPr>
        <p:txBody>
          <a:bodyPr wrap="square" rtlCol="0">
            <a:spAutoFit/>
          </a:bodyPr>
          <a:lstStyle/>
          <a:p>
            <a:pPr lvl="0" algn="ct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poire</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C9915A39-0485-493B-AC38-15180A223741}"/>
              </a:ext>
            </a:extLst>
          </p:cNvPr>
          <p:cNvSpPr txBox="1"/>
          <p:nvPr/>
        </p:nvSpPr>
        <p:spPr>
          <a:xfrm>
            <a:off x="5254853" y="4966764"/>
            <a:ext cx="1728270" cy="400110"/>
          </a:xfrm>
          <a:prstGeom prst="rect">
            <a:avLst/>
          </a:prstGeom>
          <a:solidFill>
            <a:srgbClr val="DAA520"/>
          </a:solidFill>
          <a:ln>
            <a:solidFill>
              <a:schemeClr val="accent5">
                <a:lumMod val="50000"/>
              </a:schemeClr>
            </a:solidFill>
          </a:ln>
        </p:spPr>
        <p:txBody>
          <a:bodyPr wrap="square" lIns="0" rIns="0" rtlCol="0">
            <a:spAutoFit/>
          </a:bodyPr>
          <a:lstStyle/>
          <a:p>
            <a:pPr lvl="0" algn="ctr"/>
            <a:r>
              <a:rPr lang="en-GB" sz="2000" b="1" dirty="0">
                <a:solidFill>
                  <a:srgbClr val="4472C4">
                    <a:lumMod val="50000"/>
                  </a:srgbClr>
                </a:solidFill>
              </a:rPr>
              <a:t>la </a:t>
            </a:r>
            <a:r>
              <a:rPr lang="en-GB" sz="2000" b="1" dirty="0" err="1">
                <a:solidFill>
                  <a:srgbClr val="4472C4">
                    <a:lumMod val="50000"/>
                  </a:srgbClr>
                </a:solidFill>
              </a:rPr>
              <a:t>poire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8B8C4CA1-7B68-4BBB-9336-20A33C614030}"/>
              </a:ext>
            </a:extLst>
          </p:cNvPr>
          <p:cNvSpPr txBox="1"/>
          <p:nvPr/>
        </p:nvSpPr>
        <p:spPr>
          <a:xfrm>
            <a:off x="1524450" y="5619954"/>
            <a:ext cx="2363600" cy="461665"/>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a:t>
            </a:r>
          </a:p>
        </p:txBody>
      </p:sp>
      <p:sp>
        <p:nvSpPr>
          <p:cNvPr id="41" name="TextBox 40">
            <a:extLst>
              <a:ext uri="{FF2B5EF4-FFF2-40B4-BE49-F238E27FC236}">
                <a16:creationId xmlns:a16="http://schemas.microsoft.com/office/drawing/2014/main" id="{9ADB5DA9-B26C-48AF-B9F8-E6427352840B}"/>
              </a:ext>
            </a:extLst>
          </p:cNvPr>
          <p:cNvSpPr txBox="1"/>
          <p:nvPr/>
        </p:nvSpPr>
        <p:spPr>
          <a:xfrm>
            <a:off x="8610295" y="5613126"/>
            <a:ext cx="34536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kumimoji="0" lang="en-GB" sz="2400" b="1" i="0"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400" b="1"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i="0"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clémentine</a:t>
            </a:r>
            <a:r>
              <a:rPr kumimoji="0" lang="en-GB" sz="240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9BB65427-3CB0-40DB-ACB8-1ABD30F40FD2}"/>
              </a:ext>
            </a:extLst>
          </p:cNvPr>
          <p:cNvSpPr txBox="1"/>
          <p:nvPr/>
        </p:nvSpPr>
        <p:spPr>
          <a:xfrm>
            <a:off x="9133269" y="4967131"/>
            <a:ext cx="1728270" cy="400110"/>
          </a:xfrm>
          <a:prstGeom prst="rect">
            <a:avLst/>
          </a:prstGeom>
          <a:solidFill>
            <a:srgbClr val="DAA520"/>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clémentine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6A35B1B8-0FCD-44FC-A730-0470684C1FF6}"/>
              </a:ext>
            </a:extLst>
          </p:cNvPr>
          <p:cNvSpPr txBox="1"/>
          <p:nvPr/>
        </p:nvSpPr>
        <p:spPr>
          <a:xfrm>
            <a:off x="9437453" y="5613125"/>
            <a:ext cx="2645577" cy="461665"/>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a:t>
            </a:r>
          </a:p>
        </p:txBody>
      </p:sp>
      <p:sp>
        <p:nvSpPr>
          <p:cNvPr id="50" name="TextBox 49">
            <a:extLst>
              <a:ext uri="{FF2B5EF4-FFF2-40B4-BE49-F238E27FC236}">
                <a16:creationId xmlns:a16="http://schemas.microsoft.com/office/drawing/2014/main" id="{D335031A-1366-49E5-9D9E-FF63BE38878E}"/>
              </a:ext>
            </a:extLst>
          </p:cNvPr>
          <p:cNvSpPr txBox="1"/>
          <p:nvPr/>
        </p:nvSpPr>
        <p:spPr>
          <a:xfrm>
            <a:off x="4626250" y="3202074"/>
            <a:ext cx="346222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kumimoji="0" lang="en-GB" sz="2400" b="1"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GB" sz="240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melon</a:t>
            </a:r>
            <a:r>
              <a:rPr lang="en-GB" sz="2400" dirty="0">
                <a:solidFill>
                  <a:srgbClr val="4472C4">
                    <a:lumMod val="50000"/>
                  </a:srgbClr>
                </a:solidFill>
                <a:latin typeface="Century Gothic" panose="020F0302020204030204"/>
              </a:rPr>
              <a:t>.</a:t>
            </a:r>
            <a:r>
              <a:rPr kumimoji="0" lang="en-GB" sz="2400" b="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51" name="TextBox 50">
            <a:extLst>
              <a:ext uri="{FF2B5EF4-FFF2-40B4-BE49-F238E27FC236}">
                <a16:creationId xmlns:a16="http://schemas.microsoft.com/office/drawing/2014/main" id="{D669C9E3-2BD1-467E-97AC-9E5A33E9B8B7}"/>
              </a:ext>
            </a:extLst>
          </p:cNvPr>
          <p:cNvSpPr txBox="1"/>
          <p:nvPr/>
        </p:nvSpPr>
        <p:spPr>
          <a:xfrm>
            <a:off x="5254853" y="2579343"/>
            <a:ext cx="1728270" cy="400110"/>
          </a:xfrm>
          <a:prstGeom prst="rect">
            <a:avLst/>
          </a:prstGeom>
          <a:solidFill>
            <a:srgbClr val="DAA520"/>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melon</a:t>
            </a:r>
          </a:p>
        </p:txBody>
      </p:sp>
      <p:sp>
        <p:nvSpPr>
          <p:cNvPr id="52" name="TextBox 51">
            <a:extLst>
              <a:ext uri="{FF2B5EF4-FFF2-40B4-BE49-F238E27FC236}">
                <a16:creationId xmlns:a16="http://schemas.microsoft.com/office/drawing/2014/main" id="{E6579B27-C67B-4ED5-A1DD-5F13AAB5FDA4}"/>
              </a:ext>
            </a:extLst>
          </p:cNvPr>
          <p:cNvSpPr txBox="1"/>
          <p:nvPr/>
        </p:nvSpPr>
        <p:spPr>
          <a:xfrm>
            <a:off x="9560372" y="3202074"/>
            <a:ext cx="1880416" cy="470228"/>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a:t>
            </a:r>
          </a:p>
        </p:txBody>
      </p:sp>
      <p:sp>
        <p:nvSpPr>
          <p:cNvPr id="55" name="TextBox 54">
            <a:extLst>
              <a:ext uri="{FF2B5EF4-FFF2-40B4-BE49-F238E27FC236}">
                <a16:creationId xmlns:a16="http://schemas.microsoft.com/office/drawing/2014/main" id="{D1B18FA7-E927-483D-9A93-5D2684637B0C}"/>
              </a:ext>
            </a:extLst>
          </p:cNvPr>
          <p:cNvSpPr txBox="1"/>
          <p:nvPr/>
        </p:nvSpPr>
        <p:spPr>
          <a:xfrm>
            <a:off x="5965654" y="5613125"/>
            <a:ext cx="2122824" cy="461665"/>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a:t>
            </a:r>
          </a:p>
        </p:txBody>
      </p:sp>
      <p:sp>
        <p:nvSpPr>
          <p:cNvPr id="56" name="TextBox 55">
            <a:hlinkClick r:id="" action="ppaction://noaction">
              <a:snd r:embed="rId4" name="des raisins.wav"/>
            </a:hlinkClick>
            <a:extLst>
              <a:ext uri="{FF2B5EF4-FFF2-40B4-BE49-F238E27FC236}">
                <a16:creationId xmlns:a16="http://schemas.microsoft.com/office/drawing/2014/main" id="{580062B6-0871-43CE-A2F9-969D53A86D5D}"/>
              </a:ext>
            </a:extLst>
          </p:cNvPr>
          <p:cNvSpPr txBox="1"/>
          <p:nvPr/>
        </p:nvSpPr>
        <p:spPr>
          <a:xfrm>
            <a:off x="247837" y="3195189"/>
            <a:ext cx="460800" cy="461665"/>
          </a:xfrm>
          <a:prstGeom prst="rect">
            <a:avLst/>
          </a:prstGeom>
          <a:solidFill>
            <a:schemeClr val="accent5">
              <a:lumMod val="50000"/>
            </a:schemeClr>
          </a:solidFill>
          <a:ln>
            <a:solidFill>
              <a:srgbClr val="E3EAFD"/>
            </a:solidFill>
          </a:ln>
          <a:effectLst>
            <a:outerShdw blurRad="50800" dist="38100" dir="5400000" algn="t" rotWithShape="0">
              <a:prstClr val="black">
                <a:alpha val="40000"/>
              </a:prstClr>
            </a:outerShdw>
          </a:effectLst>
        </p:spPr>
        <p:txBody>
          <a:bodyPr wrap="square" rtlCol="0">
            <a:spAutoFit/>
          </a:bodyPr>
          <a:lstStyle/>
          <a:p>
            <a:pPr algn="ctr"/>
            <a:r>
              <a:rPr lang="en-GB" sz="2400" b="1" dirty="0">
                <a:solidFill>
                  <a:schemeClr val="bg1"/>
                </a:solidFill>
              </a:rPr>
              <a:t>1</a:t>
            </a:r>
          </a:p>
        </p:txBody>
      </p:sp>
      <p:sp>
        <p:nvSpPr>
          <p:cNvPr id="57" name="TextBox 56">
            <a:hlinkClick r:id="" action="ppaction://noaction">
              <a:snd r:embed="rId5" name="un melon.wav"/>
            </a:hlinkClick>
            <a:extLst>
              <a:ext uri="{FF2B5EF4-FFF2-40B4-BE49-F238E27FC236}">
                <a16:creationId xmlns:a16="http://schemas.microsoft.com/office/drawing/2014/main" id="{27BC50B0-D261-4EDC-BBDC-E35FE3968EAA}"/>
              </a:ext>
            </a:extLst>
          </p:cNvPr>
          <p:cNvSpPr txBox="1"/>
          <p:nvPr/>
        </p:nvSpPr>
        <p:spPr>
          <a:xfrm>
            <a:off x="4181798" y="3195189"/>
            <a:ext cx="460800" cy="461665"/>
          </a:xfrm>
          <a:prstGeom prst="rect">
            <a:avLst/>
          </a:prstGeom>
          <a:solidFill>
            <a:schemeClr val="accent5">
              <a:lumMod val="50000"/>
            </a:schemeClr>
          </a:solidFill>
          <a:ln>
            <a:solidFill>
              <a:srgbClr val="E3EAFD"/>
            </a:solidFill>
          </a:ln>
          <a:effectLst>
            <a:outerShdw blurRad="50800" dist="38100" dir="5400000" algn="t" rotWithShape="0">
              <a:prstClr val="black">
                <a:alpha val="40000"/>
              </a:prstClr>
            </a:outerShdw>
          </a:effectLst>
        </p:spPr>
        <p:txBody>
          <a:bodyPr wrap="square" rtlCol="0">
            <a:spAutoFit/>
          </a:bodyPr>
          <a:lstStyle/>
          <a:p>
            <a:pPr algn="ctr"/>
            <a:r>
              <a:rPr lang="en-GB" sz="2400" b="1" dirty="0">
                <a:solidFill>
                  <a:schemeClr val="bg1"/>
                </a:solidFill>
              </a:rPr>
              <a:t>2</a:t>
            </a:r>
          </a:p>
        </p:txBody>
      </p:sp>
      <p:sp>
        <p:nvSpPr>
          <p:cNvPr id="58" name="TextBox 57">
            <a:hlinkClick r:id="" action="ppaction://noaction">
              <a:snd r:embed="rId6" name="des prunes.wav"/>
            </a:hlinkClick>
            <a:extLst>
              <a:ext uri="{FF2B5EF4-FFF2-40B4-BE49-F238E27FC236}">
                <a16:creationId xmlns:a16="http://schemas.microsoft.com/office/drawing/2014/main" id="{61A12183-3D4A-4582-B5C1-1C04EC5B6C13}"/>
              </a:ext>
            </a:extLst>
          </p:cNvPr>
          <p:cNvSpPr txBox="1"/>
          <p:nvPr/>
        </p:nvSpPr>
        <p:spPr>
          <a:xfrm>
            <a:off x="8149496" y="3197723"/>
            <a:ext cx="460800" cy="461665"/>
          </a:xfrm>
          <a:prstGeom prst="rect">
            <a:avLst/>
          </a:prstGeom>
          <a:solidFill>
            <a:schemeClr val="accent5">
              <a:lumMod val="50000"/>
            </a:schemeClr>
          </a:solidFill>
          <a:ln>
            <a:solidFill>
              <a:srgbClr val="E3EAFD"/>
            </a:solidFill>
          </a:ln>
          <a:effectLst>
            <a:outerShdw blurRad="50800" dist="38100" dir="5400000" algn="t" rotWithShape="0">
              <a:prstClr val="black">
                <a:alpha val="40000"/>
              </a:prstClr>
            </a:outerShdw>
          </a:effectLst>
        </p:spPr>
        <p:txBody>
          <a:bodyPr wrap="square" rtlCol="0">
            <a:spAutoFit/>
          </a:bodyPr>
          <a:lstStyle/>
          <a:p>
            <a:pPr algn="ctr"/>
            <a:r>
              <a:rPr lang="en-GB" sz="2400" b="1" dirty="0">
                <a:solidFill>
                  <a:schemeClr val="bg1"/>
                </a:solidFill>
              </a:rPr>
              <a:t>3</a:t>
            </a:r>
          </a:p>
        </p:txBody>
      </p:sp>
      <p:sp>
        <p:nvSpPr>
          <p:cNvPr id="59" name="TextBox 58">
            <a:hlinkClick r:id="" action="ppaction://noaction">
              <a:snd r:embed="rId7" name="un ananas.wav"/>
            </a:hlinkClick>
            <a:extLst>
              <a:ext uri="{FF2B5EF4-FFF2-40B4-BE49-F238E27FC236}">
                <a16:creationId xmlns:a16="http://schemas.microsoft.com/office/drawing/2014/main" id="{5D45BCDC-1B97-4525-90BE-F0246E115BCE}"/>
              </a:ext>
            </a:extLst>
          </p:cNvPr>
          <p:cNvSpPr txBox="1"/>
          <p:nvPr/>
        </p:nvSpPr>
        <p:spPr>
          <a:xfrm>
            <a:off x="245287" y="5600392"/>
            <a:ext cx="460800" cy="461665"/>
          </a:xfrm>
          <a:prstGeom prst="rect">
            <a:avLst/>
          </a:prstGeom>
          <a:solidFill>
            <a:schemeClr val="accent5">
              <a:lumMod val="50000"/>
            </a:schemeClr>
          </a:solidFill>
          <a:ln>
            <a:solidFill>
              <a:srgbClr val="E3EAFD"/>
            </a:solidFill>
          </a:ln>
          <a:effectLst>
            <a:outerShdw blurRad="50800" dist="38100" dir="5400000" algn="t" rotWithShape="0">
              <a:prstClr val="black">
                <a:alpha val="40000"/>
              </a:prstClr>
            </a:outerShdw>
          </a:effectLst>
        </p:spPr>
        <p:txBody>
          <a:bodyPr wrap="square" rtlCol="0">
            <a:spAutoFit/>
          </a:bodyPr>
          <a:lstStyle/>
          <a:p>
            <a:pPr algn="ctr"/>
            <a:r>
              <a:rPr lang="en-GB" sz="2400" b="1" dirty="0">
                <a:solidFill>
                  <a:schemeClr val="bg1"/>
                </a:solidFill>
              </a:rPr>
              <a:t>4</a:t>
            </a:r>
          </a:p>
        </p:txBody>
      </p:sp>
      <p:sp>
        <p:nvSpPr>
          <p:cNvPr id="60" name="TextBox 59">
            <a:hlinkClick r:id="" action="ppaction://noaction">
              <a:snd r:embed="rId8" name="une poire.wav"/>
            </a:hlinkClick>
            <a:extLst>
              <a:ext uri="{FF2B5EF4-FFF2-40B4-BE49-F238E27FC236}">
                <a16:creationId xmlns:a16="http://schemas.microsoft.com/office/drawing/2014/main" id="{6C98B085-759C-4DD4-A19F-6662FBF931DC}"/>
              </a:ext>
            </a:extLst>
          </p:cNvPr>
          <p:cNvSpPr txBox="1"/>
          <p:nvPr/>
        </p:nvSpPr>
        <p:spPr>
          <a:xfrm>
            <a:off x="4186219" y="5600392"/>
            <a:ext cx="460800" cy="461665"/>
          </a:xfrm>
          <a:prstGeom prst="rect">
            <a:avLst/>
          </a:prstGeom>
          <a:solidFill>
            <a:schemeClr val="accent5">
              <a:lumMod val="50000"/>
            </a:schemeClr>
          </a:solidFill>
          <a:ln>
            <a:solidFill>
              <a:srgbClr val="E3EAFD"/>
            </a:solidFill>
          </a:ln>
          <a:effectLst>
            <a:outerShdw blurRad="50800" dist="38100" dir="5400000" algn="t" rotWithShape="0">
              <a:prstClr val="black">
                <a:alpha val="40000"/>
              </a:prstClr>
            </a:outerShdw>
          </a:effectLst>
        </p:spPr>
        <p:txBody>
          <a:bodyPr wrap="square" rtlCol="0">
            <a:spAutoFit/>
          </a:bodyPr>
          <a:lstStyle/>
          <a:p>
            <a:pPr algn="ctr"/>
            <a:r>
              <a:rPr lang="en-GB" sz="2400" b="1" dirty="0">
                <a:solidFill>
                  <a:schemeClr val="bg1"/>
                </a:solidFill>
              </a:rPr>
              <a:t>5</a:t>
            </a:r>
          </a:p>
        </p:txBody>
      </p:sp>
      <p:sp>
        <p:nvSpPr>
          <p:cNvPr id="61" name="TextBox 60">
            <a:hlinkClick r:id="" action="ppaction://noaction">
              <a:snd r:embed="rId9" name="une clementine.wav"/>
            </a:hlinkClick>
            <a:extLst>
              <a:ext uri="{FF2B5EF4-FFF2-40B4-BE49-F238E27FC236}">
                <a16:creationId xmlns:a16="http://schemas.microsoft.com/office/drawing/2014/main" id="{8945B44A-88DD-4C1E-93EC-32374F7BF07A}"/>
              </a:ext>
            </a:extLst>
          </p:cNvPr>
          <p:cNvSpPr txBox="1"/>
          <p:nvPr/>
        </p:nvSpPr>
        <p:spPr>
          <a:xfrm>
            <a:off x="8149496" y="5592110"/>
            <a:ext cx="460800" cy="461665"/>
          </a:xfrm>
          <a:prstGeom prst="rect">
            <a:avLst/>
          </a:prstGeom>
          <a:solidFill>
            <a:schemeClr val="accent5">
              <a:lumMod val="50000"/>
            </a:schemeClr>
          </a:solidFill>
          <a:ln>
            <a:solidFill>
              <a:srgbClr val="E3EAFD"/>
            </a:solidFill>
          </a:ln>
          <a:effectLst>
            <a:outerShdw blurRad="50800" dist="38100" dir="5400000" algn="t" rotWithShape="0">
              <a:prstClr val="black">
                <a:alpha val="40000"/>
              </a:prstClr>
            </a:outerShdw>
          </a:effectLst>
        </p:spPr>
        <p:txBody>
          <a:bodyPr wrap="square" rtlCol="0">
            <a:spAutoFit/>
          </a:bodyPr>
          <a:lstStyle/>
          <a:p>
            <a:pPr algn="ctr"/>
            <a:r>
              <a:rPr lang="en-GB" sz="2400" b="1" dirty="0">
                <a:solidFill>
                  <a:schemeClr val="bg1"/>
                </a:solidFill>
              </a:rPr>
              <a:t>6</a:t>
            </a:r>
          </a:p>
        </p:txBody>
      </p:sp>
      <p:sp>
        <p:nvSpPr>
          <p:cNvPr id="34" name="TextBox 33">
            <a:extLst>
              <a:ext uri="{FF2B5EF4-FFF2-40B4-BE49-F238E27FC236}">
                <a16:creationId xmlns:a16="http://schemas.microsoft.com/office/drawing/2014/main" id="{722D4C6C-4151-48E4-894E-3005E37E3E83}"/>
              </a:ext>
            </a:extLst>
          </p:cNvPr>
          <p:cNvSpPr txBox="1"/>
          <p:nvPr/>
        </p:nvSpPr>
        <p:spPr>
          <a:xfrm>
            <a:off x="5916730" y="3193814"/>
            <a:ext cx="1728270" cy="461665"/>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a:t>
            </a:r>
          </a:p>
        </p:txBody>
      </p:sp>
      <p:sp>
        <p:nvSpPr>
          <p:cNvPr id="78" name="TextBox 77">
            <a:extLst>
              <a:ext uri="{FF2B5EF4-FFF2-40B4-BE49-F238E27FC236}">
                <a16:creationId xmlns:a16="http://schemas.microsoft.com/office/drawing/2014/main" id="{331F593F-2012-4E61-B5FA-92AD5095E1D8}"/>
              </a:ext>
            </a:extLst>
          </p:cNvPr>
          <p:cNvSpPr txBox="1"/>
          <p:nvPr/>
        </p:nvSpPr>
        <p:spPr>
          <a:xfrm>
            <a:off x="6457245" y="323455"/>
            <a:ext cx="2933816" cy="646331"/>
          </a:xfrm>
          <a:prstGeom prst="rect">
            <a:avLst/>
          </a:prstGeom>
          <a:noFill/>
        </p:spPr>
        <p:txBody>
          <a:bodyPr wrap="none" rtlCol="0">
            <a:spAutoFit/>
          </a:bodyPr>
          <a:lstStyle/>
          <a:p>
            <a:pPr algn="l"/>
            <a:r>
              <a:rPr lang="en-GB" sz="3600" b="1" dirty="0" err="1">
                <a:solidFill>
                  <a:srgbClr val="115076"/>
                </a:solidFill>
              </a:rPr>
              <a:t>Partenaire</a:t>
            </a:r>
            <a:r>
              <a:rPr lang="en-GB" sz="3600" b="1" dirty="0">
                <a:solidFill>
                  <a:srgbClr val="115076"/>
                </a:solidFill>
              </a:rPr>
              <a:t> B</a:t>
            </a:r>
          </a:p>
        </p:txBody>
      </p:sp>
      <p:pic>
        <p:nvPicPr>
          <p:cNvPr id="7170" name="Picture 2" descr="Free Pears Cliparts, Download Free Clip Art, Free Clip Art on ...">
            <a:extLst>
              <a:ext uri="{FF2B5EF4-FFF2-40B4-BE49-F238E27FC236}">
                <a16:creationId xmlns:a16="http://schemas.microsoft.com/office/drawing/2014/main" id="{1F22CB4C-F382-4B90-A8F8-3E0B492DC18C}"/>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76047" y="3775251"/>
            <a:ext cx="88588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ree Melon Cliparts, Download Free Clip Art, Free Clip Art on ...">
            <a:extLst>
              <a:ext uri="{FF2B5EF4-FFF2-40B4-BE49-F238E27FC236}">
                <a16:creationId xmlns:a16="http://schemas.microsoft.com/office/drawing/2014/main" id="{0F066891-1616-4CC1-A12B-C8F9DF3DFF14}"/>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17095" y="1404479"/>
            <a:ext cx="1550239" cy="1080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ree Plum Cliparts, Download Free Clip Art, Free Clip Art on ...">
            <a:extLst>
              <a:ext uri="{FF2B5EF4-FFF2-40B4-BE49-F238E27FC236}">
                <a16:creationId xmlns:a16="http://schemas.microsoft.com/office/drawing/2014/main" id="{364F40B2-4895-4AD3-AC6C-F3D7081AB459}"/>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84705" y="1576150"/>
            <a:ext cx="667468" cy="720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Free Plum Cliparts, Download Free Clip Art, Free Clip Art on ...">
            <a:extLst>
              <a:ext uri="{FF2B5EF4-FFF2-40B4-BE49-F238E27FC236}">
                <a16:creationId xmlns:a16="http://schemas.microsoft.com/office/drawing/2014/main" id="{B47463CE-7F0B-4FA2-BEFF-2F968D62D93A}"/>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33112" y="1576150"/>
            <a:ext cx="667468" cy="720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Free Plum Cliparts, Download Free Clip Art, Free Clip Art on ...">
            <a:extLst>
              <a:ext uri="{FF2B5EF4-FFF2-40B4-BE49-F238E27FC236}">
                <a16:creationId xmlns:a16="http://schemas.microsoft.com/office/drawing/2014/main" id="{5E6D71E0-43C4-4AA4-99DF-C2C56F7BAADB}"/>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81519" y="1576150"/>
            <a:ext cx="667468" cy="720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Free Plum Cliparts, Download Free Clip Art, Free Clip Art on ...">
            <a:extLst>
              <a:ext uri="{FF2B5EF4-FFF2-40B4-BE49-F238E27FC236}">
                <a16:creationId xmlns:a16="http://schemas.microsoft.com/office/drawing/2014/main" id="{FFDC95F3-FB0F-4F2F-B094-5512DDAEC842}"/>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08909" y="1656613"/>
            <a:ext cx="667468" cy="720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Free Plum Cliparts, Download Free Clip Art, Free Clip Art on ...">
            <a:extLst>
              <a:ext uri="{FF2B5EF4-FFF2-40B4-BE49-F238E27FC236}">
                <a16:creationId xmlns:a16="http://schemas.microsoft.com/office/drawing/2014/main" id="{64DE396C-5AB5-4AE2-8FCA-65FA87971A50}"/>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57315" y="1649201"/>
            <a:ext cx="667468" cy="7200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Free Cartoon Grapes Cliparts, Download Free Clip Art, Free Clip ...">
            <a:extLst>
              <a:ext uri="{FF2B5EF4-FFF2-40B4-BE49-F238E27FC236}">
                <a16:creationId xmlns:a16="http://schemas.microsoft.com/office/drawing/2014/main" id="{28B9E506-83E2-48B1-B287-6B48392844F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7507" y="1377581"/>
            <a:ext cx="12407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Free Cartoon Grapes Cliparts, Download Free Clip Art, Free Clip ...">
            <a:extLst>
              <a:ext uri="{FF2B5EF4-FFF2-40B4-BE49-F238E27FC236}">
                <a16:creationId xmlns:a16="http://schemas.microsoft.com/office/drawing/2014/main" id="{DE8E6942-5287-47AF-BE33-62A82FF0765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25046" y="1375099"/>
            <a:ext cx="12407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descr="clementine drawing fruit - Clip Art Library">
            <a:extLst>
              <a:ext uri="{FF2B5EF4-FFF2-40B4-BE49-F238E27FC236}">
                <a16:creationId xmlns:a16="http://schemas.microsoft.com/office/drawing/2014/main" id="{08BF8090-197B-42BA-89FD-B214D641421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01654" y="4024799"/>
            <a:ext cx="791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ineaple Clip Art">
            <a:extLst>
              <a:ext uri="{FF2B5EF4-FFF2-40B4-BE49-F238E27FC236}">
                <a16:creationId xmlns:a16="http://schemas.microsoft.com/office/drawing/2014/main" id="{DAD38D41-3293-4E3A-A0FA-2DE1A6966DB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00137" y="3931429"/>
            <a:ext cx="837752" cy="993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01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0" grpId="0" animBg="1"/>
      <p:bldP spid="44" grpId="0" animBg="1"/>
      <p:bldP spid="52" grpId="0" animBg="1"/>
      <p:bldP spid="55"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 name="Picture 18" descr="dice clipart six - Clip Art Library">
            <a:extLst>
              <a:ext uri="{FF2B5EF4-FFF2-40B4-BE49-F238E27FC236}">
                <a16:creationId xmlns:a16="http://schemas.microsoft.com/office/drawing/2014/main" id="{E1017C5F-D451-4EAD-8D40-3504F725C0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860477" y="203302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 descr="number 5 on dice - Clip Art Library">
            <a:extLst>
              <a:ext uri="{FF2B5EF4-FFF2-40B4-BE49-F238E27FC236}">
                <a16:creationId xmlns:a16="http://schemas.microsoft.com/office/drawing/2014/main" id="{80D2422E-FC8A-4CF3-8BE3-138A2A5539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1269" y="203826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6" descr="Free Dice Face, Download Free Clip Art, Free Clip Art on Clipart ...">
            <a:extLst>
              <a:ext uri="{FF2B5EF4-FFF2-40B4-BE49-F238E27FC236}">
                <a16:creationId xmlns:a16="http://schemas.microsoft.com/office/drawing/2014/main" id="{8DA44E38-E5A1-4DF8-B196-307B5B83C7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8477" y="378083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8" descr="dice face 2 png - Clip Art Library">
            <a:extLst>
              <a:ext uri="{FF2B5EF4-FFF2-40B4-BE49-F238E27FC236}">
                <a16:creationId xmlns:a16="http://schemas.microsoft.com/office/drawing/2014/main" id="{E2A8E6E4-3414-4390-80D5-5D1CE102669C}"/>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8546327" y="383826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6" descr="Free Dice Faces, Download Free Clip Art, Free Clip Art on Clipart ...">
            <a:extLst>
              <a:ext uri="{FF2B5EF4-FFF2-40B4-BE49-F238E27FC236}">
                <a16:creationId xmlns:a16="http://schemas.microsoft.com/office/drawing/2014/main" id="{887530F1-1CBC-4550-B470-734F06029271}"/>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1834594" y="202338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6" descr="Free Dice Faces, Download Free Clip Art, Free Clip Art on Clipart ...">
            <a:extLst>
              <a:ext uri="{FF2B5EF4-FFF2-40B4-BE49-F238E27FC236}">
                <a16:creationId xmlns:a16="http://schemas.microsoft.com/office/drawing/2014/main" id="{796503B4-DED8-49DA-855F-D36B289040B0}"/>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3854502" y="201862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dice clipart six - Clip Art Library">
            <a:extLst>
              <a:ext uri="{FF2B5EF4-FFF2-40B4-BE49-F238E27FC236}">
                <a16:creationId xmlns:a16="http://schemas.microsoft.com/office/drawing/2014/main" id="{5423E69E-17A1-498F-AC9D-1690CD8132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526113" y="380409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8" descr="dice clipart six - Clip Art Library">
            <a:extLst>
              <a:ext uri="{FF2B5EF4-FFF2-40B4-BE49-F238E27FC236}">
                <a16:creationId xmlns:a16="http://schemas.microsoft.com/office/drawing/2014/main" id="{DB4D1C8D-A503-4C31-B079-F7D50002EB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563783" y="381373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Dice Faces Png - Clip Art Library">
            <a:extLst>
              <a:ext uri="{FF2B5EF4-FFF2-40B4-BE49-F238E27FC236}">
                <a16:creationId xmlns:a16="http://schemas.microsoft.com/office/drawing/2014/main" id="{3BB16192-C02C-4698-A140-2AB38EB4B722}"/>
              </a:ext>
            </a:extLst>
          </p:cNvPr>
          <p:cNvPicPr>
            <a:picLocks noChangeAspect="1" noChangeArrowheads="1"/>
          </p:cNvPicPr>
          <p:nvPr/>
        </p:nvPicPr>
        <p:blipFill>
          <a:blip r:embed="rId8" cstate="print">
            <a:biLevel thresh="75000"/>
            <a:extLst>
              <a:ext uri="{28A0092B-C50C-407E-A947-70E740481C1C}">
                <a14:useLocalDpi xmlns:a14="http://schemas.microsoft.com/office/drawing/2010/main" val="0"/>
              </a:ext>
            </a:extLst>
          </a:blip>
          <a:srcRect/>
          <a:stretch>
            <a:fillRect/>
          </a:stretch>
        </p:blipFill>
        <p:spPr bwMode="auto">
          <a:xfrm>
            <a:off x="1853874" y="201373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8" descr="dice clipart six - Clip Art Library">
            <a:extLst>
              <a:ext uri="{FF2B5EF4-FFF2-40B4-BE49-F238E27FC236}">
                <a16:creationId xmlns:a16="http://schemas.microsoft.com/office/drawing/2014/main" id="{8A61F406-8593-41E9-9D63-36A63EA06B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877160" y="1994454"/>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descr="number 5 on dice - Clip Art Library">
            <a:extLst>
              <a:ext uri="{FF2B5EF4-FFF2-40B4-BE49-F238E27FC236}">
                <a16:creationId xmlns:a16="http://schemas.microsoft.com/office/drawing/2014/main" id="{B7294868-73F6-4F9A-B2D1-1636BC2F33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9089" y="378998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8" descr="dice face 2 png - Clip Art Library">
            <a:extLst>
              <a:ext uri="{FF2B5EF4-FFF2-40B4-BE49-F238E27FC236}">
                <a16:creationId xmlns:a16="http://schemas.microsoft.com/office/drawing/2014/main" id="{FB0E8F6F-8F13-4579-9126-DF470C7B44EB}"/>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8546327" y="381373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8" descr="dice face 2 png - Clip Art Library">
            <a:extLst>
              <a:ext uri="{FF2B5EF4-FFF2-40B4-BE49-F238E27FC236}">
                <a16:creationId xmlns:a16="http://schemas.microsoft.com/office/drawing/2014/main" id="{80E86512-1ED8-4937-9CC5-3BDF5FCA68E3}"/>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1821388" y="200409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8" descr="dice face 2 png - Clip Art Library">
            <a:extLst>
              <a:ext uri="{FF2B5EF4-FFF2-40B4-BE49-F238E27FC236}">
                <a16:creationId xmlns:a16="http://schemas.microsoft.com/office/drawing/2014/main" id="{29B044FB-A87C-46D8-9A5E-F52A55251607}"/>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3879193" y="201373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number 5 on dice - Clip Art Library">
            <a:extLst>
              <a:ext uri="{FF2B5EF4-FFF2-40B4-BE49-F238E27FC236}">
                <a16:creationId xmlns:a16="http://schemas.microsoft.com/office/drawing/2014/main" id="{0FB90DDD-9074-4BF0-A1DA-869ADE5ECF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7088" y="380861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4" descr="Dice Faces Png - Clip Art Library">
            <a:extLst>
              <a:ext uri="{FF2B5EF4-FFF2-40B4-BE49-F238E27FC236}">
                <a16:creationId xmlns:a16="http://schemas.microsoft.com/office/drawing/2014/main" id="{B469E3DD-519A-4209-A157-94CE95FB2879}"/>
              </a:ext>
            </a:extLst>
          </p:cNvPr>
          <p:cNvPicPr>
            <a:picLocks noChangeAspect="1" noChangeArrowheads="1"/>
          </p:cNvPicPr>
          <p:nvPr/>
        </p:nvPicPr>
        <p:blipFill>
          <a:blip r:embed="rId8" cstate="print">
            <a:biLevel thresh="75000"/>
            <a:extLst>
              <a:ext uri="{28A0092B-C50C-407E-A947-70E740481C1C}">
                <a14:useLocalDpi xmlns:a14="http://schemas.microsoft.com/office/drawing/2010/main" val="0"/>
              </a:ext>
            </a:extLst>
          </a:blip>
          <a:srcRect/>
          <a:stretch>
            <a:fillRect/>
          </a:stretch>
        </p:blipFill>
        <p:spPr bwMode="auto">
          <a:xfrm>
            <a:off x="6518772" y="380409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8" descr="dice face 2 png - Clip Art Library">
            <a:extLst>
              <a:ext uri="{FF2B5EF4-FFF2-40B4-BE49-F238E27FC236}">
                <a16:creationId xmlns:a16="http://schemas.microsoft.com/office/drawing/2014/main" id="{7571E509-4459-4A35-8C93-C6C52D3ED797}"/>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1826272" y="200861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6" descr="Free Dice Faces, Download Free Clip Art, Free Clip Art on Clipart ...">
            <a:extLst>
              <a:ext uri="{FF2B5EF4-FFF2-40B4-BE49-F238E27FC236}">
                <a16:creationId xmlns:a16="http://schemas.microsoft.com/office/drawing/2014/main" id="{BB2AD94A-178D-4020-9F7F-7AB26D90C742}"/>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3868432" y="200409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6" descr="Free Dice Faces, Download Free Clip Art, Free Clip Art on Clipart ...">
            <a:extLst>
              <a:ext uri="{FF2B5EF4-FFF2-40B4-BE49-F238E27FC236}">
                <a16:creationId xmlns:a16="http://schemas.microsoft.com/office/drawing/2014/main" id="{A75AEF13-6AD2-4528-BC07-C327EDBCD939}"/>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6532295" y="378998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Free Dice Face, Download Free Clip Art, Free Clip Art on Clipart ...">
            <a:extLst>
              <a:ext uri="{FF2B5EF4-FFF2-40B4-BE49-F238E27FC236}">
                <a16:creationId xmlns:a16="http://schemas.microsoft.com/office/drawing/2014/main" id="{2F6E2BF3-96F8-454B-B697-1AB5269036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57088" y="380861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5378" name="Picture 18" descr="dice clipart six - Clip Art Library">
            <a:extLst>
              <a:ext uri="{FF2B5EF4-FFF2-40B4-BE49-F238E27FC236}">
                <a16:creationId xmlns:a16="http://schemas.microsoft.com/office/drawing/2014/main" id="{6E51B137-80F2-4000-A720-9DA4764037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859704" y="200861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Free Dice Face, Download Free Clip Art, Free Clip Art on Clipart ...">
            <a:extLst>
              <a:ext uri="{FF2B5EF4-FFF2-40B4-BE49-F238E27FC236}">
                <a16:creationId xmlns:a16="http://schemas.microsoft.com/office/drawing/2014/main" id="{92C10E12-C2D9-4A89-9B49-948D0AAB14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2149" y="2008617"/>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9A0845F8-A519-45B7-AB92-47733F3AFE40}"/>
              </a:ext>
            </a:extLst>
          </p:cNvPr>
          <p:cNvSpPr/>
          <p:nvPr/>
        </p:nvSpPr>
        <p:spPr>
          <a:xfrm>
            <a:off x="10374544" y="3808617"/>
            <a:ext cx="1800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E7D1033-873E-4C5D-AB04-7D97027C4AC5}"/>
              </a:ext>
            </a:extLst>
          </p:cNvPr>
          <p:cNvSpPr/>
          <p:nvPr/>
        </p:nvSpPr>
        <p:spPr>
          <a:xfrm>
            <a:off x="-1" y="1889672"/>
            <a:ext cx="1800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combien</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Sophie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ensemble. </a:t>
            </a:r>
            <a:r>
              <a:rPr lang="en-US" sz="2400" dirty="0" err="1">
                <a:solidFill>
                  <a:srgbClr val="4472C4">
                    <a:lumMod val="50000"/>
                  </a:srgbClr>
                </a:solidFill>
                <a:latin typeface="Century Gothic" panose="020F0302020204030204"/>
              </a:rPr>
              <a:t>Elles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ont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combien</a:t>
            </a:r>
            <a:r>
              <a:rPr lang="en-US" sz="2400" dirty="0">
                <a:solidFill>
                  <a:srgbClr val="4472C4">
                    <a:lumMod val="50000"/>
                  </a:srgbClr>
                </a:solidFill>
                <a:latin typeface="Century Gothic" panose="020F0302020204030204"/>
              </a:rPr>
              <a:t> de points ? Dis les </a:t>
            </a:r>
            <a:r>
              <a:rPr lang="en-US" sz="2400" dirty="0" err="1">
                <a:solidFill>
                  <a:srgbClr val="4472C4">
                    <a:lumMod val="50000"/>
                  </a:srgbClr>
                </a:solidFill>
                <a:latin typeface="Century Gothic" panose="020F0302020204030204"/>
              </a:rPr>
              <a:t>numéros</a:t>
            </a:r>
            <a:r>
              <a:rPr lang="en-US" sz="2400" dirty="0">
                <a:solidFill>
                  <a:srgbClr val="4472C4">
                    <a:lumMod val="50000"/>
                  </a:srgbClr>
                </a:solidFill>
                <a:latin typeface="Century Gothic" panose="020F0302020204030204"/>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a:extLst>
              <a:ext uri="{FF2B5EF4-FFF2-40B4-BE49-F238E27FC236}">
                <a16:creationId xmlns:a16="http://schemas.microsoft.com/office/drawing/2014/main" id="{BE700402-F882-4B3D-A1A5-A8D499AD118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1757665"/>
            <a:ext cx="1800000" cy="1800000"/>
          </a:xfrm>
          <a:prstGeom prst="rect">
            <a:avLst/>
          </a:prstGeom>
        </p:spPr>
      </p:pic>
      <p:pic>
        <p:nvPicPr>
          <p:cNvPr id="9" name="Picture 8">
            <a:extLst>
              <a:ext uri="{FF2B5EF4-FFF2-40B4-BE49-F238E27FC236}">
                <a16:creationId xmlns:a16="http://schemas.microsoft.com/office/drawing/2014/main" id="{F6E4B9D8-3E54-4621-9C09-1DCA76D1170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92000" y="3553204"/>
            <a:ext cx="1800000" cy="1800000"/>
          </a:xfrm>
          <a:prstGeom prst="rect">
            <a:avLst/>
          </a:prstGeom>
        </p:spPr>
      </p:pic>
      <p:pic>
        <p:nvPicPr>
          <p:cNvPr id="15364" name="Picture 4" descr="Free Open Hand Cliparts, Download Free Clip Art, Free Clip Art on ...">
            <a:extLst>
              <a:ext uri="{FF2B5EF4-FFF2-40B4-BE49-F238E27FC236}">
                <a16:creationId xmlns:a16="http://schemas.microsoft.com/office/drawing/2014/main" id="{0A1EE04B-43AB-4AF2-825F-003548B5DD53}"/>
              </a:ext>
            </a:extLst>
          </p:cNvPr>
          <p:cNvPicPr>
            <a:picLocks noChangeAspect="1" noChangeArrowheads="1"/>
          </p:cNvPicPr>
          <p:nvPr/>
        </p:nvPicPr>
        <p:blipFill>
          <a:blip r:embed="rId1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224824" y="3789983"/>
            <a:ext cx="1800000" cy="47543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Free Open Hand Cliparts, Download Free Clip Art, Free Clip Art on ...">
            <a:extLst>
              <a:ext uri="{FF2B5EF4-FFF2-40B4-BE49-F238E27FC236}">
                <a16:creationId xmlns:a16="http://schemas.microsoft.com/office/drawing/2014/main" id="{A4F64B54-B4BE-4B8D-8286-0E648A015E3B}"/>
              </a:ext>
            </a:extLst>
          </p:cNvPr>
          <p:cNvPicPr>
            <a:picLocks noChangeAspect="1" noChangeArrowheads="1"/>
          </p:cNvPicPr>
          <p:nvPr/>
        </p:nvPicPr>
        <p:blipFill>
          <a:blip r:embed="rId1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0639168" y="5608617"/>
            <a:ext cx="1800000" cy="475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71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378"/>
                                        </p:tgtEl>
                                        <p:attrNameLst>
                                          <p:attrName>style.visibility</p:attrName>
                                        </p:attrNameLst>
                                      </p:cBhvr>
                                      <p:to>
                                        <p:strVal val="visible"/>
                                      </p:to>
                                    </p:set>
                                    <p:anim calcmode="lin" valueType="num">
                                      <p:cBhvr additive="base">
                                        <p:cTn id="11" dur="500" fill="hold"/>
                                        <p:tgtEl>
                                          <p:spTgt spid="15378"/>
                                        </p:tgtEl>
                                        <p:attrNameLst>
                                          <p:attrName>ppt_x</p:attrName>
                                        </p:attrNameLst>
                                      </p:cBhvr>
                                      <p:tavLst>
                                        <p:tav tm="0">
                                          <p:val>
                                            <p:strVal val="0-#ppt_w/2"/>
                                          </p:val>
                                        </p:tav>
                                        <p:tav tm="100000">
                                          <p:val>
                                            <p:strVal val="#ppt_x"/>
                                          </p:val>
                                        </p:tav>
                                      </p:tavLst>
                                    </p:anim>
                                    <p:anim calcmode="lin" valueType="num">
                                      <p:cBhvr additive="base">
                                        <p:cTn id="12" dur="500" fill="hold"/>
                                        <p:tgtEl>
                                          <p:spTgt spid="1537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537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1+#ppt_w/2"/>
                                          </p:val>
                                        </p:tav>
                                        <p:tav tm="100000">
                                          <p:val>
                                            <p:strVal val="#ppt_x"/>
                                          </p:val>
                                        </p:tav>
                                      </p:tavLst>
                                    </p:anim>
                                    <p:anim calcmode="lin" valueType="num">
                                      <p:cBhvr additive="base">
                                        <p:cTn id="24" dur="500" fill="hold"/>
                                        <p:tgtEl>
                                          <p:spTgt spid="31"/>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1+#ppt_w/2"/>
                                          </p:val>
                                        </p:tav>
                                        <p:tav tm="100000">
                                          <p:val>
                                            <p:strVal val="#ppt_x"/>
                                          </p:val>
                                        </p:tav>
                                      </p:tavLst>
                                    </p:anim>
                                    <p:anim calcmode="lin" valueType="num">
                                      <p:cBhvr additive="base">
                                        <p:cTn id="2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fill="hold"/>
                                        <p:tgtEl>
                                          <p:spTgt spid="35"/>
                                        </p:tgtEl>
                                        <p:attrNameLst>
                                          <p:attrName>ppt_x</p:attrName>
                                        </p:attrNameLst>
                                      </p:cBhvr>
                                      <p:tavLst>
                                        <p:tav tm="0">
                                          <p:val>
                                            <p:strVal val="0-#ppt_w/2"/>
                                          </p:val>
                                        </p:tav>
                                        <p:tav tm="100000">
                                          <p:val>
                                            <p:strVal val="#ppt_x"/>
                                          </p:val>
                                        </p:tav>
                                      </p:tavLst>
                                    </p:anim>
                                    <p:anim calcmode="lin" valueType="num">
                                      <p:cBhvr additive="base">
                                        <p:cTn id="40" dur="500" fill="hold"/>
                                        <p:tgtEl>
                                          <p:spTgt spid="35"/>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0-#ppt_w/2"/>
                                          </p:val>
                                        </p:tav>
                                        <p:tav tm="100000">
                                          <p:val>
                                            <p:strVal val="#ppt_x"/>
                                          </p:val>
                                        </p:tav>
                                      </p:tavLst>
                                    </p:anim>
                                    <p:anim calcmode="lin" valueType="num">
                                      <p:cBhvr additive="base">
                                        <p:cTn id="44"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35"/>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fill="hold"/>
                                        <p:tgtEl>
                                          <p:spTgt spid="37"/>
                                        </p:tgtEl>
                                        <p:attrNameLst>
                                          <p:attrName>ppt_x</p:attrName>
                                        </p:attrNameLst>
                                      </p:cBhvr>
                                      <p:tavLst>
                                        <p:tav tm="0">
                                          <p:val>
                                            <p:strVal val="1+#ppt_w/2"/>
                                          </p:val>
                                        </p:tav>
                                        <p:tav tm="100000">
                                          <p:val>
                                            <p:strVal val="#ppt_x"/>
                                          </p:val>
                                        </p:tav>
                                      </p:tavLst>
                                    </p:anim>
                                    <p:anim calcmode="lin" valueType="num">
                                      <p:cBhvr additive="base">
                                        <p:cTn id="56" dur="500" fill="hold"/>
                                        <p:tgtEl>
                                          <p:spTgt spid="37"/>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500" fill="hold"/>
                                        <p:tgtEl>
                                          <p:spTgt spid="36"/>
                                        </p:tgtEl>
                                        <p:attrNameLst>
                                          <p:attrName>ppt_x</p:attrName>
                                        </p:attrNameLst>
                                      </p:cBhvr>
                                      <p:tavLst>
                                        <p:tav tm="0">
                                          <p:val>
                                            <p:strVal val="1+#ppt_w/2"/>
                                          </p:val>
                                        </p:tav>
                                        <p:tav tm="100000">
                                          <p:val>
                                            <p:strVal val="#ppt_x"/>
                                          </p:val>
                                        </p:tav>
                                      </p:tavLst>
                                    </p:anim>
                                    <p:anim calcmode="lin" valueType="num">
                                      <p:cBhvr additive="base">
                                        <p:cTn id="6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37"/>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additive="base">
                                        <p:cTn id="71" dur="500" fill="hold"/>
                                        <p:tgtEl>
                                          <p:spTgt spid="39"/>
                                        </p:tgtEl>
                                        <p:attrNameLst>
                                          <p:attrName>ppt_x</p:attrName>
                                        </p:attrNameLst>
                                      </p:cBhvr>
                                      <p:tavLst>
                                        <p:tav tm="0">
                                          <p:val>
                                            <p:strVal val="0-#ppt_w/2"/>
                                          </p:val>
                                        </p:tav>
                                        <p:tav tm="100000">
                                          <p:val>
                                            <p:strVal val="#ppt_x"/>
                                          </p:val>
                                        </p:tav>
                                      </p:tavLst>
                                    </p:anim>
                                    <p:anim calcmode="lin" valueType="num">
                                      <p:cBhvr additive="base">
                                        <p:cTn id="72" dur="500" fill="hold"/>
                                        <p:tgtEl>
                                          <p:spTgt spid="39"/>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anim calcmode="lin" valueType="num">
                                      <p:cBhvr additive="base">
                                        <p:cTn id="75" dur="500" fill="hold"/>
                                        <p:tgtEl>
                                          <p:spTgt spid="38"/>
                                        </p:tgtEl>
                                        <p:attrNameLst>
                                          <p:attrName>ppt_x</p:attrName>
                                        </p:attrNameLst>
                                      </p:cBhvr>
                                      <p:tavLst>
                                        <p:tav tm="0">
                                          <p:val>
                                            <p:strVal val="0-#ppt_w/2"/>
                                          </p:val>
                                        </p:tav>
                                        <p:tav tm="100000">
                                          <p:val>
                                            <p:strVal val="#ppt_x"/>
                                          </p:val>
                                        </p:tav>
                                      </p:tavLst>
                                    </p:anim>
                                    <p:anim calcmode="lin" valueType="num">
                                      <p:cBhvr additive="base">
                                        <p:cTn id="76"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3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nodeType="clickEffect">
                                  <p:stCondLst>
                                    <p:cond delay="0"/>
                                  </p:stCondLst>
                                  <p:childTnLst>
                                    <p:set>
                                      <p:cBhvr>
                                        <p:cTn id="86" dur="1" fill="hold">
                                          <p:stCondLst>
                                            <p:cond delay="0"/>
                                          </p:stCondLst>
                                        </p:cTn>
                                        <p:tgtEl>
                                          <p:spTgt spid="41"/>
                                        </p:tgtEl>
                                        <p:attrNameLst>
                                          <p:attrName>style.visibility</p:attrName>
                                        </p:attrNameLst>
                                      </p:cBhvr>
                                      <p:to>
                                        <p:strVal val="visible"/>
                                      </p:to>
                                    </p:set>
                                    <p:anim calcmode="lin" valueType="num">
                                      <p:cBhvr additive="base">
                                        <p:cTn id="87" dur="500" fill="hold"/>
                                        <p:tgtEl>
                                          <p:spTgt spid="41"/>
                                        </p:tgtEl>
                                        <p:attrNameLst>
                                          <p:attrName>ppt_x</p:attrName>
                                        </p:attrNameLst>
                                      </p:cBhvr>
                                      <p:tavLst>
                                        <p:tav tm="0">
                                          <p:val>
                                            <p:strVal val="1+#ppt_w/2"/>
                                          </p:val>
                                        </p:tav>
                                        <p:tav tm="100000">
                                          <p:val>
                                            <p:strVal val="#ppt_x"/>
                                          </p:val>
                                        </p:tav>
                                      </p:tavLst>
                                    </p:anim>
                                    <p:anim calcmode="lin" valueType="num">
                                      <p:cBhvr additive="base">
                                        <p:cTn id="88" dur="500" fill="hold"/>
                                        <p:tgtEl>
                                          <p:spTgt spid="41"/>
                                        </p:tgtEl>
                                        <p:attrNameLst>
                                          <p:attrName>ppt_y</p:attrName>
                                        </p:attrNameLst>
                                      </p:cBhvr>
                                      <p:tavLst>
                                        <p:tav tm="0">
                                          <p:val>
                                            <p:strVal val="#ppt_y"/>
                                          </p:val>
                                        </p:tav>
                                        <p:tav tm="100000">
                                          <p:val>
                                            <p:strVal val="#ppt_y"/>
                                          </p:val>
                                        </p:tav>
                                      </p:tavLst>
                                    </p:anim>
                                  </p:childTnLst>
                                </p:cTn>
                              </p:par>
                              <p:par>
                                <p:cTn id="89" presetID="2" presetClass="entr" presetSubtype="2"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 calcmode="lin" valueType="num">
                                      <p:cBhvr additive="base">
                                        <p:cTn id="91" dur="500" fill="hold"/>
                                        <p:tgtEl>
                                          <p:spTgt spid="40"/>
                                        </p:tgtEl>
                                        <p:attrNameLst>
                                          <p:attrName>ppt_x</p:attrName>
                                        </p:attrNameLst>
                                      </p:cBhvr>
                                      <p:tavLst>
                                        <p:tav tm="0">
                                          <p:val>
                                            <p:strVal val="1+#ppt_w/2"/>
                                          </p:val>
                                        </p:tav>
                                        <p:tav tm="100000">
                                          <p:val>
                                            <p:strVal val="#ppt_x"/>
                                          </p:val>
                                        </p:tav>
                                      </p:tavLst>
                                    </p:anim>
                                    <p:anim calcmode="lin" valueType="num">
                                      <p:cBhvr additive="base">
                                        <p:cTn id="92"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41"/>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4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nodeType="clickEffect">
                                  <p:stCondLst>
                                    <p:cond delay="0"/>
                                  </p:stCondLst>
                                  <p:childTnLst>
                                    <p:set>
                                      <p:cBhvr>
                                        <p:cTn id="102" dur="1" fill="hold">
                                          <p:stCondLst>
                                            <p:cond delay="0"/>
                                          </p:stCondLst>
                                        </p:cTn>
                                        <p:tgtEl>
                                          <p:spTgt spid="43"/>
                                        </p:tgtEl>
                                        <p:attrNameLst>
                                          <p:attrName>style.visibility</p:attrName>
                                        </p:attrNameLst>
                                      </p:cBhvr>
                                      <p:to>
                                        <p:strVal val="visible"/>
                                      </p:to>
                                    </p:set>
                                    <p:anim calcmode="lin" valueType="num">
                                      <p:cBhvr additive="base">
                                        <p:cTn id="103" dur="500" fill="hold"/>
                                        <p:tgtEl>
                                          <p:spTgt spid="43"/>
                                        </p:tgtEl>
                                        <p:attrNameLst>
                                          <p:attrName>ppt_x</p:attrName>
                                        </p:attrNameLst>
                                      </p:cBhvr>
                                      <p:tavLst>
                                        <p:tav tm="0">
                                          <p:val>
                                            <p:strVal val="0-#ppt_w/2"/>
                                          </p:val>
                                        </p:tav>
                                        <p:tav tm="100000">
                                          <p:val>
                                            <p:strVal val="#ppt_x"/>
                                          </p:val>
                                        </p:tav>
                                      </p:tavLst>
                                    </p:anim>
                                    <p:anim calcmode="lin" valueType="num">
                                      <p:cBhvr additive="base">
                                        <p:cTn id="104" dur="500" fill="hold"/>
                                        <p:tgtEl>
                                          <p:spTgt spid="43"/>
                                        </p:tgtEl>
                                        <p:attrNameLst>
                                          <p:attrName>ppt_y</p:attrName>
                                        </p:attrNameLst>
                                      </p:cBhvr>
                                      <p:tavLst>
                                        <p:tav tm="0">
                                          <p:val>
                                            <p:strVal val="#ppt_y"/>
                                          </p:val>
                                        </p:tav>
                                        <p:tav tm="100000">
                                          <p:val>
                                            <p:strVal val="#ppt_y"/>
                                          </p:val>
                                        </p:tav>
                                      </p:tavLst>
                                    </p:anim>
                                  </p:childTnLst>
                                </p:cTn>
                              </p:par>
                              <p:par>
                                <p:cTn id="105" presetID="2" presetClass="entr" presetSubtype="8" fill="hold" nodeType="withEffect">
                                  <p:stCondLst>
                                    <p:cond delay="0"/>
                                  </p:stCondLst>
                                  <p:childTnLst>
                                    <p:set>
                                      <p:cBhvr>
                                        <p:cTn id="106" dur="1" fill="hold">
                                          <p:stCondLst>
                                            <p:cond delay="0"/>
                                          </p:stCondLst>
                                        </p:cTn>
                                        <p:tgtEl>
                                          <p:spTgt spid="42"/>
                                        </p:tgtEl>
                                        <p:attrNameLst>
                                          <p:attrName>style.visibility</p:attrName>
                                        </p:attrNameLst>
                                      </p:cBhvr>
                                      <p:to>
                                        <p:strVal val="visible"/>
                                      </p:to>
                                    </p:set>
                                    <p:anim calcmode="lin" valueType="num">
                                      <p:cBhvr additive="base">
                                        <p:cTn id="107" dur="500" fill="hold"/>
                                        <p:tgtEl>
                                          <p:spTgt spid="42"/>
                                        </p:tgtEl>
                                        <p:attrNameLst>
                                          <p:attrName>ppt_x</p:attrName>
                                        </p:attrNameLst>
                                      </p:cBhvr>
                                      <p:tavLst>
                                        <p:tav tm="0">
                                          <p:val>
                                            <p:strVal val="0-#ppt_w/2"/>
                                          </p:val>
                                        </p:tav>
                                        <p:tav tm="100000">
                                          <p:val>
                                            <p:strVal val="#ppt_x"/>
                                          </p:val>
                                        </p:tav>
                                      </p:tavLst>
                                    </p:anim>
                                    <p:anim calcmode="lin" valueType="num">
                                      <p:cBhvr additive="base">
                                        <p:cTn id="108"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nodeType="clickEffect">
                                  <p:stCondLst>
                                    <p:cond delay="0"/>
                                  </p:stCondLst>
                                  <p:childTnLst>
                                    <p:set>
                                      <p:cBhvr>
                                        <p:cTn id="112" dur="1" fill="hold">
                                          <p:stCondLst>
                                            <p:cond delay="0"/>
                                          </p:stCondLst>
                                        </p:cTn>
                                        <p:tgtEl>
                                          <p:spTgt spid="43"/>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4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 presetClass="entr" presetSubtype="2" fill="hold" nodeType="click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additive="base">
                                        <p:cTn id="119" dur="500" fill="hold"/>
                                        <p:tgtEl>
                                          <p:spTgt spid="45"/>
                                        </p:tgtEl>
                                        <p:attrNameLst>
                                          <p:attrName>ppt_x</p:attrName>
                                        </p:attrNameLst>
                                      </p:cBhvr>
                                      <p:tavLst>
                                        <p:tav tm="0">
                                          <p:val>
                                            <p:strVal val="1+#ppt_w/2"/>
                                          </p:val>
                                        </p:tav>
                                        <p:tav tm="100000">
                                          <p:val>
                                            <p:strVal val="#ppt_x"/>
                                          </p:val>
                                        </p:tav>
                                      </p:tavLst>
                                    </p:anim>
                                    <p:anim calcmode="lin" valueType="num">
                                      <p:cBhvr additive="base">
                                        <p:cTn id="120" dur="500" fill="hold"/>
                                        <p:tgtEl>
                                          <p:spTgt spid="45"/>
                                        </p:tgtEl>
                                        <p:attrNameLst>
                                          <p:attrName>ppt_y</p:attrName>
                                        </p:attrNameLst>
                                      </p:cBhvr>
                                      <p:tavLst>
                                        <p:tav tm="0">
                                          <p:val>
                                            <p:strVal val="#ppt_y"/>
                                          </p:val>
                                        </p:tav>
                                        <p:tav tm="100000">
                                          <p:val>
                                            <p:strVal val="#ppt_y"/>
                                          </p:val>
                                        </p:tav>
                                      </p:tavLst>
                                    </p:anim>
                                  </p:childTnLst>
                                </p:cTn>
                              </p:par>
                              <p:par>
                                <p:cTn id="121" presetID="2" presetClass="entr" presetSubtype="2" fill="hold" nodeType="withEffect">
                                  <p:stCondLst>
                                    <p:cond delay="0"/>
                                  </p:stCondLst>
                                  <p:childTnLst>
                                    <p:set>
                                      <p:cBhvr>
                                        <p:cTn id="122" dur="1" fill="hold">
                                          <p:stCondLst>
                                            <p:cond delay="0"/>
                                          </p:stCondLst>
                                        </p:cTn>
                                        <p:tgtEl>
                                          <p:spTgt spid="44"/>
                                        </p:tgtEl>
                                        <p:attrNameLst>
                                          <p:attrName>style.visibility</p:attrName>
                                        </p:attrNameLst>
                                      </p:cBhvr>
                                      <p:to>
                                        <p:strVal val="visible"/>
                                      </p:to>
                                    </p:set>
                                    <p:anim calcmode="lin" valueType="num">
                                      <p:cBhvr additive="base">
                                        <p:cTn id="123" dur="500" fill="hold"/>
                                        <p:tgtEl>
                                          <p:spTgt spid="44"/>
                                        </p:tgtEl>
                                        <p:attrNameLst>
                                          <p:attrName>ppt_x</p:attrName>
                                        </p:attrNameLst>
                                      </p:cBhvr>
                                      <p:tavLst>
                                        <p:tav tm="0">
                                          <p:val>
                                            <p:strVal val="1+#ppt_w/2"/>
                                          </p:val>
                                        </p:tav>
                                        <p:tav tm="100000">
                                          <p:val>
                                            <p:strVal val="#ppt_x"/>
                                          </p:val>
                                        </p:tav>
                                      </p:tavLst>
                                    </p:anim>
                                    <p:anim calcmode="lin" valueType="num">
                                      <p:cBhvr additive="base">
                                        <p:cTn id="124"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nodeType="clickEffect">
                                  <p:stCondLst>
                                    <p:cond delay="0"/>
                                  </p:stCondLst>
                                  <p:childTnLst>
                                    <p:set>
                                      <p:cBhvr>
                                        <p:cTn id="128" dur="1" fill="hold">
                                          <p:stCondLst>
                                            <p:cond delay="0"/>
                                          </p:stCondLst>
                                        </p:cTn>
                                        <p:tgtEl>
                                          <p:spTgt spid="45"/>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44"/>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2" presetClass="entr" presetSubtype="8" fill="hold" nodeType="clickEffect">
                                  <p:stCondLst>
                                    <p:cond delay="0"/>
                                  </p:stCondLst>
                                  <p:childTnLst>
                                    <p:set>
                                      <p:cBhvr>
                                        <p:cTn id="134" dur="1" fill="hold">
                                          <p:stCondLst>
                                            <p:cond delay="0"/>
                                          </p:stCondLst>
                                        </p:cTn>
                                        <p:tgtEl>
                                          <p:spTgt spid="47"/>
                                        </p:tgtEl>
                                        <p:attrNameLst>
                                          <p:attrName>style.visibility</p:attrName>
                                        </p:attrNameLst>
                                      </p:cBhvr>
                                      <p:to>
                                        <p:strVal val="visible"/>
                                      </p:to>
                                    </p:set>
                                    <p:anim calcmode="lin" valueType="num">
                                      <p:cBhvr additive="base">
                                        <p:cTn id="135" dur="500" fill="hold"/>
                                        <p:tgtEl>
                                          <p:spTgt spid="47"/>
                                        </p:tgtEl>
                                        <p:attrNameLst>
                                          <p:attrName>ppt_x</p:attrName>
                                        </p:attrNameLst>
                                      </p:cBhvr>
                                      <p:tavLst>
                                        <p:tav tm="0">
                                          <p:val>
                                            <p:strVal val="0-#ppt_w/2"/>
                                          </p:val>
                                        </p:tav>
                                        <p:tav tm="100000">
                                          <p:val>
                                            <p:strVal val="#ppt_x"/>
                                          </p:val>
                                        </p:tav>
                                      </p:tavLst>
                                    </p:anim>
                                    <p:anim calcmode="lin" valueType="num">
                                      <p:cBhvr additive="base">
                                        <p:cTn id="136" dur="500" fill="hold"/>
                                        <p:tgtEl>
                                          <p:spTgt spid="47"/>
                                        </p:tgtEl>
                                        <p:attrNameLst>
                                          <p:attrName>ppt_y</p:attrName>
                                        </p:attrNameLst>
                                      </p:cBhvr>
                                      <p:tavLst>
                                        <p:tav tm="0">
                                          <p:val>
                                            <p:strVal val="#ppt_y"/>
                                          </p:val>
                                        </p:tav>
                                        <p:tav tm="100000">
                                          <p:val>
                                            <p:strVal val="#ppt_y"/>
                                          </p:val>
                                        </p:tav>
                                      </p:tavLst>
                                    </p:anim>
                                  </p:childTnLst>
                                </p:cTn>
                              </p:par>
                              <p:par>
                                <p:cTn id="137" presetID="2" presetClass="entr" presetSubtype="8" fill="hold" nodeType="withEffect">
                                  <p:stCondLst>
                                    <p:cond delay="0"/>
                                  </p:stCondLst>
                                  <p:childTnLst>
                                    <p:set>
                                      <p:cBhvr>
                                        <p:cTn id="138" dur="1" fill="hold">
                                          <p:stCondLst>
                                            <p:cond delay="0"/>
                                          </p:stCondLst>
                                        </p:cTn>
                                        <p:tgtEl>
                                          <p:spTgt spid="46"/>
                                        </p:tgtEl>
                                        <p:attrNameLst>
                                          <p:attrName>style.visibility</p:attrName>
                                        </p:attrNameLst>
                                      </p:cBhvr>
                                      <p:to>
                                        <p:strVal val="visible"/>
                                      </p:to>
                                    </p:set>
                                    <p:anim calcmode="lin" valueType="num">
                                      <p:cBhvr additive="base">
                                        <p:cTn id="139" dur="500" fill="hold"/>
                                        <p:tgtEl>
                                          <p:spTgt spid="46"/>
                                        </p:tgtEl>
                                        <p:attrNameLst>
                                          <p:attrName>ppt_x</p:attrName>
                                        </p:attrNameLst>
                                      </p:cBhvr>
                                      <p:tavLst>
                                        <p:tav tm="0">
                                          <p:val>
                                            <p:strVal val="0-#ppt_w/2"/>
                                          </p:val>
                                        </p:tav>
                                        <p:tav tm="100000">
                                          <p:val>
                                            <p:strVal val="#ppt_x"/>
                                          </p:val>
                                        </p:tav>
                                      </p:tavLst>
                                    </p:anim>
                                    <p:anim calcmode="lin" valueType="num">
                                      <p:cBhvr additive="base">
                                        <p:cTn id="140"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nodeType="clickEffect">
                                  <p:stCondLst>
                                    <p:cond delay="0"/>
                                  </p:stCondLst>
                                  <p:childTnLst>
                                    <p:set>
                                      <p:cBhvr>
                                        <p:cTn id="144" dur="1" fill="hold">
                                          <p:stCondLst>
                                            <p:cond delay="0"/>
                                          </p:stCondLst>
                                        </p:cTn>
                                        <p:tgtEl>
                                          <p:spTgt spid="47"/>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46"/>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2" presetClass="entr" presetSubtype="2" fill="hold" nodeType="clickEffect">
                                  <p:stCondLst>
                                    <p:cond delay="0"/>
                                  </p:stCondLst>
                                  <p:childTnLst>
                                    <p:set>
                                      <p:cBhvr>
                                        <p:cTn id="150" dur="1" fill="hold">
                                          <p:stCondLst>
                                            <p:cond delay="0"/>
                                          </p:stCondLst>
                                        </p:cTn>
                                        <p:tgtEl>
                                          <p:spTgt spid="49"/>
                                        </p:tgtEl>
                                        <p:attrNameLst>
                                          <p:attrName>style.visibility</p:attrName>
                                        </p:attrNameLst>
                                      </p:cBhvr>
                                      <p:to>
                                        <p:strVal val="visible"/>
                                      </p:to>
                                    </p:set>
                                    <p:anim calcmode="lin" valueType="num">
                                      <p:cBhvr additive="base">
                                        <p:cTn id="151" dur="500" fill="hold"/>
                                        <p:tgtEl>
                                          <p:spTgt spid="49"/>
                                        </p:tgtEl>
                                        <p:attrNameLst>
                                          <p:attrName>ppt_x</p:attrName>
                                        </p:attrNameLst>
                                      </p:cBhvr>
                                      <p:tavLst>
                                        <p:tav tm="0">
                                          <p:val>
                                            <p:strVal val="1+#ppt_w/2"/>
                                          </p:val>
                                        </p:tav>
                                        <p:tav tm="100000">
                                          <p:val>
                                            <p:strVal val="#ppt_x"/>
                                          </p:val>
                                        </p:tav>
                                      </p:tavLst>
                                    </p:anim>
                                    <p:anim calcmode="lin" valueType="num">
                                      <p:cBhvr additive="base">
                                        <p:cTn id="152" dur="500" fill="hold"/>
                                        <p:tgtEl>
                                          <p:spTgt spid="49"/>
                                        </p:tgtEl>
                                        <p:attrNameLst>
                                          <p:attrName>ppt_y</p:attrName>
                                        </p:attrNameLst>
                                      </p:cBhvr>
                                      <p:tavLst>
                                        <p:tav tm="0">
                                          <p:val>
                                            <p:strVal val="#ppt_y"/>
                                          </p:val>
                                        </p:tav>
                                        <p:tav tm="100000">
                                          <p:val>
                                            <p:strVal val="#ppt_y"/>
                                          </p:val>
                                        </p:tav>
                                      </p:tavLst>
                                    </p:anim>
                                  </p:childTnLst>
                                </p:cTn>
                              </p:par>
                              <p:par>
                                <p:cTn id="153" presetID="2" presetClass="entr" presetSubtype="2" fill="hold" nodeType="withEffect">
                                  <p:stCondLst>
                                    <p:cond delay="0"/>
                                  </p:stCondLst>
                                  <p:childTnLst>
                                    <p:set>
                                      <p:cBhvr>
                                        <p:cTn id="154" dur="1" fill="hold">
                                          <p:stCondLst>
                                            <p:cond delay="0"/>
                                          </p:stCondLst>
                                        </p:cTn>
                                        <p:tgtEl>
                                          <p:spTgt spid="48"/>
                                        </p:tgtEl>
                                        <p:attrNameLst>
                                          <p:attrName>style.visibility</p:attrName>
                                        </p:attrNameLst>
                                      </p:cBhvr>
                                      <p:to>
                                        <p:strVal val="visible"/>
                                      </p:to>
                                    </p:set>
                                    <p:anim calcmode="lin" valueType="num">
                                      <p:cBhvr additive="base">
                                        <p:cTn id="155" dur="500" fill="hold"/>
                                        <p:tgtEl>
                                          <p:spTgt spid="48"/>
                                        </p:tgtEl>
                                        <p:attrNameLst>
                                          <p:attrName>ppt_x</p:attrName>
                                        </p:attrNameLst>
                                      </p:cBhvr>
                                      <p:tavLst>
                                        <p:tav tm="0">
                                          <p:val>
                                            <p:strVal val="1+#ppt_w/2"/>
                                          </p:val>
                                        </p:tav>
                                        <p:tav tm="100000">
                                          <p:val>
                                            <p:strVal val="#ppt_x"/>
                                          </p:val>
                                        </p:tav>
                                      </p:tavLst>
                                    </p:anim>
                                    <p:anim calcmode="lin" valueType="num">
                                      <p:cBhvr additive="base">
                                        <p:cTn id="156"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1" presetClass="exit" presetSubtype="0" fill="hold" nodeType="clickEffect">
                                  <p:stCondLst>
                                    <p:cond delay="0"/>
                                  </p:stCondLst>
                                  <p:childTnLst>
                                    <p:set>
                                      <p:cBhvr>
                                        <p:cTn id="160" dur="1" fill="hold">
                                          <p:stCondLst>
                                            <p:cond delay="0"/>
                                          </p:stCondLst>
                                        </p:cTn>
                                        <p:tgtEl>
                                          <p:spTgt spid="49"/>
                                        </p:tgtEl>
                                        <p:attrNameLst>
                                          <p:attrName>style.visibility</p:attrName>
                                        </p:attrNameLst>
                                      </p:cBhvr>
                                      <p:to>
                                        <p:strVal val="hidden"/>
                                      </p:to>
                                    </p:set>
                                  </p:childTnLst>
                                </p:cTn>
                              </p:par>
                              <p:par>
                                <p:cTn id="161" presetID="1" presetClass="exit" presetSubtype="0" fill="hold" nodeType="withEffect">
                                  <p:stCondLst>
                                    <p:cond delay="0"/>
                                  </p:stCondLst>
                                  <p:childTnLst>
                                    <p:set>
                                      <p:cBhvr>
                                        <p:cTn id="162" dur="1" fill="hold">
                                          <p:stCondLst>
                                            <p:cond delay="0"/>
                                          </p:stCondLst>
                                        </p:cTn>
                                        <p:tgtEl>
                                          <p:spTgt spid="48"/>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2" presetClass="entr" presetSubtype="8" fill="hold" nodeType="clickEffect">
                                  <p:stCondLst>
                                    <p:cond delay="0"/>
                                  </p:stCondLst>
                                  <p:childTnLst>
                                    <p:set>
                                      <p:cBhvr>
                                        <p:cTn id="166" dur="1" fill="hold">
                                          <p:stCondLst>
                                            <p:cond delay="0"/>
                                          </p:stCondLst>
                                        </p:cTn>
                                        <p:tgtEl>
                                          <p:spTgt spid="51"/>
                                        </p:tgtEl>
                                        <p:attrNameLst>
                                          <p:attrName>style.visibility</p:attrName>
                                        </p:attrNameLst>
                                      </p:cBhvr>
                                      <p:to>
                                        <p:strVal val="visible"/>
                                      </p:to>
                                    </p:set>
                                    <p:anim calcmode="lin" valueType="num">
                                      <p:cBhvr additive="base">
                                        <p:cTn id="167" dur="500" fill="hold"/>
                                        <p:tgtEl>
                                          <p:spTgt spid="51"/>
                                        </p:tgtEl>
                                        <p:attrNameLst>
                                          <p:attrName>ppt_x</p:attrName>
                                        </p:attrNameLst>
                                      </p:cBhvr>
                                      <p:tavLst>
                                        <p:tav tm="0">
                                          <p:val>
                                            <p:strVal val="0-#ppt_w/2"/>
                                          </p:val>
                                        </p:tav>
                                        <p:tav tm="100000">
                                          <p:val>
                                            <p:strVal val="#ppt_x"/>
                                          </p:val>
                                        </p:tav>
                                      </p:tavLst>
                                    </p:anim>
                                    <p:anim calcmode="lin" valueType="num">
                                      <p:cBhvr additive="base">
                                        <p:cTn id="168" dur="500" fill="hold"/>
                                        <p:tgtEl>
                                          <p:spTgt spid="51"/>
                                        </p:tgtEl>
                                        <p:attrNameLst>
                                          <p:attrName>ppt_y</p:attrName>
                                        </p:attrNameLst>
                                      </p:cBhvr>
                                      <p:tavLst>
                                        <p:tav tm="0">
                                          <p:val>
                                            <p:strVal val="#ppt_y"/>
                                          </p:val>
                                        </p:tav>
                                        <p:tav tm="100000">
                                          <p:val>
                                            <p:strVal val="#ppt_y"/>
                                          </p:val>
                                        </p:tav>
                                      </p:tavLst>
                                    </p:anim>
                                  </p:childTnLst>
                                </p:cTn>
                              </p:par>
                              <p:par>
                                <p:cTn id="169" presetID="2" presetClass="entr" presetSubtype="8" fill="hold" nodeType="withEffect">
                                  <p:stCondLst>
                                    <p:cond delay="0"/>
                                  </p:stCondLst>
                                  <p:childTnLst>
                                    <p:set>
                                      <p:cBhvr>
                                        <p:cTn id="170" dur="1" fill="hold">
                                          <p:stCondLst>
                                            <p:cond delay="0"/>
                                          </p:stCondLst>
                                        </p:cTn>
                                        <p:tgtEl>
                                          <p:spTgt spid="50"/>
                                        </p:tgtEl>
                                        <p:attrNameLst>
                                          <p:attrName>style.visibility</p:attrName>
                                        </p:attrNameLst>
                                      </p:cBhvr>
                                      <p:to>
                                        <p:strVal val="visible"/>
                                      </p:to>
                                    </p:set>
                                    <p:anim calcmode="lin" valueType="num">
                                      <p:cBhvr additive="base">
                                        <p:cTn id="171" dur="500" fill="hold"/>
                                        <p:tgtEl>
                                          <p:spTgt spid="50"/>
                                        </p:tgtEl>
                                        <p:attrNameLst>
                                          <p:attrName>ppt_x</p:attrName>
                                        </p:attrNameLst>
                                      </p:cBhvr>
                                      <p:tavLst>
                                        <p:tav tm="0">
                                          <p:val>
                                            <p:strVal val="0-#ppt_w/2"/>
                                          </p:val>
                                        </p:tav>
                                        <p:tav tm="100000">
                                          <p:val>
                                            <p:strVal val="#ppt_x"/>
                                          </p:val>
                                        </p:tav>
                                      </p:tavLst>
                                    </p:anim>
                                    <p:anim calcmode="lin" valueType="num">
                                      <p:cBhvr additive="base">
                                        <p:cTn id="172"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1" presetClass="exit" presetSubtype="0" fill="hold" nodeType="clickEffect">
                                  <p:stCondLst>
                                    <p:cond delay="0"/>
                                  </p:stCondLst>
                                  <p:childTnLst>
                                    <p:set>
                                      <p:cBhvr>
                                        <p:cTn id="176" dur="1" fill="hold">
                                          <p:stCondLst>
                                            <p:cond delay="0"/>
                                          </p:stCondLst>
                                        </p:cTn>
                                        <p:tgtEl>
                                          <p:spTgt spid="51"/>
                                        </p:tgtEl>
                                        <p:attrNameLst>
                                          <p:attrName>style.visibility</p:attrName>
                                        </p:attrNameLst>
                                      </p:cBhvr>
                                      <p:to>
                                        <p:strVal val="hidden"/>
                                      </p:to>
                                    </p:set>
                                  </p:childTnLst>
                                </p:cTn>
                              </p:par>
                              <p:par>
                                <p:cTn id="177" presetID="1" presetClass="exit" presetSubtype="0" fill="hold" nodeType="withEffect">
                                  <p:stCondLst>
                                    <p:cond delay="0"/>
                                  </p:stCondLst>
                                  <p:childTnLst>
                                    <p:set>
                                      <p:cBhvr>
                                        <p:cTn id="178"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liaison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115076"/>
                </a:solidFill>
                <a:effectLst/>
                <a:uLnTx/>
                <a:uFillTx/>
                <a:latin typeface="Century Gothic" panose="020F0302020204030204"/>
                <a:ea typeface="+mn-ea"/>
                <a:cs typeface="+mn-cs"/>
              </a:rPr>
              <a:t>The plural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articles</a:t>
            </a:r>
            <a:r>
              <a:rPr kumimoji="0" lang="en-US" sz="24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lang="en-US" sz="2400" b="1" dirty="0">
                <a:solidFill>
                  <a:srgbClr val="115076"/>
                </a:solidFill>
                <a:latin typeface="Century Gothic" panose="020F0302020204030204"/>
              </a:rPr>
              <a:t>les</a:t>
            </a:r>
            <a:r>
              <a:rPr lang="en-US" sz="2400" dirty="0">
                <a:solidFill>
                  <a:srgbClr val="115076"/>
                </a:solidFill>
                <a:latin typeface="Century Gothic" panose="020F0302020204030204"/>
              </a:rPr>
              <a:t>’ and ‘</a:t>
            </a:r>
            <a:r>
              <a:rPr lang="en-US" sz="2400" b="1" dirty="0">
                <a:solidFill>
                  <a:srgbClr val="115076"/>
                </a:solidFill>
                <a:latin typeface="Century Gothic" panose="020F0302020204030204"/>
              </a:rPr>
              <a:t>des</a:t>
            </a:r>
            <a:r>
              <a:rPr lang="en-US" sz="2400" dirty="0">
                <a:solidFill>
                  <a:srgbClr val="115076"/>
                </a:solidFill>
                <a:latin typeface="Century Gothic" panose="020F0302020204030204"/>
              </a:rPr>
              <a:t>’</a:t>
            </a:r>
            <a:r>
              <a:rPr lang="en-US" sz="2400" b="1" dirty="0">
                <a:solidFill>
                  <a:srgbClr val="115076"/>
                </a:solidFill>
                <a:latin typeface="Century Gothic" panose="020F0302020204030204"/>
              </a:rPr>
              <a:t> </a:t>
            </a:r>
            <a:r>
              <a:rPr lang="en-US" sz="2400" dirty="0">
                <a:solidFill>
                  <a:srgbClr val="115076"/>
                </a:solidFill>
                <a:latin typeface="Century Gothic" panose="020F0302020204030204"/>
              </a:rPr>
              <a:t>end with a </a:t>
            </a:r>
            <a:r>
              <a:rPr lang="en-US" sz="2400" b="1" dirty="0">
                <a:solidFill>
                  <a:srgbClr val="115076"/>
                </a:solidFill>
                <a:latin typeface="Century Gothic" panose="020F0302020204030204"/>
              </a:rPr>
              <a:t>Silent Final Consonant</a:t>
            </a:r>
            <a:r>
              <a:rPr lang="en-US" sz="2400" dirty="0">
                <a:solidFill>
                  <a:srgbClr val="115076"/>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115076"/>
                </a:solidFill>
                <a:latin typeface="Century Gothic" panose="020F0302020204030204"/>
              </a:rPr>
              <a:t>le</a:t>
            </a:r>
            <a:r>
              <a:rPr lang="en-US" sz="2400" b="1" dirty="0">
                <a:solidFill>
                  <a:srgbClr val="115076"/>
                </a:solidFill>
                <a:latin typeface="Century Gothic" panose="020F0302020204030204"/>
              </a:rPr>
              <a:t>s</a:t>
            </a:r>
            <a:r>
              <a:rPr lang="en-US" sz="2400" dirty="0">
                <a:solidFill>
                  <a:srgbClr val="115076"/>
                </a:solidFill>
                <a:latin typeface="Century Gothic" panose="020F0302020204030204"/>
              </a:rPr>
              <a:t> </a:t>
            </a:r>
            <a:r>
              <a:rPr lang="en-US" sz="2400" dirty="0" err="1">
                <a:solidFill>
                  <a:srgbClr val="115076"/>
                </a:solidFill>
                <a:latin typeface="Century Gothic" panose="020F0302020204030204"/>
              </a:rPr>
              <a:t>vacances</a:t>
            </a:r>
            <a:r>
              <a:rPr lang="en-US" sz="2400" b="1" dirty="0">
                <a:solidFill>
                  <a:srgbClr val="115076"/>
                </a:solidFill>
                <a:latin typeface="Century Gothic" panose="020F0302020204030204"/>
              </a:rPr>
              <a:t>		</a:t>
            </a:r>
            <a:r>
              <a:rPr lang="en-US" sz="2400" dirty="0">
                <a:solidFill>
                  <a:srgbClr val="115076"/>
                </a:solidFill>
                <a:latin typeface="Century Gothic" panose="020F0302020204030204"/>
              </a:rPr>
              <a:t>de</a:t>
            </a:r>
            <a:r>
              <a:rPr lang="en-US" sz="2400" b="1" dirty="0">
                <a:solidFill>
                  <a:srgbClr val="115076"/>
                </a:solidFill>
                <a:latin typeface="Century Gothic" panose="020F0302020204030204"/>
              </a:rPr>
              <a:t>s</a:t>
            </a:r>
            <a:r>
              <a:rPr lang="en-US" sz="2400" dirty="0">
                <a:solidFill>
                  <a:srgbClr val="115076"/>
                </a:solidFill>
                <a:latin typeface="Century Gothic" panose="020F0302020204030204"/>
              </a:rPr>
              <a:t> parents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115076"/>
                </a:solidFill>
                <a:latin typeface="Century Gothic" panose="020F0302020204030204"/>
              </a:rPr>
              <a:t>However, when we use them before a noun beginning with a </a:t>
            </a:r>
            <a:r>
              <a:rPr lang="en-US" sz="2400" b="1" dirty="0">
                <a:solidFill>
                  <a:srgbClr val="115076"/>
                </a:solidFill>
                <a:latin typeface="Century Gothic" panose="020F0302020204030204"/>
              </a:rPr>
              <a:t>vowel</a:t>
            </a:r>
            <a:r>
              <a:rPr lang="en-US" sz="2400" dirty="0">
                <a:solidFill>
                  <a:srgbClr val="115076"/>
                </a:solidFill>
                <a:latin typeface="Century Gothic" panose="020F0302020204030204"/>
              </a:rPr>
              <a:t> or ‘</a:t>
            </a:r>
            <a:r>
              <a:rPr lang="en-US" sz="2400" b="1" dirty="0">
                <a:solidFill>
                  <a:srgbClr val="115076"/>
                </a:solidFill>
                <a:latin typeface="Century Gothic" panose="020F0302020204030204"/>
              </a:rPr>
              <a:t>h</a:t>
            </a:r>
            <a:r>
              <a:rPr lang="en-US" sz="2400" dirty="0">
                <a:solidFill>
                  <a:srgbClr val="115076"/>
                </a:solidFill>
                <a:latin typeface="Century Gothic" panose="020F0302020204030204"/>
              </a:rPr>
              <a:t>’, the final ‘</a:t>
            </a:r>
            <a:r>
              <a:rPr lang="en-US" sz="2400" b="1" dirty="0">
                <a:solidFill>
                  <a:srgbClr val="EE6000"/>
                </a:solidFill>
                <a:latin typeface="Century Gothic" panose="020F0302020204030204"/>
              </a:rPr>
              <a:t>-s</a:t>
            </a:r>
            <a:r>
              <a:rPr lang="en-US" sz="2400" dirty="0">
                <a:solidFill>
                  <a:srgbClr val="115076"/>
                </a:solidFill>
                <a:latin typeface="Century Gothic" panose="020F0302020204030204"/>
              </a:rPr>
              <a:t>’ is pronounced like an English ‘z’. This is called </a:t>
            </a:r>
            <a:r>
              <a:rPr lang="en-US" sz="2400" b="1" dirty="0">
                <a:solidFill>
                  <a:srgbClr val="115076"/>
                </a:solidFill>
                <a:latin typeface="Century Gothic" panose="020F0302020204030204"/>
              </a:rPr>
              <a:t>liaison</a:t>
            </a:r>
            <a:r>
              <a:rPr lang="en-US" sz="2400" dirty="0">
                <a:solidFill>
                  <a:srgbClr val="115076"/>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115076"/>
                </a:solidFill>
                <a:latin typeface="Century Gothic" panose="020F0302020204030204"/>
              </a:rPr>
              <a:t>le</a:t>
            </a:r>
            <a:r>
              <a:rPr lang="en-US" sz="2400" b="1" dirty="0">
                <a:solidFill>
                  <a:srgbClr val="EE6000"/>
                </a:solidFill>
                <a:latin typeface="Century Gothic" panose="020F0302020204030204"/>
              </a:rPr>
              <a:t>s</a:t>
            </a:r>
            <a:r>
              <a:rPr lang="en-US" sz="2400" b="1" dirty="0">
                <a:solidFill>
                  <a:srgbClr val="115076"/>
                </a:solidFill>
                <a:latin typeface="Century Gothic" panose="020F0302020204030204"/>
              </a:rPr>
              <a:t> </a:t>
            </a:r>
            <a:r>
              <a:rPr lang="en-US" sz="2400" b="1" dirty="0">
                <a:solidFill>
                  <a:srgbClr val="EE6000"/>
                </a:solidFill>
                <a:latin typeface="Century Gothic" panose="020F0302020204030204"/>
              </a:rPr>
              <a:t>a</a:t>
            </a:r>
            <a:r>
              <a:rPr lang="en-US" sz="2400" b="1" dirty="0">
                <a:solidFill>
                  <a:srgbClr val="115076"/>
                </a:solidFill>
                <a:latin typeface="Century Gothic" panose="020F0302020204030204"/>
              </a:rPr>
              <a:t>ffaires			de</a:t>
            </a:r>
            <a:r>
              <a:rPr lang="en-US" sz="2400" b="1" dirty="0">
                <a:solidFill>
                  <a:srgbClr val="EE6000"/>
                </a:solidFill>
                <a:latin typeface="Century Gothic" panose="020F0302020204030204"/>
              </a:rPr>
              <a:t>s</a:t>
            </a:r>
            <a:r>
              <a:rPr lang="en-US" sz="2400" b="1" dirty="0">
                <a:solidFill>
                  <a:srgbClr val="115076"/>
                </a:solidFill>
                <a:latin typeface="Century Gothic" panose="020F0302020204030204"/>
              </a:rPr>
              <a:t> </a:t>
            </a:r>
            <a:r>
              <a:rPr lang="en-US" sz="2400" b="1" dirty="0">
                <a:solidFill>
                  <a:srgbClr val="EE6000"/>
                </a:solidFill>
                <a:latin typeface="Century Gothic" panose="020F0302020204030204"/>
              </a:rPr>
              <a:t>h</a:t>
            </a:r>
            <a:r>
              <a:rPr lang="en-US" sz="2400" b="1" dirty="0">
                <a:solidFill>
                  <a:srgbClr val="115076"/>
                </a:solidFill>
                <a:latin typeface="Century Gothic" panose="020F0302020204030204"/>
              </a:rPr>
              <a:t>ommes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115076"/>
                </a:solidFill>
                <a:latin typeface="Century Gothic" panose="020F0302020204030204"/>
              </a:rPr>
              <a:t>The same thing happens with the </a:t>
            </a:r>
            <a:r>
              <a:rPr lang="en-US" sz="2400" b="1" dirty="0">
                <a:solidFill>
                  <a:srgbClr val="115076"/>
                </a:solidFill>
                <a:latin typeface="Century Gothic" panose="020F0302020204030204"/>
              </a:rPr>
              <a:t>numbers</a:t>
            </a:r>
            <a:r>
              <a:rPr lang="en-US" sz="2400" dirty="0">
                <a:solidFill>
                  <a:srgbClr val="115076"/>
                </a:solidFill>
                <a:latin typeface="Century Gothic" panose="020F0302020204030204"/>
              </a:rPr>
              <a:t> ‘</a:t>
            </a:r>
            <a:r>
              <a:rPr lang="en-US" sz="2400" b="1" dirty="0">
                <a:solidFill>
                  <a:srgbClr val="115076"/>
                </a:solidFill>
                <a:latin typeface="Century Gothic" panose="020F0302020204030204"/>
              </a:rPr>
              <a:t>deux</a:t>
            </a:r>
            <a:r>
              <a:rPr lang="en-US" sz="2400" dirty="0">
                <a:solidFill>
                  <a:srgbClr val="115076"/>
                </a:solidFill>
                <a:latin typeface="Century Gothic" panose="020F0302020204030204"/>
              </a:rPr>
              <a:t>’ and ‘</a:t>
            </a:r>
            <a:r>
              <a:rPr lang="en-US" sz="2400" b="1" dirty="0">
                <a:solidFill>
                  <a:srgbClr val="115076"/>
                </a:solidFill>
                <a:latin typeface="Century Gothic" panose="020F0302020204030204"/>
              </a:rPr>
              <a:t>trois</a:t>
            </a:r>
            <a:r>
              <a:rPr lang="en-US" sz="2400" dirty="0">
                <a:solidFill>
                  <a:srgbClr val="115076"/>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115076"/>
                </a:solidFill>
                <a:latin typeface="Century Gothic" panose="020F0302020204030204"/>
              </a:rPr>
              <a:t>deu</a:t>
            </a:r>
            <a:r>
              <a:rPr lang="en-US" sz="2400" b="1" dirty="0">
                <a:solidFill>
                  <a:srgbClr val="EE6000"/>
                </a:solidFill>
                <a:latin typeface="Century Gothic" panose="020F0302020204030204"/>
              </a:rPr>
              <a:t>x</a:t>
            </a:r>
            <a:r>
              <a:rPr lang="en-US" sz="2400" b="1" dirty="0">
                <a:solidFill>
                  <a:srgbClr val="115076"/>
                </a:solidFill>
                <a:latin typeface="Century Gothic" panose="020F0302020204030204"/>
              </a:rPr>
              <a:t> </a:t>
            </a:r>
            <a:r>
              <a:rPr lang="en-US" sz="2400" b="1" dirty="0" err="1">
                <a:solidFill>
                  <a:srgbClr val="EE6000"/>
                </a:solidFill>
                <a:latin typeface="Century Gothic" panose="020F0302020204030204"/>
              </a:rPr>
              <a:t>o</a:t>
            </a:r>
            <a:r>
              <a:rPr lang="en-US" sz="2400" b="1" dirty="0" err="1">
                <a:solidFill>
                  <a:srgbClr val="115076"/>
                </a:solidFill>
                <a:latin typeface="Century Gothic" panose="020F0302020204030204"/>
              </a:rPr>
              <a:t>rdinateurs</a:t>
            </a:r>
            <a:r>
              <a:rPr lang="en-US" sz="2400" b="1" dirty="0">
                <a:solidFill>
                  <a:srgbClr val="115076"/>
                </a:solidFill>
                <a:latin typeface="Century Gothic" panose="020F0302020204030204"/>
              </a:rPr>
              <a:t>		troi</a:t>
            </a:r>
            <a:r>
              <a:rPr lang="en-US" sz="2400" b="1" dirty="0">
                <a:solidFill>
                  <a:srgbClr val="EE6000"/>
                </a:solidFill>
                <a:latin typeface="Century Gothic" panose="020F0302020204030204"/>
              </a:rPr>
              <a:t>s</a:t>
            </a:r>
            <a:r>
              <a:rPr lang="en-US" sz="2400" b="1" dirty="0">
                <a:solidFill>
                  <a:srgbClr val="115076"/>
                </a:solidFill>
                <a:latin typeface="Century Gothic" panose="020F0302020204030204"/>
              </a:rPr>
              <a:t> </a:t>
            </a:r>
            <a:r>
              <a:rPr lang="en-US" sz="2400" b="1" dirty="0" err="1">
                <a:solidFill>
                  <a:srgbClr val="EE6000"/>
                </a:solidFill>
                <a:latin typeface="Century Gothic" panose="020F0302020204030204"/>
              </a:rPr>
              <a:t>i</a:t>
            </a:r>
            <a:r>
              <a:rPr lang="en-US" sz="2400" b="1" dirty="0" err="1">
                <a:solidFill>
                  <a:srgbClr val="115076"/>
                </a:solidFill>
                <a:latin typeface="Century Gothic" panose="020F0302020204030204"/>
              </a:rPr>
              <a:t>dées</a:t>
            </a:r>
            <a:endParaRPr kumimoji="0" lang="en-US" sz="2400" b="1" i="0" u="none" strike="noStrike" kern="1200" cap="none" spc="0" normalizeH="0" baseline="0" noProof="0" dirty="0">
              <a:ln>
                <a:noFill/>
              </a:ln>
              <a:solidFill>
                <a:srgbClr val="115076"/>
              </a:solidFill>
              <a:effectLst/>
              <a:uLnTx/>
              <a:uFillTx/>
              <a:latin typeface="Century Gothic" panose="020F0302020204030204"/>
            </a:endParaRPr>
          </a:p>
        </p:txBody>
      </p:sp>
      <p:sp>
        <p:nvSpPr>
          <p:cNvPr id="11" name="Arc 10">
            <a:extLst>
              <a:ext uri="{FF2B5EF4-FFF2-40B4-BE49-F238E27FC236}">
                <a16:creationId xmlns:a16="http://schemas.microsoft.com/office/drawing/2014/main" id="{FE349915-CBAF-4CA5-84E7-1D6E16AD26CA}"/>
              </a:ext>
            </a:extLst>
          </p:cNvPr>
          <p:cNvSpPr/>
          <p:nvPr/>
        </p:nvSpPr>
        <p:spPr>
          <a:xfrm rot="8310518">
            <a:off x="566681" y="3952656"/>
            <a:ext cx="384578" cy="358976"/>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Arc 11">
            <a:extLst>
              <a:ext uri="{FF2B5EF4-FFF2-40B4-BE49-F238E27FC236}">
                <a16:creationId xmlns:a16="http://schemas.microsoft.com/office/drawing/2014/main" id="{7E186C52-3AC2-40FE-A0E2-1D69B7F06104}"/>
              </a:ext>
            </a:extLst>
          </p:cNvPr>
          <p:cNvSpPr/>
          <p:nvPr/>
        </p:nvSpPr>
        <p:spPr>
          <a:xfrm rot="8310518">
            <a:off x="4338581" y="3952657"/>
            <a:ext cx="384578" cy="358976"/>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97A09ED3-8687-4D10-B26E-8D5550D96577}"/>
              </a:ext>
            </a:extLst>
          </p:cNvPr>
          <p:cNvSpPr/>
          <p:nvPr/>
        </p:nvSpPr>
        <p:spPr>
          <a:xfrm rot="8310518">
            <a:off x="829629" y="5401562"/>
            <a:ext cx="384578" cy="358976"/>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Arc 13">
            <a:extLst>
              <a:ext uri="{FF2B5EF4-FFF2-40B4-BE49-F238E27FC236}">
                <a16:creationId xmlns:a16="http://schemas.microsoft.com/office/drawing/2014/main" id="{E50517FB-9E51-471F-8312-6B84F08CB89B}"/>
              </a:ext>
            </a:extLst>
          </p:cNvPr>
          <p:cNvSpPr/>
          <p:nvPr/>
        </p:nvSpPr>
        <p:spPr>
          <a:xfrm rot="8310518">
            <a:off x="4338582" y="5401561"/>
            <a:ext cx="384578" cy="358976"/>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Rectangle 4">
            <a:extLst>
              <a:ext uri="{FF2B5EF4-FFF2-40B4-BE49-F238E27FC236}">
                <a16:creationId xmlns:a16="http://schemas.microsoft.com/office/drawing/2014/main" id="{89B70F39-6B99-4650-A630-40D93CBDDDDF}"/>
              </a:ext>
            </a:extLst>
          </p:cNvPr>
          <p:cNvSpPr/>
          <p:nvPr/>
        </p:nvSpPr>
        <p:spPr>
          <a:xfrm>
            <a:off x="3727018" y="1977397"/>
            <a:ext cx="2133600" cy="52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0A8761A-4F74-411F-A07F-5B8419C2103A}"/>
              </a:ext>
            </a:extLst>
          </p:cNvPr>
          <p:cNvSpPr/>
          <p:nvPr/>
        </p:nvSpPr>
        <p:spPr>
          <a:xfrm>
            <a:off x="3727018" y="3870304"/>
            <a:ext cx="2133600" cy="52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90C5EC2-1E6F-4AF9-82AA-39C4756B0ED4}"/>
              </a:ext>
            </a:extLst>
          </p:cNvPr>
          <p:cNvSpPr/>
          <p:nvPr/>
        </p:nvSpPr>
        <p:spPr>
          <a:xfrm>
            <a:off x="3464070" y="5319209"/>
            <a:ext cx="2133600" cy="52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5"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Autofit/>
          </a:bodyPr>
          <a:lstStyle/>
          <a:p>
            <a:r>
              <a:rPr lang="en-GB" sz="3600" b="1" dirty="0">
                <a:solidFill>
                  <a:schemeClr val="bg1"/>
                </a:solidFill>
              </a:rPr>
              <a:t>La liaison</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534194" y="2228671"/>
            <a:ext cx="1112361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J’aime</a:t>
            </a:r>
            <a:r>
              <a:rPr kumimoji="0" lang="en-GB" sz="7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les</a:t>
            </a:r>
            <a:r>
              <a:rPr kumimoji="0" lang="en-GB" sz="7200" b="1"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a:t>
            </a:r>
            <a:r>
              <a:rPr kumimoji="0" lang="en-GB" sz="7200" b="1" i="0" u="none" strike="noStrike" kern="1200" cap="none" spc="0" normalizeH="0" noProof="0" dirty="0" err="1">
                <a:ln>
                  <a:noFill/>
                </a:ln>
                <a:solidFill>
                  <a:srgbClr val="115076"/>
                </a:solidFill>
                <a:effectLst/>
                <a:uLnTx/>
                <a:uFillTx/>
                <a:latin typeface="Century Gothic" panose="020B0502020202020204" pitchFamily="34" charset="0"/>
                <a:ea typeface="+mn-ea"/>
                <a:cs typeface="+mn-cs"/>
              </a:rPr>
              <a:t>vacances</a:t>
            </a:r>
            <a:r>
              <a:rPr kumimoji="0" lang="en-GB" sz="7200" b="1"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a:t>
            </a:r>
            <a:endParaRPr kumimoji="0" lang="en-GB" sz="7200" b="1" i="0" u="none" strike="noStrike" kern="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j'aime les vacances.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 like the holidays.</a:t>
            </a:r>
          </a:p>
        </p:txBody>
      </p:sp>
      <p:pic>
        <p:nvPicPr>
          <p:cNvPr id="19460" name="Picture 4" descr="vacation clipart - Clip Art Library">
            <a:extLst>
              <a:ext uri="{FF2B5EF4-FFF2-40B4-BE49-F238E27FC236}">
                <a16:creationId xmlns:a16="http://schemas.microsoft.com/office/drawing/2014/main" id="{D9D36184-718C-445E-8708-9D544A75484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14949" y="4354388"/>
            <a:ext cx="2142857"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60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aime les vacanc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Autofit/>
          </a:bodyPr>
          <a:lstStyle/>
          <a:p>
            <a:r>
              <a:rPr lang="en-GB" sz="3600" b="1" dirty="0">
                <a:solidFill>
                  <a:schemeClr val="bg1"/>
                </a:solidFill>
              </a:rPr>
              <a:t>La liaison</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138547" y="1290788"/>
            <a:ext cx="1219200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Tu </a:t>
            </a: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montres</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 le</a:t>
            </a:r>
            <a:r>
              <a:rPr kumimoji="0" lang="en-GB" sz="6600" b="1" i="0" u="none" strike="noStrike" kern="1200" cap="none" spc="0" normalizeH="0" baseline="0" noProof="0" dirty="0">
                <a:ln>
                  <a:noFill/>
                </a:ln>
                <a:solidFill>
                  <a:srgbClr val="EE6000"/>
                </a:solidFill>
                <a:effectLst/>
                <a:uLnTx/>
                <a:uFillTx/>
                <a:latin typeface="Century Gothic" panose="020B0502020202020204" pitchFamily="34" charset="0"/>
                <a:ea typeface="+mn-ea"/>
              </a:rPr>
              <a:t>s</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EE6000"/>
                </a:solidFill>
                <a:effectLst/>
                <a:uLnTx/>
                <a:uFillTx/>
                <a:latin typeface="Century Gothic" panose="020B0502020202020204" pitchFamily="34" charset="0"/>
                <a:ea typeface="+mn-ea"/>
              </a:rPr>
              <a:t>o</a:t>
            </a: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rdinateurs</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 aux </a:t>
            </a: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personnes</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a:t>
            </a:r>
            <a:endPar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tu montre.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1265129" y="3469263"/>
            <a:ext cx="9331890" cy="584775"/>
          </a:xfrm>
          <a:prstGeom prst="rect">
            <a:avLst/>
          </a:prstGeom>
          <a:noFill/>
        </p:spPr>
        <p:txBody>
          <a:bodyPr wrap="square" rtlCol="0">
            <a:spAutoFit/>
          </a:bodyPr>
          <a:lstStyle/>
          <a:p>
            <a:pPr lvl="0" algn="ctr">
              <a:buClr>
                <a:srgbClr val="000000"/>
              </a:buClr>
              <a:defRPr/>
            </a:pPr>
            <a:r>
              <a:rPr kumimoji="0" lang="en-GB" sz="3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You are </a:t>
            </a:r>
            <a:r>
              <a:rPr lang="en-GB" sz="3200" b="1" kern="0" dirty="0">
                <a:solidFill>
                  <a:srgbClr val="5B9BD5">
                    <a:lumMod val="50000"/>
                  </a:srgbClr>
                </a:solidFill>
                <a:latin typeface="Century Gothic" panose="020B0502020202020204" pitchFamily="34" charset="0"/>
                <a:cs typeface="Arial"/>
                <a:sym typeface="Arial"/>
              </a:rPr>
              <a:t>showing the computers to</a:t>
            </a:r>
            <a:r>
              <a:rPr kumimoji="0" lang="en-GB" sz="3200" b="1" i="0" u="none" strike="noStrike" kern="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the people.</a:t>
            </a:r>
            <a:r>
              <a:rPr kumimoji="0" lang="en-GB" sz="3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p>
        </p:txBody>
      </p:sp>
      <p:sp>
        <p:nvSpPr>
          <p:cNvPr id="10" name="Arc 9">
            <a:extLst>
              <a:ext uri="{FF2B5EF4-FFF2-40B4-BE49-F238E27FC236}">
                <a16:creationId xmlns:a16="http://schemas.microsoft.com/office/drawing/2014/main" id="{34628253-9592-49AD-B77E-7D0082966307}"/>
              </a:ext>
            </a:extLst>
          </p:cNvPr>
          <p:cNvSpPr/>
          <p:nvPr/>
        </p:nvSpPr>
        <p:spPr>
          <a:xfrm rot="7785278">
            <a:off x="5991319" y="1388312"/>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97BAFCA1-8112-4DD1-9BA7-16E81E758B79}"/>
              </a:ext>
            </a:extLst>
          </p:cNvPr>
          <p:cNvGrpSpPr/>
          <p:nvPr/>
        </p:nvGrpSpPr>
        <p:grpSpPr>
          <a:xfrm>
            <a:off x="9904244" y="3997759"/>
            <a:ext cx="2005677" cy="2123658"/>
            <a:chOff x="9881455" y="3944596"/>
            <a:chExt cx="2005677" cy="2123658"/>
          </a:xfrm>
        </p:grpSpPr>
        <p:pic>
          <p:nvPicPr>
            <p:cNvPr id="1026" name="Picture 2" descr="Girl, Skirt, Smile, Cute, Point, Business, Woman, Lady">
              <a:extLst>
                <a:ext uri="{FF2B5EF4-FFF2-40B4-BE49-F238E27FC236}">
                  <a16:creationId xmlns:a16="http://schemas.microsoft.com/office/drawing/2014/main" id="{236E9AAF-6C6C-429D-9429-7268BEDBAA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1455" y="3944596"/>
              <a:ext cx="2005677" cy="21236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mputer Notebook Clip Art">
              <a:extLst>
                <a:ext uri="{FF2B5EF4-FFF2-40B4-BE49-F238E27FC236}">
                  <a16:creationId xmlns:a16="http://schemas.microsoft.com/office/drawing/2014/main" id="{E2B94BE7-914C-4FE4-8AFA-E4DF6D2EB08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90219" y="4483280"/>
              <a:ext cx="822492" cy="6086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is Computer Glenn Rolla Clip Art">
              <a:extLst>
                <a:ext uri="{FF2B5EF4-FFF2-40B4-BE49-F238E27FC236}">
                  <a16:creationId xmlns:a16="http://schemas.microsoft.com/office/drawing/2014/main" id="{563BD04D-67D7-4C6D-BCAF-4CD6B1909F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90219" y="5285055"/>
              <a:ext cx="869491" cy="6086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7919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u montre.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Autofit/>
          </a:bodyPr>
          <a:lstStyle/>
          <a:p>
            <a:r>
              <a:rPr lang="en-GB" sz="3600" b="1" dirty="0">
                <a:solidFill>
                  <a:schemeClr val="bg1"/>
                </a:solidFill>
              </a:rPr>
              <a:t>La liaison</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534194" y="2228671"/>
            <a:ext cx="1112361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Elles</a:t>
            </a:r>
            <a:r>
              <a:rPr kumimoji="0" lang="en-GB" sz="7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font</a:t>
            </a:r>
            <a:r>
              <a:rPr kumimoji="0" lang="en-GB" sz="7200" b="1"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des fêtes</a:t>
            </a:r>
            <a:r>
              <a:rPr kumimoji="0" lang="en-GB" sz="7200" b="1" i="0" u="none" strike="noStrike" kern="1200" cap="none" spc="0" normalizeH="0" baseline="0" noProof="0" dirty="0">
                <a:ln>
                  <a:noFill/>
                </a:ln>
                <a:solidFill>
                  <a:srgbClr val="115076"/>
                </a:solidFill>
                <a:effectLst/>
                <a:uLnTx/>
                <a:uFillTx/>
                <a:latin typeface="Century Gothic" panose="020B0502020202020204" pitchFamily="34" charset="0"/>
                <a:ea typeface="+mn-ea"/>
              </a:rPr>
              <a:t>.</a:t>
            </a:r>
            <a:endParaRPr kumimoji="0" lang="en-GB" sz="7200" b="1" i="0" u="none" strike="noStrike" kern="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elles font des fetes.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They have parties.</a:t>
            </a:r>
          </a:p>
        </p:txBody>
      </p:sp>
      <p:pic>
        <p:nvPicPr>
          <p:cNvPr id="19458" name="Picture 2" descr="Free Friends Dancing Cliparts, Download Free Clip Art, Free Clip ...">
            <a:extLst>
              <a:ext uri="{FF2B5EF4-FFF2-40B4-BE49-F238E27FC236}">
                <a16:creationId xmlns:a16="http://schemas.microsoft.com/office/drawing/2014/main" id="{C6FDCA4E-EB54-4754-8EE3-7CD00D698564}"/>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16133" y="4354388"/>
            <a:ext cx="1793156"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85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s font des fet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Autofit/>
          </a:bodyPr>
          <a:lstStyle/>
          <a:p>
            <a:r>
              <a:rPr lang="en-GB" sz="3600" b="1" dirty="0">
                <a:solidFill>
                  <a:schemeClr val="bg1"/>
                </a:solidFill>
              </a:rPr>
              <a:t>La liaison</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534194" y="2228671"/>
            <a:ext cx="1112361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Ils</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font</a:t>
            </a:r>
            <a:r>
              <a:rPr kumimoji="0" lang="en-GB" sz="7200" b="1"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de</a:t>
            </a:r>
            <a:r>
              <a:rPr kumimoji="0" lang="en-GB" sz="7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s</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ffaires.</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ils font des affaires.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They are doing business.</a:t>
            </a:r>
          </a:p>
        </p:txBody>
      </p:sp>
      <p:sp>
        <p:nvSpPr>
          <p:cNvPr id="10" name="Arc 9">
            <a:extLst>
              <a:ext uri="{FF2B5EF4-FFF2-40B4-BE49-F238E27FC236}">
                <a16:creationId xmlns:a16="http://schemas.microsoft.com/office/drawing/2014/main" id="{34628253-9592-49AD-B77E-7D0082966307}"/>
              </a:ext>
            </a:extLst>
          </p:cNvPr>
          <p:cNvSpPr/>
          <p:nvPr/>
        </p:nvSpPr>
        <p:spPr>
          <a:xfrm rot="7615317">
            <a:off x="6197654" y="2361961"/>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7412" name="Picture 4" descr="Free Business Executive Cliparts, Download Free Clip Art, Free ...">
            <a:extLst>
              <a:ext uri="{FF2B5EF4-FFF2-40B4-BE49-F238E27FC236}">
                <a16:creationId xmlns:a16="http://schemas.microsoft.com/office/drawing/2014/main" id="{3949475B-4A71-45FA-9A4C-9B1BB39C0ED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89634" y="4354388"/>
            <a:ext cx="1846154"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71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font des affaires.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4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Autofit/>
          </a:bodyPr>
          <a:lstStyle/>
          <a:p>
            <a:r>
              <a:rPr lang="en-GB" sz="3600" b="1" dirty="0">
                <a:solidFill>
                  <a:schemeClr val="bg1"/>
                </a:solidFill>
              </a:rPr>
              <a:t>La liaison</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180945" y="2228671"/>
            <a:ext cx="1183010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Elle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parle</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à deux femmes.</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elle parle.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She is speaking</a:t>
            </a:r>
            <a:r>
              <a:rPr kumimoji="0" lang="en-GB" sz="3600" b="1" i="0" u="none" strike="noStrike" kern="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to two women.</a:t>
            </a:r>
            <a:endPar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pic>
        <p:nvPicPr>
          <p:cNvPr id="16386" name="Picture 2" descr="Free Women Group Cliparts, Download Free Clip Art, Free Clip Art ...">
            <a:extLst>
              <a:ext uri="{FF2B5EF4-FFF2-40B4-BE49-F238E27FC236}">
                <a16:creationId xmlns:a16="http://schemas.microsoft.com/office/drawing/2014/main" id="{D1D73715-468F-4702-B7DB-977C609C8EFD}"/>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03952" y="4354388"/>
            <a:ext cx="2417518"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46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 parl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Autofit/>
          </a:bodyPr>
          <a:lstStyle/>
          <a:p>
            <a:r>
              <a:rPr lang="en-GB" sz="3600" b="1" dirty="0">
                <a:solidFill>
                  <a:schemeClr val="bg1"/>
                </a:solidFill>
              </a:rPr>
              <a:t>La liaison</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534194" y="2228671"/>
            <a:ext cx="1112361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Il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parle</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à deu</a:t>
            </a:r>
            <a:r>
              <a:rPr kumimoji="0" lang="en-GB" sz="7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x</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h</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ommes.</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il parle.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He is speaking</a:t>
            </a:r>
            <a:r>
              <a:rPr kumimoji="0" lang="en-GB" sz="3600" b="1" i="0" u="none" strike="noStrike" kern="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to two men.</a:t>
            </a:r>
            <a:endPar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pic>
        <p:nvPicPr>
          <p:cNvPr id="17410" name="Picture 2" descr="Free Speaking Cliparts, Download Free Clip Art, Free Clip Art on ...">
            <a:extLst>
              <a:ext uri="{FF2B5EF4-FFF2-40B4-BE49-F238E27FC236}">
                <a16:creationId xmlns:a16="http://schemas.microsoft.com/office/drawing/2014/main" id="{E62FFA0F-07CD-4BA6-83C3-47A4A8CE73F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52147" y="4354388"/>
            <a:ext cx="1521127" cy="1800000"/>
          </a:xfrm>
          <a:prstGeom prst="rect">
            <a:avLst/>
          </a:prstGeom>
          <a:noFill/>
          <a:extLst>
            <a:ext uri="{909E8E84-426E-40DD-AFC4-6F175D3DCCD1}">
              <a14:hiddenFill xmlns:a14="http://schemas.microsoft.com/office/drawing/2010/main">
                <a:solidFill>
                  <a:srgbClr val="FFFFFF"/>
                </a:solidFill>
              </a14:hiddenFill>
            </a:ext>
          </a:extLst>
        </p:spPr>
      </p:pic>
      <p:sp>
        <p:nvSpPr>
          <p:cNvPr id="10" name="Arc 9">
            <a:extLst>
              <a:ext uri="{FF2B5EF4-FFF2-40B4-BE49-F238E27FC236}">
                <a16:creationId xmlns:a16="http://schemas.microsoft.com/office/drawing/2014/main" id="{34628253-9592-49AD-B77E-7D0082966307}"/>
              </a:ext>
            </a:extLst>
          </p:cNvPr>
          <p:cNvSpPr/>
          <p:nvPr/>
        </p:nvSpPr>
        <p:spPr>
          <a:xfrm rot="7615317">
            <a:off x="6712007" y="2381011"/>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265661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 parle.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4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hlinkClick r:id="" action="ppaction://noaction">
              <a:snd r:embed="rId3" name="comment dit-on ca.wav"/>
            </a:hlinkClick>
            <a:extLst>
              <a:ext uri="{FF2B5EF4-FFF2-40B4-BE49-F238E27FC236}">
                <a16:creationId xmlns:a16="http://schemas.microsoft.com/office/drawing/2014/main" id="{DB761D3D-2286-4EEE-8403-3027D21EA9BA}"/>
              </a:ext>
            </a:extLst>
          </p:cNvPr>
          <p:cNvSpPr txBox="1"/>
          <p:nvPr/>
        </p:nvSpPr>
        <p:spPr>
          <a:xfrm>
            <a:off x="0" y="1546605"/>
            <a:ext cx="12192000"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2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Comment</a:t>
            </a:r>
            <a:r>
              <a:rPr kumimoji="0" lang="es-ES" sz="8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s-ES" sz="8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dit-on</a:t>
            </a:r>
            <a:r>
              <a:rPr kumimoji="0" lang="es-ES" sz="8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a:t>
            </a:r>
            <a:r>
              <a:rPr kumimoji="0" lang="es-ES" sz="8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ça</a:t>
            </a:r>
            <a:r>
              <a:rPr kumimoji="0" lang="es-ES" sz="8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endParaRPr kumimoji="0" lang="fr-FR" sz="8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C5A413DB-B04B-4E12-A619-B4B8AF1BD389}"/>
              </a:ext>
            </a:extLst>
          </p:cNvPr>
          <p:cNvSpPr txBox="1"/>
          <p:nvPr/>
        </p:nvSpPr>
        <p:spPr>
          <a:xfrm>
            <a:off x="0" y="2949951"/>
            <a:ext cx="12192000"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HK" sz="4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How </a:t>
            </a:r>
            <a:r>
              <a:rPr kumimoji="0" lang="en-HK"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 you say that…</a:t>
            </a: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11" name="Picture 10">
            <a:extLst>
              <a:ext uri="{FF2B5EF4-FFF2-40B4-BE49-F238E27FC236}">
                <a16:creationId xmlns:a16="http://schemas.microsoft.com/office/drawing/2014/main" id="{19AB0CB9-060B-4D8F-B845-CD0AF16D2E7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602" y="4594710"/>
            <a:ext cx="1813175" cy="1730306"/>
          </a:xfrm>
          <a:prstGeom prst="rect">
            <a:avLst/>
          </a:prstGeom>
        </p:spPr>
      </p:pic>
      <p:sp>
        <p:nvSpPr>
          <p:cNvPr id="12" name="TextBox 11">
            <a:hlinkClick r:id="" action="ppaction://noaction">
              <a:snd r:embed="rId6" name="en franccais.wav"/>
            </a:hlinkClick>
            <a:extLst>
              <a:ext uri="{FF2B5EF4-FFF2-40B4-BE49-F238E27FC236}">
                <a16:creationId xmlns:a16="http://schemas.microsoft.com/office/drawing/2014/main" id="{D1082987-8FC0-4A76-A430-993BCD4F0642}"/>
              </a:ext>
            </a:extLst>
          </p:cNvPr>
          <p:cNvSpPr txBox="1"/>
          <p:nvPr/>
        </p:nvSpPr>
        <p:spPr>
          <a:xfrm>
            <a:off x="5810491" y="4433104"/>
            <a:ext cx="38427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GB" sz="36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3" name="TextBox 12">
            <a:hlinkClick r:id="" action="ppaction://noaction">
              <a:snd r:embed="rId7" name="en anglais.wav"/>
            </a:hlinkClick>
            <a:extLst>
              <a:ext uri="{FF2B5EF4-FFF2-40B4-BE49-F238E27FC236}">
                <a16:creationId xmlns:a16="http://schemas.microsoft.com/office/drawing/2014/main" id="{A2ACD8FC-1B2B-4819-92DD-6D64E8CC1123}"/>
              </a:ext>
            </a:extLst>
          </p:cNvPr>
          <p:cNvSpPr txBox="1"/>
          <p:nvPr/>
        </p:nvSpPr>
        <p:spPr>
          <a:xfrm>
            <a:off x="5810492" y="5136697"/>
            <a:ext cx="49771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3600" dirty="0" err="1">
                <a:solidFill>
                  <a:srgbClr val="4472C4">
                    <a:lumMod val="50000"/>
                  </a:srgbClr>
                </a:solidFill>
                <a:latin typeface="Century Gothic" panose="020F0302020204030204"/>
              </a:rPr>
              <a:t>en</a:t>
            </a:r>
            <a:r>
              <a:rPr lang="en-GB" sz="3600" dirty="0">
                <a:solidFill>
                  <a:srgbClr val="4472C4">
                    <a:lumMod val="50000"/>
                  </a:srgbClr>
                </a:solidFill>
                <a:latin typeface="Century Gothic" panose="020F0302020204030204"/>
              </a:rPr>
              <a:t> </a:t>
            </a:r>
            <a:r>
              <a:rPr lang="en-GB" sz="3600" dirty="0" err="1">
                <a:solidFill>
                  <a:srgbClr val="4472C4">
                    <a:lumMod val="50000"/>
                  </a:srgbClr>
                </a:solidFill>
                <a:latin typeface="Century Gothic" panose="020F0302020204030204"/>
              </a:rPr>
              <a:t>anglais</a:t>
            </a:r>
            <a:r>
              <a:rPr lang="en-GB" sz="3600" dirty="0">
                <a:solidFill>
                  <a:srgbClr val="4472C4">
                    <a:lumMod val="50000"/>
                  </a:srgbClr>
                </a:solidFill>
                <a:latin typeface="Century Gothic" panose="020F0302020204030204"/>
              </a:rPr>
              <a:t> </a:t>
            </a: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5" name="Picture 4">
            <a:hlinkClick r:id="" action="ppaction://noaction">
              <a:snd r:embed="rId7" name="en anglais.wav"/>
            </a:hlinkClick>
            <a:extLst>
              <a:ext uri="{FF2B5EF4-FFF2-40B4-BE49-F238E27FC236}">
                <a16:creationId xmlns:a16="http://schemas.microsoft.com/office/drawing/2014/main" id="{9BA94B25-205F-4CD3-AF15-D34C070B772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68599" y="5217589"/>
            <a:ext cx="720000" cy="4403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Picture Of France Flag, Download Free Clip Art, Free Clip Art ...">
            <a:hlinkClick r:id="" action="ppaction://noaction">
              <a:snd r:embed="rId6" name="en franccais.wav"/>
            </a:hlinkClick>
            <a:extLst>
              <a:ext uri="{FF2B5EF4-FFF2-40B4-BE49-F238E27FC236}">
                <a16:creationId xmlns:a16="http://schemas.microsoft.com/office/drawing/2014/main" id="{653D40F0-5571-4988-9B74-F1843FC6DA4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68599" y="4513996"/>
            <a:ext cx="720000" cy="4797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626982D2-D3CE-44DB-964E-A891FC7D8FE9}"/>
              </a:ext>
            </a:extLst>
          </p:cNvPr>
          <p:cNvGrpSpPr/>
          <p:nvPr/>
        </p:nvGrpSpPr>
        <p:grpSpPr>
          <a:xfrm>
            <a:off x="2273968" y="4271211"/>
            <a:ext cx="2406316" cy="1730306"/>
            <a:chOff x="2273968" y="4271211"/>
            <a:chExt cx="2406316" cy="1730306"/>
          </a:xfrm>
        </p:grpSpPr>
        <p:grpSp>
          <p:nvGrpSpPr>
            <p:cNvPr id="16" name="Group 15">
              <a:extLst>
                <a:ext uri="{FF2B5EF4-FFF2-40B4-BE49-F238E27FC236}">
                  <a16:creationId xmlns:a16="http://schemas.microsoft.com/office/drawing/2014/main" id="{73B7D87E-79C7-4271-95E5-5974341D8E84}"/>
                </a:ext>
              </a:extLst>
            </p:cNvPr>
            <p:cNvGrpSpPr/>
            <p:nvPr/>
          </p:nvGrpSpPr>
          <p:grpSpPr>
            <a:xfrm>
              <a:off x="2273968" y="4271211"/>
              <a:ext cx="2406316" cy="1730306"/>
              <a:chOff x="2273968" y="4271211"/>
              <a:chExt cx="2406316" cy="1730306"/>
            </a:xfrm>
          </p:grpSpPr>
          <p:grpSp>
            <p:nvGrpSpPr>
              <p:cNvPr id="17" name="Group 16">
                <a:extLst>
                  <a:ext uri="{FF2B5EF4-FFF2-40B4-BE49-F238E27FC236}">
                    <a16:creationId xmlns:a16="http://schemas.microsoft.com/office/drawing/2014/main" id="{6CD76A04-F6C8-4F48-8B2C-4C1DDE704B06}"/>
                  </a:ext>
                </a:extLst>
              </p:cNvPr>
              <p:cNvGrpSpPr/>
              <p:nvPr/>
            </p:nvGrpSpPr>
            <p:grpSpPr>
              <a:xfrm>
                <a:off x="2273968" y="4271211"/>
                <a:ext cx="2406316" cy="1730306"/>
                <a:chOff x="2273968" y="4271211"/>
                <a:chExt cx="2406316" cy="1730306"/>
              </a:xfrm>
            </p:grpSpPr>
            <p:sp>
              <p:nvSpPr>
                <p:cNvPr id="20" name="Speech Bubble: Rectangle with Corners Rounded 19">
                  <a:extLst>
                    <a:ext uri="{FF2B5EF4-FFF2-40B4-BE49-F238E27FC236}">
                      <a16:creationId xmlns:a16="http://schemas.microsoft.com/office/drawing/2014/main" id="{45977AEA-DEB0-49A9-8FB9-794053804EBE}"/>
                    </a:ext>
                  </a:extLst>
                </p:cNvPr>
                <p:cNvSpPr/>
                <p:nvPr/>
              </p:nvSpPr>
              <p:spPr>
                <a:xfrm>
                  <a:off x="2273968" y="4271211"/>
                  <a:ext cx="2406316" cy="1730306"/>
                </a:xfrm>
                <a:prstGeom prst="wedgeRoundRectCallout">
                  <a:avLst>
                    <a:gd name="adj1" fmla="val -60333"/>
                    <a:gd name="adj2" fmla="val 17998"/>
                    <a:gd name="adj3" fmla="val 16667"/>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2" name="Picture 4">
                  <a:extLst>
                    <a:ext uri="{FF2B5EF4-FFF2-40B4-BE49-F238E27FC236}">
                      <a16:creationId xmlns:a16="http://schemas.microsoft.com/office/drawing/2014/main" id="{2FBD6216-DD71-4B23-9F40-9DEBECFB0FD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3748" y="5217589"/>
                  <a:ext cx="720000" cy="440350"/>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Action Button: Sound 17">
                <a:hlinkClick r:id="" action="ppaction://noaction" highlightClick="1">
                  <a:snd r:embed="rId10" name="comment en francais.wav"/>
                </a:hlinkClick>
                <a:extLst>
                  <a:ext uri="{FF2B5EF4-FFF2-40B4-BE49-F238E27FC236}">
                    <a16:creationId xmlns:a16="http://schemas.microsoft.com/office/drawing/2014/main" id="{745C3932-E631-4077-94CE-1C3B4FD6EEA9}"/>
                  </a:ext>
                </a:extLst>
              </p:cNvPr>
              <p:cNvSpPr/>
              <p:nvPr/>
            </p:nvSpPr>
            <p:spPr>
              <a:xfrm>
                <a:off x="2800981" y="4546400"/>
                <a:ext cx="396000" cy="396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Action Button: Sound 18">
                <a:hlinkClick r:id="" action="ppaction://noaction" highlightClick="1">
                  <a:snd r:embed="rId11" name="comment en anglais.wav"/>
                </a:hlinkClick>
                <a:extLst>
                  <a:ext uri="{FF2B5EF4-FFF2-40B4-BE49-F238E27FC236}">
                    <a16:creationId xmlns:a16="http://schemas.microsoft.com/office/drawing/2014/main" id="{6A678DC6-0643-4ED7-95E2-CE5C7F66FCAE}"/>
                  </a:ext>
                </a:extLst>
              </p:cNvPr>
              <p:cNvSpPr/>
              <p:nvPr/>
            </p:nvSpPr>
            <p:spPr>
              <a:xfrm>
                <a:off x="2800981" y="5217589"/>
                <a:ext cx="396000" cy="396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23" name="Picture 2" descr="Free Picture Of France Flag, Download Free Clip Art, Free Clip Art ...">
              <a:extLst>
                <a:ext uri="{FF2B5EF4-FFF2-40B4-BE49-F238E27FC236}">
                  <a16:creationId xmlns:a16="http://schemas.microsoft.com/office/drawing/2014/main" id="{6357F357-727D-452A-8AF7-5BB4231AA24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43748" y="4504550"/>
              <a:ext cx="720000" cy="4797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69059A84-5F0A-45DB-AA19-CCC232E11448}"/>
              </a:ext>
            </a:extLst>
          </p:cNvPr>
          <p:cNvSpPr txBox="1"/>
          <p:nvPr/>
        </p:nvSpPr>
        <p:spPr>
          <a:xfrm>
            <a:off x="7334096" y="963702"/>
            <a:ext cx="3759601" cy="783193"/>
          </a:xfrm>
          <a:prstGeom prst="wedgeRoundRectCallout">
            <a:avLst/>
          </a:prstGeom>
          <a:solidFill>
            <a:srgbClr val="115076"/>
          </a:solidFill>
          <a:ln>
            <a:solidFill>
              <a:srgbClr val="EE6000"/>
            </a:solidFill>
          </a:ln>
        </p:spPr>
        <p:txBody>
          <a:bodyPr wrap="square" rtlCol="0" anchor="ctr">
            <a:spAutoFit/>
          </a:bodyPr>
          <a:lstStyle/>
          <a:p>
            <a:pPr algn="ctr"/>
            <a:r>
              <a:rPr lang="en-GB" sz="2000" b="1" dirty="0">
                <a:solidFill>
                  <a:schemeClr val="bg1"/>
                </a:solidFill>
              </a:rPr>
              <a:t>On </a:t>
            </a:r>
            <a:r>
              <a:rPr lang="en-GB" sz="2000" dirty="0">
                <a:solidFill>
                  <a:schemeClr val="bg1"/>
                </a:solidFill>
              </a:rPr>
              <a:t>means ‘you’ in the sense of ‘people in general’.</a:t>
            </a:r>
          </a:p>
        </p:txBody>
      </p:sp>
    </p:spTree>
    <p:extLst>
      <p:ext uri="{BB962C8B-B14F-4D97-AF65-F5344CB8AC3E}">
        <p14:creationId xmlns:p14="http://schemas.microsoft.com/office/powerpoint/2010/main" val="132178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omment dit-on c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P spid="13"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Autofit/>
          </a:bodyPr>
          <a:lstStyle/>
          <a:p>
            <a:r>
              <a:rPr lang="en-GB" sz="3600" b="1" dirty="0">
                <a:solidFill>
                  <a:schemeClr val="bg1"/>
                </a:solidFill>
              </a:rPr>
              <a:t>La liaison</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180945" y="2228671"/>
            <a:ext cx="1183010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Il</a:t>
            </a:r>
            <a:r>
              <a:rPr kumimoji="0" lang="en-GB" sz="7200" b="1"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y a trois questions.</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trois questions.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600" b="1" kern="0" dirty="0">
                <a:solidFill>
                  <a:srgbClr val="5B9BD5">
                    <a:lumMod val="50000"/>
                  </a:srgbClr>
                </a:solidFill>
                <a:latin typeface="Century Gothic" panose="020B0502020202020204" pitchFamily="34" charset="0"/>
                <a:cs typeface="Arial"/>
                <a:sym typeface="Arial"/>
              </a:rPr>
              <a:t>There are three questions.</a:t>
            </a:r>
            <a:endPar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pic>
        <p:nvPicPr>
          <p:cNvPr id="22530" name="Picture 2" descr="3 Question Marks Icons Png - Clip Art Library">
            <a:extLst>
              <a:ext uri="{FF2B5EF4-FFF2-40B4-BE49-F238E27FC236}">
                <a16:creationId xmlns:a16="http://schemas.microsoft.com/office/drawing/2014/main" id="{B944D762-1364-4007-9D35-BF942C0254AB}"/>
              </a:ext>
            </a:extLst>
          </p:cNvPr>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615326" y="4354388"/>
            <a:ext cx="3576674"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86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rois question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Autofit/>
          </a:bodyPr>
          <a:lstStyle/>
          <a:p>
            <a:r>
              <a:rPr lang="en-GB" sz="3600" b="1" dirty="0">
                <a:solidFill>
                  <a:schemeClr val="bg1"/>
                </a:solidFill>
              </a:rPr>
              <a:t>La liaison</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534194" y="2228671"/>
            <a:ext cx="1112361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Il y a troi</a:t>
            </a:r>
            <a:r>
              <a:rPr kumimoji="0" lang="en-GB" sz="7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s</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e</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xercices</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trois exercises.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There are three exercises.</a:t>
            </a:r>
          </a:p>
        </p:txBody>
      </p:sp>
      <p:sp>
        <p:nvSpPr>
          <p:cNvPr id="10" name="Arc 9">
            <a:extLst>
              <a:ext uri="{FF2B5EF4-FFF2-40B4-BE49-F238E27FC236}">
                <a16:creationId xmlns:a16="http://schemas.microsoft.com/office/drawing/2014/main" id="{34628253-9592-49AD-B77E-7D0082966307}"/>
              </a:ext>
            </a:extLst>
          </p:cNvPr>
          <p:cNvSpPr/>
          <p:nvPr/>
        </p:nvSpPr>
        <p:spPr>
          <a:xfrm rot="7615317">
            <a:off x="5435656" y="2382918"/>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23556" name="Picture 4" descr="checklist clipart - Clip Art Library">
            <a:extLst>
              <a:ext uri="{FF2B5EF4-FFF2-40B4-BE49-F238E27FC236}">
                <a16:creationId xmlns:a16="http://schemas.microsoft.com/office/drawing/2014/main" id="{B1EA8C9C-FDD0-468C-9C9A-C0F04F9EBB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78818" y="4354388"/>
            <a:ext cx="1467785"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75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rois exercises.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86" name="Picture 10" descr="Free Transparent Fruit Cliparts, Download Free Clip Art, Free Clip ...">
            <a:extLst>
              <a:ext uri="{FF2B5EF4-FFF2-40B4-BE49-F238E27FC236}">
                <a16:creationId xmlns:a16="http://schemas.microsoft.com/office/drawing/2014/main" id="{4E0E527F-DFBC-4014-BE42-4FCE672A2E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5902" y="4827683"/>
            <a:ext cx="1241379" cy="108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Il y a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8763000" y="249869"/>
            <a:ext cx="3146920" cy="39845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quoi dans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maison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d’Amir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Il y a quoi dans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maison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d’Océane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24580" name="Picture 4" descr="Free House Outline Clipart Black And White, Download Free Clip Art ...">
            <a:extLst>
              <a:ext uri="{FF2B5EF4-FFF2-40B4-BE49-F238E27FC236}">
                <a16:creationId xmlns:a16="http://schemas.microsoft.com/office/drawing/2014/main" id="{9E8E820E-3A2D-4102-B559-195E9D51329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1889673"/>
            <a:ext cx="6026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ree House Outline Clipart Black And White, Download Free Clip Art ...">
            <a:extLst>
              <a:ext uri="{FF2B5EF4-FFF2-40B4-BE49-F238E27FC236}">
                <a16:creationId xmlns:a16="http://schemas.microsoft.com/office/drawing/2014/main" id="{F2C6AF49-BB65-4175-A91E-2FBC6AF515A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66003" y="1889673"/>
            <a:ext cx="6026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Happy Dog Clipart, Download Free Clip Art, Free Clip Art on ...">
            <a:extLst>
              <a:ext uri="{FF2B5EF4-FFF2-40B4-BE49-F238E27FC236}">
                <a16:creationId xmlns:a16="http://schemas.microsoft.com/office/drawing/2014/main" id="{B1D9F2B0-DF53-43CB-9CCF-7F43840794FD}"/>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4564" y="4819337"/>
            <a:ext cx="87096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elevision vintage tv clipart clipartfest - Clip Art Library">
            <a:extLst>
              <a:ext uri="{FF2B5EF4-FFF2-40B4-BE49-F238E27FC236}">
                <a16:creationId xmlns:a16="http://schemas.microsoft.com/office/drawing/2014/main" id="{21082AFF-77EC-4DF7-B3C8-5B286CAA623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21314" y="3651341"/>
            <a:ext cx="8505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black and white clip art bike - Clip Art Library">
            <a:extLst>
              <a:ext uri="{FF2B5EF4-FFF2-40B4-BE49-F238E27FC236}">
                <a16:creationId xmlns:a16="http://schemas.microsoft.com/office/drawing/2014/main" id="{721BB183-09A7-41D8-9FAE-643319E5A36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78401" y="2483346"/>
            <a:ext cx="16722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closed door clipart - Clip Art Library">
            <a:extLst>
              <a:ext uri="{FF2B5EF4-FFF2-40B4-BE49-F238E27FC236}">
                <a16:creationId xmlns:a16="http://schemas.microsoft.com/office/drawing/2014/main" id="{1A2AC51E-8FBD-4DC7-B653-95B385028E8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48686" y="4819337"/>
            <a:ext cx="7167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C25BC0F-B7C6-4C09-9144-2731BB0887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0000" y="1889673"/>
            <a:ext cx="1080000" cy="1080000"/>
          </a:xfrm>
          <a:prstGeom prst="rect">
            <a:avLst/>
          </a:prstGeom>
        </p:spPr>
      </p:pic>
      <p:pic>
        <p:nvPicPr>
          <p:cNvPr id="14" name="Picture 13">
            <a:extLst>
              <a:ext uri="{FF2B5EF4-FFF2-40B4-BE49-F238E27FC236}">
                <a16:creationId xmlns:a16="http://schemas.microsoft.com/office/drawing/2014/main" id="{060B842E-05C0-45E7-8EE9-C525E7F5708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04400" y="1889673"/>
            <a:ext cx="1080000" cy="1080000"/>
          </a:xfrm>
          <a:prstGeom prst="rect">
            <a:avLst/>
          </a:prstGeom>
        </p:spPr>
      </p:pic>
      <p:sp>
        <p:nvSpPr>
          <p:cNvPr id="17" name="TextBox 16">
            <a:extLst>
              <a:ext uri="{FF2B5EF4-FFF2-40B4-BE49-F238E27FC236}">
                <a16:creationId xmlns:a16="http://schemas.microsoft.com/office/drawing/2014/main" id="{67715ABD-2840-41F2-A7ED-A8B70F61AE2C}"/>
              </a:ext>
            </a:extLst>
          </p:cNvPr>
          <p:cNvSpPr txBox="1"/>
          <p:nvPr/>
        </p:nvSpPr>
        <p:spPr>
          <a:xfrm>
            <a:off x="6934200" y="3665175"/>
            <a:ext cx="4413236" cy="2308324"/>
          </a:xfrm>
          <a:prstGeom prst="rect">
            <a:avLst/>
          </a:prstGeom>
          <a:noFill/>
        </p:spPr>
        <p:txBody>
          <a:bodyPr wrap="square" rtlCol="0">
            <a:spAutoFit/>
          </a:bodyPr>
          <a:lstStyle/>
          <a:p>
            <a:pPr algn="l"/>
            <a:r>
              <a:rPr lang="en-GB" sz="2400" dirty="0">
                <a:solidFill>
                  <a:srgbClr val="115076"/>
                </a:solidFill>
              </a:rPr>
              <a:t>1. _________________________</a:t>
            </a:r>
          </a:p>
          <a:p>
            <a:r>
              <a:rPr lang="en-GB" sz="2400" dirty="0">
                <a:solidFill>
                  <a:srgbClr val="115076"/>
                </a:solidFill>
              </a:rPr>
              <a:t>2. _________________________</a:t>
            </a:r>
          </a:p>
          <a:p>
            <a:r>
              <a:rPr lang="en-GB" sz="2400" dirty="0">
                <a:solidFill>
                  <a:srgbClr val="115076"/>
                </a:solidFill>
              </a:rPr>
              <a:t>3. _________________________</a:t>
            </a:r>
          </a:p>
          <a:p>
            <a:r>
              <a:rPr lang="en-GB" sz="2400" dirty="0">
                <a:solidFill>
                  <a:srgbClr val="115076"/>
                </a:solidFill>
              </a:rPr>
              <a:t>4. _________________________</a:t>
            </a:r>
          </a:p>
          <a:p>
            <a:r>
              <a:rPr lang="en-GB" sz="2400" dirty="0">
                <a:solidFill>
                  <a:srgbClr val="115076"/>
                </a:solidFill>
              </a:rPr>
              <a:t>5. _________________________</a:t>
            </a:r>
          </a:p>
          <a:p>
            <a:r>
              <a:rPr lang="en-GB" sz="2400" dirty="0">
                <a:solidFill>
                  <a:srgbClr val="115076"/>
                </a:solidFill>
              </a:rPr>
              <a:t>6. _________________________</a:t>
            </a:r>
          </a:p>
        </p:txBody>
      </p:sp>
      <p:sp>
        <p:nvSpPr>
          <p:cNvPr id="23" name="TextBox 22">
            <a:extLst>
              <a:ext uri="{FF2B5EF4-FFF2-40B4-BE49-F238E27FC236}">
                <a16:creationId xmlns:a16="http://schemas.microsoft.com/office/drawing/2014/main" id="{9702A834-6076-4963-B479-4D132218EA47}"/>
              </a:ext>
            </a:extLst>
          </p:cNvPr>
          <p:cNvSpPr txBox="1"/>
          <p:nvPr/>
        </p:nvSpPr>
        <p:spPr>
          <a:xfrm>
            <a:off x="3343801" y="2754340"/>
            <a:ext cx="540000" cy="400110"/>
          </a:xfrm>
          <a:prstGeom prst="rect">
            <a:avLst/>
          </a:prstGeom>
          <a:solidFill>
            <a:srgbClr val="DAA520"/>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sp>
        <p:nvSpPr>
          <p:cNvPr id="24" name="TextBox 23">
            <a:extLst>
              <a:ext uri="{FF2B5EF4-FFF2-40B4-BE49-F238E27FC236}">
                <a16:creationId xmlns:a16="http://schemas.microsoft.com/office/drawing/2014/main" id="{B00E1F14-540D-4C3F-A70E-93CDD5204E40}"/>
              </a:ext>
            </a:extLst>
          </p:cNvPr>
          <p:cNvSpPr txBox="1"/>
          <p:nvPr/>
        </p:nvSpPr>
        <p:spPr>
          <a:xfrm>
            <a:off x="2271816" y="4096436"/>
            <a:ext cx="540000" cy="400110"/>
          </a:xfrm>
          <a:prstGeom prst="rect">
            <a:avLst/>
          </a:prstGeom>
          <a:solidFill>
            <a:srgbClr val="DAA520"/>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7</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5" name="Picture 10" descr="computer clipart - Clip Art Library">
            <a:extLst>
              <a:ext uri="{FF2B5EF4-FFF2-40B4-BE49-F238E27FC236}">
                <a16:creationId xmlns:a16="http://schemas.microsoft.com/office/drawing/2014/main" id="{9B8C17D0-54E0-49E3-B413-DDA2148E9CBA}"/>
              </a:ext>
            </a:extLst>
          </p:cNvPr>
          <p:cNvPicPr>
            <a:picLocks noChangeAspect="1" noChangeArrowheads="1"/>
          </p:cNvPicPr>
          <p:nvPr/>
        </p:nvPicPr>
        <p:blipFill>
          <a:blip r:embed="rId1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312247" y="3752845"/>
            <a:ext cx="933750" cy="10800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03008630-6AAA-41C4-A763-C9B1F0230B67}"/>
              </a:ext>
            </a:extLst>
          </p:cNvPr>
          <p:cNvSpPr txBox="1"/>
          <p:nvPr/>
        </p:nvSpPr>
        <p:spPr>
          <a:xfrm>
            <a:off x="4096571" y="4051869"/>
            <a:ext cx="540000" cy="400110"/>
          </a:xfrm>
          <a:prstGeom prst="rect">
            <a:avLst/>
          </a:prstGeom>
          <a:solidFill>
            <a:srgbClr val="DAA520"/>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28" name="TextBox 27">
            <a:extLst>
              <a:ext uri="{FF2B5EF4-FFF2-40B4-BE49-F238E27FC236}">
                <a16:creationId xmlns:a16="http://schemas.microsoft.com/office/drawing/2014/main" id="{EEC4A480-DC44-4868-85DF-D569133825FA}"/>
              </a:ext>
            </a:extLst>
          </p:cNvPr>
          <p:cNvSpPr txBox="1"/>
          <p:nvPr/>
        </p:nvSpPr>
        <p:spPr>
          <a:xfrm>
            <a:off x="1417376" y="5359337"/>
            <a:ext cx="540000" cy="400110"/>
          </a:xfrm>
          <a:prstGeom prst="rect">
            <a:avLst/>
          </a:prstGeom>
          <a:solidFill>
            <a:srgbClr val="DAA520"/>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9" name="TextBox 28">
            <a:extLst>
              <a:ext uri="{FF2B5EF4-FFF2-40B4-BE49-F238E27FC236}">
                <a16:creationId xmlns:a16="http://schemas.microsoft.com/office/drawing/2014/main" id="{436C7E4E-351E-4FB6-A138-D0D370785F82}"/>
              </a:ext>
            </a:extLst>
          </p:cNvPr>
          <p:cNvSpPr txBox="1"/>
          <p:nvPr/>
        </p:nvSpPr>
        <p:spPr>
          <a:xfrm>
            <a:off x="3095436" y="5359337"/>
            <a:ext cx="540000" cy="400110"/>
          </a:xfrm>
          <a:prstGeom prst="rect">
            <a:avLst/>
          </a:prstGeom>
          <a:solidFill>
            <a:srgbClr val="DAA520"/>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12</a:t>
            </a:r>
          </a:p>
        </p:txBody>
      </p:sp>
      <p:sp>
        <p:nvSpPr>
          <p:cNvPr id="30" name="TextBox 29">
            <a:extLst>
              <a:ext uri="{FF2B5EF4-FFF2-40B4-BE49-F238E27FC236}">
                <a16:creationId xmlns:a16="http://schemas.microsoft.com/office/drawing/2014/main" id="{73427581-FE8F-4EDA-8FC9-87BCF55145A1}"/>
              </a:ext>
            </a:extLst>
          </p:cNvPr>
          <p:cNvSpPr txBox="1"/>
          <p:nvPr/>
        </p:nvSpPr>
        <p:spPr>
          <a:xfrm>
            <a:off x="4542001" y="5359337"/>
            <a:ext cx="540000" cy="400110"/>
          </a:xfrm>
          <a:prstGeom prst="rect">
            <a:avLst/>
          </a:prstGeom>
          <a:solidFill>
            <a:srgbClr val="DAA520"/>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8</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9031BAE9-A60E-45B7-A7D6-96A760B9ACC1}"/>
              </a:ext>
            </a:extLst>
          </p:cNvPr>
          <p:cNvSpPr/>
          <p:nvPr/>
        </p:nvSpPr>
        <p:spPr>
          <a:xfrm>
            <a:off x="200048" y="1931467"/>
            <a:ext cx="1080000" cy="108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455476FD-A49E-4A2C-9774-816818009164}"/>
              </a:ext>
            </a:extLst>
          </p:cNvPr>
          <p:cNvSpPr txBox="1"/>
          <p:nvPr/>
        </p:nvSpPr>
        <p:spPr>
          <a:xfrm>
            <a:off x="1358261" y="2101075"/>
            <a:ext cx="526106" cy="646331"/>
          </a:xfrm>
          <a:prstGeom prst="rect">
            <a:avLst/>
          </a:prstGeom>
          <a:noFill/>
        </p:spPr>
        <p:txBody>
          <a:bodyPr wrap="none" rtlCol="0">
            <a:spAutoFit/>
          </a:bodyPr>
          <a:lstStyle/>
          <a:p>
            <a:pPr algn="l"/>
            <a:r>
              <a:rPr lang="en-GB" sz="3600" b="1" dirty="0">
                <a:solidFill>
                  <a:srgbClr val="EE6000"/>
                </a:solidFill>
              </a:rPr>
              <a:t>A</a:t>
            </a:r>
          </a:p>
        </p:txBody>
      </p:sp>
    </p:spTree>
    <p:extLst>
      <p:ext uri="{BB962C8B-B14F-4D97-AF65-F5344CB8AC3E}">
        <p14:creationId xmlns:p14="http://schemas.microsoft.com/office/powerpoint/2010/main" val="2120033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0F94D6F-784A-411E-83D0-CEC78B3813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00" y="1889673"/>
            <a:ext cx="1080000" cy="1080000"/>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Il y a quoi ?</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quoi dans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maison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d’Amir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Il y a quoi dans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maison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d’Océane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24580" name="Picture 4" descr="Free House Outline Clipart Black And White, Download Free Clip Art ...">
            <a:extLst>
              <a:ext uri="{FF2B5EF4-FFF2-40B4-BE49-F238E27FC236}">
                <a16:creationId xmlns:a16="http://schemas.microsoft.com/office/drawing/2014/main" id="{9E8E820E-3A2D-4102-B559-195E9D51329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1889673"/>
            <a:ext cx="6026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ree House Outline Clipart Black And White, Download Free Clip Art ...">
            <a:extLst>
              <a:ext uri="{FF2B5EF4-FFF2-40B4-BE49-F238E27FC236}">
                <a16:creationId xmlns:a16="http://schemas.microsoft.com/office/drawing/2014/main" id="{F2C6AF49-BB65-4175-A91E-2FBC6AF515A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66003" y="1889673"/>
            <a:ext cx="6026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Cartoon Man Face, Download Free Clip Art, Free Clip Art on ...">
            <a:extLst>
              <a:ext uri="{FF2B5EF4-FFF2-40B4-BE49-F238E27FC236}">
                <a16:creationId xmlns:a16="http://schemas.microsoft.com/office/drawing/2014/main" id="{E880BFD0-D074-4CED-891A-9A1708BE5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38975" y="4825624"/>
            <a:ext cx="100944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Model car Clip art Die-cast toy - car png download - 1969*1392 ...">
            <a:extLst>
              <a:ext uri="{FF2B5EF4-FFF2-40B4-BE49-F238E27FC236}">
                <a16:creationId xmlns:a16="http://schemas.microsoft.com/office/drawing/2014/main" id="{78CF4DCE-F77D-41F0-829F-8B7C2BE6970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15128" y="2483346"/>
            <a:ext cx="15277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Free Smartphone Clipart Png, Download Free Clip Art, Free Clip Art ...">
            <a:extLst>
              <a:ext uri="{FF2B5EF4-FFF2-40B4-BE49-F238E27FC236}">
                <a16:creationId xmlns:a16="http://schemas.microsoft.com/office/drawing/2014/main" id="{1EE1D810-CFEE-4555-8075-75330994578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81168" y="3654485"/>
            <a:ext cx="1058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2E9FE127-5853-44A4-8B3A-A5E2B92CB4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4400" y="1889673"/>
            <a:ext cx="1080000" cy="1080000"/>
          </a:xfrm>
          <a:prstGeom prst="rect">
            <a:avLst/>
          </a:prstGeom>
        </p:spPr>
      </p:pic>
      <p:pic>
        <p:nvPicPr>
          <p:cNvPr id="21" name="Picture 10" descr="dress shirt clipart png - Clip Art Library">
            <a:extLst>
              <a:ext uri="{FF2B5EF4-FFF2-40B4-BE49-F238E27FC236}">
                <a16:creationId xmlns:a16="http://schemas.microsoft.com/office/drawing/2014/main" id="{F754CA38-7F25-4138-914F-C38C9C7B078C}"/>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65259" y="4825624"/>
            <a:ext cx="102748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Ruler Clip art - Scale Ruler png download - 3335*1481 - Free ...">
            <a:extLst>
              <a:ext uri="{FF2B5EF4-FFF2-40B4-BE49-F238E27FC236}">
                <a16:creationId xmlns:a16="http://schemas.microsoft.com/office/drawing/2014/main" id="{004C27A7-1894-4619-9FFC-DEFDCA4D891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832751" y="5045842"/>
            <a:ext cx="1440000" cy="63956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B100111-8B69-42A9-8F9A-9694C6594336}"/>
              </a:ext>
            </a:extLst>
          </p:cNvPr>
          <p:cNvSpPr txBox="1"/>
          <p:nvPr/>
        </p:nvSpPr>
        <p:spPr>
          <a:xfrm>
            <a:off x="756296" y="3695354"/>
            <a:ext cx="4413236" cy="2308324"/>
          </a:xfrm>
          <a:prstGeom prst="rect">
            <a:avLst/>
          </a:prstGeom>
          <a:noFill/>
        </p:spPr>
        <p:txBody>
          <a:bodyPr wrap="square" rtlCol="0">
            <a:spAutoFit/>
          </a:bodyPr>
          <a:lstStyle/>
          <a:p>
            <a:pPr algn="l"/>
            <a:r>
              <a:rPr lang="en-GB" sz="2400" dirty="0">
                <a:solidFill>
                  <a:srgbClr val="115076"/>
                </a:solidFill>
              </a:rPr>
              <a:t>1. _________________________</a:t>
            </a:r>
          </a:p>
          <a:p>
            <a:r>
              <a:rPr lang="en-GB" sz="2400" dirty="0">
                <a:solidFill>
                  <a:srgbClr val="115076"/>
                </a:solidFill>
              </a:rPr>
              <a:t>2. _________________________</a:t>
            </a:r>
          </a:p>
          <a:p>
            <a:r>
              <a:rPr lang="en-GB" sz="2400" dirty="0">
                <a:solidFill>
                  <a:srgbClr val="115076"/>
                </a:solidFill>
              </a:rPr>
              <a:t>3. _________________________</a:t>
            </a:r>
          </a:p>
          <a:p>
            <a:r>
              <a:rPr lang="en-GB" sz="2400" dirty="0">
                <a:solidFill>
                  <a:srgbClr val="115076"/>
                </a:solidFill>
              </a:rPr>
              <a:t>4. _________________________</a:t>
            </a:r>
          </a:p>
          <a:p>
            <a:r>
              <a:rPr lang="en-GB" sz="2400" dirty="0">
                <a:solidFill>
                  <a:srgbClr val="115076"/>
                </a:solidFill>
              </a:rPr>
              <a:t>5. _________________________</a:t>
            </a:r>
          </a:p>
          <a:p>
            <a:r>
              <a:rPr lang="en-GB" sz="2400" dirty="0">
                <a:solidFill>
                  <a:srgbClr val="115076"/>
                </a:solidFill>
              </a:rPr>
              <a:t>6. _________________________</a:t>
            </a:r>
          </a:p>
        </p:txBody>
      </p:sp>
      <p:pic>
        <p:nvPicPr>
          <p:cNvPr id="24" name="Picture 18" descr="Free Clip Art Book, Download Free Clip Art, Free Clip Art on ...">
            <a:extLst>
              <a:ext uri="{FF2B5EF4-FFF2-40B4-BE49-F238E27FC236}">
                <a16:creationId xmlns:a16="http://schemas.microsoft.com/office/drawing/2014/main" id="{27C6EB2E-1049-4736-9033-0D877861F49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75128" y="365448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FD45B45-53F3-4A1F-91B4-97346B2F9ACA}"/>
              </a:ext>
            </a:extLst>
          </p:cNvPr>
          <p:cNvSpPr txBox="1"/>
          <p:nvPr/>
        </p:nvSpPr>
        <p:spPr>
          <a:xfrm>
            <a:off x="7724081" y="5365623"/>
            <a:ext cx="540000" cy="400110"/>
          </a:xfrm>
          <a:prstGeom prst="rect">
            <a:avLst/>
          </a:prstGeom>
          <a:solidFill>
            <a:srgbClr val="DAA520"/>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27" name="TextBox 26">
            <a:extLst>
              <a:ext uri="{FF2B5EF4-FFF2-40B4-BE49-F238E27FC236}">
                <a16:creationId xmlns:a16="http://schemas.microsoft.com/office/drawing/2014/main" id="{7A14F3F9-088F-4BEE-895D-AE672286CA55}"/>
              </a:ext>
            </a:extLst>
          </p:cNvPr>
          <p:cNvSpPr txBox="1"/>
          <p:nvPr/>
        </p:nvSpPr>
        <p:spPr>
          <a:xfrm>
            <a:off x="9311168" y="5365623"/>
            <a:ext cx="540000" cy="400110"/>
          </a:xfrm>
          <a:prstGeom prst="rect">
            <a:avLst/>
          </a:prstGeom>
          <a:solidFill>
            <a:srgbClr val="DAA520"/>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a:t>
            </a:r>
          </a:p>
        </p:txBody>
      </p:sp>
      <p:sp>
        <p:nvSpPr>
          <p:cNvPr id="28" name="TextBox 27">
            <a:extLst>
              <a:ext uri="{FF2B5EF4-FFF2-40B4-BE49-F238E27FC236}">
                <a16:creationId xmlns:a16="http://schemas.microsoft.com/office/drawing/2014/main" id="{59F46449-B3F7-4257-A03F-D6A59784DC9E}"/>
              </a:ext>
            </a:extLst>
          </p:cNvPr>
          <p:cNvSpPr txBox="1"/>
          <p:nvPr/>
        </p:nvSpPr>
        <p:spPr>
          <a:xfrm>
            <a:off x="10639168" y="5365623"/>
            <a:ext cx="540000" cy="400110"/>
          </a:xfrm>
          <a:prstGeom prst="rect">
            <a:avLst/>
          </a:prstGeom>
          <a:solidFill>
            <a:srgbClr val="DAA520"/>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a:t>
            </a:r>
          </a:p>
        </p:txBody>
      </p:sp>
      <p:sp>
        <p:nvSpPr>
          <p:cNvPr id="29" name="TextBox 28">
            <a:extLst>
              <a:ext uri="{FF2B5EF4-FFF2-40B4-BE49-F238E27FC236}">
                <a16:creationId xmlns:a16="http://schemas.microsoft.com/office/drawing/2014/main" id="{2AFE015B-D255-4F70-8DDF-A5F7678F8AE5}"/>
              </a:ext>
            </a:extLst>
          </p:cNvPr>
          <p:cNvSpPr txBox="1"/>
          <p:nvPr/>
        </p:nvSpPr>
        <p:spPr>
          <a:xfrm>
            <a:off x="8625937" y="4020078"/>
            <a:ext cx="540000" cy="400110"/>
          </a:xfrm>
          <a:prstGeom prst="rect">
            <a:avLst/>
          </a:prstGeom>
          <a:solidFill>
            <a:srgbClr val="DAA520"/>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11</a:t>
            </a:r>
          </a:p>
        </p:txBody>
      </p:sp>
      <p:sp>
        <p:nvSpPr>
          <p:cNvPr id="30" name="TextBox 29">
            <a:extLst>
              <a:ext uri="{FF2B5EF4-FFF2-40B4-BE49-F238E27FC236}">
                <a16:creationId xmlns:a16="http://schemas.microsoft.com/office/drawing/2014/main" id="{CF293796-D208-4A4F-AEA9-04608DD63C78}"/>
              </a:ext>
            </a:extLst>
          </p:cNvPr>
          <p:cNvSpPr txBox="1"/>
          <p:nvPr/>
        </p:nvSpPr>
        <p:spPr>
          <a:xfrm>
            <a:off x="10199850" y="4049673"/>
            <a:ext cx="540000" cy="400110"/>
          </a:xfrm>
          <a:prstGeom prst="rect">
            <a:avLst/>
          </a:prstGeom>
          <a:solidFill>
            <a:srgbClr val="DAA520"/>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31" name="TextBox 30">
            <a:extLst>
              <a:ext uri="{FF2B5EF4-FFF2-40B4-BE49-F238E27FC236}">
                <a16:creationId xmlns:a16="http://schemas.microsoft.com/office/drawing/2014/main" id="{94448E0E-6FBC-4CFC-8F02-BBB41F7E44FF}"/>
              </a:ext>
            </a:extLst>
          </p:cNvPr>
          <p:cNvSpPr txBox="1"/>
          <p:nvPr/>
        </p:nvSpPr>
        <p:spPr>
          <a:xfrm>
            <a:off x="9463525" y="2851602"/>
            <a:ext cx="540000" cy="400110"/>
          </a:xfrm>
          <a:prstGeom prst="rect">
            <a:avLst/>
          </a:prstGeom>
          <a:solidFill>
            <a:srgbClr val="DAA520"/>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32" name="Rounded Rectangle 46">
            <a:extLst>
              <a:ext uri="{FF2B5EF4-FFF2-40B4-BE49-F238E27FC236}">
                <a16:creationId xmlns:a16="http://schemas.microsoft.com/office/drawing/2014/main" id="{4486EDE7-3378-4546-83C0-98C7AFFBA687}"/>
              </a:ext>
            </a:extLst>
          </p:cNvPr>
          <p:cNvSpPr/>
          <p:nvPr/>
        </p:nvSpPr>
        <p:spPr>
          <a:xfrm>
            <a:off x="8763000" y="249869"/>
            <a:ext cx="3146920" cy="39845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33">
            <a:extLst>
              <a:ext uri="{FF2B5EF4-FFF2-40B4-BE49-F238E27FC236}">
                <a16:creationId xmlns:a16="http://schemas.microsoft.com/office/drawing/2014/main" id="{026A8E8F-A15A-4BA8-9DED-7339FDB51721}"/>
              </a:ext>
            </a:extLst>
          </p:cNvPr>
          <p:cNvSpPr/>
          <p:nvPr/>
        </p:nvSpPr>
        <p:spPr>
          <a:xfrm>
            <a:off x="6398597" y="1931467"/>
            <a:ext cx="1080000" cy="108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29311E36-0AF0-4F1B-8963-2444490367DA}"/>
              </a:ext>
            </a:extLst>
          </p:cNvPr>
          <p:cNvSpPr txBox="1"/>
          <p:nvPr/>
        </p:nvSpPr>
        <p:spPr>
          <a:xfrm>
            <a:off x="7596055" y="2101075"/>
            <a:ext cx="452368" cy="646331"/>
          </a:xfrm>
          <a:prstGeom prst="rect">
            <a:avLst/>
          </a:prstGeom>
          <a:noFill/>
        </p:spPr>
        <p:txBody>
          <a:bodyPr wrap="none" rtlCol="0">
            <a:spAutoFit/>
          </a:bodyPr>
          <a:lstStyle/>
          <a:p>
            <a:pPr algn="l"/>
            <a:r>
              <a:rPr lang="en-GB" sz="3600" b="1" dirty="0">
                <a:solidFill>
                  <a:srgbClr val="EE6000"/>
                </a:solidFill>
              </a:rPr>
              <a:t>B</a:t>
            </a:r>
          </a:p>
        </p:txBody>
      </p:sp>
    </p:spTree>
    <p:extLst>
      <p:ext uri="{BB962C8B-B14F-4D97-AF65-F5344CB8AC3E}">
        <p14:creationId xmlns:p14="http://schemas.microsoft.com/office/powerpoint/2010/main" val="1289346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E9FE127-5853-44A4-8B3A-A5E2B92CB4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4400" y="1889673"/>
            <a:ext cx="1080000" cy="1080000"/>
          </a:xfrm>
          <a:prstGeom prst="rect">
            <a:avLst/>
          </a:prstGeom>
        </p:spPr>
      </p:pic>
      <p:pic>
        <p:nvPicPr>
          <p:cNvPr id="9" name="Picture 4" descr="Free House Outline Clipart Black And White, Download Free Clip Art ...">
            <a:extLst>
              <a:ext uri="{FF2B5EF4-FFF2-40B4-BE49-F238E27FC236}">
                <a16:creationId xmlns:a16="http://schemas.microsoft.com/office/drawing/2014/main" id="{F2C6AF49-BB65-4175-A91E-2FBC6AF515A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66003" y="1889673"/>
            <a:ext cx="6026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0F94D6F-784A-411E-83D0-CEC78B3813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000" y="1889673"/>
            <a:ext cx="1080000" cy="1080000"/>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Il y a quoi ?</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quoi dans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maison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d’Amir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Il y a quoi dans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maison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d’Océane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24580" name="Picture 4" descr="Free House Outline Clipart Black And White, Download Free Clip Art ...">
            <a:extLst>
              <a:ext uri="{FF2B5EF4-FFF2-40B4-BE49-F238E27FC236}">
                <a16:creationId xmlns:a16="http://schemas.microsoft.com/office/drawing/2014/main" id="{9E8E820E-3A2D-4102-B559-195E9D51329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1889673"/>
            <a:ext cx="6026000" cy="4320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B100111-8B69-42A9-8F9A-9694C6594336}"/>
              </a:ext>
            </a:extLst>
          </p:cNvPr>
          <p:cNvSpPr txBox="1"/>
          <p:nvPr/>
        </p:nvSpPr>
        <p:spPr>
          <a:xfrm>
            <a:off x="720000" y="3435511"/>
            <a:ext cx="4413236" cy="2308324"/>
          </a:xfrm>
          <a:prstGeom prst="rect">
            <a:avLst/>
          </a:prstGeom>
          <a:noFill/>
        </p:spPr>
        <p:txBody>
          <a:bodyPr wrap="square" rtlCol="0">
            <a:spAutoFit/>
          </a:bodyPr>
          <a:lstStyle/>
          <a:p>
            <a:pPr algn="ctr"/>
            <a:r>
              <a:rPr lang="en-GB" sz="2400" dirty="0">
                <a:solidFill>
                  <a:srgbClr val="EE6000"/>
                </a:solidFill>
              </a:rPr>
              <a:t>1. Il y a six </a:t>
            </a:r>
            <a:r>
              <a:rPr lang="en-GB" sz="2400" dirty="0" err="1">
                <a:solidFill>
                  <a:srgbClr val="EE6000"/>
                </a:solidFill>
              </a:rPr>
              <a:t>vélos</a:t>
            </a:r>
            <a:r>
              <a:rPr lang="en-GB" sz="2400" dirty="0">
                <a:solidFill>
                  <a:srgbClr val="EE6000"/>
                </a:solidFill>
              </a:rPr>
              <a:t>.</a:t>
            </a:r>
          </a:p>
          <a:p>
            <a:pPr algn="ctr"/>
            <a:r>
              <a:rPr lang="en-GB" sz="2400" dirty="0">
                <a:solidFill>
                  <a:srgbClr val="EE6000"/>
                </a:solidFill>
              </a:rPr>
              <a:t>2. Il y a sept </a:t>
            </a:r>
            <a:r>
              <a:rPr lang="en-GB" sz="2400" dirty="0" err="1">
                <a:solidFill>
                  <a:srgbClr val="EE6000"/>
                </a:solidFill>
              </a:rPr>
              <a:t>télés</a:t>
            </a:r>
            <a:r>
              <a:rPr lang="en-GB" sz="2400" dirty="0">
                <a:solidFill>
                  <a:srgbClr val="EE6000"/>
                </a:solidFill>
              </a:rPr>
              <a:t>.</a:t>
            </a:r>
          </a:p>
          <a:p>
            <a:pPr algn="ctr"/>
            <a:r>
              <a:rPr lang="en-GB" sz="2400" dirty="0">
                <a:solidFill>
                  <a:srgbClr val="EE6000"/>
                </a:solidFill>
              </a:rPr>
              <a:t>3. Il y a trois </a:t>
            </a:r>
            <a:r>
              <a:rPr lang="en-GB" sz="2400" dirty="0" err="1">
                <a:solidFill>
                  <a:srgbClr val="EE6000"/>
                </a:solidFill>
              </a:rPr>
              <a:t>ordinateurs</a:t>
            </a:r>
            <a:r>
              <a:rPr lang="en-GB" sz="2400" dirty="0">
                <a:solidFill>
                  <a:srgbClr val="EE6000"/>
                </a:solidFill>
              </a:rPr>
              <a:t>.</a:t>
            </a:r>
          </a:p>
          <a:p>
            <a:pPr algn="ctr"/>
            <a:r>
              <a:rPr lang="en-GB" sz="2400" dirty="0">
                <a:solidFill>
                  <a:srgbClr val="EE6000"/>
                </a:solidFill>
              </a:rPr>
              <a:t>4. Il y a un </a:t>
            </a:r>
            <a:r>
              <a:rPr lang="en-GB" sz="2400" dirty="0" err="1">
                <a:solidFill>
                  <a:srgbClr val="EE6000"/>
                </a:solidFill>
              </a:rPr>
              <a:t>chien</a:t>
            </a:r>
            <a:r>
              <a:rPr lang="en-GB" sz="2400" dirty="0">
                <a:solidFill>
                  <a:srgbClr val="EE6000"/>
                </a:solidFill>
              </a:rPr>
              <a:t>.</a:t>
            </a:r>
          </a:p>
          <a:p>
            <a:pPr algn="ctr"/>
            <a:r>
              <a:rPr lang="en-GB" sz="2400" dirty="0">
                <a:solidFill>
                  <a:srgbClr val="EE6000"/>
                </a:solidFill>
              </a:rPr>
              <a:t>5. Il y a </a:t>
            </a:r>
            <a:r>
              <a:rPr lang="en-GB" sz="2400" dirty="0" err="1">
                <a:solidFill>
                  <a:srgbClr val="EE6000"/>
                </a:solidFill>
              </a:rPr>
              <a:t>douze</a:t>
            </a:r>
            <a:r>
              <a:rPr lang="en-GB" sz="2400" dirty="0">
                <a:solidFill>
                  <a:srgbClr val="EE6000"/>
                </a:solidFill>
              </a:rPr>
              <a:t> </a:t>
            </a:r>
            <a:r>
              <a:rPr lang="en-GB" sz="2400" dirty="0" err="1">
                <a:solidFill>
                  <a:srgbClr val="EE6000"/>
                </a:solidFill>
              </a:rPr>
              <a:t>portes</a:t>
            </a:r>
            <a:r>
              <a:rPr lang="en-GB" sz="2400" dirty="0">
                <a:solidFill>
                  <a:srgbClr val="EE6000"/>
                </a:solidFill>
              </a:rPr>
              <a:t>.</a:t>
            </a:r>
          </a:p>
          <a:p>
            <a:pPr algn="ctr"/>
            <a:r>
              <a:rPr lang="en-GB" sz="2400" dirty="0">
                <a:solidFill>
                  <a:srgbClr val="EE6000"/>
                </a:solidFill>
              </a:rPr>
              <a:t>6. Il y a </a:t>
            </a:r>
            <a:r>
              <a:rPr lang="en-GB" sz="2400" dirty="0" err="1">
                <a:solidFill>
                  <a:srgbClr val="EE6000"/>
                </a:solidFill>
              </a:rPr>
              <a:t>huit</a:t>
            </a:r>
            <a:r>
              <a:rPr lang="en-GB" sz="2400" dirty="0">
                <a:solidFill>
                  <a:srgbClr val="EE6000"/>
                </a:solidFill>
              </a:rPr>
              <a:t> fruits.</a:t>
            </a:r>
          </a:p>
        </p:txBody>
      </p:sp>
      <p:sp>
        <p:nvSpPr>
          <p:cNvPr id="32" name="Rounded Rectangle 46">
            <a:extLst>
              <a:ext uri="{FF2B5EF4-FFF2-40B4-BE49-F238E27FC236}">
                <a16:creationId xmlns:a16="http://schemas.microsoft.com/office/drawing/2014/main" id="{4486EDE7-3378-4546-83C0-98C7AFFBA687}"/>
              </a:ext>
            </a:extLst>
          </p:cNvPr>
          <p:cNvSpPr/>
          <p:nvPr/>
        </p:nvSpPr>
        <p:spPr>
          <a:xfrm>
            <a:off x="8763000" y="249869"/>
            <a:ext cx="3146920" cy="39845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10FC4416-01BD-4F88-BF8A-0574E0698EC9}"/>
              </a:ext>
            </a:extLst>
          </p:cNvPr>
          <p:cNvSpPr txBox="1"/>
          <p:nvPr/>
        </p:nvSpPr>
        <p:spPr>
          <a:xfrm>
            <a:off x="6972385" y="3429000"/>
            <a:ext cx="4413236" cy="2308324"/>
          </a:xfrm>
          <a:prstGeom prst="rect">
            <a:avLst/>
          </a:prstGeom>
          <a:noFill/>
        </p:spPr>
        <p:txBody>
          <a:bodyPr wrap="square" rtlCol="0">
            <a:spAutoFit/>
          </a:bodyPr>
          <a:lstStyle/>
          <a:p>
            <a:pPr algn="ctr"/>
            <a:r>
              <a:rPr lang="en-GB" sz="2400" dirty="0">
                <a:solidFill>
                  <a:srgbClr val="EE6000"/>
                </a:solidFill>
              </a:rPr>
              <a:t>1. Il y a </a:t>
            </a:r>
            <a:r>
              <a:rPr lang="en-GB" sz="2400" dirty="0" err="1">
                <a:solidFill>
                  <a:srgbClr val="EE6000"/>
                </a:solidFill>
              </a:rPr>
              <a:t>quatre</a:t>
            </a:r>
            <a:r>
              <a:rPr lang="en-GB" sz="2400" dirty="0">
                <a:solidFill>
                  <a:srgbClr val="EE6000"/>
                </a:solidFill>
              </a:rPr>
              <a:t> </a:t>
            </a:r>
            <a:r>
              <a:rPr lang="en-GB" sz="2400" dirty="0" err="1">
                <a:solidFill>
                  <a:srgbClr val="EE6000"/>
                </a:solidFill>
              </a:rPr>
              <a:t>voitures</a:t>
            </a:r>
            <a:r>
              <a:rPr lang="en-GB" sz="2400" dirty="0">
                <a:solidFill>
                  <a:srgbClr val="EE6000"/>
                </a:solidFill>
              </a:rPr>
              <a:t>.</a:t>
            </a:r>
          </a:p>
          <a:p>
            <a:pPr algn="ctr"/>
            <a:r>
              <a:rPr lang="en-GB" sz="2400" dirty="0">
                <a:solidFill>
                  <a:srgbClr val="EE6000"/>
                </a:solidFill>
              </a:rPr>
              <a:t>2. Il y a </a:t>
            </a:r>
            <a:r>
              <a:rPr lang="en-GB" sz="2400" dirty="0" err="1">
                <a:solidFill>
                  <a:srgbClr val="EE6000"/>
                </a:solidFill>
              </a:rPr>
              <a:t>onze</a:t>
            </a:r>
            <a:r>
              <a:rPr lang="en-GB" sz="2400" dirty="0">
                <a:solidFill>
                  <a:srgbClr val="EE6000"/>
                </a:solidFill>
              </a:rPr>
              <a:t> livres.</a:t>
            </a:r>
          </a:p>
          <a:p>
            <a:pPr algn="ctr"/>
            <a:r>
              <a:rPr lang="en-GB" sz="2400" dirty="0">
                <a:solidFill>
                  <a:srgbClr val="EE6000"/>
                </a:solidFill>
              </a:rPr>
              <a:t>3. Il y a cinq portables.</a:t>
            </a:r>
          </a:p>
          <a:p>
            <a:pPr algn="ctr"/>
            <a:r>
              <a:rPr lang="en-GB" sz="2400" dirty="0">
                <a:solidFill>
                  <a:srgbClr val="EE6000"/>
                </a:solidFill>
              </a:rPr>
              <a:t>4. Il y a deux hommes.</a:t>
            </a:r>
          </a:p>
          <a:p>
            <a:pPr algn="ctr"/>
            <a:r>
              <a:rPr lang="en-GB" sz="2400" dirty="0">
                <a:solidFill>
                  <a:srgbClr val="EE6000"/>
                </a:solidFill>
              </a:rPr>
              <a:t>5. Il y a dix chemises.</a:t>
            </a:r>
          </a:p>
          <a:p>
            <a:pPr algn="ctr"/>
            <a:r>
              <a:rPr lang="en-GB" sz="2400" dirty="0">
                <a:solidFill>
                  <a:srgbClr val="EE6000"/>
                </a:solidFill>
              </a:rPr>
              <a:t>6. Il y a </a:t>
            </a:r>
            <a:r>
              <a:rPr lang="en-GB" sz="2400" dirty="0" err="1">
                <a:solidFill>
                  <a:srgbClr val="EE6000"/>
                </a:solidFill>
              </a:rPr>
              <a:t>neuf</a:t>
            </a:r>
            <a:r>
              <a:rPr lang="en-GB" sz="2400" dirty="0">
                <a:solidFill>
                  <a:srgbClr val="EE6000"/>
                </a:solidFill>
              </a:rPr>
              <a:t> </a:t>
            </a:r>
            <a:r>
              <a:rPr lang="en-GB" sz="2400" dirty="0" err="1">
                <a:solidFill>
                  <a:srgbClr val="EE6000"/>
                </a:solidFill>
              </a:rPr>
              <a:t>règles</a:t>
            </a:r>
            <a:r>
              <a:rPr lang="en-GB" sz="2400" dirty="0">
                <a:solidFill>
                  <a:srgbClr val="EE6000"/>
                </a:solidFill>
              </a:rPr>
              <a:t>.</a:t>
            </a:r>
          </a:p>
        </p:txBody>
      </p:sp>
      <p:sp>
        <p:nvSpPr>
          <p:cNvPr id="33" name="TextBox 32">
            <a:extLst>
              <a:ext uri="{FF2B5EF4-FFF2-40B4-BE49-F238E27FC236}">
                <a16:creationId xmlns:a16="http://schemas.microsoft.com/office/drawing/2014/main" id="{5EFD63B5-68C5-41A7-AEC0-CEA37F5657DA}"/>
              </a:ext>
            </a:extLst>
          </p:cNvPr>
          <p:cNvSpPr txBox="1"/>
          <p:nvPr/>
        </p:nvSpPr>
        <p:spPr>
          <a:xfrm>
            <a:off x="6321261" y="352161"/>
            <a:ext cx="2326278" cy="646331"/>
          </a:xfrm>
          <a:prstGeom prst="rect">
            <a:avLst/>
          </a:prstGeom>
          <a:noFill/>
        </p:spPr>
        <p:txBody>
          <a:bodyPr wrap="none" rtlCol="0">
            <a:spAutoFit/>
          </a:bodyPr>
          <a:lstStyle/>
          <a:p>
            <a:r>
              <a:rPr lang="en-GB" sz="3600" b="1" dirty="0" err="1">
                <a:solidFill>
                  <a:srgbClr val="EE6000"/>
                </a:solidFill>
              </a:rPr>
              <a:t>Réponses</a:t>
            </a:r>
            <a:endParaRPr lang="en-GB" sz="3600" b="1" dirty="0">
              <a:solidFill>
                <a:srgbClr val="EE6000"/>
              </a:solidFill>
            </a:endParaRPr>
          </a:p>
        </p:txBody>
      </p:sp>
    </p:spTree>
    <p:extLst>
      <p:ext uri="{BB962C8B-B14F-4D97-AF65-F5344CB8AC3E}">
        <p14:creationId xmlns:p14="http://schemas.microsoft.com/office/powerpoint/2010/main" val="60714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5"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Il </a:t>
            </a:r>
            <a:r>
              <a:rPr lang="en-GB" sz="3600" b="1" dirty="0" err="1">
                <a:solidFill>
                  <a:schemeClr val="bg1"/>
                </a:solidFill>
              </a:rPr>
              <a:t>n’y</a:t>
            </a:r>
            <a:r>
              <a:rPr lang="en-GB" sz="3600" b="1" dirty="0">
                <a:solidFill>
                  <a:schemeClr val="bg1"/>
                </a:solidFill>
              </a:rPr>
              <a:t> a pas de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4832092"/>
          </a:xfrm>
          <a:prstGeom prst="rect">
            <a:avLst/>
          </a:prstGeom>
          <a:noFill/>
        </p:spPr>
        <p:txBody>
          <a:bodyPr wrap="square" rtlCol="0">
            <a:spAutoFit/>
          </a:bodyPr>
          <a:lstStyle/>
          <a:p>
            <a:pPr>
              <a:defRPr/>
            </a:pPr>
            <a:r>
              <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As you know, we use </a:t>
            </a:r>
            <a:r>
              <a:rPr kumimoji="0" lang="en-US" sz="22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il</a:t>
            </a:r>
            <a:r>
              <a:rPr kumimoji="0" lang="en-US"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y a </a:t>
            </a:r>
            <a:r>
              <a:rPr kumimoji="0" lang="en-US" sz="22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with an </a:t>
            </a:r>
            <a:r>
              <a:rPr kumimoji="0" lang="en-US"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article</a:t>
            </a:r>
            <a:r>
              <a:rPr kumimoji="0" lang="en-US" sz="22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lang="en-US" sz="2200" b="1" dirty="0">
                <a:solidFill>
                  <a:schemeClr val="accent5">
                    <a:lumMod val="50000"/>
                  </a:schemeClr>
                </a:solidFill>
                <a:latin typeface="Century Gothic" panose="020F0302020204030204"/>
              </a:rPr>
              <a:t>+ noun to say ‘there is’ or ‘there are’.</a:t>
            </a:r>
          </a:p>
          <a:p>
            <a:pPr>
              <a:defRPr/>
            </a:pPr>
            <a:r>
              <a:rPr lang="en-US" sz="2200" dirty="0">
                <a:solidFill>
                  <a:schemeClr val="accent5">
                    <a:lumMod val="50000"/>
                  </a:schemeClr>
                </a:solidFill>
                <a:latin typeface="Century Gothic" panose="020F0302020204030204"/>
              </a:rPr>
              <a:t>The article agrees with the </a:t>
            </a:r>
            <a:r>
              <a:rPr lang="en-US" sz="2200" b="1" dirty="0">
                <a:solidFill>
                  <a:schemeClr val="accent5">
                    <a:lumMod val="50000"/>
                  </a:schemeClr>
                </a:solidFill>
                <a:latin typeface="Century Gothic" panose="020F0302020204030204"/>
              </a:rPr>
              <a:t>gender </a:t>
            </a:r>
            <a:r>
              <a:rPr lang="en-US" sz="2200" dirty="0">
                <a:solidFill>
                  <a:schemeClr val="accent5">
                    <a:lumMod val="50000"/>
                  </a:schemeClr>
                </a:solidFill>
                <a:latin typeface="Century Gothic" panose="020F0302020204030204"/>
              </a:rPr>
              <a:t>and </a:t>
            </a:r>
            <a:r>
              <a:rPr lang="en-US" sz="2200" b="1" dirty="0">
                <a:solidFill>
                  <a:schemeClr val="accent5">
                    <a:lumMod val="50000"/>
                  </a:schemeClr>
                </a:solidFill>
                <a:latin typeface="Century Gothic" panose="020F0302020204030204"/>
              </a:rPr>
              <a:t>number </a:t>
            </a:r>
            <a:r>
              <a:rPr lang="en-US" sz="2200" dirty="0">
                <a:solidFill>
                  <a:schemeClr val="accent5">
                    <a:lumMod val="50000"/>
                  </a:schemeClr>
                </a:solidFill>
                <a:latin typeface="Century Gothic" panose="020F0302020204030204"/>
              </a:rPr>
              <a:t>of the noun:</a:t>
            </a:r>
          </a:p>
          <a:p>
            <a:pPr>
              <a:defRPr/>
            </a:pPr>
            <a:endParaRPr kumimoji="0" lang="en-US" sz="2200" b="1" i="0" u="none" strike="noStrike" kern="1200" cap="none" spc="0" normalizeH="0" baseline="0" noProof="0" dirty="0">
              <a:ln>
                <a:noFill/>
              </a:ln>
              <a:solidFill>
                <a:schemeClr val="accent5">
                  <a:lumMod val="50000"/>
                </a:schemeClr>
              </a:solidFill>
              <a:effectLst/>
              <a:uLnTx/>
              <a:uFillTx/>
              <a:latin typeface="Century Gothic" panose="020F0302020204030204"/>
            </a:endParaRPr>
          </a:p>
          <a:p>
            <a:pPr>
              <a:defRPr/>
            </a:pPr>
            <a:r>
              <a:rPr lang="en-US" sz="2200" i="1" dirty="0">
                <a:solidFill>
                  <a:schemeClr val="accent5">
                    <a:lumMod val="50000"/>
                  </a:schemeClr>
                </a:solidFill>
                <a:latin typeface="Century Gothic" panose="020F0302020204030204"/>
              </a:rPr>
              <a:t>Il y a </a:t>
            </a:r>
            <a:r>
              <a:rPr lang="en-US" sz="2200" b="1" i="1" dirty="0" err="1">
                <a:solidFill>
                  <a:schemeClr val="accent5">
                    <a:lumMod val="50000"/>
                  </a:schemeClr>
                </a:solidFill>
                <a:latin typeface="Century Gothic" panose="020F0302020204030204"/>
              </a:rPr>
              <a:t>une</a:t>
            </a:r>
            <a:r>
              <a:rPr lang="en-US" sz="2200" i="1" dirty="0">
                <a:solidFill>
                  <a:schemeClr val="accent5">
                    <a:lumMod val="50000"/>
                  </a:schemeClr>
                </a:solidFill>
                <a:latin typeface="Century Gothic" panose="020F0302020204030204"/>
              </a:rPr>
              <a:t> </a:t>
            </a:r>
            <a:r>
              <a:rPr lang="en-US" sz="2200" i="1" dirty="0" err="1">
                <a:solidFill>
                  <a:schemeClr val="accent5">
                    <a:lumMod val="50000"/>
                  </a:schemeClr>
                </a:solidFill>
                <a:latin typeface="Century Gothic" panose="020F0302020204030204"/>
              </a:rPr>
              <a:t>porte</a:t>
            </a:r>
            <a:r>
              <a:rPr lang="en-US" sz="2200" i="1" dirty="0">
                <a:solidFill>
                  <a:schemeClr val="accent5">
                    <a:lumMod val="50000"/>
                  </a:schemeClr>
                </a:solidFill>
                <a:latin typeface="Century Gothic" panose="020F0302020204030204"/>
              </a:rPr>
              <a:t>.</a:t>
            </a:r>
            <a:r>
              <a:rPr lang="en-US" sz="2200" b="1" dirty="0">
                <a:solidFill>
                  <a:schemeClr val="accent5">
                    <a:lumMod val="50000"/>
                  </a:schemeClr>
                </a:solidFill>
                <a:latin typeface="Century Gothic" panose="020F0302020204030204"/>
              </a:rPr>
              <a:t>			</a:t>
            </a:r>
            <a:r>
              <a:rPr lang="en-US" sz="2200" dirty="0">
                <a:solidFill>
                  <a:schemeClr val="accent5">
                    <a:lumMod val="50000"/>
                  </a:schemeClr>
                </a:solidFill>
                <a:latin typeface="Century Gothic" panose="020F0302020204030204"/>
              </a:rPr>
              <a:t>There is a door.</a:t>
            </a:r>
          </a:p>
          <a:p>
            <a:pPr>
              <a:defRPr/>
            </a:pPr>
            <a:r>
              <a:rPr lang="en-US" sz="2200" i="1" dirty="0">
                <a:solidFill>
                  <a:schemeClr val="accent5">
                    <a:lumMod val="50000"/>
                  </a:schemeClr>
                </a:solidFill>
              </a:rPr>
              <a:t>Il y a </a:t>
            </a:r>
            <a:r>
              <a:rPr lang="en-US" sz="2200" b="1" i="1" dirty="0">
                <a:solidFill>
                  <a:schemeClr val="accent5">
                    <a:lumMod val="50000"/>
                  </a:schemeClr>
                </a:solidFill>
              </a:rPr>
              <a:t>un</a:t>
            </a:r>
            <a:r>
              <a:rPr lang="en-US" sz="2200" i="1" dirty="0">
                <a:solidFill>
                  <a:schemeClr val="accent5">
                    <a:lumMod val="50000"/>
                  </a:schemeClr>
                </a:solidFill>
              </a:rPr>
              <a:t> </a:t>
            </a:r>
            <a:r>
              <a:rPr lang="en-US" sz="2200" i="1" dirty="0" err="1">
                <a:solidFill>
                  <a:schemeClr val="accent5">
                    <a:lumMod val="50000"/>
                  </a:schemeClr>
                </a:solidFill>
              </a:rPr>
              <a:t>ordinateur</a:t>
            </a:r>
            <a:r>
              <a:rPr lang="en-US" sz="2200" i="1" dirty="0">
                <a:solidFill>
                  <a:schemeClr val="accent5">
                    <a:lumMod val="50000"/>
                  </a:schemeClr>
                </a:solidFill>
              </a:rPr>
              <a:t>.</a:t>
            </a:r>
            <a:r>
              <a:rPr lang="en-US" sz="2200" b="1" dirty="0">
                <a:solidFill>
                  <a:schemeClr val="accent5">
                    <a:lumMod val="50000"/>
                  </a:schemeClr>
                </a:solidFill>
              </a:rPr>
              <a:t>			</a:t>
            </a:r>
            <a:r>
              <a:rPr lang="en-US" sz="2200" dirty="0">
                <a:solidFill>
                  <a:schemeClr val="accent5">
                    <a:lumMod val="50000"/>
                  </a:schemeClr>
                </a:solidFill>
              </a:rPr>
              <a:t>There is a computer.</a:t>
            </a:r>
          </a:p>
          <a:p>
            <a:pPr>
              <a:defRPr/>
            </a:pPr>
            <a:r>
              <a:rPr lang="en-US" sz="2200" i="1" dirty="0">
                <a:solidFill>
                  <a:schemeClr val="accent5">
                    <a:lumMod val="50000"/>
                  </a:schemeClr>
                </a:solidFill>
              </a:rPr>
              <a:t>Il y a </a:t>
            </a:r>
            <a:r>
              <a:rPr lang="en-US" sz="2200" b="1" i="1" dirty="0">
                <a:solidFill>
                  <a:schemeClr val="accent5">
                    <a:lumMod val="50000"/>
                  </a:schemeClr>
                </a:solidFill>
              </a:rPr>
              <a:t>des </a:t>
            </a:r>
            <a:r>
              <a:rPr lang="en-US" sz="2200" i="1" dirty="0" err="1">
                <a:solidFill>
                  <a:schemeClr val="accent5">
                    <a:lumMod val="50000"/>
                  </a:schemeClr>
                </a:solidFill>
              </a:rPr>
              <a:t>vêtements</a:t>
            </a:r>
            <a:r>
              <a:rPr lang="en-US" sz="2200" i="1" dirty="0">
                <a:solidFill>
                  <a:schemeClr val="accent5">
                    <a:lumMod val="50000"/>
                  </a:schemeClr>
                </a:solidFill>
              </a:rPr>
              <a:t>.		</a:t>
            </a:r>
            <a:r>
              <a:rPr lang="en-US" sz="2200" dirty="0">
                <a:solidFill>
                  <a:schemeClr val="accent5">
                    <a:lumMod val="50000"/>
                  </a:schemeClr>
                </a:solidFill>
              </a:rPr>
              <a:t>There are some clothes.</a:t>
            </a:r>
          </a:p>
          <a:p>
            <a:pPr>
              <a:defRPr/>
            </a:pPr>
            <a:endParaRPr lang="en-US" sz="2200" i="1" dirty="0">
              <a:solidFill>
                <a:schemeClr val="accent5">
                  <a:lumMod val="50000"/>
                </a:schemeClr>
              </a:solidFill>
            </a:endParaRPr>
          </a:p>
          <a:p>
            <a:pPr>
              <a:defRPr/>
            </a:pPr>
            <a:r>
              <a:rPr lang="en-US" sz="2200" dirty="0">
                <a:solidFill>
                  <a:schemeClr val="accent5">
                    <a:lumMod val="50000"/>
                  </a:schemeClr>
                </a:solidFill>
              </a:rPr>
              <a:t>To say ‘there isn’t’ or ‘there aren’t’, we use </a:t>
            </a:r>
            <a:r>
              <a:rPr lang="en-US" sz="2200" b="1" dirty="0" err="1">
                <a:solidFill>
                  <a:schemeClr val="accent5">
                    <a:lumMod val="50000"/>
                  </a:schemeClr>
                </a:solidFill>
              </a:rPr>
              <a:t>il</a:t>
            </a:r>
            <a:r>
              <a:rPr lang="en-US" sz="2200" b="1" dirty="0">
                <a:solidFill>
                  <a:schemeClr val="accent5">
                    <a:lumMod val="50000"/>
                  </a:schemeClr>
                </a:solidFill>
              </a:rPr>
              <a:t> </a:t>
            </a:r>
            <a:r>
              <a:rPr lang="en-US" sz="2200" b="1" dirty="0" err="1">
                <a:solidFill>
                  <a:srgbClr val="EE6000"/>
                </a:solidFill>
              </a:rPr>
              <a:t>n</a:t>
            </a:r>
            <a:r>
              <a:rPr lang="en-US" sz="2200" b="1" dirty="0" err="1">
                <a:solidFill>
                  <a:schemeClr val="accent5">
                    <a:lumMod val="50000"/>
                  </a:schemeClr>
                </a:solidFill>
              </a:rPr>
              <a:t>’y</a:t>
            </a:r>
            <a:r>
              <a:rPr lang="en-US" sz="2200" b="1" dirty="0">
                <a:solidFill>
                  <a:schemeClr val="accent5">
                    <a:lumMod val="50000"/>
                  </a:schemeClr>
                </a:solidFill>
              </a:rPr>
              <a:t> a</a:t>
            </a:r>
            <a:r>
              <a:rPr lang="en-US" sz="2200" b="1" dirty="0">
                <a:solidFill>
                  <a:srgbClr val="EE6000"/>
                </a:solidFill>
              </a:rPr>
              <a:t> pas</a:t>
            </a:r>
            <a:r>
              <a:rPr lang="en-US" sz="2200" b="1" dirty="0">
                <a:solidFill>
                  <a:schemeClr val="accent5">
                    <a:lumMod val="50000"/>
                  </a:schemeClr>
                </a:solidFill>
              </a:rPr>
              <a:t>.</a:t>
            </a:r>
          </a:p>
          <a:p>
            <a:pPr>
              <a:defRPr/>
            </a:pPr>
            <a:r>
              <a:rPr lang="en-US" sz="2200" b="1" dirty="0">
                <a:solidFill>
                  <a:schemeClr val="accent5">
                    <a:lumMod val="50000"/>
                  </a:schemeClr>
                </a:solidFill>
              </a:rPr>
              <a:t>After</a:t>
            </a:r>
            <a:r>
              <a:rPr lang="en-US" sz="2200" dirty="0">
                <a:solidFill>
                  <a:schemeClr val="accent5">
                    <a:lumMod val="50000"/>
                  </a:schemeClr>
                </a:solidFill>
              </a:rPr>
              <a:t> </a:t>
            </a:r>
            <a:r>
              <a:rPr lang="en-US" sz="2200" dirty="0" err="1">
                <a:solidFill>
                  <a:schemeClr val="accent5">
                    <a:lumMod val="50000"/>
                  </a:schemeClr>
                </a:solidFill>
              </a:rPr>
              <a:t>il</a:t>
            </a:r>
            <a:r>
              <a:rPr lang="en-US" sz="2200" dirty="0">
                <a:solidFill>
                  <a:schemeClr val="accent5">
                    <a:lumMod val="50000"/>
                  </a:schemeClr>
                </a:solidFill>
              </a:rPr>
              <a:t> </a:t>
            </a:r>
            <a:r>
              <a:rPr lang="en-US" sz="2200" dirty="0" err="1">
                <a:solidFill>
                  <a:schemeClr val="accent5">
                    <a:lumMod val="50000"/>
                  </a:schemeClr>
                </a:solidFill>
              </a:rPr>
              <a:t>n’y</a:t>
            </a:r>
            <a:r>
              <a:rPr lang="en-US" sz="2200" dirty="0">
                <a:solidFill>
                  <a:schemeClr val="accent5">
                    <a:lumMod val="50000"/>
                  </a:schemeClr>
                </a:solidFill>
              </a:rPr>
              <a:t> a pas, </a:t>
            </a:r>
            <a:r>
              <a:rPr lang="en-US" sz="2200" b="1" dirty="0">
                <a:solidFill>
                  <a:schemeClr val="accent5">
                    <a:lumMod val="50000"/>
                  </a:schemeClr>
                </a:solidFill>
              </a:rPr>
              <a:t>all </a:t>
            </a:r>
            <a:r>
              <a:rPr lang="en-US" sz="2200" dirty="0">
                <a:solidFill>
                  <a:schemeClr val="accent5">
                    <a:lumMod val="50000"/>
                  </a:schemeClr>
                </a:solidFill>
              </a:rPr>
              <a:t>articles change to </a:t>
            </a:r>
            <a:r>
              <a:rPr lang="en-US" sz="2200" b="1" dirty="0">
                <a:solidFill>
                  <a:schemeClr val="accent5">
                    <a:lumMod val="50000"/>
                  </a:schemeClr>
                </a:solidFill>
              </a:rPr>
              <a:t>de, or d</a:t>
            </a:r>
            <a:r>
              <a:rPr lang="en-US" sz="2200" dirty="0">
                <a:solidFill>
                  <a:schemeClr val="accent5">
                    <a:lumMod val="50000"/>
                  </a:schemeClr>
                </a:solidFill>
              </a:rPr>
              <a:t>’ before a vowel/h.</a:t>
            </a:r>
          </a:p>
          <a:p>
            <a:pPr>
              <a:defRPr/>
            </a:pPr>
            <a:r>
              <a:rPr lang="en-US" sz="2200" dirty="0">
                <a:solidFill>
                  <a:schemeClr val="accent5">
                    <a:lumMod val="50000"/>
                  </a:schemeClr>
                </a:solidFill>
              </a:rPr>
              <a:t>This happens </a:t>
            </a:r>
            <a:r>
              <a:rPr lang="en-US" sz="2200" b="1" dirty="0">
                <a:solidFill>
                  <a:schemeClr val="accent5">
                    <a:lumMod val="50000"/>
                  </a:schemeClr>
                </a:solidFill>
              </a:rPr>
              <a:t>no matter what </a:t>
            </a:r>
            <a:r>
              <a:rPr lang="en-US" sz="2200" dirty="0">
                <a:solidFill>
                  <a:schemeClr val="accent5">
                    <a:lumMod val="50000"/>
                  </a:schemeClr>
                </a:solidFill>
              </a:rPr>
              <a:t>the gender or number of the noun is.</a:t>
            </a:r>
          </a:p>
          <a:p>
            <a:pPr>
              <a:defRPr/>
            </a:pPr>
            <a:endParaRPr lang="en-US" sz="2200" b="1" dirty="0">
              <a:solidFill>
                <a:schemeClr val="accent5">
                  <a:lumMod val="50000"/>
                </a:schemeClr>
              </a:solidFill>
            </a:endParaRPr>
          </a:p>
          <a:p>
            <a:pPr>
              <a:defRPr/>
            </a:pPr>
            <a:r>
              <a:rPr lang="en-US" sz="2200" i="1" dirty="0">
                <a:solidFill>
                  <a:schemeClr val="accent5">
                    <a:lumMod val="50000"/>
                  </a:schemeClr>
                </a:solidFill>
              </a:rPr>
              <a:t>Il </a:t>
            </a:r>
            <a:r>
              <a:rPr lang="en-US" sz="2200" i="1" dirty="0" err="1">
                <a:solidFill>
                  <a:schemeClr val="accent5">
                    <a:lumMod val="50000"/>
                  </a:schemeClr>
                </a:solidFill>
              </a:rPr>
              <a:t>n’y</a:t>
            </a:r>
            <a:r>
              <a:rPr lang="en-US" sz="2200" i="1" dirty="0">
                <a:solidFill>
                  <a:schemeClr val="accent5">
                    <a:lumMod val="50000"/>
                  </a:schemeClr>
                </a:solidFill>
              </a:rPr>
              <a:t> a pas </a:t>
            </a:r>
            <a:r>
              <a:rPr lang="en-US" sz="2200" b="1" i="1" dirty="0">
                <a:solidFill>
                  <a:schemeClr val="accent5">
                    <a:lumMod val="50000"/>
                  </a:schemeClr>
                </a:solidFill>
              </a:rPr>
              <a:t>de</a:t>
            </a:r>
            <a:r>
              <a:rPr lang="en-US" sz="2200" i="1" dirty="0">
                <a:solidFill>
                  <a:schemeClr val="accent5">
                    <a:lumMod val="50000"/>
                  </a:schemeClr>
                </a:solidFill>
              </a:rPr>
              <a:t> </a:t>
            </a:r>
            <a:r>
              <a:rPr lang="en-US" sz="2200" i="1" dirty="0" err="1">
                <a:solidFill>
                  <a:schemeClr val="accent5">
                    <a:lumMod val="50000"/>
                  </a:schemeClr>
                </a:solidFill>
              </a:rPr>
              <a:t>porte</a:t>
            </a:r>
            <a:r>
              <a:rPr lang="en-US" sz="2200" i="1" dirty="0">
                <a:solidFill>
                  <a:schemeClr val="accent5">
                    <a:lumMod val="50000"/>
                  </a:schemeClr>
                </a:solidFill>
              </a:rPr>
              <a:t>.</a:t>
            </a:r>
            <a:r>
              <a:rPr lang="en-US" sz="2200" b="1" dirty="0">
                <a:solidFill>
                  <a:schemeClr val="accent5">
                    <a:lumMod val="50000"/>
                  </a:schemeClr>
                </a:solidFill>
              </a:rPr>
              <a:t>		</a:t>
            </a:r>
            <a:r>
              <a:rPr lang="en-US" sz="2200" dirty="0">
                <a:solidFill>
                  <a:schemeClr val="accent5">
                    <a:lumMod val="50000"/>
                  </a:schemeClr>
                </a:solidFill>
              </a:rPr>
              <a:t>There is no door.</a:t>
            </a:r>
          </a:p>
          <a:p>
            <a:pPr>
              <a:defRPr/>
            </a:pPr>
            <a:r>
              <a:rPr lang="en-US" sz="2200" i="1" dirty="0">
                <a:solidFill>
                  <a:schemeClr val="accent5">
                    <a:lumMod val="50000"/>
                  </a:schemeClr>
                </a:solidFill>
              </a:rPr>
              <a:t>Il </a:t>
            </a:r>
            <a:r>
              <a:rPr lang="en-US" sz="2200" i="1" dirty="0" err="1">
                <a:solidFill>
                  <a:schemeClr val="accent5">
                    <a:lumMod val="50000"/>
                  </a:schemeClr>
                </a:solidFill>
              </a:rPr>
              <a:t>n’y</a:t>
            </a:r>
            <a:r>
              <a:rPr lang="en-US" sz="2200" i="1" dirty="0">
                <a:solidFill>
                  <a:schemeClr val="accent5">
                    <a:lumMod val="50000"/>
                  </a:schemeClr>
                </a:solidFill>
              </a:rPr>
              <a:t> a pas </a:t>
            </a:r>
            <a:r>
              <a:rPr lang="en-US" sz="2200" b="1" i="1" dirty="0" err="1">
                <a:solidFill>
                  <a:schemeClr val="accent5">
                    <a:lumMod val="50000"/>
                  </a:schemeClr>
                </a:solidFill>
              </a:rPr>
              <a:t>d’</a:t>
            </a:r>
            <a:r>
              <a:rPr lang="en-US" sz="2200" b="1" i="1" dirty="0" err="1">
                <a:solidFill>
                  <a:srgbClr val="EE6000"/>
                </a:solidFill>
              </a:rPr>
              <a:t>o</a:t>
            </a:r>
            <a:r>
              <a:rPr lang="en-US" sz="2200" i="1" dirty="0" err="1">
                <a:solidFill>
                  <a:schemeClr val="accent5">
                    <a:lumMod val="50000"/>
                  </a:schemeClr>
                </a:solidFill>
              </a:rPr>
              <a:t>rdinateur</a:t>
            </a:r>
            <a:r>
              <a:rPr lang="en-US" sz="2200" i="1" dirty="0">
                <a:solidFill>
                  <a:schemeClr val="accent5">
                    <a:lumMod val="50000"/>
                  </a:schemeClr>
                </a:solidFill>
              </a:rPr>
              <a:t>.</a:t>
            </a:r>
            <a:r>
              <a:rPr lang="en-US" sz="2200" b="1" dirty="0">
                <a:solidFill>
                  <a:schemeClr val="accent5">
                    <a:lumMod val="50000"/>
                  </a:schemeClr>
                </a:solidFill>
              </a:rPr>
              <a:t>		</a:t>
            </a:r>
            <a:r>
              <a:rPr lang="en-US" sz="2200" dirty="0">
                <a:solidFill>
                  <a:schemeClr val="accent5">
                    <a:lumMod val="50000"/>
                  </a:schemeClr>
                </a:solidFill>
              </a:rPr>
              <a:t>There is no computer.</a:t>
            </a:r>
          </a:p>
          <a:p>
            <a:pPr>
              <a:defRPr/>
            </a:pPr>
            <a:r>
              <a:rPr lang="en-US" sz="2200" i="1" dirty="0">
                <a:solidFill>
                  <a:schemeClr val="accent5">
                    <a:lumMod val="50000"/>
                  </a:schemeClr>
                </a:solidFill>
              </a:rPr>
              <a:t>Il </a:t>
            </a:r>
            <a:r>
              <a:rPr lang="en-US" sz="2200" i="1" dirty="0" err="1">
                <a:solidFill>
                  <a:schemeClr val="accent5">
                    <a:lumMod val="50000"/>
                  </a:schemeClr>
                </a:solidFill>
              </a:rPr>
              <a:t>n’y</a:t>
            </a:r>
            <a:r>
              <a:rPr lang="en-US" sz="2200" i="1" dirty="0">
                <a:solidFill>
                  <a:schemeClr val="accent5">
                    <a:lumMod val="50000"/>
                  </a:schemeClr>
                </a:solidFill>
              </a:rPr>
              <a:t> a pas </a:t>
            </a:r>
            <a:r>
              <a:rPr lang="en-US" sz="2200" b="1" i="1" dirty="0">
                <a:solidFill>
                  <a:schemeClr val="accent5">
                    <a:lumMod val="50000"/>
                  </a:schemeClr>
                </a:solidFill>
              </a:rPr>
              <a:t>de </a:t>
            </a:r>
            <a:r>
              <a:rPr lang="en-US" sz="2200" i="1" dirty="0" err="1">
                <a:solidFill>
                  <a:schemeClr val="accent5">
                    <a:lumMod val="50000"/>
                  </a:schemeClr>
                </a:solidFill>
              </a:rPr>
              <a:t>vêtements</a:t>
            </a:r>
            <a:r>
              <a:rPr lang="en-US" sz="2200" i="1" dirty="0">
                <a:solidFill>
                  <a:schemeClr val="accent5">
                    <a:lumMod val="50000"/>
                  </a:schemeClr>
                </a:solidFill>
              </a:rPr>
              <a:t>.		</a:t>
            </a:r>
            <a:r>
              <a:rPr lang="en-US" sz="2200" dirty="0">
                <a:solidFill>
                  <a:schemeClr val="accent5">
                    <a:lumMod val="50000"/>
                  </a:schemeClr>
                </a:solidFill>
              </a:rPr>
              <a:t>There are no clothes.</a:t>
            </a:r>
          </a:p>
        </p:txBody>
      </p:sp>
      <p:sp>
        <p:nvSpPr>
          <p:cNvPr id="2" name="TextBox 1">
            <a:extLst>
              <a:ext uri="{FF2B5EF4-FFF2-40B4-BE49-F238E27FC236}">
                <a16:creationId xmlns:a16="http://schemas.microsoft.com/office/drawing/2014/main" id="{90D8C201-8DE4-4702-8B56-A5A9ABC50DD4}"/>
              </a:ext>
            </a:extLst>
          </p:cNvPr>
          <p:cNvSpPr txBox="1"/>
          <p:nvPr/>
        </p:nvSpPr>
        <p:spPr>
          <a:xfrm>
            <a:off x="180000" y="2295507"/>
            <a:ext cx="2616200" cy="369332"/>
          </a:xfrm>
          <a:prstGeom prst="rect">
            <a:avLst/>
          </a:prstGeom>
          <a:solidFill>
            <a:schemeClr val="bg1"/>
          </a:solidFill>
        </p:spPr>
        <p:txBody>
          <a:bodyPr wrap="square" tIns="0" bIns="0" rtlCol="0">
            <a:spAutoFit/>
          </a:bodyPr>
          <a:lstStyle/>
          <a:p>
            <a:pPr algn="l"/>
            <a:r>
              <a:rPr lang="en-GB" sz="2400" dirty="0">
                <a:solidFill>
                  <a:schemeClr val="accent5">
                    <a:lumMod val="50000"/>
                  </a:schemeClr>
                </a:solidFill>
              </a:rPr>
              <a:t>_______________</a:t>
            </a:r>
          </a:p>
        </p:txBody>
      </p:sp>
      <p:sp>
        <p:nvSpPr>
          <p:cNvPr id="3" name="TextBox 2">
            <a:extLst>
              <a:ext uri="{FF2B5EF4-FFF2-40B4-BE49-F238E27FC236}">
                <a16:creationId xmlns:a16="http://schemas.microsoft.com/office/drawing/2014/main" id="{28C71B3F-9C8C-4FC7-9398-F92A11C91223}"/>
              </a:ext>
            </a:extLst>
          </p:cNvPr>
          <p:cNvSpPr txBox="1"/>
          <p:nvPr/>
        </p:nvSpPr>
        <p:spPr>
          <a:xfrm>
            <a:off x="178900" y="2664839"/>
            <a:ext cx="2842600" cy="369332"/>
          </a:xfrm>
          <a:prstGeom prst="rect">
            <a:avLst/>
          </a:prstGeom>
          <a:solidFill>
            <a:schemeClr val="bg1"/>
          </a:solidFill>
        </p:spPr>
        <p:txBody>
          <a:bodyPr wrap="square" tIns="0" bIns="0" rtlCol="0">
            <a:spAutoFit/>
          </a:bodyPr>
          <a:lstStyle/>
          <a:p>
            <a:pPr algn="l"/>
            <a:r>
              <a:rPr lang="en-GB" sz="2400" dirty="0">
                <a:solidFill>
                  <a:schemeClr val="accent5">
                    <a:lumMod val="50000"/>
                  </a:schemeClr>
                </a:solidFill>
              </a:rPr>
              <a:t>_______________</a:t>
            </a:r>
          </a:p>
        </p:txBody>
      </p:sp>
      <p:sp>
        <p:nvSpPr>
          <p:cNvPr id="5" name="TextBox 4">
            <a:extLst>
              <a:ext uri="{FF2B5EF4-FFF2-40B4-BE49-F238E27FC236}">
                <a16:creationId xmlns:a16="http://schemas.microsoft.com/office/drawing/2014/main" id="{C7664CBF-15C2-44A3-A4B9-13A608167028}"/>
              </a:ext>
            </a:extLst>
          </p:cNvPr>
          <p:cNvSpPr txBox="1"/>
          <p:nvPr/>
        </p:nvSpPr>
        <p:spPr>
          <a:xfrm>
            <a:off x="181100" y="3051673"/>
            <a:ext cx="2842600" cy="369332"/>
          </a:xfrm>
          <a:prstGeom prst="rect">
            <a:avLst/>
          </a:prstGeom>
          <a:solidFill>
            <a:schemeClr val="bg1"/>
          </a:solidFill>
        </p:spPr>
        <p:txBody>
          <a:bodyPr wrap="square" tIns="0" bIns="0" rtlCol="0">
            <a:spAutoFit/>
          </a:bodyPr>
          <a:lstStyle/>
          <a:p>
            <a:pPr algn="l"/>
            <a:r>
              <a:rPr lang="en-GB" sz="2400" dirty="0">
                <a:solidFill>
                  <a:schemeClr val="accent5">
                    <a:lumMod val="50000"/>
                  </a:schemeClr>
                </a:solidFill>
              </a:rPr>
              <a:t>_______________</a:t>
            </a:r>
          </a:p>
        </p:txBody>
      </p:sp>
      <p:sp>
        <p:nvSpPr>
          <p:cNvPr id="12" name="TextBox 11">
            <a:extLst>
              <a:ext uri="{FF2B5EF4-FFF2-40B4-BE49-F238E27FC236}">
                <a16:creationId xmlns:a16="http://schemas.microsoft.com/office/drawing/2014/main" id="{1753E0B2-02EF-460B-9328-CC53CDE38B75}"/>
              </a:ext>
            </a:extLst>
          </p:cNvPr>
          <p:cNvSpPr txBox="1"/>
          <p:nvPr/>
        </p:nvSpPr>
        <p:spPr>
          <a:xfrm>
            <a:off x="229700" y="4947790"/>
            <a:ext cx="3302000" cy="369332"/>
          </a:xfrm>
          <a:prstGeom prst="rect">
            <a:avLst/>
          </a:prstGeom>
          <a:solidFill>
            <a:schemeClr val="bg1"/>
          </a:solidFill>
        </p:spPr>
        <p:txBody>
          <a:bodyPr wrap="square" tIns="0" bIns="0" rtlCol="0">
            <a:spAutoFit/>
          </a:bodyPr>
          <a:lstStyle/>
          <a:p>
            <a:pPr algn="l"/>
            <a:r>
              <a:rPr lang="en-GB" sz="2400" dirty="0">
                <a:solidFill>
                  <a:schemeClr val="accent5">
                    <a:lumMod val="50000"/>
                  </a:schemeClr>
                </a:solidFill>
              </a:rPr>
              <a:t>_______________</a:t>
            </a:r>
          </a:p>
        </p:txBody>
      </p:sp>
      <p:sp>
        <p:nvSpPr>
          <p:cNvPr id="14" name="TextBox 13">
            <a:extLst>
              <a:ext uri="{FF2B5EF4-FFF2-40B4-BE49-F238E27FC236}">
                <a16:creationId xmlns:a16="http://schemas.microsoft.com/office/drawing/2014/main" id="{09204913-AF71-412C-A119-074D7AAA32C1}"/>
              </a:ext>
            </a:extLst>
          </p:cNvPr>
          <p:cNvSpPr txBox="1"/>
          <p:nvPr/>
        </p:nvSpPr>
        <p:spPr>
          <a:xfrm>
            <a:off x="228600" y="5317122"/>
            <a:ext cx="3302000" cy="369332"/>
          </a:xfrm>
          <a:prstGeom prst="rect">
            <a:avLst/>
          </a:prstGeom>
          <a:solidFill>
            <a:schemeClr val="bg1"/>
          </a:solidFill>
        </p:spPr>
        <p:txBody>
          <a:bodyPr wrap="square" tIns="0" bIns="0" rtlCol="0">
            <a:spAutoFit/>
          </a:bodyPr>
          <a:lstStyle/>
          <a:p>
            <a:pPr algn="l"/>
            <a:r>
              <a:rPr lang="en-GB" sz="2400" dirty="0">
                <a:solidFill>
                  <a:schemeClr val="accent5">
                    <a:lumMod val="50000"/>
                  </a:schemeClr>
                </a:solidFill>
              </a:rPr>
              <a:t>_______________</a:t>
            </a:r>
          </a:p>
        </p:txBody>
      </p:sp>
      <p:sp>
        <p:nvSpPr>
          <p:cNvPr id="16" name="TextBox 15">
            <a:extLst>
              <a:ext uri="{FF2B5EF4-FFF2-40B4-BE49-F238E27FC236}">
                <a16:creationId xmlns:a16="http://schemas.microsoft.com/office/drawing/2014/main" id="{72B662EC-F6AE-43D7-BD06-19B66F5CB979}"/>
              </a:ext>
            </a:extLst>
          </p:cNvPr>
          <p:cNvSpPr txBox="1"/>
          <p:nvPr/>
        </p:nvSpPr>
        <p:spPr>
          <a:xfrm>
            <a:off x="228600" y="5703956"/>
            <a:ext cx="3587748" cy="369332"/>
          </a:xfrm>
          <a:prstGeom prst="rect">
            <a:avLst/>
          </a:prstGeom>
          <a:solidFill>
            <a:schemeClr val="bg1"/>
          </a:solidFill>
        </p:spPr>
        <p:txBody>
          <a:bodyPr wrap="square" tIns="0" bIns="0" rtlCol="0">
            <a:spAutoFit/>
          </a:bodyPr>
          <a:lstStyle/>
          <a:p>
            <a:pPr algn="l"/>
            <a:r>
              <a:rPr lang="en-GB" sz="2400" dirty="0">
                <a:solidFill>
                  <a:schemeClr val="accent5">
                    <a:lumMod val="50000"/>
                  </a:schemeClr>
                </a:solidFill>
              </a:rPr>
              <a:t>_______________</a:t>
            </a:r>
          </a:p>
        </p:txBody>
      </p:sp>
      <p:pic>
        <p:nvPicPr>
          <p:cNvPr id="1026" name="Picture 2" descr="Door, Glass Door, Glazed Door, Entrance Door">
            <a:extLst>
              <a:ext uri="{FF2B5EF4-FFF2-40B4-BE49-F238E27FC236}">
                <a16:creationId xmlns:a16="http://schemas.microsoft.com/office/drawing/2014/main" id="{2C3B0A2A-6CEB-408A-85C9-4F6556EAD8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5270" y="2343827"/>
            <a:ext cx="548948" cy="9570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mputer, Desktop, Workstation, Office, Hardware">
            <a:extLst>
              <a:ext uri="{FF2B5EF4-FFF2-40B4-BE49-F238E27FC236}">
                <a16:creationId xmlns:a16="http://schemas.microsoft.com/office/drawing/2014/main" id="{CA255E7C-4828-4C4A-A936-1419104709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86523" y="1894463"/>
            <a:ext cx="1012686" cy="8276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thesline Laundry Hang - Free vector graphic on Pixabay">
            <a:extLst>
              <a:ext uri="{FF2B5EF4-FFF2-40B4-BE49-F238E27FC236}">
                <a16:creationId xmlns:a16="http://schemas.microsoft.com/office/drawing/2014/main" id="{40B290C1-515A-4EAF-B079-8470C9B2A9C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1693" y="2804153"/>
            <a:ext cx="1321213" cy="69638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heck, Correct, Green, Mark, Tick">
            <a:extLst>
              <a:ext uri="{FF2B5EF4-FFF2-40B4-BE49-F238E27FC236}">
                <a16:creationId xmlns:a16="http://schemas.microsoft.com/office/drawing/2014/main" id="{96A805E1-B13E-443D-9437-AE2275A50A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52347" y="3152347"/>
            <a:ext cx="608374" cy="6963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oor, Glass Door, Glazed Door, Entrance Door">
            <a:extLst>
              <a:ext uri="{FF2B5EF4-FFF2-40B4-BE49-F238E27FC236}">
                <a16:creationId xmlns:a16="http://schemas.microsoft.com/office/drawing/2014/main" id="{5F7C4725-2381-4B2A-856B-FBDDD5171D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5270" y="4672130"/>
            <a:ext cx="548948" cy="9570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omputer, Desktop, Workstation, Office, Hardware">
            <a:extLst>
              <a:ext uri="{FF2B5EF4-FFF2-40B4-BE49-F238E27FC236}">
                <a16:creationId xmlns:a16="http://schemas.microsoft.com/office/drawing/2014/main" id="{97815E87-5430-4F31-8B21-1D5B021702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86523" y="4222766"/>
            <a:ext cx="1012686" cy="8276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lothesline Laundry Hang - Free vector graphic on Pixabay">
            <a:extLst>
              <a:ext uri="{FF2B5EF4-FFF2-40B4-BE49-F238E27FC236}">
                <a16:creationId xmlns:a16="http://schemas.microsoft.com/office/drawing/2014/main" id="{902E3EF0-5776-48DA-88B5-4488EFA7D1F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1693" y="5132456"/>
            <a:ext cx="1321213" cy="6963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Abort, Delete, No, Cancel, Locked, Blocked, Prohibited">
            <a:extLst>
              <a:ext uri="{FF2B5EF4-FFF2-40B4-BE49-F238E27FC236}">
                <a16:creationId xmlns:a16="http://schemas.microsoft.com/office/drawing/2014/main" id="{EDDE216B-C6D4-4D87-ABAE-8BF1FF17BC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11436" y="5705084"/>
            <a:ext cx="489745" cy="489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83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3" end="1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2" nodeType="clickEffect">
                                  <p:stCondLst>
                                    <p:cond delay="0"/>
                                  </p:stCondLst>
                                  <p:childTnLst>
                                    <p:set>
                                      <p:cBhvr>
                                        <p:cTn id="52" dur="1" fill="hold">
                                          <p:stCondLst>
                                            <p:cond delay="0"/>
                                          </p:stCondLst>
                                        </p:cTn>
                                        <p:tgtEl>
                                          <p:spTgt spid="1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2" nodeType="clickEffect">
                                  <p:stCondLst>
                                    <p:cond delay="0"/>
                                  </p:stCondLst>
                                  <p:childTnLst>
                                    <p:set>
                                      <p:cBhvr>
                                        <p:cTn id="56" dur="1" fill="hold">
                                          <p:stCondLst>
                                            <p:cond delay="0"/>
                                          </p:stCondLst>
                                        </p:cTn>
                                        <p:tgtEl>
                                          <p:spTgt spid="1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2" nodeType="clickEffect">
                                  <p:stCondLst>
                                    <p:cond delay="0"/>
                                  </p:stCondLst>
                                  <p:childTnLst>
                                    <p:set>
                                      <p:cBhvr>
                                        <p:cTn id="6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12" grpId="0" animBg="1"/>
      <p:bldP spid="12" grpId="1" animBg="1"/>
      <p:bldP spid="12" grpId="2" animBg="1"/>
      <p:bldP spid="14" grpId="0" animBg="1"/>
      <p:bldP spid="14" grpId="1" animBg="1"/>
      <p:bldP spid="14" grpId="2" animBg="1"/>
      <p:bldP spid="16" grpId="0" animBg="1"/>
      <p:bldP spid="16" grpId="1" animBg="1"/>
      <p:bldP spid="16" grpId="2"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E89A226C-E877-4824-ACEB-6AF6E1F55523}"/>
              </a:ext>
            </a:extLst>
          </p:cNvPr>
          <p:cNvGraphicFramePr>
            <a:graphicFrameLocks noGrp="1"/>
          </p:cNvGraphicFramePr>
          <p:nvPr>
            <p:extLst>
              <p:ext uri="{D42A27DB-BD31-4B8C-83A1-F6EECF244321}">
                <p14:modId xmlns:p14="http://schemas.microsoft.com/office/powerpoint/2010/main" val="3938503799"/>
              </p:ext>
            </p:extLst>
          </p:nvPr>
        </p:nvGraphicFramePr>
        <p:xfrm>
          <a:off x="5722706" y="1296000"/>
          <a:ext cx="6187214" cy="4841586"/>
        </p:xfrm>
        <a:graphic>
          <a:graphicData uri="http://schemas.openxmlformats.org/drawingml/2006/table">
            <a:tbl>
              <a:tblPr firstRow="1" bandRow="1">
                <a:tableStyleId>{21E4AEA4-8DFA-4A89-87EB-49C32662AFE0}</a:tableStyleId>
              </a:tblPr>
              <a:tblGrid>
                <a:gridCol w="679941">
                  <a:extLst>
                    <a:ext uri="{9D8B030D-6E8A-4147-A177-3AD203B41FA5}">
                      <a16:colId xmlns:a16="http://schemas.microsoft.com/office/drawing/2014/main" val="2607353726"/>
                    </a:ext>
                  </a:extLst>
                </a:gridCol>
                <a:gridCol w="2148515">
                  <a:extLst>
                    <a:ext uri="{9D8B030D-6E8A-4147-A177-3AD203B41FA5}">
                      <a16:colId xmlns:a16="http://schemas.microsoft.com/office/drawing/2014/main" val="1600817978"/>
                    </a:ext>
                  </a:extLst>
                </a:gridCol>
                <a:gridCol w="1679379">
                  <a:extLst>
                    <a:ext uri="{9D8B030D-6E8A-4147-A177-3AD203B41FA5}">
                      <a16:colId xmlns:a16="http://schemas.microsoft.com/office/drawing/2014/main" val="4128092149"/>
                    </a:ext>
                  </a:extLst>
                </a:gridCol>
                <a:gridCol w="1679379">
                  <a:extLst>
                    <a:ext uri="{9D8B030D-6E8A-4147-A177-3AD203B41FA5}">
                      <a16:colId xmlns:a16="http://schemas.microsoft.com/office/drawing/2014/main" val="2609792770"/>
                    </a:ext>
                  </a:extLst>
                </a:gridCol>
              </a:tblGrid>
              <a:tr h="537954">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mn-lt"/>
                          <a:ea typeface="+mn-ea"/>
                          <a:cs typeface="+mn-cs"/>
                        </a:rPr>
                        <a:t>il</a:t>
                      </a:r>
                      <a:r>
                        <a:rPr kumimoji="0" lang="en-GB" sz="2000" b="1" i="0" u="none" strike="noStrike" kern="1200" cap="none" spc="0" normalizeH="0" baseline="0" noProof="0" dirty="0">
                          <a:ln>
                            <a:noFill/>
                          </a:ln>
                          <a:solidFill>
                            <a:prstClr val="white"/>
                          </a:solidFill>
                          <a:effectLst/>
                          <a:uLnTx/>
                          <a:uFillTx/>
                          <a:latin typeface="+mn-lt"/>
                          <a:ea typeface="+mn-ea"/>
                          <a:cs typeface="+mn-cs"/>
                        </a:rPr>
                        <a:t>  y 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il</a:t>
                      </a:r>
                      <a:r>
                        <a:rPr lang="en-GB" sz="2000" dirty="0"/>
                        <a:t> </a:t>
                      </a:r>
                      <a:r>
                        <a:rPr lang="en-GB" sz="2000" dirty="0" err="1"/>
                        <a:t>n’y</a:t>
                      </a:r>
                      <a:r>
                        <a:rPr lang="en-GB" sz="2000" dirty="0"/>
                        <a:t> a pas</a:t>
                      </a:r>
                      <a:endParaRPr lang="en-GB" sz="2000" b="0" dirty="0"/>
                    </a:p>
                  </a:txBody>
                  <a:tcPr anchor="ctr"/>
                </a:tc>
                <a:extLst>
                  <a:ext uri="{0D108BD9-81ED-4DB2-BD59-A6C34878D82A}">
                    <a16:rowId xmlns:a16="http://schemas.microsoft.com/office/drawing/2014/main" val="1153431983"/>
                  </a:ext>
                </a:extLst>
              </a:tr>
              <a:tr h="537954">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537954">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537954">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537954">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537954">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537954">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537954">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537954">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10" name="Action Button: Custom 16">
            <a:hlinkClick r:id="" action="ppaction://noaction" highlightClick="1">
              <a:snd r:embed="rId3" name="negation 1. beep.wav"/>
            </a:hlinkClick>
            <a:extLst>
              <a:ext uri="{FF2B5EF4-FFF2-40B4-BE49-F238E27FC236}">
                <a16:creationId xmlns:a16="http://schemas.microsoft.com/office/drawing/2014/main" id="{C7F5BBE9-BF37-4908-925E-1927F5415045}"/>
              </a:ext>
            </a:extLst>
          </p:cNvPr>
          <p:cNvSpPr/>
          <p:nvPr/>
        </p:nvSpPr>
        <p:spPr>
          <a:xfrm>
            <a:off x="5890241" y="187843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2" name="Picture 11" descr="green checkmark">
            <a:extLst>
              <a:ext uri="{FF2B5EF4-FFF2-40B4-BE49-F238E27FC236}">
                <a16:creationId xmlns:a16="http://schemas.microsoft.com/office/drawing/2014/main" id="{76545AA5-46B4-4594-B3C3-ED60BEA98E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5364" y="1980142"/>
            <a:ext cx="282522" cy="294294"/>
          </a:xfrm>
          <a:prstGeom prst="rect">
            <a:avLst/>
          </a:prstGeom>
        </p:spPr>
      </p:pic>
      <p:sp>
        <p:nvSpPr>
          <p:cNvPr id="13" name="Action Button: Custom 16">
            <a:hlinkClick r:id="" action="ppaction://noaction" highlightClick="1">
              <a:snd r:embed="rId5" name="negation 2. beep.wav"/>
            </a:hlinkClick>
            <a:extLst>
              <a:ext uri="{FF2B5EF4-FFF2-40B4-BE49-F238E27FC236}">
                <a16:creationId xmlns:a16="http://schemas.microsoft.com/office/drawing/2014/main" id="{EFE89137-0409-4688-97CA-D73F587BD3F9}"/>
              </a:ext>
            </a:extLst>
          </p:cNvPr>
          <p:cNvSpPr/>
          <p:nvPr/>
        </p:nvSpPr>
        <p:spPr>
          <a:xfrm>
            <a:off x="5882125" y="24209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5" name="Picture 14" descr="green checkmark">
            <a:extLst>
              <a:ext uri="{FF2B5EF4-FFF2-40B4-BE49-F238E27FC236}">
                <a16:creationId xmlns:a16="http://schemas.microsoft.com/office/drawing/2014/main" id="{04D12C8E-BFB6-4420-8531-73AC1BA8B5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2264" y="2472929"/>
            <a:ext cx="282522" cy="294294"/>
          </a:xfrm>
          <a:prstGeom prst="rect">
            <a:avLst/>
          </a:prstGeom>
        </p:spPr>
      </p:pic>
      <p:sp>
        <p:nvSpPr>
          <p:cNvPr id="16" name="Action Button: Custom 16">
            <a:hlinkClick r:id="" action="ppaction://noaction" highlightClick="1">
              <a:snd r:embed="rId6" name="negation 3. beep.wav"/>
            </a:hlinkClick>
            <a:extLst>
              <a:ext uri="{FF2B5EF4-FFF2-40B4-BE49-F238E27FC236}">
                <a16:creationId xmlns:a16="http://schemas.microsoft.com/office/drawing/2014/main" id="{F427AD81-80D6-4868-B475-8F5BD1048ABF}"/>
              </a:ext>
            </a:extLst>
          </p:cNvPr>
          <p:cNvSpPr/>
          <p:nvPr/>
        </p:nvSpPr>
        <p:spPr>
          <a:xfrm>
            <a:off x="5880047" y="296340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8" name="Picture 17" descr="green checkmark">
            <a:extLst>
              <a:ext uri="{FF2B5EF4-FFF2-40B4-BE49-F238E27FC236}">
                <a16:creationId xmlns:a16="http://schemas.microsoft.com/office/drawing/2014/main" id="{14C2C811-A14F-4255-A09F-C7EE9CDFD5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2264" y="3016759"/>
            <a:ext cx="282522" cy="294294"/>
          </a:xfrm>
          <a:prstGeom prst="rect">
            <a:avLst/>
          </a:prstGeom>
        </p:spPr>
      </p:pic>
      <p:sp>
        <p:nvSpPr>
          <p:cNvPr id="19" name="Action Button: Custom 16">
            <a:hlinkClick r:id="" action="ppaction://noaction" highlightClick="1">
              <a:snd r:embed="rId7" name="negation 4. beep.wav"/>
            </a:hlinkClick>
            <a:extLst>
              <a:ext uri="{FF2B5EF4-FFF2-40B4-BE49-F238E27FC236}">
                <a16:creationId xmlns:a16="http://schemas.microsoft.com/office/drawing/2014/main" id="{6AB825D3-EC1F-48AC-850A-611D9C43D22A}"/>
              </a:ext>
            </a:extLst>
          </p:cNvPr>
          <p:cNvSpPr/>
          <p:nvPr/>
        </p:nvSpPr>
        <p:spPr>
          <a:xfrm>
            <a:off x="5880047" y="35058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1" name="Picture 20" descr="green checkmark">
            <a:extLst>
              <a:ext uri="{FF2B5EF4-FFF2-40B4-BE49-F238E27FC236}">
                <a16:creationId xmlns:a16="http://schemas.microsoft.com/office/drawing/2014/main" id="{9117E3F0-F364-47C7-AD58-ED918196F7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5364" y="3569646"/>
            <a:ext cx="282522" cy="294294"/>
          </a:xfrm>
          <a:prstGeom prst="rect">
            <a:avLst/>
          </a:prstGeom>
        </p:spPr>
      </p:pic>
      <p:sp>
        <p:nvSpPr>
          <p:cNvPr id="22" name="Action Button: Custom 16">
            <a:hlinkClick r:id="" action="ppaction://noaction" highlightClick="1">
              <a:snd r:embed="rId8" name="negation 5. beep.wav"/>
            </a:hlinkClick>
            <a:extLst>
              <a:ext uri="{FF2B5EF4-FFF2-40B4-BE49-F238E27FC236}">
                <a16:creationId xmlns:a16="http://schemas.microsoft.com/office/drawing/2014/main" id="{3FCDA6BE-A207-4A78-8AFB-ABCB117EA118}"/>
              </a:ext>
            </a:extLst>
          </p:cNvPr>
          <p:cNvSpPr/>
          <p:nvPr/>
        </p:nvSpPr>
        <p:spPr>
          <a:xfrm>
            <a:off x="5880047" y="404838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4" name="Picture 23" descr="green checkmark">
            <a:extLst>
              <a:ext uri="{FF2B5EF4-FFF2-40B4-BE49-F238E27FC236}">
                <a16:creationId xmlns:a16="http://schemas.microsoft.com/office/drawing/2014/main" id="{B92792E4-EECA-4D7E-86AC-ECCDDCDA18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5364" y="4099233"/>
            <a:ext cx="282522" cy="294294"/>
          </a:xfrm>
          <a:prstGeom prst="rect">
            <a:avLst/>
          </a:prstGeom>
        </p:spPr>
      </p:pic>
      <p:sp>
        <p:nvSpPr>
          <p:cNvPr id="25" name="Action Button: Custom 16">
            <a:hlinkClick r:id="" action="ppaction://noaction" highlightClick="1">
              <a:snd r:embed="rId9" name="negation 6. beep.wav"/>
            </a:hlinkClick>
            <a:extLst>
              <a:ext uri="{FF2B5EF4-FFF2-40B4-BE49-F238E27FC236}">
                <a16:creationId xmlns:a16="http://schemas.microsoft.com/office/drawing/2014/main" id="{4CBAB29E-F269-4DBD-ACEE-6AAB2C8DE41E}"/>
              </a:ext>
            </a:extLst>
          </p:cNvPr>
          <p:cNvSpPr/>
          <p:nvPr/>
        </p:nvSpPr>
        <p:spPr>
          <a:xfrm>
            <a:off x="5884841" y="459086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7" name="Picture 26" descr="green checkmark">
            <a:extLst>
              <a:ext uri="{FF2B5EF4-FFF2-40B4-BE49-F238E27FC236}">
                <a16:creationId xmlns:a16="http://schemas.microsoft.com/office/drawing/2014/main" id="{EAD0593A-AE8A-406E-BAD4-D3DB90931A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5364" y="4641719"/>
            <a:ext cx="282522" cy="294294"/>
          </a:xfrm>
          <a:prstGeom prst="rect">
            <a:avLst/>
          </a:prstGeom>
        </p:spPr>
      </p:pic>
      <p:sp>
        <p:nvSpPr>
          <p:cNvPr id="28" name="Action Button: Custom 16">
            <a:hlinkClick r:id="" action="ppaction://noaction" highlightClick="1">
              <a:snd r:embed="rId10" name="negation 7. beep.wav"/>
            </a:hlinkClick>
            <a:extLst>
              <a:ext uri="{FF2B5EF4-FFF2-40B4-BE49-F238E27FC236}">
                <a16:creationId xmlns:a16="http://schemas.microsoft.com/office/drawing/2014/main" id="{6FFE595F-B40F-44F4-B7D7-EE9F56A42C74}"/>
              </a:ext>
            </a:extLst>
          </p:cNvPr>
          <p:cNvSpPr/>
          <p:nvPr/>
        </p:nvSpPr>
        <p:spPr>
          <a:xfrm>
            <a:off x="5890241" y="513335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30" name="Picture 29" descr="green checkmark">
            <a:extLst>
              <a:ext uri="{FF2B5EF4-FFF2-40B4-BE49-F238E27FC236}">
                <a16:creationId xmlns:a16="http://schemas.microsoft.com/office/drawing/2014/main" id="{81F6D6DA-C406-48B6-962C-6EA5AC2FEA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2264" y="5159761"/>
            <a:ext cx="282522" cy="294294"/>
          </a:xfrm>
          <a:prstGeom prst="rect">
            <a:avLst/>
          </a:prstGeom>
        </p:spPr>
      </p:pic>
      <p:sp>
        <p:nvSpPr>
          <p:cNvPr id="31" name="Action Button: Custom 16">
            <a:hlinkClick r:id="" action="ppaction://noaction" highlightClick="1">
              <a:snd r:embed="rId11" name="negation 8. beep_edited.wav"/>
            </a:hlinkClick>
            <a:extLst>
              <a:ext uri="{FF2B5EF4-FFF2-40B4-BE49-F238E27FC236}">
                <a16:creationId xmlns:a16="http://schemas.microsoft.com/office/drawing/2014/main" id="{25D22EF1-7050-4709-B014-52CE436ACA08}"/>
              </a:ext>
            </a:extLst>
          </p:cNvPr>
          <p:cNvSpPr/>
          <p:nvPr/>
        </p:nvSpPr>
        <p:spPr>
          <a:xfrm>
            <a:off x="5880047" y="567583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3" name="Picture 32" descr="green checkmark">
            <a:extLst>
              <a:ext uri="{FF2B5EF4-FFF2-40B4-BE49-F238E27FC236}">
                <a16:creationId xmlns:a16="http://schemas.microsoft.com/office/drawing/2014/main" id="{10E5DEF3-210B-44A7-BF10-6D75A8D94E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2264" y="5716889"/>
            <a:ext cx="282522" cy="29429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a:t>
            </a:r>
            <a:r>
              <a:rPr lang="en-GB" sz="3600" b="1" dirty="0" err="1">
                <a:solidFill>
                  <a:prstClr val="white"/>
                </a:solidFill>
              </a:rPr>
              <a:t>école</a:t>
            </a:r>
            <a:r>
              <a:rPr lang="en-GB" sz="3600" b="1" dirty="0">
                <a:solidFill>
                  <a:prstClr val="white"/>
                </a:solidFill>
              </a:rPr>
              <a:t> de </a:t>
            </a:r>
            <a:r>
              <a:rPr lang="en-GB" sz="3600" b="1" dirty="0" err="1">
                <a:solidFill>
                  <a:prstClr val="white"/>
                </a:solidFill>
              </a:rPr>
              <a:t>Léa</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80000" y="1296000"/>
            <a:ext cx="5252920" cy="1015663"/>
          </a:xfrm>
          <a:prstGeom prst="rect">
            <a:avLst/>
          </a:prstGeom>
          <a:noFill/>
        </p:spPr>
        <p:txBody>
          <a:bodyPr wrap="square" rtlCol="0">
            <a:spAutoFit/>
          </a:bodyPr>
          <a:lstStyle/>
          <a:p>
            <a:pPr lvl="0"/>
            <a:r>
              <a:rPr lang="en-US" sz="2000" dirty="0" err="1">
                <a:solidFill>
                  <a:srgbClr val="4472C4">
                    <a:lumMod val="50000"/>
                  </a:srgbClr>
                </a:solidFill>
              </a:rPr>
              <a:t>Léa</a:t>
            </a:r>
            <a:r>
              <a:rPr lang="en-US" sz="2000" dirty="0">
                <a:solidFill>
                  <a:srgbClr val="4472C4">
                    <a:lumMod val="50000"/>
                  </a:srgbClr>
                </a:solidFill>
              </a:rPr>
              <a:t> </a:t>
            </a:r>
            <a:r>
              <a:rPr lang="en-US" sz="2000" dirty="0" err="1">
                <a:solidFill>
                  <a:srgbClr val="4472C4">
                    <a:lumMod val="50000"/>
                  </a:srgbClr>
                </a:solidFill>
              </a:rPr>
              <a:t>montre</a:t>
            </a:r>
            <a:r>
              <a:rPr lang="en-US" sz="2000" dirty="0">
                <a:solidFill>
                  <a:srgbClr val="4472C4">
                    <a:lumMod val="50000"/>
                  </a:srgbClr>
                </a:solidFill>
              </a:rPr>
              <a:t> </a:t>
            </a:r>
            <a:r>
              <a:rPr lang="en-US" sz="2000" dirty="0" err="1">
                <a:solidFill>
                  <a:srgbClr val="4472C4">
                    <a:lumMod val="50000"/>
                  </a:srgbClr>
                </a:solidFill>
              </a:rPr>
              <a:t>l’école</a:t>
            </a:r>
            <a:r>
              <a:rPr lang="en-US" sz="2000" dirty="0">
                <a:solidFill>
                  <a:srgbClr val="4472C4">
                    <a:lumMod val="50000"/>
                  </a:srgbClr>
                </a:solidFill>
              </a:rPr>
              <a:t> à </a:t>
            </a:r>
            <a:r>
              <a:rPr lang="en-US" sz="2000" dirty="0" err="1">
                <a:solidFill>
                  <a:srgbClr val="4472C4">
                    <a:lumMod val="50000"/>
                  </a:srgbClr>
                </a:solidFill>
              </a:rPr>
              <a:t>une</a:t>
            </a:r>
            <a:r>
              <a:rPr lang="en-US" sz="2000" dirty="0">
                <a:solidFill>
                  <a:srgbClr val="4472C4">
                    <a:lumMod val="50000"/>
                  </a:srgbClr>
                </a:solidFill>
              </a:rPr>
              <a:t> nouvelle </a:t>
            </a:r>
            <a:r>
              <a:rPr lang="en-US" sz="2000" dirty="0" err="1">
                <a:solidFill>
                  <a:srgbClr val="4472C4">
                    <a:lumMod val="50000"/>
                  </a:srgbClr>
                </a:solidFill>
              </a:rPr>
              <a:t>élève</a:t>
            </a:r>
            <a:r>
              <a:rPr lang="en-US" sz="2000" dirty="0">
                <a:solidFill>
                  <a:srgbClr val="4472C4">
                    <a:lumMod val="50000"/>
                  </a:srgbClr>
                </a:solidFill>
              </a:rPr>
              <a:t>. </a:t>
            </a:r>
          </a:p>
          <a:p>
            <a:pPr lvl="0"/>
            <a:endParaRPr lang="en-US" sz="2000" dirty="0">
              <a:solidFill>
                <a:srgbClr val="4472C4">
                  <a:lumMod val="50000"/>
                </a:srgbClr>
              </a:solidFill>
            </a:endParaRPr>
          </a:p>
          <a:p>
            <a:pPr lvl="0"/>
            <a:r>
              <a:rPr lang="en-US" sz="2000" dirty="0">
                <a:solidFill>
                  <a:srgbClr val="4472C4">
                    <a:lumMod val="50000"/>
                  </a:srgbClr>
                </a:solidFill>
              </a:rPr>
              <a:t>Il y a quoi ? Il </a:t>
            </a:r>
            <a:r>
              <a:rPr lang="en-US" sz="2000" dirty="0" err="1">
                <a:solidFill>
                  <a:srgbClr val="4472C4">
                    <a:lumMod val="50000"/>
                  </a:srgbClr>
                </a:solidFill>
              </a:rPr>
              <a:t>n’y</a:t>
            </a:r>
            <a:r>
              <a:rPr lang="en-US" sz="2000" dirty="0">
                <a:solidFill>
                  <a:srgbClr val="4472C4">
                    <a:lumMod val="50000"/>
                  </a:srgbClr>
                </a:solidFill>
              </a:rPr>
              <a:t> a pas quoi ?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5" name="Picture 2" descr="School Design, Building, Learning, Architecture">
            <a:extLst>
              <a:ext uri="{FF2B5EF4-FFF2-40B4-BE49-F238E27FC236}">
                <a16:creationId xmlns:a16="http://schemas.microsoft.com/office/drawing/2014/main" id="{ABAC337E-7CB0-4252-ABDF-A52BC6AE4AA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9530" y="2662759"/>
            <a:ext cx="4877226" cy="24386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ree&#10;&#10;Description automatically generated">
            <a:extLst>
              <a:ext uri="{FF2B5EF4-FFF2-40B4-BE49-F238E27FC236}">
                <a16:creationId xmlns:a16="http://schemas.microsoft.com/office/drawing/2014/main" id="{F98653CE-E759-4CD9-ACB5-2CFF929ACB8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80391" y="434852"/>
            <a:ext cx="1212230" cy="1212230"/>
          </a:xfrm>
          <a:prstGeom prst="rect">
            <a:avLst/>
          </a:prstGeom>
        </p:spPr>
      </p:pic>
      <p:pic>
        <p:nvPicPr>
          <p:cNvPr id="39" name="Picture 38" descr="A close up of a logo&#10;&#10;Description automatically generated">
            <a:extLst>
              <a:ext uri="{FF2B5EF4-FFF2-40B4-BE49-F238E27FC236}">
                <a16:creationId xmlns:a16="http://schemas.microsoft.com/office/drawing/2014/main" id="{5C9A8DDD-40E9-4FF9-BFA8-FDDA7C83BC4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16313" y="440326"/>
            <a:ext cx="1206756" cy="1206756"/>
          </a:xfrm>
          <a:prstGeom prst="rect">
            <a:avLst/>
          </a:prstGeom>
        </p:spPr>
      </p:pic>
      <p:pic>
        <p:nvPicPr>
          <p:cNvPr id="2054" name="Picture 6" descr="Computer, Desktop, Workstation, Office, Hardware">
            <a:extLst>
              <a:ext uri="{FF2B5EF4-FFF2-40B4-BE49-F238E27FC236}">
                <a16:creationId xmlns:a16="http://schemas.microsoft.com/office/drawing/2014/main" id="{9DE93D1B-8117-4C7F-AB12-BB1DA0F1B24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83594" y="1878436"/>
            <a:ext cx="558235" cy="45622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Computer, Desktop, Workstation, Office, Hardware">
            <a:extLst>
              <a:ext uri="{FF2B5EF4-FFF2-40B4-BE49-F238E27FC236}">
                <a16:creationId xmlns:a16="http://schemas.microsoft.com/office/drawing/2014/main" id="{AED475CB-21B1-4EC7-9088-AF594AE043F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56561" y="1878436"/>
            <a:ext cx="558235" cy="4562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cd, Monitor, Screen, Flat, Display, Computer, Tv">
            <a:extLst>
              <a:ext uri="{FF2B5EF4-FFF2-40B4-BE49-F238E27FC236}">
                <a16:creationId xmlns:a16="http://schemas.microsoft.com/office/drawing/2014/main" id="{B5B60289-64CF-426F-BBA7-1A9C7F2DA0F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22085" y="2420922"/>
            <a:ext cx="636838" cy="48367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uit Bowl, Fruits, Food, Fresh, Diet, Bowl, Nutrition">
            <a:extLst>
              <a:ext uri="{FF2B5EF4-FFF2-40B4-BE49-F238E27FC236}">
                <a16:creationId xmlns:a16="http://schemas.microsoft.com/office/drawing/2014/main" id="{C2238E9F-6ADE-45CE-848F-95BAF503546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11507" y="2990862"/>
            <a:ext cx="660643" cy="41359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Dog, Puppy, Cute, Cartoon, Character, Doggie">
            <a:extLst>
              <a:ext uri="{FF2B5EF4-FFF2-40B4-BE49-F238E27FC236}">
                <a16:creationId xmlns:a16="http://schemas.microsoft.com/office/drawing/2014/main" id="{549477C6-5A56-4424-A6F1-6096320FD693}"/>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122085" y="3472154"/>
            <a:ext cx="535744" cy="50226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icycle Clip Art">
            <a:extLst>
              <a:ext uri="{FF2B5EF4-FFF2-40B4-BE49-F238E27FC236}">
                <a16:creationId xmlns:a16="http://schemas.microsoft.com/office/drawing/2014/main" id="{EC210B55-11BC-43A8-AD7A-D7C4BFA17CF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882427" y="4049664"/>
            <a:ext cx="535744" cy="3785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6" descr="Bicycle Clip Art">
            <a:extLst>
              <a:ext uri="{FF2B5EF4-FFF2-40B4-BE49-F238E27FC236}">
                <a16:creationId xmlns:a16="http://schemas.microsoft.com/office/drawing/2014/main" id="{097AB35B-F687-45E9-AFF5-8766140DBD1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545747" y="4049664"/>
            <a:ext cx="535744" cy="37859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Red Car Hatchback Clip Art">
            <a:extLst>
              <a:ext uri="{FF2B5EF4-FFF2-40B4-BE49-F238E27FC236}">
                <a16:creationId xmlns:a16="http://schemas.microsoft.com/office/drawing/2014/main" id="{783EE4CA-9292-4784-8519-02D208ACE8E8}"/>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054023" y="4560264"/>
            <a:ext cx="765670" cy="45429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A picture containing shirt&#10;&#10;Description automatically generated">
            <a:extLst>
              <a:ext uri="{FF2B5EF4-FFF2-40B4-BE49-F238E27FC236}">
                <a16:creationId xmlns:a16="http://schemas.microsoft.com/office/drawing/2014/main" id="{23C9847E-69A6-4B86-9C60-1E95EFE68A6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930695" y="4981663"/>
            <a:ext cx="558235" cy="558235"/>
          </a:xfrm>
          <a:prstGeom prst="rect">
            <a:avLst/>
          </a:prstGeom>
        </p:spPr>
      </p:pic>
      <p:pic>
        <p:nvPicPr>
          <p:cNvPr id="46" name="Picture 45" descr="A picture containing shirt&#10;&#10;Description automatically generated">
            <a:extLst>
              <a:ext uri="{FF2B5EF4-FFF2-40B4-BE49-F238E27FC236}">
                <a16:creationId xmlns:a16="http://schemas.microsoft.com/office/drawing/2014/main" id="{92541D58-826B-463E-8DAB-33FD6DBD910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534501" y="5014106"/>
            <a:ext cx="558235" cy="558235"/>
          </a:xfrm>
          <a:prstGeom prst="rect">
            <a:avLst/>
          </a:prstGeom>
        </p:spPr>
      </p:pic>
      <p:pic>
        <p:nvPicPr>
          <p:cNvPr id="2068" name="Picture 20" descr="Iphone, Iphone 6S, Smartphone, Mobile, Apple">
            <a:extLst>
              <a:ext uri="{FF2B5EF4-FFF2-40B4-BE49-F238E27FC236}">
                <a16:creationId xmlns:a16="http://schemas.microsoft.com/office/drawing/2014/main" id="{9B6F2339-D6D7-4B0A-BF8F-D3489C39EA89}"/>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1302968">
            <a:off x="7089002" y="5647329"/>
            <a:ext cx="241618" cy="48323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0" descr="Iphone, Iphone 6S, Smartphone, Mobile, Apple">
            <a:extLst>
              <a:ext uri="{FF2B5EF4-FFF2-40B4-BE49-F238E27FC236}">
                <a16:creationId xmlns:a16="http://schemas.microsoft.com/office/drawing/2014/main" id="{745F81DD-7743-4761-902A-008FFC090B41}"/>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1302968">
            <a:off x="7497246" y="5626797"/>
            <a:ext cx="241618" cy="48323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A close up of a logo&#10;&#10;Description automatically generated">
            <a:extLst>
              <a:ext uri="{FF2B5EF4-FFF2-40B4-BE49-F238E27FC236}">
                <a16:creationId xmlns:a16="http://schemas.microsoft.com/office/drawing/2014/main" id="{ED6B183F-2232-468A-9489-74A48648CD4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894277" y="4171152"/>
            <a:ext cx="1840031" cy="1840031"/>
          </a:xfrm>
          <a:prstGeom prst="rect">
            <a:avLst/>
          </a:prstGeom>
        </p:spPr>
      </p:pic>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E89A226C-E877-4824-ACEB-6AF6E1F55523}"/>
              </a:ext>
            </a:extLst>
          </p:cNvPr>
          <p:cNvGraphicFramePr>
            <a:graphicFrameLocks noGrp="1"/>
          </p:cNvGraphicFramePr>
          <p:nvPr/>
        </p:nvGraphicFramePr>
        <p:xfrm>
          <a:off x="5722706" y="1296000"/>
          <a:ext cx="6187214" cy="4841586"/>
        </p:xfrm>
        <a:graphic>
          <a:graphicData uri="http://schemas.openxmlformats.org/drawingml/2006/table">
            <a:tbl>
              <a:tblPr firstRow="1" bandRow="1">
                <a:tableStyleId>{21E4AEA4-8DFA-4A89-87EB-49C32662AFE0}</a:tableStyleId>
              </a:tblPr>
              <a:tblGrid>
                <a:gridCol w="679941">
                  <a:extLst>
                    <a:ext uri="{9D8B030D-6E8A-4147-A177-3AD203B41FA5}">
                      <a16:colId xmlns:a16="http://schemas.microsoft.com/office/drawing/2014/main" val="2607353726"/>
                    </a:ext>
                  </a:extLst>
                </a:gridCol>
                <a:gridCol w="2148515">
                  <a:extLst>
                    <a:ext uri="{9D8B030D-6E8A-4147-A177-3AD203B41FA5}">
                      <a16:colId xmlns:a16="http://schemas.microsoft.com/office/drawing/2014/main" val="1600817978"/>
                    </a:ext>
                  </a:extLst>
                </a:gridCol>
                <a:gridCol w="1679379">
                  <a:extLst>
                    <a:ext uri="{9D8B030D-6E8A-4147-A177-3AD203B41FA5}">
                      <a16:colId xmlns:a16="http://schemas.microsoft.com/office/drawing/2014/main" val="4128092149"/>
                    </a:ext>
                  </a:extLst>
                </a:gridCol>
                <a:gridCol w="1679379">
                  <a:extLst>
                    <a:ext uri="{9D8B030D-6E8A-4147-A177-3AD203B41FA5}">
                      <a16:colId xmlns:a16="http://schemas.microsoft.com/office/drawing/2014/main" val="2609792770"/>
                    </a:ext>
                  </a:extLst>
                </a:gridCol>
              </a:tblGrid>
              <a:tr h="537954">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mn-lt"/>
                          <a:ea typeface="+mn-ea"/>
                          <a:cs typeface="+mn-cs"/>
                        </a:rPr>
                        <a:t>il</a:t>
                      </a:r>
                      <a:r>
                        <a:rPr kumimoji="0" lang="en-GB" sz="2000" b="1" i="0" u="none" strike="noStrike" kern="1200" cap="none" spc="0" normalizeH="0" baseline="0" noProof="0" dirty="0">
                          <a:ln>
                            <a:noFill/>
                          </a:ln>
                          <a:solidFill>
                            <a:prstClr val="white"/>
                          </a:solidFill>
                          <a:effectLst/>
                          <a:uLnTx/>
                          <a:uFillTx/>
                          <a:latin typeface="+mn-lt"/>
                          <a:ea typeface="+mn-ea"/>
                          <a:cs typeface="+mn-cs"/>
                        </a:rPr>
                        <a:t>  y 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il</a:t>
                      </a:r>
                      <a:r>
                        <a:rPr lang="en-GB" sz="2000" dirty="0"/>
                        <a:t> </a:t>
                      </a:r>
                      <a:r>
                        <a:rPr lang="en-GB" sz="2000" dirty="0" err="1"/>
                        <a:t>n’y</a:t>
                      </a:r>
                      <a:r>
                        <a:rPr lang="en-GB" sz="2000" dirty="0"/>
                        <a:t> a pas</a:t>
                      </a:r>
                      <a:endParaRPr lang="en-GB" sz="2000" b="0" dirty="0"/>
                    </a:p>
                  </a:txBody>
                  <a:tcPr anchor="ctr"/>
                </a:tc>
                <a:extLst>
                  <a:ext uri="{0D108BD9-81ED-4DB2-BD59-A6C34878D82A}">
                    <a16:rowId xmlns:a16="http://schemas.microsoft.com/office/drawing/2014/main" val="1153431983"/>
                  </a:ext>
                </a:extLst>
              </a:tr>
              <a:tr h="537954">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537954">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537954">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537954">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537954">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537954">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537954">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537954">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10" name="Action Button: Custom 16">
            <a:hlinkClick r:id="" action="ppaction://noaction" highlightClick="1">
              <a:snd r:embed="rId3" name="negation 1. ordinateurs.wav"/>
            </a:hlinkClick>
            <a:extLst>
              <a:ext uri="{FF2B5EF4-FFF2-40B4-BE49-F238E27FC236}">
                <a16:creationId xmlns:a16="http://schemas.microsoft.com/office/drawing/2014/main" id="{C7F5BBE9-BF37-4908-925E-1927F5415045}"/>
              </a:ext>
            </a:extLst>
          </p:cNvPr>
          <p:cNvSpPr/>
          <p:nvPr/>
        </p:nvSpPr>
        <p:spPr>
          <a:xfrm>
            <a:off x="5890241" y="187843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2" name="Picture 11" descr="green checkmark">
            <a:extLst>
              <a:ext uri="{FF2B5EF4-FFF2-40B4-BE49-F238E27FC236}">
                <a16:creationId xmlns:a16="http://schemas.microsoft.com/office/drawing/2014/main" id="{76545AA5-46B4-4594-B3C3-ED60BEA98E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5364" y="1980142"/>
            <a:ext cx="282522" cy="294294"/>
          </a:xfrm>
          <a:prstGeom prst="rect">
            <a:avLst/>
          </a:prstGeom>
        </p:spPr>
      </p:pic>
      <p:sp>
        <p:nvSpPr>
          <p:cNvPr id="13" name="Action Button: Custom 16">
            <a:hlinkClick r:id="" action="ppaction://noaction" highlightClick="1">
              <a:snd r:embed="rId5" name="negation 2. télé.wav"/>
            </a:hlinkClick>
            <a:extLst>
              <a:ext uri="{FF2B5EF4-FFF2-40B4-BE49-F238E27FC236}">
                <a16:creationId xmlns:a16="http://schemas.microsoft.com/office/drawing/2014/main" id="{EFE89137-0409-4688-97CA-D73F587BD3F9}"/>
              </a:ext>
            </a:extLst>
          </p:cNvPr>
          <p:cNvSpPr/>
          <p:nvPr/>
        </p:nvSpPr>
        <p:spPr>
          <a:xfrm>
            <a:off x="5882125" y="24209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5" name="Picture 14" descr="green checkmark">
            <a:extLst>
              <a:ext uri="{FF2B5EF4-FFF2-40B4-BE49-F238E27FC236}">
                <a16:creationId xmlns:a16="http://schemas.microsoft.com/office/drawing/2014/main" id="{04D12C8E-BFB6-4420-8531-73AC1BA8B5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2264" y="2472929"/>
            <a:ext cx="282522" cy="294294"/>
          </a:xfrm>
          <a:prstGeom prst="rect">
            <a:avLst/>
          </a:prstGeom>
        </p:spPr>
      </p:pic>
      <p:sp>
        <p:nvSpPr>
          <p:cNvPr id="16" name="Action Button: Custom 16">
            <a:hlinkClick r:id="" action="ppaction://noaction" highlightClick="1">
              <a:snd r:embed="rId6" name="negation 3. fruits.wav"/>
            </a:hlinkClick>
            <a:extLst>
              <a:ext uri="{FF2B5EF4-FFF2-40B4-BE49-F238E27FC236}">
                <a16:creationId xmlns:a16="http://schemas.microsoft.com/office/drawing/2014/main" id="{F427AD81-80D6-4868-B475-8F5BD1048ABF}"/>
              </a:ext>
            </a:extLst>
          </p:cNvPr>
          <p:cNvSpPr/>
          <p:nvPr/>
        </p:nvSpPr>
        <p:spPr>
          <a:xfrm>
            <a:off x="5880047" y="296340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8" name="Picture 17" descr="green checkmark">
            <a:extLst>
              <a:ext uri="{FF2B5EF4-FFF2-40B4-BE49-F238E27FC236}">
                <a16:creationId xmlns:a16="http://schemas.microsoft.com/office/drawing/2014/main" id="{14C2C811-A14F-4255-A09F-C7EE9CDFD5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2264" y="3016759"/>
            <a:ext cx="282522" cy="294294"/>
          </a:xfrm>
          <a:prstGeom prst="rect">
            <a:avLst/>
          </a:prstGeom>
        </p:spPr>
      </p:pic>
      <p:sp>
        <p:nvSpPr>
          <p:cNvPr id="19" name="Action Button: Custom 16">
            <a:hlinkClick r:id="" action="ppaction://noaction" highlightClick="1">
              <a:snd r:embed="rId7" name="negation 4. chien.wav"/>
            </a:hlinkClick>
            <a:extLst>
              <a:ext uri="{FF2B5EF4-FFF2-40B4-BE49-F238E27FC236}">
                <a16:creationId xmlns:a16="http://schemas.microsoft.com/office/drawing/2014/main" id="{6AB825D3-EC1F-48AC-850A-611D9C43D22A}"/>
              </a:ext>
            </a:extLst>
          </p:cNvPr>
          <p:cNvSpPr/>
          <p:nvPr/>
        </p:nvSpPr>
        <p:spPr>
          <a:xfrm>
            <a:off x="5880047" y="35058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1" name="Picture 20" descr="green checkmark">
            <a:extLst>
              <a:ext uri="{FF2B5EF4-FFF2-40B4-BE49-F238E27FC236}">
                <a16:creationId xmlns:a16="http://schemas.microsoft.com/office/drawing/2014/main" id="{9117E3F0-F364-47C7-AD58-ED918196F7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5364" y="3569646"/>
            <a:ext cx="282522" cy="294294"/>
          </a:xfrm>
          <a:prstGeom prst="rect">
            <a:avLst/>
          </a:prstGeom>
        </p:spPr>
      </p:pic>
      <p:sp>
        <p:nvSpPr>
          <p:cNvPr id="22" name="Action Button: Custom 16">
            <a:hlinkClick r:id="" action="ppaction://noaction" highlightClick="1">
              <a:snd r:embed="rId8" name="negation 5. vélos.wav"/>
            </a:hlinkClick>
            <a:extLst>
              <a:ext uri="{FF2B5EF4-FFF2-40B4-BE49-F238E27FC236}">
                <a16:creationId xmlns:a16="http://schemas.microsoft.com/office/drawing/2014/main" id="{3FCDA6BE-A207-4A78-8AFB-ABCB117EA118}"/>
              </a:ext>
            </a:extLst>
          </p:cNvPr>
          <p:cNvSpPr/>
          <p:nvPr/>
        </p:nvSpPr>
        <p:spPr>
          <a:xfrm>
            <a:off x="5880047" y="404838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4" name="Picture 23" descr="green checkmark">
            <a:extLst>
              <a:ext uri="{FF2B5EF4-FFF2-40B4-BE49-F238E27FC236}">
                <a16:creationId xmlns:a16="http://schemas.microsoft.com/office/drawing/2014/main" id="{B92792E4-EECA-4D7E-86AC-ECCDDCDA18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5364" y="4099233"/>
            <a:ext cx="282522" cy="294294"/>
          </a:xfrm>
          <a:prstGeom prst="rect">
            <a:avLst/>
          </a:prstGeom>
        </p:spPr>
      </p:pic>
      <p:sp>
        <p:nvSpPr>
          <p:cNvPr id="25" name="Action Button: Custom 16">
            <a:hlinkClick r:id="" action="ppaction://noaction" highlightClick="1">
              <a:snd r:embed="rId9" name="negation 6. voiture.wav"/>
            </a:hlinkClick>
            <a:extLst>
              <a:ext uri="{FF2B5EF4-FFF2-40B4-BE49-F238E27FC236}">
                <a16:creationId xmlns:a16="http://schemas.microsoft.com/office/drawing/2014/main" id="{4CBAB29E-F269-4DBD-ACEE-6AAB2C8DE41E}"/>
              </a:ext>
            </a:extLst>
          </p:cNvPr>
          <p:cNvSpPr/>
          <p:nvPr/>
        </p:nvSpPr>
        <p:spPr>
          <a:xfrm>
            <a:off x="5884841" y="459086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7" name="Picture 26" descr="green checkmark">
            <a:extLst>
              <a:ext uri="{FF2B5EF4-FFF2-40B4-BE49-F238E27FC236}">
                <a16:creationId xmlns:a16="http://schemas.microsoft.com/office/drawing/2014/main" id="{EAD0593A-AE8A-406E-BAD4-D3DB90931A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5364" y="4641719"/>
            <a:ext cx="282522" cy="294294"/>
          </a:xfrm>
          <a:prstGeom prst="rect">
            <a:avLst/>
          </a:prstGeom>
        </p:spPr>
      </p:pic>
      <p:sp>
        <p:nvSpPr>
          <p:cNvPr id="28" name="Action Button: Custom 16">
            <a:hlinkClick r:id="" action="ppaction://noaction" highlightClick="1">
              <a:snd r:embed="rId10" name="negation 7. parents.wav"/>
            </a:hlinkClick>
            <a:extLst>
              <a:ext uri="{FF2B5EF4-FFF2-40B4-BE49-F238E27FC236}">
                <a16:creationId xmlns:a16="http://schemas.microsoft.com/office/drawing/2014/main" id="{6FFE595F-B40F-44F4-B7D7-EE9F56A42C74}"/>
              </a:ext>
            </a:extLst>
          </p:cNvPr>
          <p:cNvSpPr/>
          <p:nvPr/>
        </p:nvSpPr>
        <p:spPr>
          <a:xfrm>
            <a:off x="5890241" y="513335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30" name="Picture 29" descr="green checkmark">
            <a:extLst>
              <a:ext uri="{FF2B5EF4-FFF2-40B4-BE49-F238E27FC236}">
                <a16:creationId xmlns:a16="http://schemas.microsoft.com/office/drawing/2014/main" id="{81F6D6DA-C406-48B6-962C-6EA5AC2FEA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2264" y="5159761"/>
            <a:ext cx="282522" cy="294294"/>
          </a:xfrm>
          <a:prstGeom prst="rect">
            <a:avLst/>
          </a:prstGeom>
        </p:spPr>
      </p:pic>
      <p:sp>
        <p:nvSpPr>
          <p:cNvPr id="31" name="Action Button: Custom 16">
            <a:hlinkClick r:id="" action="ppaction://noaction" highlightClick="1">
              <a:snd r:embed="rId11" name="negation 8. portable.wav"/>
            </a:hlinkClick>
            <a:extLst>
              <a:ext uri="{FF2B5EF4-FFF2-40B4-BE49-F238E27FC236}">
                <a16:creationId xmlns:a16="http://schemas.microsoft.com/office/drawing/2014/main" id="{25D22EF1-7050-4709-B014-52CE436ACA08}"/>
              </a:ext>
            </a:extLst>
          </p:cNvPr>
          <p:cNvSpPr/>
          <p:nvPr/>
        </p:nvSpPr>
        <p:spPr>
          <a:xfrm>
            <a:off x="5880047" y="567583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3" name="Picture 32" descr="green checkmark">
            <a:extLst>
              <a:ext uri="{FF2B5EF4-FFF2-40B4-BE49-F238E27FC236}">
                <a16:creationId xmlns:a16="http://schemas.microsoft.com/office/drawing/2014/main" id="{10E5DEF3-210B-44A7-BF10-6D75A8D94E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2264" y="5716889"/>
            <a:ext cx="282522" cy="29429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a:t>
            </a:r>
            <a:r>
              <a:rPr lang="en-GB" sz="3600" b="1" dirty="0" err="1">
                <a:solidFill>
                  <a:prstClr val="white"/>
                </a:solidFill>
              </a:rPr>
              <a:t>école</a:t>
            </a:r>
            <a:r>
              <a:rPr lang="en-GB" sz="3600" b="1" dirty="0">
                <a:solidFill>
                  <a:prstClr val="white"/>
                </a:solidFill>
              </a:rPr>
              <a:t> de </a:t>
            </a:r>
            <a:r>
              <a:rPr lang="en-GB" sz="3600" b="1" dirty="0" err="1">
                <a:solidFill>
                  <a:prstClr val="white"/>
                </a:solidFill>
              </a:rPr>
              <a:t>Léa</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80000" y="1296000"/>
            <a:ext cx="525292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montre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l’école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nouvelle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élève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quoi ? Il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n’y</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pas quoi ?  </a:t>
            </a:r>
          </a:p>
        </p:txBody>
      </p:sp>
      <p:pic>
        <p:nvPicPr>
          <p:cNvPr id="35" name="Picture 2" descr="School Design, Building, Learning, Architecture">
            <a:extLst>
              <a:ext uri="{FF2B5EF4-FFF2-40B4-BE49-F238E27FC236}">
                <a16:creationId xmlns:a16="http://schemas.microsoft.com/office/drawing/2014/main" id="{ABAC337E-7CB0-4252-ABDF-A52BC6AE4AA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9530" y="2662759"/>
            <a:ext cx="4877226" cy="24386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ree&#10;&#10;Description automatically generated">
            <a:extLst>
              <a:ext uri="{FF2B5EF4-FFF2-40B4-BE49-F238E27FC236}">
                <a16:creationId xmlns:a16="http://schemas.microsoft.com/office/drawing/2014/main" id="{F98653CE-E759-4CD9-ACB5-2CFF929ACB8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80391" y="434852"/>
            <a:ext cx="1212230" cy="1212230"/>
          </a:xfrm>
          <a:prstGeom prst="rect">
            <a:avLst/>
          </a:prstGeom>
        </p:spPr>
      </p:pic>
      <p:pic>
        <p:nvPicPr>
          <p:cNvPr id="39" name="Picture 38" descr="A close up of a logo&#10;&#10;Description automatically generated">
            <a:extLst>
              <a:ext uri="{FF2B5EF4-FFF2-40B4-BE49-F238E27FC236}">
                <a16:creationId xmlns:a16="http://schemas.microsoft.com/office/drawing/2014/main" id="{5C9A8DDD-40E9-4FF9-BFA8-FDDA7C83BC4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16313" y="440326"/>
            <a:ext cx="1206756" cy="1206756"/>
          </a:xfrm>
          <a:prstGeom prst="rect">
            <a:avLst/>
          </a:prstGeom>
        </p:spPr>
      </p:pic>
      <p:pic>
        <p:nvPicPr>
          <p:cNvPr id="2054" name="Picture 6" descr="Computer, Desktop, Workstation, Office, Hardware">
            <a:extLst>
              <a:ext uri="{FF2B5EF4-FFF2-40B4-BE49-F238E27FC236}">
                <a16:creationId xmlns:a16="http://schemas.microsoft.com/office/drawing/2014/main" id="{9DE93D1B-8117-4C7F-AB12-BB1DA0F1B24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83594" y="1878436"/>
            <a:ext cx="558235" cy="45622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Computer, Desktop, Workstation, Office, Hardware">
            <a:extLst>
              <a:ext uri="{FF2B5EF4-FFF2-40B4-BE49-F238E27FC236}">
                <a16:creationId xmlns:a16="http://schemas.microsoft.com/office/drawing/2014/main" id="{AED475CB-21B1-4EC7-9088-AF594AE043F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56561" y="1878436"/>
            <a:ext cx="558235" cy="4562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cd, Monitor, Screen, Flat, Display, Computer, Tv">
            <a:extLst>
              <a:ext uri="{FF2B5EF4-FFF2-40B4-BE49-F238E27FC236}">
                <a16:creationId xmlns:a16="http://schemas.microsoft.com/office/drawing/2014/main" id="{B5B60289-64CF-426F-BBA7-1A9C7F2DA0F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22085" y="2420922"/>
            <a:ext cx="636838" cy="48367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uit Bowl, Fruits, Food, Fresh, Diet, Bowl, Nutrition">
            <a:extLst>
              <a:ext uri="{FF2B5EF4-FFF2-40B4-BE49-F238E27FC236}">
                <a16:creationId xmlns:a16="http://schemas.microsoft.com/office/drawing/2014/main" id="{C2238E9F-6ADE-45CE-848F-95BAF503546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11507" y="2990862"/>
            <a:ext cx="660643" cy="41359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Dog, Puppy, Cute, Cartoon, Character, Doggie">
            <a:extLst>
              <a:ext uri="{FF2B5EF4-FFF2-40B4-BE49-F238E27FC236}">
                <a16:creationId xmlns:a16="http://schemas.microsoft.com/office/drawing/2014/main" id="{549477C6-5A56-4424-A6F1-6096320FD693}"/>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122085" y="3472154"/>
            <a:ext cx="535744" cy="50226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icycle Clip Art">
            <a:extLst>
              <a:ext uri="{FF2B5EF4-FFF2-40B4-BE49-F238E27FC236}">
                <a16:creationId xmlns:a16="http://schemas.microsoft.com/office/drawing/2014/main" id="{EC210B55-11BC-43A8-AD7A-D7C4BFA17CF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882427" y="4049664"/>
            <a:ext cx="535744" cy="3785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6" descr="Bicycle Clip Art">
            <a:extLst>
              <a:ext uri="{FF2B5EF4-FFF2-40B4-BE49-F238E27FC236}">
                <a16:creationId xmlns:a16="http://schemas.microsoft.com/office/drawing/2014/main" id="{097AB35B-F687-45E9-AFF5-8766140DBD1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545747" y="4049664"/>
            <a:ext cx="535744" cy="37859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Red Car Hatchback Clip Art">
            <a:extLst>
              <a:ext uri="{FF2B5EF4-FFF2-40B4-BE49-F238E27FC236}">
                <a16:creationId xmlns:a16="http://schemas.microsoft.com/office/drawing/2014/main" id="{783EE4CA-9292-4784-8519-02D208ACE8E8}"/>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054023" y="4560264"/>
            <a:ext cx="765670" cy="45429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A picture containing shirt&#10;&#10;Description automatically generated">
            <a:extLst>
              <a:ext uri="{FF2B5EF4-FFF2-40B4-BE49-F238E27FC236}">
                <a16:creationId xmlns:a16="http://schemas.microsoft.com/office/drawing/2014/main" id="{23C9847E-69A6-4B86-9C60-1E95EFE68A6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930695" y="4981663"/>
            <a:ext cx="558235" cy="558235"/>
          </a:xfrm>
          <a:prstGeom prst="rect">
            <a:avLst/>
          </a:prstGeom>
        </p:spPr>
      </p:pic>
      <p:pic>
        <p:nvPicPr>
          <p:cNvPr id="46" name="Picture 45" descr="A picture containing shirt&#10;&#10;Description automatically generated">
            <a:extLst>
              <a:ext uri="{FF2B5EF4-FFF2-40B4-BE49-F238E27FC236}">
                <a16:creationId xmlns:a16="http://schemas.microsoft.com/office/drawing/2014/main" id="{92541D58-826B-463E-8DAB-33FD6DBD910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534501" y="5014106"/>
            <a:ext cx="558235" cy="558235"/>
          </a:xfrm>
          <a:prstGeom prst="rect">
            <a:avLst/>
          </a:prstGeom>
        </p:spPr>
      </p:pic>
      <p:pic>
        <p:nvPicPr>
          <p:cNvPr id="2068" name="Picture 20" descr="Iphone, Iphone 6S, Smartphone, Mobile, Apple">
            <a:extLst>
              <a:ext uri="{FF2B5EF4-FFF2-40B4-BE49-F238E27FC236}">
                <a16:creationId xmlns:a16="http://schemas.microsoft.com/office/drawing/2014/main" id="{9B6F2339-D6D7-4B0A-BF8F-D3489C39EA89}"/>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1302968">
            <a:off x="7089002" y="5647329"/>
            <a:ext cx="241618" cy="48323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0" descr="Iphone, Iphone 6S, Smartphone, Mobile, Apple">
            <a:extLst>
              <a:ext uri="{FF2B5EF4-FFF2-40B4-BE49-F238E27FC236}">
                <a16:creationId xmlns:a16="http://schemas.microsoft.com/office/drawing/2014/main" id="{745F81DD-7743-4761-902A-008FFC090B41}"/>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1302968">
            <a:off x="7497246" y="5626797"/>
            <a:ext cx="241618" cy="48323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A close up of a logo&#10;&#10;Description automatically generated">
            <a:extLst>
              <a:ext uri="{FF2B5EF4-FFF2-40B4-BE49-F238E27FC236}">
                <a16:creationId xmlns:a16="http://schemas.microsoft.com/office/drawing/2014/main" id="{ED6B183F-2232-468A-9489-74A48648CD4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894277" y="4171152"/>
            <a:ext cx="1840031" cy="1840031"/>
          </a:xfrm>
          <a:prstGeom prst="rect">
            <a:avLst/>
          </a:prstGeom>
        </p:spPr>
      </p:pic>
    </p:spTree>
    <p:extLst>
      <p:ext uri="{BB962C8B-B14F-4D97-AF65-F5344CB8AC3E}">
        <p14:creationId xmlns:p14="http://schemas.microsoft.com/office/powerpoint/2010/main" val="394809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2010553"/>
            <a:ext cx="7308549" cy="1062010"/>
          </a:xfrm>
        </p:spPr>
        <p:txBody>
          <a:bodyPr>
            <a:normAutofit fontScale="90000"/>
          </a:bodyPr>
          <a:lstStyle/>
          <a:p>
            <a:pPr algn="l"/>
            <a:r>
              <a:rPr lang="en-GB" sz="4000" b="1" dirty="0">
                <a:solidFill>
                  <a:prstClr val="white"/>
                </a:solidFill>
              </a:rPr>
              <a:t>Asking how to say and write new words in French</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2600" dirty="0" err="1">
                <a:solidFill>
                  <a:prstClr val="white"/>
                </a:solidFill>
              </a:rPr>
              <a:t>il</a:t>
            </a:r>
            <a:r>
              <a:rPr lang="en-GB" sz="2600" dirty="0">
                <a:solidFill>
                  <a:prstClr val="white"/>
                </a:solidFill>
              </a:rPr>
              <a:t>(s)/</a:t>
            </a:r>
            <a:r>
              <a:rPr lang="en-GB" sz="2600" dirty="0" err="1">
                <a:solidFill>
                  <a:prstClr val="white"/>
                </a:solidFill>
              </a:rPr>
              <a:t>elle</a:t>
            </a:r>
            <a:r>
              <a:rPr lang="en-GB" sz="2600" dirty="0">
                <a:solidFill>
                  <a:prstClr val="white"/>
                </a:solidFill>
              </a:rPr>
              <a:t>(s) meaning  'it'/'they'</a:t>
            </a:r>
          </a:p>
          <a:p>
            <a:pPr algn="l"/>
            <a:r>
              <a:rPr lang="en-GB" sz="2600" dirty="0">
                <a:solidFill>
                  <a:prstClr val="white"/>
                </a:solidFill>
              </a:rPr>
              <a:t>possessive adjectives (1</a:t>
            </a:r>
            <a:r>
              <a:rPr lang="en-GB" sz="2600" baseline="30000" dirty="0">
                <a:solidFill>
                  <a:prstClr val="white"/>
                </a:solidFill>
              </a:rPr>
              <a:t>st</a:t>
            </a:r>
            <a:r>
              <a:rPr lang="en-GB" sz="2600" dirty="0">
                <a:solidFill>
                  <a:prstClr val="white"/>
                </a:solidFill>
              </a:rPr>
              <a:t>, 2</a:t>
            </a:r>
            <a:r>
              <a:rPr lang="en-GB" sz="2600" baseline="30000" dirty="0">
                <a:solidFill>
                  <a:prstClr val="white"/>
                </a:solidFill>
              </a:rPr>
              <a:t>nd</a:t>
            </a:r>
            <a:r>
              <a:rPr lang="en-GB" sz="2600" dirty="0">
                <a:solidFill>
                  <a:prstClr val="white"/>
                </a:solidFill>
              </a:rPr>
              <a:t>  singular)</a:t>
            </a:r>
          </a:p>
          <a:p>
            <a:pPr algn="l"/>
            <a:r>
              <a:rPr lang="en-GB" sz="2600" dirty="0">
                <a:solidFill>
                  <a:prstClr val="white"/>
                </a:solidFill>
              </a:rPr>
              <a:t>revisiting Y7 SSCs</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1 - Lesson 2</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097646"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09/07/21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912537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a:hlinkClick r:id="" action="ppaction://noaction">
              <a:snd r:embed="rId5" name="slide26.wav"/>
            </a:hlinkClick>
            <a:extLst>
              <a:ext uri="{FF2B5EF4-FFF2-40B4-BE49-F238E27FC236}">
                <a16:creationId xmlns:a16="http://schemas.microsoft.com/office/drawing/2014/main" id="{BADDD176-7D94-4520-9136-94F25A9F0CBE}"/>
              </a:ext>
            </a:extLst>
          </p:cNvPr>
          <p:cNvSpPr txBox="1"/>
          <p:nvPr/>
        </p:nvSpPr>
        <p:spPr>
          <a:xfrm>
            <a:off x="0" y="1788019"/>
            <a:ext cx="12192000"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2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Comment</a:t>
            </a:r>
            <a:r>
              <a:rPr kumimoji="0" lang="es-ES" sz="8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s-ES" sz="8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ça</a:t>
            </a:r>
            <a:r>
              <a:rPr kumimoji="0" lang="es-ES" sz="8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a:t>
            </a:r>
            <a:r>
              <a:rPr kumimoji="0" lang="es-ES" sz="8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s’écrit</a:t>
            </a:r>
            <a:r>
              <a:rPr kumimoji="0" lang="es-ES" sz="8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a:t>
            </a:r>
            <a:endParaRPr kumimoji="0" lang="fr-FR" sz="8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9EC4D290-9E26-42AA-B83D-1C0EDFEC7503}"/>
              </a:ext>
            </a:extLst>
          </p:cNvPr>
          <p:cNvSpPr txBox="1"/>
          <p:nvPr/>
        </p:nvSpPr>
        <p:spPr>
          <a:xfrm>
            <a:off x="0" y="3191365"/>
            <a:ext cx="12192000"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HK" sz="4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How </a:t>
            </a:r>
            <a:r>
              <a:rPr kumimoji="0" lang="en-HK"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 you write/spell that?</a:t>
            </a: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25" name="Picture 24">
            <a:extLst>
              <a:ext uri="{FF2B5EF4-FFF2-40B4-BE49-F238E27FC236}">
                <a16:creationId xmlns:a16="http://schemas.microsoft.com/office/drawing/2014/main" id="{97CBE22F-A330-4558-A093-D9E1FF3D31A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602" y="4594710"/>
            <a:ext cx="1813175" cy="1730306"/>
          </a:xfrm>
          <a:prstGeom prst="rect">
            <a:avLst/>
          </a:prstGeom>
        </p:spPr>
      </p:pic>
      <p:grpSp>
        <p:nvGrpSpPr>
          <p:cNvPr id="10" name="Group 9">
            <a:extLst>
              <a:ext uri="{FF2B5EF4-FFF2-40B4-BE49-F238E27FC236}">
                <a16:creationId xmlns:a16="http://schemas.microsoft.com/office/drawing/2014/main" id="{2850F0F3-B7E8-42AF-A18E-CF8531F5896F}"/>
              </a:ext>
            </a:extLst>
          </p:cNvPr>
          <p:cNvGrpSpPr/>
          <p:nvPr/>
        </p:nvGrpSpPr>
        <p:grpSpPr>
          <a:xfrm>
            <a:off x="2261268" y="4374855"/>
            <a:ext cx="1269332" cy="999289"/>
            <a:chOff x="2261268" y="4374855"/>
            <a:chExt cx="1269332" cy="999289"/>
          </a:xfrm>
        </p:grpSpPr>
        <p:sp>
          <p:nvSpPr>
            <p:cNvPr id="15" name="Speech Bubble: Rectangle with Corners Rounded 14">
              <a:extLst>
                <a:ext uri="{FF2B5EF4-FFF2-40B4-BE49-F238E27FC236}">
                  <a16:creationId xmlns:a16="http://schemas.microsoft.com/office/drawing/2014/main" id="{E1025A63-5CD8-43CD-80E7-5B1B369F3B3A}"/>
                </a:ext>
              </a:extLst>
            </p:cNvPr>
            <p:cNvSpPr/>
            <p:nvPr/>
          </p:nvSpPr>
          <p:spPr>
            <a:xfrm>
              <a:off x="2261268" y="4374855"/>
              <a:ext cx="1269332" cy="999289"/>
            </a:xfrm>
            <a:prstGeom prst="wedgeRoundRectCallout">
              <a:avLst>
                <a:gd name="adj1" fmla="val -60333"/>
                <a:gd name="adj2" fmla="val 17998"/>
                <a:gd name="adj3" fmla="val 16667"/>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Action Button: Sound 12">
              <a:hlinkClick r:id="" action="ppaction://noaction" highlightClick="1">
                <a:snd r:embed="rId3" name="Comment ça s’écrit.wav"/>
              </a:hlinkClick>
              <a:extLst>
                <a:ext uri="{FF2B5EF4-FFF2-40B4-BE49-F238E27FC236}">
                  <a16:creationId xmlns:a16="http://schemas.microsoft.com/office/drawing/2014/main" id="{4389FF11-C365-4AB3-9716-429B8356832D}"/>
                </a:ext>
              </a:extLst>
            </p:cNvPr>
            <p:cNvSpPr/>
            <p:nvPr/>
          </p:nvSpPr>
          <p:spPr>
            <a:xfrm>
              <a:off x="2697934" y="4676499"/>
              <a:ext cx="396000" cy="396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43515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omment ça s’écri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0" name="Table 89">
            <a:extLst>
              <a:ext uri="{FF2B5EF4-FFF2-40B4-BE49-F238E27FC236}">
                <a16:creationId xmlns:a16="http://schemas.microsoft.com/office/drawing/2014/main" id="{67B79646-8588-4487-BC9C-067123662885}"/>
              </a:ext>
            </a:extLst>
          </p:cNvPr>
          <p:cNvGraphicFramePr>
            <a:graphicFrameLocks noGrp="1"/>
          </p:cNvGraphicFramePr>
          <p:nvPr>
            <p:extLst>
              <p:ext uri="{D42A27DB-BD31-4B8C-83A1-F6EECF244321}">
                <p14:modId xmlns:p14="http://schemas.microsoft.com/office/powerpoint/2010/main" val="2475366172"/>
              </p:ext>
            </p:extLst>
          </p:nvPr>
        </p:nvGraphicFramePr>
        <p:xfrm>
          <a:off x="941302" y="25990"/>
          <a:ext cx="10270626" cy="6372372"/>
        </p:xfrm>
        <a:graphic>
          <a:graphicData uri="http://schemas.openxmlformats.org/drawingml/2006/table">
            <a:tbl>
              <a:tblPr firstRow="1" bandRow="1">
                <a:tableStyleId>{5940675A-B579-460E-94D1-54222C63F5DA}</a:tableStyleId>
              </a:tblPr>
              <a:tblGrid>
                <a:gridCol w="1711771">
                  <a:extLst>
                    <a:ext uri="{9D8B030D-6E8A-4147-A177-3AD203B41FA5}">
                      <a16:colId xmlns:a16="http://schemas.microsoft.com/office/drawing/2014/main" val="1988045768"/>
                    </a:ext>
                  </a:extLst>
                </a:gridCol>
                <a:gridCol w="1711771">
                  <a:extLst>
                    <a:ext uri="{9D8B030D-6E8A-4147-A177-3AD203B41FA5}">
                      <a16:colId xmlns:a16="http://schemas.microsoft.com/office/drawing/2014/main" val="694569702"/>
                    </a:ext>
                  </a:extLst>
                </a:gridCol>
                <a:gridCol w="1711771">
                  <a:extLst>
                    <a:ext uri="{9D8B030D-6E8A-4147-A177-3AD203B41FA5}">
                      <a16:colId xmlns:a16="http://schemas.microsoft.com/office/drawing/2014/main" val="2268552234"/>
                    </a:ext>
                  </a:extLst>
                </a:gridCol>
                <a:gridCol w="1711771">
                  <a:extLst>
                    <a:ext uri="{9D8B030D-6E8A-4147-A177-3AD203B41FA5}">
                      <a16:colId xmlns:a16="http://schemas.microsoft.com/office/drawing/2014/main" val="2419153379"/>
                    </a:ext>
                  </a:extLst>
                </a:gridCol>
                <a:gridCol w="1711771">
                  <a:extLst>
                    <a:ext uri="{9D8B030D-6E8A-4147-A177-3AD203B41FA5}">
                      <a16:colId xmlns:a16="http://schemas.microsoft.com/office/drawing/2014/main" val="2309328029"/>
                    </a:ext>
                  </a:extLst>
                </a:gridCol>
                <a:gridCol w="1711771">
                  <a:extLst>
                    <a:ext uri="{9D8B030D-6E8A-4147-A177-3AD203B41FA5}">
                      <a16:colId xmlns:a16="http://schemas.microsoft.com/office/drawing/2014/main" val="654230178"/>
                    </a:ext>
                  </a:extLst>
                </a:gridCol>
              </a:tblGrid>
              <a:tr h="1593093">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044428657"/>
                  </a:ext>
                </a:extLst>
              </a:tr>
              <a:tr h="1593093">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812961732"/>
                  </a:ext>
                </a:extLst>
              </a:tr>
              <a:tr h="1593093">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859905986"/>
                  </a:ext>
                </a:extLst>
              </a:tr>
              <a:tr h="1593093">
                <a:tc>
                  <a:txBody>
                    <a:bodyPr/>
                    <a:lstStyle/>
                    <a:p>
                      <a:endParaRPr lang="en-GB" sz="1800" kern="1200" dirty="0">
                        <a:solidFill>
                          <a:schemeClr val="tx1"/>
                        </a:solidFill>
                        <a:latin typeface="+mn-lt"/>
                        <a:ea typeface="+mn-ea"/>
                        <a:cs typeface="+mn-cs"/>
                      </a:endParaRP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pPr algn="ctr"/>
                      <a:endParaRPr lang="en-GB" sz="22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2264953687"/>
                  </a:ext>
                </a:extLst>
              </a:tr>
            </a:tbl>
          </a:graphicData>
        </a:graphic>
      </p:graphicFrame>
      <p:sp>
        <p:nvSpPr>
          <p:cNvPr id="165" name="TextBox 164">
            <a:hlinkClick r:id="" action="ppaction://noaction">
              <a:snd r:embed="rId38" name="question.wav"/>
            </a:hlinkClick>
            <a:extLst>
              <a:ext uri="{FF2B5EF4-FFF2-40B4-BE49-F238E27FC236}">
                <a16:creationId xmlns:a16="http://schemas.microsoft.com/office/drawing/2014/main" id="{E5FB2508-350C-4C6D-AEBE-4610BC9135CF}"/>
              </a:ext>
            </a:extLst>
          </p:cNvPr>
          <p:cNvSpPr txBox="1"/>
          <p:nvPr/>
        </p:nvSpPr>
        <p:spPr>
          <a:xfrm>
            <a:off x="2837914" y="4744768"/>
            <a:ext cx="1225338" cy="1446550"/>
          </a:xfrm>
          <a:prstGeom prst="rect">
            <a:avLst/>
          </a:prstGeom>
          <a:noFill/>
        </p:spPr>
        <p:txBody>
          <a:bodyPr wrap="square" rtlCol="0">
            <a:spAutoFit/>
          </a:bodyPr>
          <a:lstStyle/>
          <a:p>
            <a:pPr algn="ctr"/>
            <a:r>
              <a:rPr lang="en-GB" sz="8800" dirty="0">
                <a:solidFill>
                  <a:srgbClr val="E65D00"/>
                </a:solidFill>
                <a:latin typeface="Arial Rounded MT Bold" panose="020F0704030504030204" pitchFamily="34" charset="0"/>
              </a:rPr>
              <a:t>?</a:t>
            </a:r>
          </a:p>
        </p:txBody>
      </p:sp>
      <p:pic>
        <p:nvPicPr>
          <p:cNvPr id="89" name="Picture 88">
            <a:extLst>
              <a:ext uri="{FF2B5EF4-FFF2-40B4-BE49-F238E27FC236}">
                <a16:creationId xmlns:a16="http://schemas.microsoft.com/office/drawing/2014/main" id="{9B6C117F-18D7-47F0-A78B-C05AB4408DE2}"/>
              </a:ext>
            </a:extLst>
          </p:cNvPr>
          <p:cNvPicPr>
            <a:picLocks noChangeAspect="1"/>
          </p:cNvPicPr>
          <p:nvPr/>
        </p:nvPicPr>
        <p:blipFill>
          <a:blip r:embed="rId4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270364" y="5128837"/>
            <a:ext cx="754983" cy="754983"/>
          </a:xfrm>
          <a:prstGeom prst="rect">
            <a:avLst/>
          </a:prstGeom>
        </p:spPr>
      </p:pic>
      <p:sp>
        <p:nvSpPr>
          <p:cNvPr id="91" name="TextBox 90">
            <a:extLst>
              <a:ext uri="{FF2B5EF4-FFF2-40B4-BE49-F238E27FC236}">
                <a16:creationId xmlns:a16="http://schemas.microsoft.com/office/drawing/2014/main" id="{A0A68D70-0BB9-4EEA-8FA9-9CFB957EDB38}"/>
              </a:ext>
            </a:extLst>
          </p:cNvPr>
          <p:cNvSpPr txBox="1"/>
          <p:nvPr/>
        </p:nvSpPr>
        <p:spPr>
          <a:xfrm rot="10800000" flipV="1">
            <a:off x="1014101" y="1190338"/>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dans</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92" name="TextBox 91">
            <a:extLst>
              <a:ext uri="{FF2B5EF4-FFF2-40B4-BE49-F238E27FC236}">
                <a16:creationId xmlns:a16="http://schemas.microsoft.com/office/drawing/2014/main" id="{83A6D996-EE6F-49D8-B9F9-D9B452867AD8}"/>
              </a:ext>
            </a:extLst>
          </p:cNvPr>
          <p:cNvSpPr txBox="1"/>
          <p:nvPr/>
        </p:nvSpPr>
        <p:spPr>
          <a:xfrm>
            <a:off x="1837313" y="1181295"/>
            <a:ext cx="5002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93" name="TextBox 92">
            <a:extLst>
              <a:ext uri="{FF2B5EF4-FFF2-40B4-BE49-F238E27FC236}">
                <a16:creationId xmlns:a16="http://schemas.microsoft.com/office/drawing/2014/main" id="{8AEE9D2B-8AE9-4967-A0D9-1B583A07EA95}"/>
              </a:ext>
            </a:extLst>
          </p:cNvPr>
          <p:cNvSpPr txBox="1"/>
          <p:nvPr/>
        </p:nvSpPr>
        <p:spPr>
          <a:xfrm>
            <a:off x="913078" y="0"/>
            <a:ext cx="8956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SFC</a:t>
            </a:r>
          </a:p>
        </p:txBody>
      </p:sp>
      <p:sp>
        <p:nvSpPr>
          <p:cNvPr id="94" name="TextBox 93">
            <a:hlinkClick r:id="" action="ppaction://noaction">
              <a:snd r:embed="rId4" name="a.wav"/>
            </a:hlinkClick>
            <a:extLst>
              <a:ext uri="{FF2B5EF4-FFF2-40B4-BE49-F238E27FC236}">
                <a16:creationId xmlns:a16="http://schemas.microsoft.com/office/drawing/2014/main" id="{316E4085-52B0-4923-89AF-EE964D445367}"/>
              </a:ext>
            </a:extLst>
          </p:cNvPr>
          <p:cNvSpPr txBox="1"/>
          <p:nvPr/>
        </p:nvSpPr>
        <p:spPr>
          <a:xfrm>
            <a:off x="2663297" y="-91762"/>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a:t>
            </a:r>
          </a:p>
        </p:txBody>
      </p:sp>
      <p:sp>
        <p:nvSpPr>
          <p:cNvPr id="95" name="TextBox 94">
            <a:extLst>
              <a:ext uri="{FF2B5EF4-FFF2-40B4-BE49-F238E27FC236}">
                <a16:creationId xmlns:a16="http://schemas.microsoft.com/office/drawing/2014/main" id="{2B0CC2E6-3056-4FC4-8284-B63476B722E3}"/>
              </a:ext>
            </a:extLst>
          </p:cNvPr>
          <p:cNvSpPr txBox="1"/>
          <p:nvPr/>
        </p:nvSpPr>
        <p:spPr>
          <a:xfrm rot="10800000" flipV="1">
            <a:off x="2747191" y="1190529"/>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nim</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l</a:t>
            </a:r>
          </a:p>
        </p:txBody>
      </p:sp>
      <p:sp>
        <p:nvSpPr>
          <p:cNvPr id="96" name="TextBox 95">
            <a:hlinkClick r:id="" action="ppaction://noaction">
              <a:snd r:embed="rId6" name="i.wav"/>
            </a:hlinkClick>
            <a:extLst>
              <a:ext uri="{FF2B5EF4-FFF2-40B4-BE49-F238E27FC236}">
                <a16:creationId xmlns:a16="http://schemas.microsoft.com/office/drawing/2014/main" id="{C62F9957-D252-46F4-9A9C-76F6CDA9269C}"/>
              </a:ext>
            </a:extLst>
          </p:cNvPr>
          <p:cNvSpPr txBox="1"/>
          <p:nvPr/>
        </p:nvSpPr>
        <p:spPr>
          <a:xfrm>
            <a:off x="4403262" y="-66419"/>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i</a:t>
            </a:r>
          </a:p>
        </p:txBody>
      </p:sp>
      <p:sp>
        <p:nvSpPr>
          <p:cNvPr id="97" name="TextBox 96">
            <a:extLst>
              <a:ext uri="{FF2B5EF4-FFF2-40B4-BE49-F238E27FC236}">
                <a16:creationId xmlns:a16="http://schemas.microsoft.com/office/drawing/2014/main" id="{FDA4B4C9-7CE9-4B89-A559-23199760DAEF}"/>
              </a:ext>
            </a:extLst>
          </p:cNvPr>
          <p:cNvSpPr txBox="1"/>
          <p:nvPr/>
        </p:nvSpPr>
        <p:spPr>
          <a:xfrm rot="10800000" flipV="1">
            <a:off x="4477282" y="1181295"/>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m</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d</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a:t>
            </a:r>
          </a:p>
        </p:txBody>
      </p:sp>
      <p:sp>
        <p:nvSpPr>
          <p:cNvPr id="98" name="TextBox 97">
            <a:hlinkClick r:id="" action="ppaction://noaction">
              <a:snd r:embed="rId8" name="eu.wav"/>
            </a:hlinkClick>
            <a:extLst>
              <a:ext uri="{FF2B5EF4-FFF2-40B4-BE49-F238E27FC236}">
                <a16:creationId xmlns:a16="http://schemas.microsoft.com/office/drawing/2014/main" id="{055EB6DF-0DD9-4814-9F8D-DC1A410FAF61}"/>
              </a:ext>
            </a:extLst>
          </p:cNvPr>
          <p:cNvSpPr txBox="1"/>
          <p:nvPr/>
        </p:nvSpPr>
        <p:spPr>
          <a:xfrm>
            <a:off x="6076615" y="-103858"/>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eu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99" name="TextBox 98">
            <a:extLst>
              <a:ext uri="{FF2B5EF4-FFF2-40B4-BE49-F238E27FC236}">
                <a16:creationId xmlns:a16="http://schemas.microsoft.com/office/drawing/2014/main" id="{E17C96D2-8BBF-41F1-BD34-220F40C6ADFF}"/>
              </a:ext>
            </a:extLst>
          </p:cNvPr>
          <p:cNvSpPr txBox="1"/>
          <p:nvPr/>
        </p:nvSpPr>
        <p:spPr>
          <a:xfrm rot="10800000" flipV="1">
            <a:off x="6165243" y="1190529"/>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d</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eu</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x</a:t>
            </a:r>
          </a:p>
        </p:txBody>
      </p:sp>
      <p:sp>
        <p:nvSpPr>
          <p:cNvPr id="100" name="TextBox 99">
            <a:hlinkClick r:id="" action="ppaction://noaction">
              <a:snd r:embed="rId10" name="e.wav"/>
            </a:hlinkClick>
            <a:extLst>
              <a:ext uri="{FF2B5EF4-FFF2-40B4-BE49-F238E27FC236}">
                <a16:creationId xmlns:a16="http://schemas.microsoft.com/office/drawing/2014/main" id="{D5DEF101-82F7-4EB2-914B-856A3C593CFC}"/>
              </a:ext>
            </a:extLst>
          </p:cNvPr>
          <p:cNvSpPr txBox="1"/>
          <p:nvPr/>
        </p:nvSpPr>
        <p:spPr>
          <a:xfrm>
            <a:off x="7795499" y="-111178"/>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e</a:t>
            </a:r>
          </a:p>
        </p:txBody>
      </p:sp>
      <p:sp>
        <p:nvSpPr>
          <p:cNvPr id="101" name="TextBox 100">
            <a:extLst>
              <a:ext uri="{FF2B5EF4-FFF2-40B4-BE49-F238E27FC236}">
                <a16:creationId xmlns:a16="http://schemas.microsoft.com/office/drawing/2014/main" id="{F6715E5A-39A3-412B-AE69-ACCEBE9B63E9}"/>
              </a:ext>
            </a:extLst>
          </p:cNvPr>
          <p:cNvSpPr txBox="1"/>
          <p:nvPr/>
        </p:nvSpPr>
        <p:spPr>
          <a:xfrm rot="10800000" flipV="1">
            <a:off x="7919128" y="1181296"/>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panose="020B0604020202020204" pitchFamily="34" charset="0"/>
              </a:rPr>
              <a:t>j</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e</a:t>
            </a:r>
          </a:p>
        </p:txBody>
      </p:sp>
      <p:sp>
        <p:nvSpPr>
          <p:cNvPr id="102" name="TextBox 101">
            <a:hlinkClick r:id="" action="ppaction://noaction">
              <a:snd r:embed="rId12" name="au.wav"/>
            </a:hlinkClick>
            <a:extLst>
              <a:ext uri="{FF2B5EF4-FFF2-40B4-BE49-F238E27FC236}">
                <a16:creationId xmlns:a16="http://schemas.microsoft.com/office/drawing/2014/main" id="{C3E555D1-FE7B-42BF-80BE-F78224D78E4C}"/>
              </a:ext>
            </a:extLst>
          </p:cNvPr>
          <p:cNvSpPr txBox="1"/>
          <p:nvPr/>
        </p:nvSpPr>
        <p:spPr>
          <a:xfrm>
            <a:off x="9499432" y="-111178"/>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au</a:t>
            </a:r>
          </a:p>
        </p:txBody>
      </p:sp>
      <p:sp>
        <p:nvSpPr>
          <p:cNvPr id="103" name="TextBox 102">
            <a:extLst>
              <a:ext uri="{FF2B5EF4-FFF2-40B4-BE49-F238E27FC236}">
                <a16:creationId xmlns:a16="http://schemas.microsoft.com/office/drawing/2014/main" id="{7C671AF4-005E-45B3-88A5-195EAC7FAE0F}"/>
              </a:ext>
            </a:extLst>
          </p:cNvPr>
          <p:cNvSpPr txBox="1"/>
          <p:nvPr/>
        </p:nvSpPr>
        <p:spPr>
          <a:xfrm rot="10800000" flipV="1">
            <a:off x="9645471" y="1186703"/>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g</a:t>
            </a:r>
            <a:r>
              <a:rPr kumimoji="0" lang="en-GB" sz="240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au</a:t>
            </a:r>
            <a:r>
              <a:rPr kumimoji="0" lang="en-GB" sz="240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che</a:t>
            </a:r>
          </a:p>
        </p:txBody>
      </p:sp>
      <p:sp>
        <p:nvSpPr>
          <p:cNvPr id="104" name="TextBox 103">
            <a:hlinkClick r:id="" action="ppaction://noaction">
              <a:snd r:embed="rId16" name="ou.wav"/>
            </a:hlinkClick>
            <a:extLst>
              <a:ext uri="{FF2B5EF4-FFF2-40B4-BE49-F238E27FC236}">
                <a16:creationId xmlns:a16="http://schemas.microsoft.com/office/drawing/2014/main" id="{78B329D3-DA55-4E1F-A33C-78F506643D9E}"/>
              </a:ext>
            </a:extLst>
          </p:cNvPr>
          <p:cNvSpPr txBox="1"/>
          <p:nvPr/>
        </p:nvSpPr>
        <p:spPr>
          <a:xfrm>
            <a:off x="2619855" y="1493066"/>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ou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05" name="TextBox 104">
            <a:extLst>
              <a:ext uri="{FF2B5EF4-FFF2-40B4-BE49-F238E27FC236}">
                <a16:creationId xmlns:a16="http://schemas.microsoft.com/office/drawing/2014/main" id="{A75829A5-EA71-470E-ADE3-5A5AA193D118}"/>
              </a:ext>
            </a:extLst>
          </p:cNvPr>
          <p:cNvSpPr txBox="1"/>
          <p:nvPr/>
        </p:nvSpPr>
        <p:spPr>
          <a:xfrm rot="10800000" flipV="1">
            <a:off x="2769157" y="2755684"/>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n</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ou</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s</a:t>
            </a:r>
          </a:p>
        </p:txBody>
      </p:sp>
      <p:sp>
        <p:nvSpPr>
          <p:cNvPr id="106" name="TextBox 105">
            <a:extLst>
              <a:ext uri="{FF2B5EF4-FFF2-40B4-BE49-F238E27FC236}">
                <a16:creationId xmlns:a16="http://schemas.microsoft.com/office/drawing/2014/main" id="{AFE82A72-36EF-422B-BEF0-9D6AC6688AD8}"/>
              </a:ext>
            </a:extLst>
          </p:cNvPr>
          <p:cNvSpPr txBox="1"/>
          <p:nvPr/>
        </p:nvSpPr>
        <p:spPr>
          <a:xfrm>
            <a:off x="4351897" y="1571173"/>
            <a:ext cx="6641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SFE</a:t>
            </a:r>
          </a:p>
        </p:txBody>
      </p:sp>
      <p:sp>
        <p:nvSpPr>
          <p:cNvPr id="107" name="TextBox 106">
            <a:extLst>
              <a:ext uri="{FF2B5EF4-FFF2-40B4-BE49-F238E27FC236}">
                <a16:creationId xmlns:a16="http://schemas.microsoft.com/office/drawing/2014/main" id="{F83C178A-CDE8-4D35-A951-407BF1C87992}"/>
              </a:ext>
            </a:extLst>
          </p:cNvPr>
          <p:cNvSpPr txBox="1"/>
          <p:nvPr/>
        </p:nvSpPr>
        <p:spPr>
          <a:xfrm rot="10800000" flipV="1">
            <a:off x="4462990" y="2757330"/>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timide</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08" name="TextBox 107">
            <a:hlinkClick r:id="" action="ppaction://noaction">
              <a:snd r:embed="rId19" name="e-accute.wav"/>
            </a:hlinkClick>
            <a:extLst>
              <a:ext uri="{FF2B5EF4-FFF2-40B4-BE49-F238E27FC236}">
                <a16:creationId xmlns:a16="http://schemas.microsoft.com/office/drawing/2014/main" id="{26A4F16E-33A8-4438-B43B-278CA7C9854B}"/>
              </a:ext>
            </a:extLst>
          </p:cNvPr>
          <p:cNvSpPr txBox="1"/>
          <p:nvPr/>
        </p:nvSpPr>
        <p:spPr>
          <a:xfrm>
            <a:off x="6067407" y="1551557"/>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é</a:t>
            </a:r>
          </a:p>
        </p:txBody>
      </p:sp>
      <p:sp>
        <p:nvSpPr>
          <p:cNvPr id="109" name="TextBox 108">
            <a:extLst>
              <a:ext uri="{FF2B5EF4-FFF2-40B4-BE49-F238E27FC236}">
                <a16:creationId xmlns:a16="http://schemas.microsoft.com/office/drawing/2014/main" id="{3DEF9BBF-77CE-40A0-8D96-820C5E1D3306}"/>
              </a:ext>
            </a:extLst>
          </p:cNvPr>
          <p:cNvSpPr txBox="1"/>
          <p:nvPr/>
        </p:nvSpPr>
        <p:spPr>
          <a:xfrm rot="10800000" flipV="1">
            <a:off x="6186121" y="2758400"/>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é</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crire</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10" name="TextBox 109">
            <a:hlinkClick r:id="" action="ppaction://noaction">
              <a:snd r:embed="rId21" name="an.wav"/>
            </a:hlinkClick>
            <a:extLst>
              <a:ext uri="{FF2B5EF4-FFF2-40B4-BE49-F238E27FC236}">
                <a16:creationId xmlns:a16="http://schemas.microsoft.com/office/drawing/2014/main" id="{D05BBBD2-2092-497E-8556-CA1E247E518B}"/>
              </a:ext>
            </a:extLst>
          </p:cNvPr>
          <p:cNvSpPr txBox="1"/>
          <p:nvPr/>
        </p:nvSpPr>
        <p:spPr>
          <a:xfrm>
            <a:off x="7766099" y="1514953"/>
            <a:ext cx="14009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/an</a:t>
            </a:r>
          </a:p>
        </p:txBody>
      </p:sp>
      <p:sp>
        <p:nvSpPr>
          <p:cNvPr id="111" name="TextBox 110">
            <a:extLst>
              <a:ext uri="{FF2B5EF4-FFF2-40B4-BE49-F238E27FC236}">
                <a16:creationId xmlns:a16="http://schemas.microsoft.com/office/drawing/2014/main" id="{8432AC81-69F5-45FE-B14C-102F83F7425A}"/>
              </a:ext>
            </a:extLst>
          </p:cNvPr>
          <p:cNvSpPr txBox="1"/>
          <p:nvPr/>
        </p:nvSpPr>
        <p:spPr>
          <a:xfrm rot="10800000" flipV="1">
            <a:off x="7919189" y="2779184"/>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en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f</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a:t>
            </a:r>
          </a:p>
        </p:txBody>
      </p:sp>
      <p:sp>
        <p:nvSpPr>
          <p:cNvPr id="112" name="TextBox 111">
            <a:hlinkClick r:id="" action="ppaction://noaction">
              <a:snd r:embed="rId23" name="on.wav"/>
            </a:hlinkClick>
            <a:extLst>
              <a:ext uri="{FF2B5EF4-FFF2-40B4-BE49-F238E27FC236}">
                <a16:creationId xmlns:a16="http://schemas.microsoft.com/office/drawing/2014/main" id="{12AA9BAE-C3D8-46BB-9B1C-6760C305D16E}"/>
              </a:ext>
            </a:extLst>
          </p:cNvPr>
          <p:cNvSpPr txBox="1"/>
          <p:nvPr/>
        </p:nvSpPr>
        <p:spPr>
          <a:xfrm>
            <a:off x="9466528" y="1494441"/>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on</a:t>
            </a:r>
          </a:p>
        </p:txBody>
      </p:sp>
      <p:sp>
        <p:nvSpPr>
          <p:cNvPr id="113" name="TextBox 112">
            <a:extLst>
              <a:ext uri="{FF2B5EF4-FFF2-40B4-BE49-F238E27FC236}">
                <a16:creationId xmlns:a16="http://schemas.microsoft.com/office/drawing/2014/main" id="{9B3806C0-9AA6-454F-9D17-5FBCAA11DCEA}"/>
              </a:ext>
            </a:extLst>
          </p:cNvPr>
          <p:cNvSpPr txBox="1"/>
          <p:nvPr/>
        </p:nvSpPr>
        <p:spPr>
          <a:xfrm rot="10800000" flipV="1">
            <a:off x="9645471" y="2778279"/>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N</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on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
            </a:r>
          </a:p>
        </p:txBody>
      </p:sp>
      <p:sp>
        <p:nvSpPr>
          <p:cNvPr id="114" name="TextBox 113">
            <a:hlinkClick r:id="" action="ppaction://noaction">
              <a:snd r:embed="rId27" name="e_flat.wav"/>
            </a:hlinkClick>
            <a:extLst>
              <a:ext uri="{FF2B5EF4-FFF2-40B4-BE49-F238E27FC236}">
                <a16:creationId xmlns:a16="http://schemas.microsoft.com/office/drawing/2014/main" id="{4EADA550-BDFC-48EF-B92A-05D5E8A0F9D1}"/>
              </a:ext>
            </a:extLst>
          </p:cNvPr>
          <p:cNvSpPr txBox="1"/>
          <p:nvPr/>
        </p:nvSpPr>
        <p:spPr>
          <a:xfrm>
            <a:off x="2640302" y="3127117"/>
            <a:ext cx="8992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ê/è</a:t>
            </a:r>
          </a:p>
        </p:txBody>
      </p:sp>
      <p:sp>
        <p:nvSpPr>
          <p:cNvPr id="115" name="TextBox 114">
            <a:extLst>
              <a:ext uri="{FF2B5EF4-FFF2-40B4-BE49-F238E27FC236}">
                <a16:creationId xmlns:a16="http://schemas.microsoft.com/office/drawing/2014/main" id="{6D5B4EF4-8195-4CEC-A1C2-0DD12E977334}"/>
              </a:ext>
            </a:extLst>
          </p:cNvPr>
          <p:cNvSpPr txBox="1"/>
          <p:nvPr/>
        </p:nvSpPr>
        <p:spPr>
          <a:xfrm rot="10800000" flipV="1">
            <a:off x="2758104" y="4391226"/>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ê</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te</a:t>
            </a:r>
          </a:p>
        </p:txBody>
      </p:sp>
      <p:sp>
        <p:nvSpPr>
          <p:cNvPr id="116" name="TextBox 115">
            <a:hlinkClick r:id="" action="ppaction://noaction">
              <a:snd r:embed="rId29" name="ai.wav"/>
            </a:hlinkClick>
            <a:extLst>
              <a:ext uri="{FF2B5EF4-FFF2-40B4-BE49-F238E27FC236}">
                <a16:creationId xmlns:a16="http://schemas.microsoft.com/office/drawing/2014/main" id="{40A748EF-5E06-4AB0-9DB6-6633946BF39A}"/>
              </a:ext>
            </a:extLst>
          </p:cNvPr>
          <p:cNvSpPr txBox="1"/>
          <p:nvPr/>
        </p:nvSpPr>
        <p:spPr>
          <a:xfrm>
            <a:off x="4338050" y="3154016"/>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ai</a:t>
            </a:r>
          </a:p>
        </p:txBody>
      </p:sp>
      <p:sp>
        <p:nvSpPr>
          <p:cNvPr id="117" name="TextBox 116">
            <a:extLst>
              <a:ext uri="{FF2B5EF4-FFF2-40B4-BE49-F238E27FC236}">
                <a16:creationId xmlns:a16="http://schemas.microsoft.com/office/drawing/2014/main" id="{3614BBC9-2A81-4695-8B55-A127D693C7D9}"/>
              </a:ext>
            </a:extLst>
          </p:cNvPr>
          <p:cNvSpPr txBox="1"/>
          <p:nvPr/>
        </p:nvSpPr>
        <p:spPr>
          <a:xfrm rot="10800000" flipV="1">
            <a:off x="4431545" y="4362718"/>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vr</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ai</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sp>
        <p:nvSpPr>
          <p:cNvPr id="118" name="TextBox 117">
            <a:hlinkClick r:id="" action="ppaction://noaction">
              <a:snd r:embed="rId31" name="oi.wav"/>
            </a:hlinkClick>
            <a:extLst>
              <a:ext uri="{FF2B5EF4-FFF2-40B4-BE49-F238E27FC236}">
                <a16:creationId xmlns:a16="http://schemas.microsoft.com/office/drawing/2014/main" id="{20F14CDA-DBB5-41D6-AFCE-48C0D1A0DC68}"/>
              </a:ext>
            </a:extLst>
          </p:cNvPr>
          <p:cNvSpPr txBox="1"/>
          <p:nvPr/>
        </p:nvSpPr>
        <p:spPr>
          <a:xfrm>
            <a:off x="6041512" y="3150428"/>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oi</a:t>
            </a:r>
          </a:p>
        </p:txBody>
      </p:sp>
      <p:sp>
        <p:nvSpPr>
          <p:cNvPr id="119" name="TextBox 118">
            <a:extLst>
              <a:ext uri="{FF2B5EF4-FFF2-40B4-BE49-F238E27FC236}">
                <a16:creationId xmlns:a16="http://schemas.microsoft.com/office/drawing/2014/main" id="{6115DA17-1322-4D96-AA30-959FCBA40931}"/>
              </a:ext>
            </a:extLst>
          </p:cNvPr>
          <p:cNvSpPr txBox="1"/>
          <p:nvPr/>
        </p:nvSpPr>
        <p:spPr>
          <a:xfrm rot="10800000" flipV="1">
            <a:off x="6190353" y="4375937"/>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v</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oi</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r</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20" name="TextBox 119">
            <a:hlinkClick r:id="" action="ppaction://noaction">
              <a:snd r:embed="rId33" name="ch.wav"/>
            </a:hlinkClick>
            <a:extLst>
              <a:ext uri="{FF2B5EF4-FFF2-40B4-BE49-F238E27FC236}">
                <a16:creationId xmlns:a16="http://schemas.microsoft.com/office/drawing/2014/main" id="{955ED23E-2A21-4508-BFEA-1DAF0546D4C8}"/>
              </a:ext>
            </a:extLst>
          </p:cNvPr>
          <p:cNvSpPr txBox="1"/>
          <p:nvPr/>
        </p:nvSpPr>
        <p:spPr>
          <a:xfrm>
            <a:off x="7744881" y="3150428"/>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ch</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21" name="TextBox 120">
            <a:extLst>
              <a:ext uri="{FF2B5EF4-FFF2-40B4-BE49-F238E27FC236}">
                <a16:creationId xmlns:a16="http://schemas.microsoft.com/office/drawing/2014/main" id="{1F50161E-6E42-412E-AFF3-05D4ECE71CCC}"/>
              </a:ext>
            </a:extLst>
          </p:cNvPr>
          <p:cNvSpPr txBox="1"/>
          <p:nvPr/>
        </p:nvSpPr>
        <p:spPr>
          <a:xfrm rot="10800000" flipV="1">
            <a:off x="7778047" y="4376956"/>
            <a:ext cx="170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ch</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er</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ch</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er</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22" name="TextBox 121">
            <a:hlinkClick r:id="" action="ppaction://noaction">
              <a:snd r:embed="rId35" name="soft_c.wav"/>
            </a:hlinkClick>
            <a:extLst>
              <a:ext uri="{FF2B5EF4-FFF2-40B4-BE49-F238E27FC236}">
                <a16:creationId xmlns:a16="http://schemas.microsoft.com/office/drawing/2014/main" id="{A5E77F47-143C-43B5-A4A8-80399C99DF1E}"/>
              </a:ext>
            </a:extLst>
          </p:cNvPr>
          <p:cNvSpPr txBox="1"/>
          <p:nvPr/>
        </p:nvSpPr>
        <p:spPr>
          <a:xfrm>
            <a:off x="9492195" y="3128763"/>
            <a:ext cx="15654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ç/soft c</a:t>
            </a:r>
          </a:p>
        </p:txBody>
      </p:sp>
      <p:sp>
        <p:nvSpPr>
          <p:cNvPr id="123" name="TextBox 122">
            <a:extLst>
              <a:ext uri="{FF2B5EF4-FFF2-40B4-BE49-F238E27FC236}">
                <a16:creationId xmlns:a16="http://schemas.microsoft.com/office/drawing/2014/main" id="{6BF695DE-C913-42FE-B038-C149AF907CE1}"/>
              </a:ext>
            </a:extLst>
          </p:cNvPr>
          <p:cNvSpPr txBox="1"/>
          <p:nvPr/>
        </p:nvSpPr>
        <p:spPr>
          <a:xfrm rot="10800000" flipV="1">
            <a:off x="9606671" y="4397278"/>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i</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i</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24" name="TextBox 123">
            <a:hlinkClick r:id="" action="ppaction://noaction">
              <a:snd r:embed="rId37" name="qu.wav"/>
            </a:hlinkClick>
            <a:extLst>
              <a:ext uri="{FF2B5EF4-FFF2-40B4-BE49-F238E27FC236}">
                <a16:creationId xmlns:a16="http://schemas.microsoft.com/office/drawing/2014/main" id="{B856DC61-077B-49D8-8BD1-B2BB504A04FA}"/>
              </a:ext>
            </a:extLst>
          </p:cNvPr>
          <p:cNvSpPr txBox="1"/>
          <p:nvPr/>
        </p:nvSpPr>
        <p:spPr>
          <a:xfrm>
            <a:off x="2633593" y="4684293"/>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mj-lt"/>
                <a:ea typeface="+mn-ea"/>
                <a:cs typeface="+mn-cs"/>
              </a:rPr>
              <a:t>qu</a:t>
            </a:r>
            <a:endParaRPr kumimoji="0" lang="en-GB" sz="2800" b="1" i="0" u="none" strike="noStrike" kern="1200" cap="none" spc="0" normalizeH="0" baseline="0" noProof="0" dirty="0">
              <a:ln>
                <a:noFill/>
              </a:ln>
              <a:solidFill>
                <a:srgbClr val="5B9BD5">
                  <a:lumMod val="50000"/>
                </a:srgbClr>
              </a:solidFill>
              <a:effectLst/>
              <a:uLnTx/>
              <a:uFillTx/>
              <a:latin typeface="+mj-lt"/>
              <a:ea typeface="+mn-ea"/>
              <a:cs typeface="+mn-cs"/>
            </a:endParaRPr>
          </a:p>
        </p:txBody>
      </p:sp>
      <p:sp>
        <p:nvSpPr>
          <p:cNvPr id="125" name="TextBox 124">
            <a:extLst>
              <a:ext uri="{FF2B5EF4-FFF2-40B4-BE49-F238E27FC236}">
                <a16:creationId xmlns:a16="http://schemas.microsoft.com/office/drawing/2014/main" id="{FF1CFB9C-0334-4576-9015-A88802A5FA6A}"/>
              </a:ext>
            </a:extLst>
          </p:cNvPr>
          <p:cNvSpPr txBox="1"/>
          <p:nvPr/>
        </p:nvSpPr>
        <p:spPr>
          <a:xfrm rot="10800000" flipV="1">
            <a:off x="2655131" y="5937862"/>
            <a:ext cx="17558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qu</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estion</a:t>
            </a:r>
          </a:p>
        </p:txBody>
      </p:sp>
      <p:sp>
        <p:nvSpPr>
          <p:cNvPr id="126" name="TextBox 125">
            <a:hlinkClick r:id="" action="ppaction://noaction">
              <a:snd r:embed="rId39" name="j.wav"/>
            </a:hlinkClick>
            <a:extLst>
              <a:ext uri="{FF2B5EF4-FFF2-40B4-BE49-F238E27FC236}">
                <a16:creationId xmlns:a16="http://schemas.microsoft.com/office/drawing/2014/main" id="{C9C6A64F-066A-45B0-98C0-A8160C6BA411}"/>
              </a:ext>
            </a:extLst>
          </p:cNvPr>
          <p:cNvSpPr txBox="1"/>
          <p:nvPr/>
        </p:nvSpPr>
        <p:spPr>
          <a:xfrm>
            <a:off x="4368375" y="4749131"/>
            <a:ext cx="15213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panose="020B0604020202020204" pitchFamily="34" charset="0"/>
              </a:rPr>
              <a:t>j/soft g</a:t>
            </a:r>
          </a:p>
        </p:txBody>
      </p:sp>
      <p:sp>
        <p:nvSpPr>
          <p:cNvPr id="127" name="TextBox 126">
            <a:extLst>
              <a:ext uri="{FF2B5EF4-FFF2-40B4-BE49-F238E27FC236}">
                <a16:creationId xmlns:a16="http://schemas.microsoft.com/office/drawing/2014/main" id="{08FBF46C-1D73-4C4A-85EF-50097AFD973C}"/>
              </a:ext>
            </a:extLst>
          </p:cNvPr>
          <p:cNvSpPr txBox="1"/>
          <p:nvPr/>
        </p:nvSpPr>
        <p:spPr>
          <a:xfrm rot="10800000" flipV="1">
            <a:off x="4460135" y="5949982"/>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Arial" panose="020B0604020202020204" pitchFamily="34" charset="0"/>
              </a:rPr>
              <a:t>j</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our</a:t>
            </a:r>
          </a:p>
        </p:txBody>
      </p:sp>
      <p:sp>
        <p:nvSpPr>
          <p:cNvPr id="128" name="TextBox 127">
            <a:hlinkClick r:id="" action="ppaction://noaction">
              <a:snd r:embed="rId41" name="tion.wav"/>
            </a:hlinkClick>
            <a:extLst>
              <a:ext uri="{FF2B5EF4-FFF2-40B4-BE49-F238E27FC236}">
                <a16:creationId xmlns:a16="http://schemas.microsoft.com/office/drawing/2014/main" id="{F203A6A5-9B63-4D27-8D4E-41EEF1898DAF}"/>
              </a:ext>
            </a:extLst>
          </p:cNvPr>
          <p:cNvSpPr txBox="1"/>
          <p:nvPr/>
        </p:nvSpPr>
        <p:spPr>
          <a:xfrm>
            <a:off x="6045657" y="4720165"/>
            <a:ext cx="9809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tion</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29" name="TextBox 128">
            <a:extLst>
              <a:ext uri="{FF2B5EF4-FFF2-40B4-BE49-F238E27FC236}">
                <a16:creationId xmlns:a16="http://schemas.microsoft.com/office/drawing/2014/main" id="{C3CC128E-6397-40DB-8452-1A3EA962877A}"/>
              </a:ext>
            </a:extLst>
          </p:cNvPr>
          <p:cNvSpPr txBox="1"/>
          <p:nvPr/>
        </p:nvSpPr>
        <p:spPr>
          <a:xfrm rot="10800000" flipV="1">
            <a:off x="6242427" y="5979820"/>
            <a:ext cx="14610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Atten</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tion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
            </a:r>
          </a:p>
        </p:txBody>
      </p:sp>
      <p:sp>
        <p:nvSpPr>
          <p:cNvPr id="130" name="TextBox 129">
            <a:hlinkClick r:id="" action="ppaction://noaction">
              <a:snd r:embed="rId43" name="ien.wav"/>
            </a:hlinkClick>
            <a:extLst>
              <a:ext uri="{FF2B5EF4-FFF2-40B4-BE49-F238E27FC236}">
                <a16:creationId xmlns:a16="http://schemas.microsoft.com/office/drawing/2014/main" id="{6BF4E896-8AD6-4B16-BC7F-5BB2B38B976C}"/>
              </a:ext>
            </a:extLst>
          </p:cNvPr>
          <p:cNvSpPr txBox="1"/>
          <p:nvPr/>
        </p:nvSpPr>
        <p:spPr>
          <a:xfrm>
            <a:off x="7792637" y="4713663"/>
            <a:ext cx="8717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ien</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31" name="TextBox 130">
            <a:extLst>
              <a:ext uri="{FF2B5EF4-FFF2-40B4-BE49-F238E27FC236}">
                <a16:creationId xmlns:a16="http://schemas.microsoft.com/office/drawing/2014/main" id="{CD24A6CF-B184-4BE6-B6A3-B4CD5AC62259}"/>
              </a:ext>
            </a:extLst>
          </p:cNvPr>
          <p:cNvSpPr txBox="1"/>
          <p:nvPr/>
        </p:nvSpPr>
        <p:spPr>
          <a:xfrm rot="10800000" flipV="1">
            <a:off x="7933898" y="5944277"/>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b</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ien</a:t>
            </a:r>
          </a:p>
        </p:txBody>
      </p:sp>
      <p:sp>
        <p:nvSpPr>
          <p:cNvPr id="134" name="TextBox 133">
            <a:hlinkClick r:id="" action="ppaction://noaction">
              <a:snd r:embed="rId25" name="in_ain1.wav"/>
            </a:hlinkClick>
            <a:extLst>
              <a:ext uri="{FF2B5EF4-FFF2-40B4-BE49-F238E27FC236}">
                <a16:creationId xmlns:a16="http://schemas.microsoft.com/office/drawing/2014/main" id="{C725512B-8E0A-4EC4-A863-B1C6A7035494}"/>
              </a:ext>
            </a:extLst>
          </p:cNvPr>
          <p:cNvSpPr txBox="1"/>
          <p:nvPr/>
        </p:nvSpPr>
        <p:spPr>
          <a:xfrm>
            <a:off x="920184" y="3128763"/>
            <a:ext cx="13644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ain</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/in</a:t>
            </a:r>
          </a:p>
        </p:txBody>
      </p:sp>
      <p:sp>
        <p:nvSpPr>
          <p:cNvPr id="135" name="TextBox 134">
            <a:extLst>
              <a:ext uri="{FF2B5EF4-FFF2-40B4-BE49-F238E27FC236}">
                <a16:creationId xmlns:a16="http://schemas.microsoft.com/office/drawing/2014/main" id="{6B949613-3C0A-4D4D-8A5C-EEAC2C0E70E8}"/>
              </a:ext>
            </a:extLst>
          </p:cNvPr>
          <p:cNvSpPr txBox="1"/>
          <p:nvPr/>
        </p:nvSpPr>
        <p:spPr>
          <a:xfrm rot="10800000" flipV="1">
            <a:off x="1066806" y="4375938"/>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tr</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ain</a:t>
            </a:r>
          </a:p>
        </p:txBody>
      </p:sp>
      <p:sp>
        <p:nvSpPr>
          <p:cNvPr id="136" name="TextBox 135">
            <a:hlinkClick r:id="" action="ppaction://noaction">
              <a:snd r:embed="rId14" name="u.wav"/>
            </a:hlinkClick>
            <a:extLst>
              <a:ext uri="{FF2B5EF4-FFF2-40B4-BE49-F238E27FC236}">
                <a16:creationId xmlns:a16="http://schemas.microsoft.com/office/drawing/2014/main" id="{365C7E95-5C12-41F6-BBA8-61DA0A1D5134}"/>
              </a:ext>
            </a:extLst>
          </p:cNvPr>
          <p:cNvSpPr txBox="1"/>
          <p:nvPr/>
        </p:nvSpPr>
        <p:spPr>
          <a:xfrm>
            <a:off x="917053" y="1506525"/>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u</a:t>
            </a:r>
          </a:p>
        </p:txBody>
      </p:sp>
      <p:sp>
        <p:nvSpPr>
          <p:cNvPr id="137" name="TextBox 136">
            <a:extLst>
              <a:ext uri="{FF2B5EF4-FFF2-40B4-BE49-F238E27FC236}">
                <a16:creationId xmlns:a16="http://schemas.microsoft.com/office/drawing/2014/main" id="{227480C9-1FFB-4758-80DD-6A294FFA11EB}"/>
              </a:ext>
            </a:extLst>
          </p:cNvPr>
          <p:cNvSpPr txBox="1"/>
          <p:nvPr/>
        </p:nvSpPr>
        <p:spPr>
          <a:xfrm rot="10800000" flipV="1">
            <a:off x="1075323" y="2745916"/>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t</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u</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sp>
        <p:nvSpPr>
          <p:cNvPr id="138" name="TextBox 137">
            <a:extLst>
              <a:ext uri="{FF2B5EF4-FFF2-40B4-BE49-F238E27FC236}">
                <a16:creationId xmlns:a16="http://schemas.microsoft.com/office/drawing/2014/main" id="{F38D3661-6708-4246-A812-880D1C60C8F5}"/>
              </a:ext>
            </a:extLst>
          </p:cNvPr>
          <p:cNvSpPr txBox="1"/>
          <p:nvPr/>
        </p:nvSpPr>
        <p:spPr>
          <a:xfrm>
            <a:off x="5375097" y="2774948"/>
            <a:ext cx="5175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pic>
        <p:nvPicPr>
          <p:cNvPr id="140" name="Picture 2" descr="Quiet Sign Clip Art">
            <a:extLst>
              <a:ext uri="{FF2B5EF4-FFF2-40B4-BE49-F238E27FC236}">
                <a16:creationId xmlns:a16="http://schemas.microsoft.com/office/drawing/2014/main" id="{8BA017A1-1632-44B6-8BC8-D283A9140B52}"/>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923821" y="486545"/>
            <a:ext cx="419485" cy="593272"/>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40">
            <a:hlinkClick r:id="" action="ppaction://noaction">
              <a:snd r:embed="rId7" name="midi.wav"/>
            </a:hlinkClick>
            <a:extLst>
              <a:ext uri="{FF2B5EF4-FFF2-40B4-BE49-F238E27FC236}">
                <a16:creationId xmlns:a16="http://schemas.microsoft.com/office/drawing/2014/main" id="{643A21B3-8984-4173-AE7D-DE4023CB01FA}"/>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4850716" y="414186"/>
            <a:ext cx="664122" cy="673158"/>
          </a:xfrm>
          <a:prstGeom prst="rect">
            <a:avLst/>
          </a:prstGeom>
        </p:spPr>
      </p:pic>
      <p:pic>
        <p:nvPicPr>
          <p:cNvPr id="142" name="Picture 2" descr="C:\Users\wdj\Google Drive\Primary\Y5 SoW\From Tracy\Pronouns\i.png">
            <a:hlinkClick r:id="" action="ppaction://noaction">
              <a:snd r:embed="rId11" name="je.wav"/>
            </a:hlinkClick>
            <a:extLst>
              <a:ext uri="{FF2B5EF4-FFF2-40B4-BE49-F238E27FC236}">
                <a16:creationId xmlns:a16="http://schemas.microsoft.com/office/drawing/2014/main" id="{496BCE00-E843-4420-B64A-773CD53A510B}"/>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8422412" y="392929"/>
            <a:ext cx="361294" cy="7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2" descr="C:\Users\wdj\Google Drive\Primary\Y5 SoW\From Tracy\Pronouns\you.png">
            <a:hlinkClick r:id="" action="ppaction://noaction">
              <a:snd r:embed="rId15" name="tu.wav"/>
            </a:hlinkClick>
            <a:extLst>
              <a:ext uri="{FF2B5EF4-FFF2-40B4-BE49-F238E27FC236}">
                <a16:creationId xmlns:a16="http://schemas.microsoft.com/office/drawing/2014/main" id="{EEC8459A-D220-4BC5-9274-366AC018FD5B}"/>
              </a:ext>
            </a:extLst>
          </p:cNvPr>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1452300" y="1985259"/>
            <a:ext cx="791094" cy="69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Picture 143" descr="C:\Users\wdj\Google Drive\Primary\Y5 SoW\From Tracy\Pronouns\we.png">
            <a:hlinkClick r:id="" action="ppaction://noaction">
              <a:snd r:embed="rId17" name="nous.wav"/>
            </a:hlinkClick>
            <a:extLst>
              <a:ext uri="{FF2B5EF4-FFF2-40B4-BE49-F238E27FC236}">
                <a16:creationId xmlns:a16="http://schemas.microsoft.com/office/drawing/2014/main" id="{6E757C0E-FF1B-4029-A310-D352C285C501}"/>
              </a:ext>
            </a:extLst>
          </p:cNvPr>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3029043" y="1943293"/>
            <a:ext cx="914599" cy="74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 name="Picture 2" descr="Quiet Sign Clip Art">
            <a:hlinkClick r:id="" action="ppaction://noaction">
              <a:snd r:embed="rId18" name="timide.wav"/>
            </a:hlinkClick>
            <a:extLst>
              <a:ext uri="{FF2B5EF4-FFF2-40B4-BE49-F238E27FC236}">
                <a16:creationId xmlns:a16="http://schemas.microsoft.com/office/drawing/2014/main" id="{B19029F0-53B6-4294-B3AB-AA995F88A25F}"/>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4924436" y="1962230"/>
            <a:ext cx="517518" cy="731919"/>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2" descr="Red No Circle Clip Art">
            <a:hlinkClick r:id="" action="ppaction://noaction">
              <a:snd r:embed="rId24" name="non.wav"/>
            </a:hlinkClick>
            <a:extLst>
              <a:ext uri="{FF2B5EF4-FFF2-40B4-BE49-F238E27FC236}">
                <a16:creationId xmlns:a16="http://schemas.microsoft.com/office/drawing/2014/main" id="{B561B6AD-C9BA-440B-82C6-E17BCB3A89F7}"/>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9973301" y="1969386"/>
            <a:ext cx="746715" cy="739248"/>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 descr="Smiling Sun Clip Art">
            <a:hlinkClick r:id="" action="ppaction://noaction">
              <a:snd r:embed="rId40" name="jour.wav"/>
            </a:hlinkClick>
            <a:extLst>
              <a:ext uri="{FF2B5EF4-FFF2-40B4-BE49-F238E27FC236}">
                <a16:creationId xmlns:a16="http://schemas.microsoft.com/office/drawing/2014/main" id="{A2A698FC-7B0E-49F5-BA05-9D3305C7F145}"/>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4518485" y="5190084"/>
            <a:ext cx="672185" cy="672185"/>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2" descr="Warning - Banana Skin Clip Art">
            <a:hlinkClick r:id="" action="ppaction://noaction">
              <a:snd r:embed="rId42" name="attention.wav"/>
            </a:hlinkClick>
            <a:extLst>
              <a:ext uri="{FF2B5EF4-FFF2-40B4-BE49-F238E27FC236}">
                <a16:creationId xmlns:a16="http://schemas.microsoft.com/office/drawing/2014/main" id="{853D92EF-DF49-40A5-95C3-A552EAF5B9FB}"/>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6517771" y="5210430"/>
            <a:ext cx="745995" cy="656474"/>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2" descr="Symbol Thumbs Up Clip Art">
            <a:hlinkClick r:id="" action="ppaction://noaction">
              <a:snd r:embed="rId44" name="bien.wav"/>
            </a:hlinkClick>
            <a:extLst>
              <a:ext uri="{FF2B5EF4-FFF2-40B4-BE49-F238E27FC236}">
                <a16:creationId xmlns:a16="http://schemas.microsoft.com/office/drawing/2014/main" id="{D372E474-6CF2-471D-9F67-973C10B77D7B}"/>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8367828" y="5190084"/>
            <a:ext cx="540149" cy="666850"/>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49">
            <a:hlinkClick r:id="" action="ppaction://noaction">
              <a:snd r:embed="rId3" name="SFC_dans.wav"/>
            </a:hlinkClick>
            <a:extLst>
              <a:ext uri="{FF2B5EF4-FFF2-40B4-BE49-F238E27FC236}">
                <a16:creationId xmlns:a16="http://schemas.microsoft.com/office/drawing/2014/main" id="{ED8991C4-E4E2-4E27-9D3F-150532DC8E4C}"/>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1128106" y="572307"/>
            <a:ext cx="625104" cy="527172"/>
          </a:xfrm>
          <a:prstGeom prst="rect">
            <a:avLst/>
          </a:prstGeom>
        </p:spPr>
      </p:pic>
      <p:sp>
        <p:nvSpPr>
          <p:cNvPr id="151" name="Down Arrow 14">
            <a:extLst>
              <a:ext uri="{FF2B5EF4-FFF2-40B4-BE49-F238E27FC236}">
                <a16:creationId xmlns:a16="http://schemas.microsoft.com/office/drawing/2014/main" id="{DC004AAB-19D4-45D6-A0DA-762722586158}"/>
              </a:ext>
            </a:extLst>
          </p:cNvPr>
          <p:cNvSpPr/>
          <p:nvPr/>
        </p:nvSpPr>
        <p:spPr>
          <a:xfrm>
            <a:off x="1347537" y="471325"/>
            <a:ext cx="185476" cy="33779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2" name="TextBox 151">
            <a:extLst>
              <a:ext uri="{FF2B5EF4-FFF2-40B4-BE49-F238E27FC236}">
                <a16:creationId xmlns:a16="http://schemas.microsoft.com/office/drawing/2014/main" id="{FB8BDCE0-34E2-4F4B-82E9-893D2934542F}"/>
              </a:ext>
            </a:extLst>
          </p:cNvPr>
          <p:cNvSpPr txBox="1"/>
          <p:nvPr/>
        </p:nvSpPr>
        <p:spPr>
          <a:xfrm>
            <a:off x="5286297" y="5023815"/>
            <a:ext cx="36202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pic>
        <p:nvPicPr>
          <p:cNvPr id="153" name="Picture 152">
            <a:hlinkClick r:id="" action="ppaction://noaction">
              <a:snd r:embed="rId28" name="tete.wav"/>
            </a:hlinkClick>
            <a:extLst>
              <a:ext uri="{FF2B5EF4-FFF2-40B4-BE49-F238E27FC236}">
                <a16:creationId xmlns:a16="http://schemas.microsoft.com/office/drawing/2014/main" id="{16ABCEC2-A00A-4061-9D8B-382E96FF087E}"/>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3147968" y="3569240"/>
            <a:ext cx="742533" cy="818162"/>
          </a:xfrm>
          <a:prstGeom prst="rect">
            <a:avLst/>
          </a:prstGeom>
        </p:spPr>
      </p:pic>
      <p:pic>
        <p:nvPicPr>
          <p:cNvPr id="154" name="Picture 2">
            <a:hlinkClick r:id="" action="ppaction://noaction">
              <a:snd r:embed="rId26" name="train.wav"/>
            </a:hlinkClick>
            <a:extLst>
              <a:ext uri="{FF2B5EF4-FFF2-40B4-BE49-F238E27FC236}">
                <a16:creationId xmlns:a16="http://schemas.microsoft.com/office/drawing/2014/main" id="{C6E1D187-029A-4BAE-9C94-D46F90276962}"/>
              </a:ext>
            </a:extLst>
          </p:cNvPr>
          <p:cNvPicPr>
            <a:picLocks noChangeAspect="1" noChangeArrowheads="1"/>
          </p:cNvPicPr>
          <p:nvPr/>
        </p:nvPicPr>
        <p:blipFill>
          <a:blip r:embed="rId57" cstate="print">
            <a:extLst>
              <a:ext uri="{28A0092B-C50C-407E-A947-70E740481C1C}">
                <a14:useLocalDpi xmlns:a14="http://schemas.microsoft.com/office/drawing/2010/main" val="0"/>
              </a:ext>
            </a:extLst>
          </a:blip>
          <a:stretch>
            <a:fillRect/>
          </a:stretch>
        </p:blipFill>
        <p:spPr bwMode="auto">
          <a:xfrm flipH="1">
            <a:off x="1321352" y="3599933"/>
            <a:ext cx="1009004" cy="769625"/>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54">
            <a:hlinkClick r:id="" action="ppaction://noaction">
              <a:snd r:embed="rId22" name="enfant.wav"/>
            </a:hlinkClick>
            <a:extLst>
              <a:ext uri="{FF2B5EF4-FFF2-40B4-BE49-F238E27FC236}">
                <a16:creationId xmlns:a16="http://schemas.microsoft.com/office/drawing/2014/main" id="{EA24ED06-E324-4738-A53A-138EE34CE938}"/>
              </a:ext>
            </a:extLst>
          </p:cNvPr>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8367828" y="2038718"/>
            <a:ext cx="440309" cy="702932"/>
          </a:xfrm>
          <a:prstGeom prst="rect">
            <a:avLst/>
          </a:prstGeom>
        </p:spPr>
      </p:pic>
      <p:pic>
        <p:nvPicPr>
          <p:cNvPr id="156" name="Picture 155">
            <a:hlinkClick r:id="" action="ppaction://noaction">
              <a:snd r:embed="rId9" name="deux.wav"/>
            </a:hlinkClick>
            <a:extLst>
              <a:ext uri="{FF2B5EF4-FFF2-40B4-BE49-F238E27FC236}">
                <a16:creationId xmlns:a16="http://schemas.microsoft.com/office/drawing/2014/main" id="{44638800-3DBE-4216-8102-2B874168BEE0}"/>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6506564" y="324628"/>
            <a:ext cx="834353" cy="834353"/>
          </a:xfrm>
          <a:prstGeom prst="rect">
            <a:avLst/>
          </a:prstGeom>
          <a:effectLst>
            <a:outerShdw blurRad="50800" dist="38100" dir="5400000" algn="t" rotWithShape="0">
              <a:prstClr val="black">
                <a:alpha val="40000"/>
              </a:prstClr>
            </a:outerShdw>
          </a:effectLst>
        </p:spPr>
      </p:pic>
      <p:grpSp>
        <p:nvGrpSpPr>
          <p:cNvPr id="157" name="Group 156">
            <a:extLst>
              <a:ext uri="{FF2B5EF4-FFF2-40B4-BE49-F238E27FC236}">
                <a16:creationId xmlns:a16="http://schemas.microsoft.com/office/drawing/2014/main" id="{96544980-A9FC-4A60-A70C-DD5E1E58740B}"/>
              </a:ext>
            </a:extLst>
          </p:cNvPr>
          <p:cNvGrpSpPr/>
          <p:nvPr/>
        </p:nvGrpSpPr>
        <p:grpSpPr>
          <a:xfrm>
            <a:off x="10101860" y="171074"/>
            <a:ext cx="1045586" cy="1063308"/>
            <a:chOff x="5064823" y="1196357"/>
            <a:chExt cx="2856900" cy="2905322"/>
          </a:xfrm>
        </p:grpSpPr>
        <p:pic>
          <p:nvPicPr>
            <p:cNvPr id="158" name="Picture 157">
              <a:hlinkClick r:id="" action="ppaction://noaction">
                <a:snd r:embed="rId13" name="gauche.wav"/>
              </a:hlinkClick>
              <a:extLst>
                <a:ext uri="{FF2B5EF4-FFF2-40B4-BE49-F238E27FC236}">
                  <a16:creationId xmlns:a16="http://schemas.microsoft.com/office/drawing/2014/main" id="{0817160A-F3AD-422B-92C3-A1010C3E38EA}"/>
                </a:ext>
              </a:extLst>
            </p:cNvPr>
            <p:cNvPicPr>
              <a:picLocks noChangeAspect="1"/>
            </p:cNvPicPr>
            <p:nvPr/>
          </p:nvPicPr>
          <p:blipFill>
            <a:blip r:embed="rId6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159" name="Straight Arrow Connector 158">
              <a:extLst>
                <a:ext uri="{FF2B5EF4-FFF2-40B4-BE49-F238E27FC236}">
                  <a16:creationId xmlns:a16="http://schemas.microsoft.com/office/drawing/2014/main" id="{D57309BF-0973-4FC0-8B84-CA1A43511BD1}"/>
                </a:ext>
              </a:extLst>
            </p:cNvPr>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D155AE65-3EE0-4F2C-8607-BD094D7A99A5}"/>
                </a:ext>
              </a:extLst>
            </p:cNvPr>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pic>
        <p:nvPicPr>
          <p:cNvPr id="161" name="Picture 160">
            <a:hlinkClick r:id="" action="ppaction://noaction">
              <a:snd r:embed="rId20" name="écrire.wav"/>
            </a:hlinkClick>
            <a:extLst>
              <a:ext uri="{FF2B5EF4-FFF2-40B4-BE49-F238E27FC236}">
                <a16:creationId xmlns:a16="http://schemas.microsoft.com/office/drawing/2014/main" id="{38B448F9-78A8-4212-B4FC-ADDBDB0D068D}"/>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6664741" y="1685008"/>
            <a:ext cx="686972" cy="995211"/>
          </a:xfrm>
          <a:prstGeom prst="rect">
            <a:avLst/>
          </a:prstGeom>
        </p:spPr>
      </p:pic>
      <p:pic>
        <p:nvPicPr>
          <p:cNvPr id="162" name="Picture 161">
            <a:hlinkClick r:id="" action="ppaction://noaction">
              <a:snd r:embed="rId5" name="animal.wav"/>
            </a:hlinkClick>
            <a:extLst>
              <a:ext uri="{FF2B5EF4-FFF2-40B4-BE49-F238E27FC236}">
                <a16:creationId xmlns:a16="http://schemas.microsoft.com/office/drawing/2014/main" id="{CF048852-25B1-4830-A4DF-35A4301AB16A}"/>
              </a:ext>
            </a:extLst>
          </p:cNvPr>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3050872" y="191525"/>
            <a:ext cx="848199" cy="1000067"/>
          </a:xfrm>
          <a:prstGeom prst="rect">
            <a:avLst/>
          </a:prstGeom>
        </p:spPr>
      </p:pic>
      <p:pic>
        <p:nvPicPr>
          <p:cNvPr id="163" name="Picture 162">
            <a:hlinkClick r:id="" action="ppaction://noaction">
              <a:snd r:embed="rId30" name="vrai.wav"/>
            </a:hlinkClick>
            <a:extLst>
              <a:ext uri="{FF2B5EF4-FFF2-40B4-BE49-F238E27FC236}">
                <a16:creationId xmlns:a16="http://schemas.microsoft.com/office/drawing/2014/main" id="{3FDF4D8E-8FBB-431E-B146-B832DE1F4F92}"/>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4910376" y="3499390"/>
            <a:ext cx="710727" cy="740340"/>
          </a:xfrm>
          <a:prstGeom prst="rect">
            <a:avLst/>
          </a:prstGeom>
        </p:spPr>
      </p:pic>
      <p:pic>
        <p:nvPicPr>
          <p:cNvPr id="166" name="Picture 165">
            <a:hlinkClick r:id="" action="ppaction://noaction">
              <a:snd r:embed="rId36" name="ici_c.wav"/>
            </a:hlinkClick>
            <a:extLst>
              <a:ext uri="{FF2B5EF4-FFF2-40B4-BE49-F238E27FC236}">
                <a16:creationId xmlns:a16="http://schemas.microsoft.com/office/drawing/2014/main" id="{4A4AA75D-189E-44BE-BF1C-09AA2F5C0B96}"/>
              </a:ext>
            </a:extLst>
          </p:cNvPr>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9907679" y="3668730"/>
            <a:ext cx="812337" cy="815072"/>
          </a:xfrm>
          <a:prstGeom prst="rect">
            <a:avLst/>
          </a:prstGeom>
        </p:spPr>
      </p:pic>
      <p:pic>
        <p:nvPicPr>
          <p:cNvPr id="167" name="Picture 166">
            <a:hlinkClick r:id="" action="ppaction://noaction">
              <a:snd r:embed="rId32" name="voir.wav"/>
            </a:hlinkClick>
            <a:extLst>
              <a:ext uri="{FF2B5EF4-FFF2-40B4-BE49-F238E27FC236}">
                <a16:creationId xmlns:a16="http://schemas.microsoft.com/office/drawing/2014/main" id="{4549A373-1BF5-458A-BCE8-96154033FACD}"/>
              </a:ext>
            </a:extLst>
          </p:cNvPr>
          <p:cNvPicPr>
            <a:picLocks noChangeAspect="1"/>
          </p:cNvPicPr>
          <p:nvPr/>
        </p:nvPicPr>
        <p:blipFill>
          <a:blip r:embed="rId6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60167" y="3282140"/>
            <a:ext cx="994086" cy="1212949"/>
          </a:xfrm>
          <a:prstGeom prst="rect">
            <a:avLst/>
          </a:prstGeom>
        </p:spPr>
      </p:pic>
      <p:pic>
        <p:nvPicPr>
          <p:cNvPr id="168" name="Picture 167">
            <a:hlinkClick r:id="" action="ppaction://noaction">
              <a:snd r:embed="rId34" name="chercher.wav"/>
            </a:hlinkClick>
            <a:extLst>
              <a:ext uri="{FF2B5EF4-FFF2-40B4-BE49-F238E27FC236}">
                <a16:creationId xmlns:a16="http://schemas.microsoft.com/office/drawing/2014/main" id="{9A30FE52-842D-4BAE-A6EE-CDC4F2A98FCD}"/>
              </a:ext>
            </a:extLst>
          </p:cNvPr>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a:off x="8276598" y="3444507"/>
            <a:ext cx="931160" cy="955802"/>
          </a:xfrm>
          <a:prstGeom prst="rect">
            <a:avLst/>
          </a:prstGeom>
        </p:spPr>
      </p:pic>
    </p:spTree>
    <p:extLst>
      <p:ext uri="{BB962C8B-B14F-4D97-AF65-F5344CB8AC3E}">
        <p14:creationId xmlns:p14="http://schemas.microsoft.com/office/powerpoint/2010/main" val="340517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subTnLst>
                                    <p:audio>
                                      <p:cMediaNode>
                                        <p:cTn display="0" masterRel="sameClick">
                                          <p:stCondLst>
                                            <p:cond evt="begin" delay="0">
                                              <p:tn val="5"/>
                                            </p:cond>
                                          </p:stCondLst>
                                          <p:endCondLst>
                                            <p:cond evt="onStopAudio" delay="0">
                                              <p:tgtEl>
                                                <p:sldTgt/>
                                              </p:tgtEl>
                                            </p:cond>
                                          </p:endCondLst>
                                        </p:cTn>
                                        <p:tgtEl>
                                          <p:sndTgt r:embed="rId3" name="SFC_dans.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fade">
                                      <p:cBhvr>
                                        <p:cTn id="15" dur="500"/>
                                        <p:tgtEl>
                                          <p:spTgt spid="94"/>
                                        </p:tgtEl>
                                      </p:cBhvr>
                                    </p:animEffect>
                                  </p:childTnLst>
                                  <p:subTnLst>
                                    <p:audio>
                                      <p:cMediaNode>
                                        <p:cTn display="0" masterRel="sameClick">
                                          <p:stCondLst>
                                            <p:cond evt="begin" delay="0">
                                              <p:tn val="13"/>
                                            </p:cond>
                                          </p:stCondLst>
                                          <p:endCondLst>
                                            <p:cond evt="onStopAudio" delay="0">
                                              <p:tgtEl>
                                                <p:sldTgt/>
                                              </p:tgtEl>
                                            </p:cond>
                                          </p:endCondLst>
                                        </p:cTn>
                                        <p:tgtEl>
                                          <p:sndTgt r:embed="rId4" name="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fade">
                                      <p:cBhvr>
                                        <p:cTn id="20" dur="500"/>
                                        <p:tgtEl>
                                          <p:spTgt spid="95"/>
                                        </p:tgtEl>
                                      </p:cBhvr>
                                    </p:animEffect>
                                  </p:childTnLst>
                                  <p:subTnLst>
                                    <p:audio>
                                      <p:cMediaNode>
                                        <p:cTn display="0" masterRel="sameClick">
                                          <p:stCondLst>
                                            <p:cond evt="begin" delay="0">
                                              <p:tn val="18"/>
                                            </p:cond>
                                          </p:stCondLst>
                                          <p:endCondLst>
                                            <p:cond evt="onStopAudio" delay="0">
                                              <p:tgtEl>
                                                <p:sldTgt/>
                                              </p:tgtEl>
                                            </p:cond>
                                          </p:endCondLst>
                                        </p:cTn>
                                        <p:tgtEl>
                                          <p:sndTgt r:embed="rId5" name="animal.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fade">
                                      <p:cBhvr>
                                        <p:cTn id="25" dur="500"/>
                                        <p:tgtEl>
                                          <p:spTgt spid="96"/>
                                        </p:tgtEl>
                                      </p:cBhvr>
                                    </p:animEffect>
                                  </p:childTnLst>
                                  <p:subTnLst>
                                    <p:audio>
                                      <p:cMediaNode>
                                        <p:cTn display="0" masterRel="sameClick">
                                          <p:stCondLst>
                                            <p:cond evt="begin" delay="0">
                                              <p:tn val="23"/>
                                            </p:cond>
                                          </p:stCondLst>
                                          <p:endCondLst>
                                            <p:cond evt="onStopAudio" delay="0">
                                              <p:tgtEl>
                                                <p:sldTgt/>
                                              </p:tgtEl>
                                            </p:cond>
                                          </p:endCondLst>
                                        </p:cTn>
                                        <p:tgtEl>
                                          <p:sndTgt r:embed="rId6" name="i.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subTnLst>
                                    <p:audio>
                                      <p:cMediaNode>
                                        <p:cTn display="0" masterRel="sameClick">
                                          <p:stCondLst>
                                            <p:cond evt="begin" delay="0">
                                              <p:tn val="28"/>
                                            </p:cond>
                                          </p:stCondLst>
                                          <p:endCondLst>
                                            <p:cond evt="onStopAudio" delay="0">
                                              <p:tgtEl>
                                                <p:sldTgt/>
                                              </p:tgtEl>
                                            </p:cond>
                                          </p:endCondLst>
                                        </p:cTn>
                                        <p:tgtEl>
                                          <p:sndTgt r:embed="rId7" name="midi.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500"/>
                                        <p:tgtEl>
                                          <p:spTgt spid="98"/>
                                        </p:tgtEl>
                                      </p:cBhvr>
                                    </p:animEffect>
                                  </p:childTnLst>
                                  <p:subTnLst>
                                    <p:audio>
                                      <p:cMediaNode>
                                        <p:cTn display="0" masterRel="sameClick">
                                          <p:stCondLst>
                                            <p:cond evt="begin" delay="0">
                                              <p:tn val="33"/>
                                            </p:cond>
                                          </p:stCondLst>
                                          <p:endCondLst>
                                            <p:cond evt="onStopAudio" delay="0">
                                              <p:tgtEl>
                                                <p:sldTgt/>
                                              </p:tgtEl>
                                            </p:cond>
                                          </p:endCondLst>
                                        </p:cTn>
                                        <p:tgtEl>
                                          <p:sndTgt r:embed="rId8" name="eu.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fade">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9" name="deux.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fade">
                                      <p:cBhvr>
                                        <p:cTn id="45" dur="500"/>
                                        <p:tgtEl>
                                          <p:spTgt spid="100"/>
                                        </p:tgtEl>
                                      </p:cBhvr>
                                    </p:animEffect>
                                  </p:childTnLst>
                                  <p:subTnLst>
                                    <p:audio>
                                      <p:cMediaNode>
                                        <p:cTn display="0" masterRel="sameClick">
                                          <p:stCondLst>
                                            <p:cond evt="begin" delay="0">
                                              <p:tn val="43"/>
                                            </p:cond>
                                          </p:stCondLst>
                                          <p:endCondLst>
                                            <p:cond evt="onStopAudio" delay="0">
                                              <p:tgtEl>
                                                <p:sldTgt/>
                                              </p:tgtEl>
                                            </p:cond>
                                          </p:endCondLst>
                                        </p:cTn>
                                        <p:tgtEl>
                                          <p:sndTgt r:embed="rId10" name="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1"/>
                                        </p:tgtEl>
                                        <p:attrNameLst>
                                          <p:attrName>style.visibility</p:attrName>
                                        </p:attrNameLst>
                                      </p:cBhvr>
                                      <p:to>
                                        <p:strVal val="visible"/>
                                      </p:to>
                                    </p:set>
                                    <p:animEffect transition="in" filter="fade">
                                      <p:cBhvr>
                                        <p:cTn id="50" dur="500"/>
                                        <p:tgtEl>
                                          <p:spTgt spid="101"/>
                                        </p:tgtEl>
                                      </p:cBhvr>
                                    </p:animEffect>
                                  </p:childTnLst>
                                  <p:subTnLst>
                                    <p:audio>
                                      <p:cMediaNode>
                                        <p:cTn display="0" masterRel="sameClick">
                                          <p:stCondLst>
                                            <p:cond evt="begin" delay="0">
                                              <p:tn val="48"/>
                                            </p:cond>
                                          </p:stCondLst>
                                          <p:endCondLst>
                                            <p:cond evt="onStopAudio" delay="0">
                                              <p:tgtEl>
                                                <p:sldTgt/>
                                              </p:tgtEl>
                                            </p:cond>
                                          </p:endCondLst>
                                        </p:cTn>
                                        <p:tgtEl>
                                          <p:sndTgt r:embed="rId11" name="je.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2"/>
                                        </p:tgtEl>
                                        <p:attrNameLst>
                                          <p:attrName>style.visibility</p:attrName>
                                        </p:attrNameLst>
                                      </p:cBhvr>
                                      <p:to>
                                        <p:strVal val="visible"/>
                                      </p:to>
                                    </p:set>
                                    <p:animEffect transition="in" filter="fade">
                                      <p:cBhvr>
                                        <p:cTn id="55" dur="500"/>
                                        <p:tgtEl>
                                          <p:spTgt spid="102"/>
                                        </p:tgtEl>
                                      </p:cBhvr>
                                    </p:animEffect>
                                  </p:childTnLst>
                                  <p:subTnLst>
                                    <p:audio>
                                      <p:cMediaNode>
                                        <p:cTn display="0" masterRel="sameClick">
                                          <p:stCondLst>
                                            <p:cond evt="begin" delay="0">
                                              <p:tn val="53"/>
                                            </p:cond>
                                          </p:stCondLst>
                                          <p:endCondLst>
                                            <p:cond evt="onStopAudio" delay="0">
                                              <p:tgtEl>
                                                <p:sldTgt/>
                                              </p:tgtEl>
                                            </p:cond>
                                          </p:endCondLst>
                                        </p:cTn>
                                        <p:tgtEl>
                                          <p:sndTgt r:embed="rId12" name="au.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03"/>
                                        </p:tgtEl>
                                        <p:attrNameLst>
                                          <p:attrName>style.visibility</p:attrName>
                                        </p:attrNameLst>
                                      </p:cBhvr>
                                      <p:to>
                                        <p:strVal val="visible"/>
                                      </p:to>
                                    </p:set>
                                    <p:animEffect transition="in" filter="fade">
                                      <p:cBhvr>
                                        <p:cTn id="60" dur="500"/>
                                        <p:tgtEl>
                                          <p:spTgt spid="103"/>
                                        </p:tgtEl>
                                      </p:cBhvr>
                                    </p:animEffect>
                                  </p:childTnLst>
                                  <p:subTnLst>
                                    <p:audio>
                                      <p:cMediaNode>
                                        <p:cTn display="0" masterRel="sameClick">
                                          <p:stCondLst>
                                            <p:cond evt="begin" delay="0">
                                              <p:tn val="58"/>
                                            </p:cond>
                                          </p:stCondLst>
                                          <p:endCondLst>
                                            <p:cond evt="onStopAudio" delay="0">
                                              <p:tgtEl>
                                                <p:sldTgt/>
                                              </p:tgtEl>
                                            </p:cond>
                                          </p:endCondLst>
                                        </p:cTn>
                                        <p:tgtEl>
                                          <p:sndTgt r:embed="rId13" name="gauche.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36"/>
                                        </p:tgtEl>
                                        <p:attrNameLst>
                                          <p:attrName>style.visibility</p:attrName>
                                        </p:attrNameLst>
                                      </p:cBhvr>
                                      <p:to>
                                        <p:strVal val="visible"/>
                                      </p:to>
                                    </p:set>
                                    <p:animEffect transition="in" filter="fade">
                                      <p:cBhvr>
                                        <p:cTn id="65" dur="500"/>
                                        <p:tgtEl>
                                          <p:spTgt spid="136"/>
                                        </p:tgtEl>
                                      </p:cBhvr>
                                    </p:animEffect>
                                  </p:childTnLst>
                                  <p:subTnLst>
                                    <p:audio>
                                      <p:cMediaNode>
                                        <p:cTn display="0" masterRel="sameClick">
                                          <p:stCondLst>
                                            <p:cond evt="begin" delay="0">
                                              <p:tn val="63"/>
                                            </p:cond>
                                          </p:stCondLst>
                                          <p:endCondLst>
                                            <p:cond evt="onStopAudio" delay="0">
                                              <p:tgtEl>
                                                <p:sldTgt/>
                                              </p:tgtEl>
                                            </p:cond>
                                          </p:endCondLst>
                                        </p:cTn>
                                        <p:tgtEl>
                                          <p:sndTgt r:embed="rId14" name="u.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37"/>
                                        </p:tgtEl>
                                        <p:attrNameLst>
                                          <p:attrName>style.visibility</p:attrName>
                                        </p:attrNameLst>
                                      </p:cBhvr>
                                      <p:to>
                                        <p:strVal val="visible"/>
                                      </p:to>
                                    </p:set>
                                    <p:animEffect transition="in" filter="fade">
                                      <p:cBhvr>
                                        <p:cTn id="70" dur="500"/>
                                        <p:tgtEl>
                                          <p:spTgt spid="137"/>
                                        </p:tgtEl>
                                      </p:cBhvr>
                                    </p:animEffect>
                                  </p:childTnLst>
                                  <p:subTnLst>
                                    <p:audio>
                                      <p:cMediaNode>
                                        <p:cTn display="0" masterRel="sameClick">
                                          <p:stCondLst>
                                            <p:cond evt="begin" delay="0">
                                              <p:tn val="68"/>
                                            </p:cond>
                                          </p:stCondLst>
                                          <p:endCondLst>
                                            <p:cond evt="onStopAudio" delay="0">
                                              <p:tgtEl>
                                                <p:sldTgt/>
                                              </p:tgtEl>
                                            </p:cond>
                                          </p:endCondLst>
                                        </p:cTn>
                                        <p:tgtEl>
                                          <p:sndTgt r:embed="rId15" name="tu.wav"/>
                                        </p:tgtEl>
                                      </p:cMediaNode>
                                    </p:audio>
                                  </p:sub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04"/>
                                        </p:tgtEl>
                                        <p:attrNameLst>
                                          <p:attrName>style.visibility</p:attrName>
                                        </p:attrNameLst>
                                      </p:cBhvr>
                                      <p:to>
                                        <p:strVal val="visible"/>
                                      </p:to>
                                    </p:set>
                                    <p:animEffect transition="in" filter="fade">
                                      <p:cBhvr>
                                        <p:cTn id="75" dur="500"/>
                                        <p:tgtEl>
                                          <p:spTgt spid="104"/>
                                        </p:tgtEl>
                                      </p:cBhvr>
                                    </p:animEffect>
                                  </p:childTnLst>
                                  <p:subTnLst>
                                    <p:audio>
                                      <p:cMediaNode>
                                        <p:cTn display="0" masterRel="sameClick">
                                          <p:stCondLst>
                                            <p:cond evt="begin" delay="0">
                                              <p:tn val="73"/>
                                            </p:cond>
                                          </p:stCondLst>
                                          <p:endCondLst>
                                            <p:cond evt="onStopAudio" delay="0">
                                              <p:tgtEl>
                                                <p:sldTgt/>
                                              </p:tgtEl>
                                            </p:cond>
                                          </p:endCondLst>
                                        </p:cTn>
                                        <p:tgtEl>
                                          <p:sndTgt r:embed="rId16" name="ou.wav"/>
                                        </p:tgtEl>
                                      </p:cMediaNode>
                                    </p:audio>
                                  </p:sub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05"/>
                                        </p:tgtEl>
                                        <p:attrNameLst>
                                          <p:attrName>style.visibility</p:attrName>
                                        </p:attrNameLst>
                                      </p:cBhvr>
                                      <p:to>
                                        <p:strVal val="visible"/>
                                      </p:to>
                                    </p:set>
                                    <p:animEffect transition="in" filter="fade">
                                      <p:cBhvr>
                                        <p:cTn id="80" dur="500"/>
                                        <p:tgtEl>
                                          <p:spTgt spid="105"/>
                                        </p:tgtEl>
                                      </p:cBhvr>
                                    </p:animEffect>
                                  </p:childTnLst>
                                  <p:subTnLst>
                                    <p:audio>
                                      <p:cMediaNode>
                                        <p:cTn display="0" masterRel="sameClick">
                                          <p:stCondLst>
                                            <p:cond evt="begin" delay="0">
                                              <p:tn val="78"/>
                                            </p:cond>
                                          </p:stCondLst>
                                          <p:endCondLst>
                                            <p:cond evt="onStopAudio" delay="0">
                                              <p:tgtEl>
                                                <p:sldTgt/>
                                              </p:tgtEl>
                                            </p:cond>
                                          </p:endCondLst>
                                        </p:cTn>
                                        <p:tgtEl>
                                          <p:sndTgt r:embed="rId17" name="nous.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07"/>
                                        </p:tgtEl>
                                        <p:attrNameLst>
                                          <p:attrName>style.visibility</p:attrName>
                                        </p:attrNameLst>
                                      </p:cBhvr>
                                      <p:to>
                                        <p:strVal val="visible"/>
                                      </p:to>
                                    </p:set>
                                    <p:animEffect transition="in" filter="fade">
                                      <p:cBhvr>
                                        <p:cTn id="85" dur="500"/>
                                        <p:tgtEl>
                                          <p:spTgt spid="107"/>
                                        </p:tgtEl>
                                      </p:cBhvr>
                                    </p:animEffect>
                                  </p:childTnLst>
                                  <p:subTnLst>
                                    <p:audio>
                                      <p:cMediaNode>
                                        <p:cTn display="0" masterRel="sameClick">
                                          <p:stCondLst>
                                            <p:cond evt="begin" delay="0">
                                              <p:tn val="83"/>
                                            </p:cond>
                                          </p:stCondLst>
                                          <p:endCondLst>
                                            <p:cond evt="onStopAudio" delay="0">
                                              <p:tgtEl>
                                                <p:sldTgt/>
                                              </p:tgtEl>
                                            </p:cond>
                                          </p:endCondLst>
                                        </p:cTn>
                                        <p:tgtEl>
                                          <p:sndTgt r:embed="rId18" name="timide.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08"/>
                                        </p:tgtEl>
                                        <p:attrNameLst>
                                          <p:attrName>style.visibility</p:attrName>
                                        </p:attrNameLst>
                                      </p:cBhvr>
                                      <p:to>
                                        <p:strVal val="visible"/>
                                      </p:to>
                                    </p:set>
                                    <p:animEffect transition="in" filter="fade">
                                      <p:cBhvr>
                                        <p:cTn id="90" dur="500"/>
                                        <p:tgtEl>
                                          <p:spTgt spid="108"/>
                                        </p:tgtEl>
                                      </p:cBhvr>
                                    </p:animEffect>
                                  </p:childTnLst>
                                  <p:subTnLst>
                                    <p:audio>
                                      <p:cMediaNode>
                                        <p:cTn display="0" masterRel="sameClick">
                                          <p:stCondLst>
                                            <p:cond evt="begin" delay="0">
                                              <p:tn val="88"/>
                                            </p:cond>
                                          </p:stCondLst>
                                          <p:endCondLst>
                                            <p:cond evt="onStopAudio" delay="0">
                                              <p:tgtEl>
                                                <p:sldTgt/>
                                              </p:tgtEl>
                                            </p:cond>
                                          </p:endCondLst>
                                        </p:cTn>
                                        <p:tgtEl>
                                          <p:sndTgt r:embed="rId19" name="e-accute.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09"/>
                                        </p:tgtEl>
                                        <p:attrNameLst>
                                          <p:attrName>style.visibility</p:attrName>
                                        </p:attrNameLst>
                                      </p:cBhvr>
                                      <p:to>
                                        <p:strVal val="visible"/>
                                      </p:to>
                                    </p:set>
                                    <p:animEffect transition="in" filter="fade">
                                      <p:cBhvr>
                                        <p:cTn id="95" dur="500"/>
                                        <p:tgtEl>
                                          <p:spTgt spid="109"/>
                                        </p:tgtEl>
                                      </p:cBhvr>
                                    </p:animEffect>
                                  </p:childTnLst>
                                  <p:subTnLst>
                                    <p:audio>
                                      <p:cMediaNode>
                                        <p:cTn display="0" masterRel="sameClick">
                                          <p:stCondLst>
                                            <p:cond evt="begin" delay="0">
                                              <p:tn val="93"/>
                                            </p:cond>
                                          </p:stCondLst>
                                          <p:endCondLst>
                                            <p:cond evt="onStopAudio" delay="0">
                                              <p:tgtEl>
                                                <p:sldTgt/>
                                              </p:tgtEl>
                                            </p:cond>
                                          </p:endCondLst>
                                        </p:cTn>
                                        <p:tgtEl>
                                          <p:sndTgt r:embed="rId20" name="écrire.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10"/>
                                        </p:tgtEl>
                                        <p:attrNameLst>
                                          <p:attrName>style.visibility</p:attrName>
                                        </p:attrNameLst>
                                      </p:cBhvr>
                                      <p:to>
                                        <p:strVal val="visible"/>
                                      </p:to>
                                    </p:set>
                                    <p:animEffect transition="in" filter="fade">
                                      <p:cBhvr>
                                        <p:cTn id="100" dur="500"/>
                                        <p:tgtEl>
                                          <p:spTgt spid="110"/>
                                        </p:tgtEl>
                                      </p:cBhvr>
                                    </p:animEffect>
                                  </p:childTnLst>
                                  <p:subTnLst>
                                    <p:audio>
                                      <p:cMediaNode>
                                        <p:cTn display="0" masterRel="sameClick">
                                          <p:stCondLst>
                                            <p:cond evt="begin" delay="0">
                                              <p:tn val="98"/>
                                            </p:cond>
                                          </p:stCondLst>
                                          <p:endCondLst>
                                            <p:cond evt="onStopAudio" delay="0">
                                              <p:tgtEl>
                                                <p:sldTgt/>
                                              </p:tgtEl>
                                            </p:cond>
                                          </p:endCondLst>
                                        </p:cTn>
                                        <p:tgtEl>
                                          <p:sndTgt r:embed="rId21" name="an.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11"/>
                                        </p:tgtEl>
                                        <p:attrNameLst>
                                          <p:attrName>style.visibility</p:attrName>
                                        </p:attrNameLst>
                                      </p:cBhvr>
                                      <p:to>
                                        <p:strVal val="visible"/>
                                      </p:to>
                                    </p:set>
                                    <p:animEffect transition="in" filter="fade">
                                      <p:cBhvr>
                                        <p:cTn id="105" dur="500"/>
                                        <p:tgtEl>
                                          <p:spTgt spid="111"/>
                                        </p:tgtEl>
                                      </p:cBhvr>
                                    </p:animEffect>
                                  </p:childTnLst>
                                  <p:subTnLst>
                                    <p:audio>
                                      <p:cMediaNode>
                                        <p:cTn display="0" masterRel="sameClick">
                                          <p:stCondLst>
                                            <p:cond evt="begin" delay="0">
                                              <p:tn val="103"/>
                                            </p:cond>
                                          </p:stCondLst>
                                          <p:endCondLst>
                                            <p:cond evt="onStopAudio" delay="0">
                                              <p:tgtEl>
                                                <p:sldTgt/>
                                              </p:tgtEl>
                                            </p:cond>
                                          </p:endCondLst>
                                        </p:cTn>
                                        <p:tgtEl>
                                          <p:sndTgt r:embed="rId22" name="enfant.wav"/>
                                        </p:tgtEl>
                                      </p:cMediaNode>
                                    </p:audio>
                                  </p:sub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112"/>
                                        </p:tgtEl>
                                        <p:attrNameLst>
                                          <p:attrName>style.visibility</p:attrName>
                                        </p:attrNameLst>
                                      </p:cBhvr>
                                      <p:to>
                                        <p:strVal val="visible"/>
                                      </p:to>
                                    </p:set>
                                    <p:animEffect transition="in" filter="fade">
                                      <p:cBhvr>
                                        <p:cTn id="110" dur="500"/>
                                        <p:tgtEl>
                                          <p:spTgt spid="112"/>
                                        </p:tgtEl>
                                      </p:cBhvr>
                                    </p:animEffect>
                                  </p:childTnLst>
                                  <p:subTnLst>
                                    <p:audio>
                                      <p:cMediaNode>
                                        <p:cTn display="0" masterRel="sameClick">
                                          <p:stCondLst>
                                            <p:cond evt="begin" delay="0">
                                              <p:tn val="108"/>
                                            </p:cond>
                                          </p:stCondLst>
                                          <p:endCondLst>
                                            <p:cond evt="onStopAudio" delay="0">
                                              <p:tgtEl>
                                                <p:sldTgt/>
                                              </p:tgtEl>
                                            </p:cond>
                                          </p:endCondLst>
                                        </p:cTn>
                                        <p:tgtEl>
                                          <p:sndTgt r:embed="rId23" name="on.wav"/>
                                        </p:tgtEl>
                                      </p:cMediaNode>
                                    </p:audio>
                                  </p:sub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113"/>
                                        </p:tgtEl>
                                        <p:attrNameLst>
                                          <p:attrName>style.visibility</p:attrName>
                                        </p:attrNameLst>
                                      </p:cBhvr>
                                      <p:to>
                                        <p:strVal val="visible"/>
                                      </p:to>
                                    </p:set>
                                    <p:animEffect transition="in" filter="fade">
                                      <p:cBhvr>
                                        <p:cTn id="115" dur="500"/>
                                        <p:tgtEl>
                                          <p:spTgt spid="113"/>
                                        </p:tgtEl>
                                      </p:cBhvr>
                                    </p:animEffect>
                                  </p:childTnLst>
                                  <p:subTnLst>
                                    <p:audio>
                                      <p:cMediaNode>
                                        <p:cTn display="0" masterRel="sameClick">
                                          <p:stCondLst>
                                            <p:cond evt="begin" delay="0">
                                              <p:tn val="113"/>
                                            </p:cond>
                                          </p:stCondLst>
                                          <p:endCondLst>
                                            <p:cond evt="onStopAudio" delay="0">
                                              <p:tgtEl>
                                                <p:sldTgt/>
                                              </p:tgtEl>
                                            </p:cond>
                                          </p:endCondLst>
                                        </p:cTn>
                                        <p:tgtEl>
                                          <p:sndTgt r:embed="rId24" name="non.wav"/>
                                        </p:tgtEl>
                                      </p:cMediaNode>
                                    </p:audio>
                                  </p:sub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134"/>
                                        </p:tgtEl>
                                        <p:attrNameLst>
                                          <p:attrName>style.visibility</p:attrName>
                                        </p:attrNameLst>
                                      </p:cBhvr>
                                      <p:to>
                                        <p:strVal val="visible"/>
                                      </p:to>
                                    </p:set>
                                    <p:animEffect transition="in" filter="fade">
                                      <p:cBhvr>
                                        <p:cTn id="120" dur="500"/>
                                        <p:tgtEl>
                                          <p:spTgt spid="134"/>
                                        </p:tgtEl>
                                      </p:cBhvr>
                                    </p:animEffect>
                                  </p:childTnLst>
                                  <p:subTnLst>
                                    <p:audio>
                                      <p:cMediaNode>
                                        <p:cTn display="0" masterRel="sameClick">
                                          <p:stCondLst>
                                            <p:cond evt="begin" delay="0">
                                              <p:tn val="118"/>
                                            </p:cond>
                                          </p:stCondLst>
                                          <p:endCondLst>
                                            <p:cond evt="onStopAudio" delay="0">
                                              <p:tgtEl>
                                                <p:sldTgt/>
                                              </p:tgtEl>
                                            </p:cond>
                                          </p:endCondLst>
                                        </p:cTn>
                                        <p:tgtEl>
                                          <p:sndTgt r:embed="rId25" name="in_ain1.wav"/>
                                        </p:tgtEl>
                                      </p:cMediaNode>
                                    </p:audio>
                                  </p:sub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135"/>
                                        </p:tgtEl>
                                        <p:attrNameLst>
                                          <p:attrName>style.visibility</p:attrName>
                                        </p:attrNameLst>
                                      </p:cBhvr>
                                      <p:to>
                                        <p:strVal val="visible"/>
                                      </p:to>
                                    </p:set>
                                    <p:animEffect transition="in" filter="fade">
                                      <p:cBhvr>
                                        <p:cTn id="125" dur="500"/>
                                        <p:tgtEl>
                                          <p:spTgt spid="135"/>
                                        </p:tgtEl>
                                      </p:cBhvr>
                                    </p:animEffect>
                                  </p:childTnLst>
                                  <p:subTnLst>
                                    <p:audio>
                                      <p:cMediaNode>
                                        <p:cTn display="0" masterRel="sameClick">
                                          <p:stCondLst>
                                            <p:cond evt="begin" delay="0">
                                              <p:tn val="123"/>
                                            </p:cond>
                                          </p:stCondLst>
                                          <p:endCondLst>
                                            <p:cond evt="onStopAudio" delay="0">
                                              <p:tgtEl>
                                                <p:sldTgt/>
                                              </p:tgtEl>
                                            </p:cond>
                                          </p:endCondLst>
                                        </p:cTn>
                                        <p:tgtEl>
                                          <p:sndTgt r:embed="rId26" name="train.wav"/>
                                        </p:tgtEl>
                                      </p:cMediaNode>
                                    </p:audio>
                                  </p:sub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114"/>
                                        </p:tgtEl>
                                        <p:attrNameLst>
                                          <p:attrName>style.visibility</p:attrName>
                                        </p:attrNameLst>
                                      </p:cBhvr>
                                      <p:to>
                                        <p:strVal val="visible"/>
                                      </p:to>
                                    </p:set>
                                    <p:animEffect transition="in" filter="fade">
                                      <p:cBhvr>
                                        <p:cTn id="130" dur="500"/>
                                        <p:tgtEl>
                                          <p:spTgt spid="114"/>
                                        </p:tgtEl>
                                      </p:cBhvr>
                                    </p:animEffect>
                                  </p:childTnLst>
                                  <p:subTnLst>
                                    <p:audio>
                                      <p:cMediaNode>
                                        <p:cTn display="0" masterRel="sameClick">
                                          <p:stCondLst>
                                            <p:cond evt="begin" delay="0">
                                              <p:tn val="128"/>
                                            </p:cond>
                                          </p:stCondLst>
                                          <p:endCondLst>
                                            <p:cond evt="onStopAudio" delay="0">
                                              <p:tgtEl>
                                                <p:sldTgt/>
                                              </p:tgtEl>
                                            </p:cond>
                                          </p:endCondLst>
                                        </p:cTn>
                                        <p:tgtEl>
                                          <p:sndTgt r:embed="rId27" name="e_flat.wav"/>
                                        </p:tgtEl>
                                      </p:cMediaNode>
                                    </p:audio>
                                  </p:sub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115"/>
                                        </p:tgtEl>
                                        <p:attrNameLst>
                                          <p:attrName>style.visibility</p:attrName>
                                        </p:attrNameLst>
                                      </p:cBhvr>
                                      <p:to>
                                        <p:strVal val="visible"/>
                                      </p:to>
                                    </p:set>
                                    <p:animEffect transition="in" filter="fade">
                                      <p:cBhvr>
                                        <p:cTn id="135" dur="500"/>
                                        <p:tgtEl>
                                          <p:spTgt spid="115"/>
                                        </p:tgtEl>
                                      </p:cBhvr>
                                    </p:animEffect>
                                  </p:childTnLst>
                                  <p:subTnLst>
                                    <p:audio>
                                      <p:cMediaNode>
                                        <p:cTn display="0" masterRel="sameClick">
                                          <p:stCondLst>
                                            <p:cond evt="begin" delay="0">
                                              <p:tn val="133"/>
                                            </p:cond>
                                          </p:stCondLst>
                                          <p:endCondLst>
                                            <p:cond evt="onStopAudio" delay="0">
                                              <p:tgtEl>
                                                <p:sldTgt/>
                                              </p:tgtEl>
                                            </p:cond>
                                          </p:endCondLst>
                                        </p:cTn>
                                        <p:tgtEl>
                                          <p:sndTgt r:embed="rId28" name="tete.wav"/>
                                        </p:tgtEl>
                                      </p:cMediaNode>
                                    </p:audio>
                                  </p:sub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116"/>
                                        </p:tgtEl>
                                        <p:attrNameLst>
                                          <p:attrName>style.visibility</p:attrName>
                                        </p:attrNameLst>
                                      </p:cBhvr>
                                      <p:to>
                                        <p:strVal val="visible"/>
                                      </p:to>
                                    </p:set>
                                    <p:animEffect transition="in" filter="fade">
                                      <p:cBhvr>
                                        <p:cTn id="140" dur="500"/>
                                        <p:tgtEl>
                                          <p:spTgt spid="116"/>
                                        </p:tgtEl>
                                      </p:cBhvr>
                                    </p:animEffect>
                                  </p:childTnLst>
                                  <p:subTnLst>
                                    <p:audio>
                                      <p:cMediaNode>
                                        <p:cTn display="0" masterRel="sameClick">
                                          <p:stCondLst>
                                            <p:cond evt="begin" delay="0">
                                              <p:tn val="138"/>
                                            </p:cond>
                                          </p:stCondLst>
                                          <p:endCondLst>
                                            <p:cond evt="onStopAudio" delay="0">
                                              <p:tgtEl>
                                                <p:sldTgt/>
                                              </p:tgtEl>
                                            </p:cond>
                                          </p:endCondLst>
                                        </p:cTn>
                                        <p:tgtEl>
                                          <p:sndTgt r:embed="rId29" name="ai.wav"/>
                                        </p:tgtEl>
                                      </p:cMediaNode>
                                    </p:audio>
                                  </p:sub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117"/>
                                        </p:tgtEl>
                                        <p:attrNameLst>
                                          <p:attrName>style.visibility</p:attrName>
                                        </p:attrNameLst>
                                      </p:cBhvr>
                                      <p:to>
                                        <p:strVal val="visible"/>
                                      </p:to>
                                    </p:set>
                                    <p:animEffect transition="in" filter="fade">
                                      <p:cBhvr>
                                        <p:cTn id="145" dur="500"/>
                                        <p:tgtEl>
                                          <p:spTgt spid="117"/>
                                        </p:tgtEl>
                                      </p:cBhvr>
                                    </p:animEffect>
                                  </p:childTnLst>
                                  <p:subTnLst>
                                    <p:audio>
                                      <p:cMediaNode>
                                        <p:cTn display="0" masterRel="sameClick">
                                          <p:stCondLst>
                                            <p:cond evt="begin" delay="0">
                                              <p:tn val="143"/>
                                            </p:cond>
                                          </p:stCondLst>
                                          <p:endCondLst>
                                            <p:cond evt="onStopAudio" delay="0">
                                              <p:tgtEl>
                                                <p:sldTgt/>
                                              </p:tgtEl>
                                            </p:cond>
                                          </p:endCondLst>
                                        </p:cTn>
                                        <p:tgtEl>
                                          <p:sndTgt r:embed="rId30" name="vrai.wav"/>
                                        </p:tgtEl>
                                      </p:cMediaNode>
                                    </p:audio>
                                  </p:sub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118"/>
                                        </p:tgtEl>
                                        <p:attrNameLst>
                                          <p:attrName>style.visibility</p:attrName>
                                        </p:attrNameLst>
                                      </p:cBhvr>
                                      <p:to>
                                        <p:strVal val="visible"/>
                                      </p:to>
                                    </p:set>
                                    <p:animEffect transition="in" filter="fade">
                                      <p:cBhvr>
                                        <p:cTn id="150" dur="500"/>
                                        <p:tgtEl>
                                          <p:spTgt spid="118"/>
                                        </p:tgtEl>
                                      </p:cBhvr>
                                    </p:animEffect>
                                  </p:childTnLst>
                                  <p:subTnLst>
                                    <p:audio>
                                      <p:cMediaNode>
                                        <p:cTn display="0" masterRel="sameClick">
                                          <p:stCondLst>
                                            <p:cond evt="begin" delay="0">
                                              <p:tn val="148"/>
                                            </p:cond>
                                          </p:stCondLst>
                                          <p:endCondLst>
                                            <p:cond evt="onStopAudio" delay="0">
                                              <p:tgtEl>
                                                <p:sldTgt/>
                                              </p:tgtEl>
                                            </p:cond>
                                          </p:endCondLst>
                                        </p:cTn>
                                        <p:tgtEl>
                                          <p:sndTgt r:embed="rId31" name="oi.wav"/>
                                        </p:tgtEl>
                                      </p:cMediaNode>
                                    </p:audio>
                                  </p:sub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119"/>
                                        </p:tgtEl>
                                        <p:attrNameLst>
                                          <p:attrName>style.visibility</p:attrName>
                                        </p:attrNameLst>
                                      </p:cBhvr>
                                      <p:to>
                                        <p:strVal val="visible"/>
                                      </p:to>
                                    </p:set>
                                    <p:animEffect transition="in" filter="fade">
                                      <p:cBhvr>
                                        <p:cTn id="155" dur="500"/>
                                        <p:tgtEl>
                                          <p:spTgt spid="119"/>
                                        </p:tgtEl>
                                      </p:cBhvr>
                                    </p:animEffect>
                                  </p:childTnLst>
                                  <p:subTnLst>
                                    <p:audio>
                                      <p:cMediaNode>
                                        <p:cTn display="0" masterRel="sameClick">
                                          <p:stCondLst>
                                            <p:cond evt="begin" delay="0">
                                              <p:tn val="153"/>
                                            </p:cond>
                                          </p:stCondLst>
                                          <p:endCondLst>
                                            <p:cond evt="onStopAudio" delay="0">
                                              <p:tgtEl>
                                                <p:sldTgt/>
                                              </p:tgtEl>
                                            </p:cond>
                                          </p:endCondLst>
                                        </p:cTn>
                                        <p:tgtEl>
                                          <p:sndTgt r:embed="rId32" name="voir.wav"/>
                                        </p:tgtEl>
                                      </p:cMediaNode>
                                    </p:audio>
                                  </p:sub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120"/>
                                        </p:tgtEl>
                                        <p:attrNameLst>
                                          <p:attrName>style.visibility</p:attrName>
                                        </p:attrNameLst>
                                      </p:cBhvr>
                                      <p:to>
                                        <p:strVal val="visible"/>
                                      </p:to>
                                    </p:set>
                                    <p:animEffect transition="in" filter="fade">
                                      <p:cBhvr>
                                        <p:cTn id="160" dur="500"/>
                                        <p:tgtEl>
                                          <p:spTgt spid="120"/>
                                        </p:tgtEl>
                                      </p:cBhvr>
                                    </p:animEffect>
                                  </p:childTnLst>
                                  <p:subTnLst>
                                    <p:audio>
                                      <p:cMediaNode>
                                        <p:cTn display="0" masterRel="sameClick">
                                          <p:stCondLst>
                                            <p:cond evt="begin" delay="0">
                                              <p:tn val="158"/>
                                            </p:cond>
                                          </p:stCondLst>
                                          <p:endCondLst>
                                            <p:cond evt="onStopAudio" delay="0">
                                              <p:tgtEl>
                                                <p:sldTgt/>
                                              </p:tgtEl>
                                            </p:cond>
                                          </p:endCondLst>
                                        </p:cTn>
                                        <p:tgtEl>
                                          <p:sndTgt r:embed="rId33" name="ch.wav"/>
                                        </p:tgtEl>
                                      </p:cMediaNode>
                                    </p:audio>
                                  </p:sub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121"/>
                                        </p:tgtEl>
                                        <p:attrNameLst>
                                          <p:attrName>style.visibility</p:attrName>
                                        </p:attrNameLst>
                                      </p:cBhvr>
                                      <p:to>
                                        <p:strVal val="visible"/>
                                      </p:to>
                                    </p:set>
                                    <p:animEffect transition="in" filter="fade">
                                      <p:cBhvr>
                                        <p:cTn id="165" dur="500"/>
                                        <p:tgtEl>
                                          <p:spTgt spid="121"/>
                                        </p:tgtEl>
                                      </p:cBhvr>
                                    </p:animEffect>
                                  </p:childTnLst>
                                  <p:subTnLst>
                                    <p:audio>
                                      <p:cMediaNode>
                                        <p:cTn display="0" masterRel="sameClick">
                                          <p:stCondLst>
                                            <p:cond evt="begin" delay="0">
                                              <p:tn val="163"/>
                                            </p:cond>
                                          </p:stCondLst>
                                          <p:endCondLst>
                                            <p:cond evt="onStopAudio" delay="0">
                                              <p:tgtEl>
                                                <p:sldTgt/>
                                              </p:tgtEl>
                                            </p:cond>
                                          </p:endCondLst>
                                        </p:cTn>
                                        <p:tgtEl>
                                          <p:sndTgt r:embed="rId34" name="chercher.wav"/>
                                        </p:tgtEl>
                                      </p:cMediaNode>
                                    </p:audio>
                                  </p:sub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122"/>
                                        </p:tgtEl>
                                        <p:attrNameLst>
                                          <p:attrName>style.visibility</p:attrName>
                                        </p:attrNameLst>
                                      </p:cBhvr>
                                      <p:to>
                                        <p:strVal val="visible"/>
                                      </p:to>
                                    </p:set>
                                    <p:animEffect transition="in" filter="fade">
                                      <p:cBhvr>
                                        <p:cTn id="170" dur="500"/>
                                        <p:tgtEl>
                                          <p:spTgt spid="122"/>
                                        </p:tgtEl>
                                      </p:cBhvr>
                                    </p:animEffect>
                                  </p:childTnLst>
                                  <p:subTnLst>
                                    <p:audio>
                                      <p:cMediaNode>
                                        <p:cTn display="0" masterRel="sameClick">
                                          <p:stCondLst>
                                            <p:cond evt="begin" delay="0">
                                              <p:tn val="168"/>
                                            </p:cond>
                                          </p:stCondLst>
                                          <p:endCondLst>
                                            <p:cond evt="onStopAudio" delay="0">
                                              <p:tgtEl>
                                                <p:sldTgt/>
                                              </p:tgtEl>
                                            </p:cond>
                                          </p:endCondLst>
                                        </p:cTn>
                                        <p:tgtEl>
                                          <p:sndTgt r:embed="rId35" name="soft_c.wav"/>
                                        </p:tgtEl>
                                      </p:cMediaNode>
                                    </p:audio>
                                  </p:sub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123"/>
                                        </p:tgtEl>
                                        <p:attrNameLst>
                                          <p:attrName>style.visibility</p:attrName>
                                        </p:attrNameLst>
                                      </p:cBhvr>
                                      <p:to>
                                        <p:strVal val="visible"/>
                                      </p:to>
                                    </p:set>
                                    <p:animEffect transition="in" filter="fade">
                                      <p:cBhvr>
                                        <p:cTn id="175" dur="500"/>
                                        <p:tgtEl>
                                          <p:spTgt spid="123"/>
                                        </p:tgtEl>
                                      </p:cBhvr>
                                    </p:animEffect>
                                  </p:childTnLst>
                                  <p:subTnLst>
                                    <p:audio>
                                      <p:cMediaNode>
                                        <p:cTn display="0" masterRel="sameClick">
                                          <p:stCondLst>
                                            <p:cond evt="begin" delay="0">
                                              <p:tn val="173"/>
                                            </p:cond>
                                          </p:stCondLst>
                                          <p:endCondLst>
                                            <p:cond evt="onStopAudio" delay="0">
                                              <p:tgtEl>
                                                <p:sldTgt/>
                                              </p:tgtEl>
                                            </p:cond>
                                          </p:endCondLst>
                                        </p:cTn>
                                        <p:tgtEl>
                                          <p:sndTgt r:embed="rId36" name="ici_c.wav"/>
                                        </p:tgtEl>
                                      </p:cMediaNode>
                                    </p:audio>
                                  </p:sub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124"/>
                                        </p:tgtEl>
                                        <p:attrNameLst>
                                          <p:attrName>style.visibility</p:attrName>
                                        </p:attrNameLst>
                                      </p:cBhvr>
                                      <p:to>
                                        <p:strVal val="visible"/>
                                      </p:to>
                                    </p:set>
                                    <p:animEffect transition="in" filter="fade">
                                      <p:cBhvr>
                                        <p:cTn id="180" dur="500"/>
                                        <p:tgtEl>
                                          <p:spTgt spid="124"/>
                                        </p:tgtEl>
                                      </p:cBhvr>
                                    </p:animEffect>
                                  </p:childTnLst>
                                  <p:subTnLst>
                                    <p:audio>
                                      <p:cMediaNode>
                                        <p:cTn display="0" masterRel="sameClick">
                                          <p:stCondLst>
                                            <p:cond evt="begin" delay="0">
                                              <p:tn val="178"/>
                                            </p:cond>
                                          </p:stCondLst>
                                          <p:endCondLst>
                                            <p:cond evt="onStopAudio" delay="0">
                                              <p:tgtEl>
                                                <p:sldTgt/>
                                              </p:tgtEl>
                                            </p:cond>
                                          </p:endCondLst>
                                        </p:cTn>
                                        <p:tgtEl>
                                          <p:sndTgt r:embed="rId37" name="qu.wav"/>
                                        </p:tgtEl>
                                      </p:cMediaNode>
                                    </p:audio>
                                  </p:sub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125"/>
                                        </p:tgtEl>
                                        <p:attrNameLst>
                                          <p:attrName>style.visibility</p:attrName>
                                        </p:attrNameLst>
                                      </p:cBhvr>
                                      <p:to>
                                        <p:strVal val="visible"/>
                                      </p:to>
                                    </p:set>
                                    <p:animEffect transition="in" filter="fade">
                                      <p:cBhvr>
                                        <p:cTn id="185" dur="500"/>
                                        <p:tgtEl>
                                          <p:spTgt spid="125"/>
                                        </p:tgtEl>
                                      </p:cBhvr>
                                    </p:animEffect>
                                  </p:childTnLst>
                                  <p:subTnLst>
                                    <p:audio>
                                      <p:cMediaNode>
                                        <p:cTn display="0" masterRel="sameClick">
                                          <p:stCondLst>
                                            <p:cond evt="begin" delay="0">
                                              <p:tn val="183"/>
                                            </p:cond>
                                          </p:stCondLst>
                                          <p:endCondLst>
                                            <p:cond evt="onStopAudio" delay="0">
                                              <p:tgtEl>
                                                <p:sldTgt/>
                                              </p:tgtEl>
                                            </p:cond>
                                          </p:endCondLst>
                                        </p:cTn>
                                        <p:tgtEl>
                                          <p:sndTgt r:embed="rId38" name="question.wav"/>
                                        </p:tgtEl>
                                      </p:cMediaNode>
                                    </p:audio>
                                  </p:sub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grpId="0" nodeType="clickEffect">
                                  <p:stCondLst>
                                    <p:cond delay="0"/>
                                  </p:stCondLst>
                                  <p:childTnLst>
                                    <p:set>
                                      <p:cBhvr>
                                        <p:cTn id="189" dur="1" fill="hold">
                                          <p:stCondLst>
                                            <p:cond delay="0"/>
                                          </p:stCondLst>
                                        </p:cTn>
                                        <p:tgtEl>
                                          <p:spTgt spid="126"/>
                                        </p:tgtEl>
                                        <p:attrNameLst>
                                          <p:attrName>style.visibility</p:attrName>
                                        </p:attrNameLst>
                                      </p:cBhvr>
                                      <p:to>
                                        <p:strVal val="visible"/>
                                      </p:to>
                                    </p:set>
                                    <p:animEffect transition="in" filter="fade">
                                      <p:cBhvr>
                                        <p:cTn id="190" dur="500"/>
                                        <p:tgtEl>
                                          <p:spTgt spid="126"/>
                                        </p:tgtEl>
                                      </p:cBhvr>
                                    </p:animEffect>
                                  </p:childTnLst>
                                  <p:subTnLst>
                                    <p:audio>
                                      <p:cMediaNode>
                                        <p:cTn display="0" masterRel="sameClick">
                                          <p:stCondLst>
                                            <p:cond evt="begin" delay="0">
                                              <p:tn val="188"/>
                                            </p:cond>
                                          </p:stCondLst>
                                          <p:endCondLst>
                                            <p:cond evt="onStopAudio" delay="0">
                                              <p:tgtEl>
                                                <p:sldTgt/>
                                              </p:tgtEl>
                                            </p:cond>
                                          </p:endCondLst>
                                        </p:cTn>
                                        <p:tgtEl>
                                          <p:sndTgt r:embed="rId39" name="j.wav"/>
                                        </p:tgtEl>
                                      </p:cMediaNode>
                                    </p:audio>
                                  </p:subTnLst>
                                </p:cTn>
                              </p:par>
                            </p:childTnLst>
                          </p:cTn>
                        </p:par>
                      </p:childTnLst>
                    </p:cTn>
                  </p:par>
                  <p:par>
                    <p:cTn id="191" fill="hold">
                      <p:stCondLst>
                        <p:cond delay="indefinite"/>
                      </p:stCondLst>
                      <p:childTnLst>
                        <p:par>
                          <p:cTn id="192" fill="hold">
                            <p:stCondLst>
                              <p:cond delay="0"/>
                            </p:stCondLst>
                            <p:childTnLst>
                              <p:par>
                                <p:cTn id="193" presetID="10" presetClass="entr" presetSubtype="0" fill="hold" grpId="0" nodeType="clickEffect">
                                  <p:stCondLst>
                                    <p:cond delay="0"/>
                                  </p:stCondLst>
                                  <p:childTnLst>
                                    <p:set>
                                      <p:cBhvr>
                                        <p:cTn id="194" dur="1" fill="hold">
                                          <p:stCondLst>
                                            <p:cond delay="0"/>
                                          </p:stCondLst>
                                        </p:cTn>
                                        <p:tgtEl>
                                          <p:spTgt spid="127"/>
                                        </p:tgtEl>
                                        <p:attrNameLst>
                                          <p:attrName>style.visibility</p:attrName>
                                        </p:attrNameLst>
                                      </p:cBhvr>
                                      <p:to>
                                        <p:strVal val="visible"/>
                                      </p:to>
                                    </p:set>
                                    <p:animEffect transition="in" filter="fade">
                                      <p:cBhvr>
                                        <p:cTn id="195" dur="500"/>
                                        <p:tgtEl>
                                          <p:spTgt spid="127"/>
                                        </p:tgtEl>
                                      </p:cBhvr>
                                    </p:animEffect>
                                  </p:childTnLst>
                                  <p:subTnLst>
                                    <p:audio>
                                      <p:cMediaNode>
                                        <p:cTn display="0" masterRel="sameClick">
                                          <p:stCondLst>
                                            <p:cond evt="begin" delay="0">
                                              <p:tn val="193"/>
                                            </p:cond>
                                          </p:stCondLst>
                                          <p:endCondLst>
                                            <p:cond evt="onStopAudio" delay="0">
                                              <p:tgtEl>
                                                <p:sldTgt/>
                                              </p:tgtEl>
                                            </p:cond>
                                          </p:endCondLst>
                                        </p:cTn>
                                        <p:tgtEl>
                                          <p:sndTgt r:embed="rId40" name="jour.wav"/>
                                        </p:tgtEl>
                                      </p:cMediaNode>
                                    </p:audio>
                                  </p:sub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grpId="0" nodeType="clickEffect">
                                  <p:stCondLst>
                                    <p:cond delay="0"/>
                                  </p:stCondLst>
                                  <p:childTnLst>
                                    <p:set>
                                      <p:cBhvr>
                                        <p:cTn id="199" dur="1" fill="hold">
                                          <p:stCondLst>
                                            <p:cond delay="0"/>
                                          </p:stCondLst>
                                        </p:cTn>
                                        <p:tgtEl>
                                          <p:spTgt spid="128"/>
                                        </p:tgtEl>
                                        <p:attrNameLst>
                                          <p:attrName>style.visibility</p:attrName>
                                        </p:attrNameLst>
                                      </p:cBhvr>
                                      <p:to>
                                        <p:strVal val="visible"/>
                                      </p:to>
                                    </p:set>
                                    <p:animEffect transition="in" filter="fade">
                                      <p:cBhvr>
                                        <p:cTn id="200" dur="500"/>
                                        <p:tgtEl>
                                          <p:spTgt spid="128"/>
                                        </p:tgtEl>
                                      </p:cBhvr>
                                    </p:animEffect>
                                  </p:childTnLst>
                                  <p:subTnLst>
                                    <p:audio>
                                      <p:cMediaNode>
                                        <p:cTn display="0" masterRel="sameClick">
                                          <p:stCondLst>
                                            <p:cond evt="begin" delay="0">
                                              <p:tn val="198"/>
                                            </p:cond>
                                          </p:stCondLst>
                                          <p:endCondLst>
                                            <p:cond evt="onStopAudio" delay="0">
                                              <p:tgtEl>
                                                <p:sldTgt/>
                                              </p:tgtEl>
                                            </p:cond>
                                          </p:endCondLst>
                                        </p:cTn>
                                        <p:tgtEl>
                                          <p:sndTgt r:embed="rId41" name="tion.wav"/>
                                        </p:tgtEl>
                                      </p:cMediaNode>
                                    </p:audio>
                                  </p:sub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grpId="0" nodeType="clickEffect">
                                  <p:stCondLst>
                                    <p:cond delay="0"/>
                                  </p:stCondLst>
                                  <p:childTnLst>
                                    <p:set>
                                      <p:cBhvr>
                                        <p:cTn id="204" dur="1" fill="hold">
                                          <p:stCondLst>
                                            <p:cond delay="0"/>
                                          </p:stCondLst>
                                        </p:cTn>
                                        <p:tgtEl>
                                          <p:spTgt spid="129"/>
                                        </p:tgtEl>
                                        <p:attrNameLst>
                                          <p:attrName>style.visibility</p:attrName>
                                        </p:attrNameLst>
                                      </p:cBhvr>
                                      <p:to>
                                        <p:strVal val="visible"/>
                                      </p:to>
                                    </p:set>
                                    <p:animEffect transition="in" filter="fade">
                                      <p:cBhvr>
                                        <p:cTn id="205" dur="500"/>
                                        <p:tgtEl>
                                          <p:spTgt spid="129"/>
                                        </p:tgtEl>
                                      </p:cBhvr>
                                    </p:animEffect>
                                  </p:childTnLst>
                                  <p:subTnLst>
                                    <p:audio>
                                      <p:cMediaNode>
                                        <p:cTn display="0" masterRel="sameClick">
                                          <p:stCondLst>
                                            <p:cond evt="begin" delay="0">
                                              <p:tn val="203"/>
                                            </p:cond>
                                          </p:stCondLst>
                                          <p:endCondLst>
                                            <p:cond evt="onStopAudio" delay="0">
                                              <p:tgtEl>
                                                <p:sldTgt/>
                                              </p:tgtEl>
                                            </p:cond>
                                          </p:endCondLst>
                                        </p:cTn>
                                        <p:tgtEl>
                                          <p:sndTgt r:embed="rId42" name="attention.wav"/>
                                        </p:tgtEl>
                                      </p:cMediaNode>
                                    </p:audio>
                                  </p:subTnLst>
                                </p:cTn>
                              </p:par>
                            </p:childTnLst>
                          </p:cTn>
                        </p:par>
                      </p:childTnLst>
                    </p:cTn>
                  </p:par>
                  <p:par>
                    <p:cTn id="206" fill="hold">
                      <p:stCondLst>
                        <p:cond delay="indefinite"/>
                      </p:stCondLst>
                      <p:childTnLst>
                        <p:par>
                          <p:cTn id="207" fill="hold">
                            <p:stCondLst>
                              <p:cond delay="0"/>
                            </p:stCondLst>
                            <p:childTnLst>
                              <p:par>
                                <p:cTn id="208" presetID="10" presetClass="entr" presetSubtype="0" fill="hold" grpId="0" nodeType="clickEffect">
                                  <p:stCondLst>
                                    <p:cond delay="0"/>
                                  </p:stCondLst>
                                  <p:childTnLst>
                                    <p:set>
                                      <p:cBhvr>
                                        <p:cTn id="209" dur="1" fill="hold">
                                          <p:stCondLst>
                                            <p:cond delay="0"/>
                                          </p:stCondLst>
                                        </p:cTn>
                                        <p:tgtEl>
                                          <p:spTgt spid="130"/>
                                        </p:tgtEl>
                                        <p:attrNameLst>
                                          <p:attrName>style.visibility</p:attrName>
                                        </p:attrNameLst>
                                      </p:cBhvr>
                                      <p:to>
                                        <p:strVal val="visible"/>
                                      </p:to>
                                    </p:set>
                                    <p:animEffect transition="in" filter="fade">
                                      <p:cBhvr>
                                        <p:cTn id="210" dur="500"/>
                                        <p:tgtEl>
                                          <p:spTgt spid="130"/>
                                        </p:tgtEl>
                                      </p:cBhvr>
                                    </p:animEffect>
                                  </p:childTnLst>
                                  <p:subTnLst>
                                    <p:audio>
                                      <p:cMediaNode>
                                        <p:cTn display="0" masterRel="sameClick">
                                          <p:stCondLst>
                                            <p:cond evt="begin" delay="0">
                                              <p:tn val="208"/>
                                            </p:cond>
                                          </p:stCondLst>
                                          <p:endCondLst>
                                            <p:cond evt="onStopAudio" delay="0">
                                              <p:tgtEl>
                                                <p:sldTgt/>
                                              </p:tgtEl>
                                            </p:cond>
                                          </p:endCondLst>
                                        </p:cTn>
                                        <p:tgtEl>
                                          <p:sndTgt r:embed="rId43" name="ien.wav"/>
                                        </p:tgtEl>
                                      </p:cMediaNode>
                                    </p:audio>
                                  </p:subTnLst>
                                </p:cTn>
                              </p:par>
                            </p:childTnLst>
                          </p:cTn>
                        </p:par>
                      </p:childTnLst>
                    </p:cTn>
                  </p:par>
                  <p:par>
                    <p:cTn id="211" fill="hold">
                      <p:stCondLst>
                        <p:cond delay="indefinite"/>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131"/>
                                        </p:tgtEl>
                                        <p:attrNameLst>
                                          <p:attrName>style.visibility</p:attrName>
                                        </p:attrNameLst>
                                      </p:cBhvr>
                                      <p:to>
                                        <p:strVal val="visible"/>
                                      </p:to>
                                    </p:set>
                                    <p:animEffect transition="in" filter="fade">
                                      <p:cBhvr>
                                        <p:cTn id="215" dur="500"/>
                                        <p:tgtEl>
                                          <p:spTgt spid="131"/>
                                        </p:tgtEl>
                                      </p:cBhvr>
                                    </p:animEffect>
                                  </p:childTnLst>
                                  <p:subTnLst>
                                    <p:audio>
                                      <p:cMediaNode>
                                        <p:cTn display="0" masterRel="sameClick">
                                          <p:stCondLst>
                                            <p:cond evt="begin" delay="0">
                                              <p:tn val="213"/>
                                            </p:cond>
                                          </p:stCondLst>
                                          <p:endCondLst>
                                            <p:cond evt="onStopAudio" delay="0">
                                              <p:tgtEl>
                                                <p:sldTgt/>
                                              </p:tgtEl>
                                            </p:cond>
                                          </p:endCondLst>
                                        </p:cTn>
                                        <p:tgtEl>
                                          <p:sndTgt r:embed="rId44" name="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4" grpId="0"/>
      <p:bldP spid="95" grpId="0"/>
      <p:bldP spid="96" grpId="0"/>
      <p:bldP spid="97" grpId="0"/>
      <p:bldP spid="98" grpId="0"/>
      <p:bldP spid="99" grpId="0"/>
      <p:bldP spid="100" grpId="0"/>
      <p:bldP spid="101" grpId="0"/>
      <p:bldP spid="102" grpId="0"/>
      <p:bldP spid="103" grpId="0"/>
      <p:bldP spid="104" grpId="0"/>
      <p:bldP spid="105" grpId="0"/>
      <p:bldP spid="107" grpId="0"/>
      <p:bldP spid="108" grpId="0"/>
      <p:bldP spid="109" grpId="0"/>
      <p:bldP spid="110" grpId="0"/>
      <p:bldP spid="111" grpId="0"/>
      <p:bldP spid="112" grpId="0"/>
      <p:bldP spid="113" grpId="0"/>
      <p:bldP spid="114" grpId="0"/>
      <p:bldP spid="115" grpId="0"/>
      <p:bldP spid="116" grpId="0"/>
      <p:bldP spid="117" grpId="0"/>
      <p:bldP spid="118" grpId="0"/>
      <p:bldP spid="119" grpId="0"/>
      <p:bldP spid="120" grpId="0"/>
      <p:bldP spid="121" grpId="0"/>
      <p:bldP spid="122" grpId="0"/>
      <p:bldP spid="123" grpId="0"/>
      <p:bldP spid="124" grpId="0"/>
      <p:bldP spid="125" grpId="0"/>
      <p:bldP spid="126" grpId="0"/>
      <p:bldP spid="127" grpId="0"/>
      <p:bldP spid="128" grpId="0"/>
      <p:bldP spid="129" grpId="0"/>
      <p:bldP spid="130" grpId="0"/>
      <p:bldP spid="131" grpId="0"/>
      <p:bldP spid="134" grpId="0"/>
      <p:bldP spid="135" grpId="0"/>
      <p:bldP spid="136" grpId="0"/>
      <p:bldP spid="1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hlinkClick r:id="" action="ppaction://noaction">
              <a:snd r:embed="rId3" name="A.wav"/>
            </a:hlinkClick>
          </p:cNvPr>
          <p:cNvSpPr txBox="1"/>
          <p:nvPr/>
        </p:nvSpPr>
        <p:spPr>
          <a:xfrm>
            <a:off x="587336" y="1566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a:t>
            </a:r>
          </a:p>
        </p:txBody>
      </p:sp>
      <p:sp>
        <p:nvSpPr>
          <p:cNvPr id="7" name="TextBox 6">
            <a:hlinkClick r:id="" action="ppaction://noaction">
              <a:snd r:embed="rId4" name="B.wav"/>
            </a:hlinkClick>
          </p:cNvPr>
          <p:cNvSpPr txBox="1"/>
          <p:nvPr/>
        </p:nvSpPr>
        <p:spPr>
          <a:xfrm>
            <a:off x="2202776" y="1566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B</a:t>
            </a:r>
          </a:p>
        </p:txBody>
      </p:sp>
      <p:sp>
        <p:nvSpPr>
          <p:cNvPr id="8" name="TextBox 7">
            <a:hlinkClick r:id="" action="ppaction://noaction">
              <a:snd r:embed="rId5" name="C.wav"/>
            </a:hlinkClick>
          </p:cNvPr>
          <p:cNvSpPr txBox="1"/>
          <p:nvPr/>
        </p:nvSpPr>
        <p:spPr>
          <a:xfrm>
            <a:off x="3818216" y="1566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a:t>
            </a:r>
          </a:p>
        </p:txBody>
      </p:sp>
      <p:sp>
        <p:nvSpPr>
          <p:cNvPr id="9" name="TextBox 8">
            <a:hlinkClick r:id="" action="ppaction://noaction">
              <a:snd r:embed="rId6" name="D.wav"/>
            </a:hlinkClick>
          </p:cNvPr>
          <p:cNvSpPr txBox="1"/>
          <p:nvPr/>
        </p:nvSpPr>
        <p:spPr>
          <a:xfrm>
            <a:off x="5433656" y="1566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D</a:t>
            </a:r>
          </a:p>
        </p:txBody>
      </p:sp>
      <p:sp>
        <p:nvSpPr>
          <p:cNvPr id="10" name="TextBox 9">
            <a:hlinkClick r:id="" action="ppaction://noaction">
              <a:snd r:embed="rId7" name="E.wav"/>
            </a:hlinkClick>
          </p:cNvPr>
          <p:cNvSpPr txBox="1"/>
          <p:nvPr/>
        </p:nvSpPr>
        <p:spPr>
          <a:xfrm>
            <a:off x="7049096" y="1566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a:t>
            </a:r>
          </a:p>
        </p:txBody>
      </p:sp>
      <p:sp>
        <p:nvSpPr>
          <p:cNvPr id="11" name="TextBox 10">
            <a:hlinkClick r:id="" action="ppaction://noaction">
              <a:snd r:embed="rId8" name="F.wav"/>
            </a:hlinkClick>
          </p:cNvPr>
          <p:cNvSpPr txBox="1"/>
          <p:nvPr/>
        </p:nvSpPr>
        <p:spPr>
          <a:xfrm>
            <a:off x="8664536" y="1566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F</a:t>
            </a:r>
          </a:p>
        </p:txBody>
      </p:sp>
      <p:sp>
        <p:nvSpPr>
          <p:cNvPr id="13" name="TextBox 12">
            <a:hlinkClick r:id="" action="ppaction://noaction">
              <a:snd r:embed="rId9" name="G.wav"/>
            </a:hlinkClick>
          </p:cNvPr>
          <p:cNvSpPr txBox="1"/>
          <p:nvPr/>
        </p:nvSpPr>
        <p:spPr>
          <a:xfrm>
            <a:off x="10279976" y="1566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a:t>
            </a:r>
          </a:p>
        </p:txBody>
      </p:sp>
      <p:sp>
        <p:nvSpPr>
          <p:cNvPr id="14" name="TextBox 13">
            <a:hlinkClick r:id="" action="ppaction://noaction">
              <a:snd r:embed="rId10" name="H.wav"/>
            </a:hlinkClick>
          </p:cNvPr>
          <p:cNvSpPr txBox="1"/>
          <p:nvPr/>
        </p:nvSpPr>
        <p:spPr>
          <a:xfrm>
            <a:off x="585666" y="27612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H</a:t>
            </a:r>
          </a:p>
        </p:txBody>
      </p:sp>
      <p:sp>
        <p:nvSpPr>
          <p:cNvPr id="15" name="TextBox 14">
            <a:hlinkClick r:id="" action="ppaction://noaction">
              <a:snd r:embed="rId11" name="I.wav"/>
            </a:hlinkClick>
          </p:cNvPr>
          <p:cNvSpPr txBox="1"/>
          <p:nvPr/>
        </p:nvSpPr>
        <p:spPr>
          <a:xfrm>
            <a:off x="2201106" y="27612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a:t>
            </a:r>
          </a:p>
        </p:txBody>
      </p:sp>
      <p:sp>
        <p:nvSpPr>
          <p:cNvPr id="16" name="TextBox 15">
            <a:hlinkClick r:id="" action="ppaction://noaction">
              <a:snd r:embed="rId12" name="J.wav"/>
            </a:hlinkClick>
          </p:cNvPr>
          <p:cNvSpPr txBox="1"/>
          <p:nvPr/>
        </p:nvSpPr>
        <p:spPr>
          <a:xfrm>
            <a:off x="3816546" y="27612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J</a:t>
            </a:r>
          </a:p>
        </p:txBody>
      </p:sp>
      <p:sp>
        <p:nvSpPr>
          <p:cNvPr id="17" name="TextBox 16">
            <a:hlinkClick r:id="" action="ppaction://noaction">
              <a:snd r:embed="rId13" name="K.wav"/>
            </a:hlinkClick>
          </p:cNvPr>
          <p:cNvSpPr txBox="1"/>
          <p:nvPr/>
        </p:nvSpPr>
        <p:spPr>
          <a:xfrm>
            <a:off x="5431986" y="27612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K</a:t>
            </a:r>
          </a:p>
        </p:txBody>
      </p:sp>
      <p:sp>
        <p:nvSpPr>
          <p:cNvPr id="18" name="TextBox 17">
            <a:hlinkClick r:id="" action="ppaction://noaction">
              <a:snd r:embed="rId14" name="L.wav"/>
            </a:hlinkClick>
          </p:cNvPr>
          <p:cNvSpPr txBox="1"/>
          <p:nvPr/>
        </p:nvSpPr>
        <p:spPr>
          <a:xfrm>
            <a:off x="7047426" y="27612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L</a:t>
            </a:r>
          </a:p>
        </p:txBody>
      </p:sp>
      <p:sp>
        <p:nvSpPr>
          <p:cNvPr id="19" name="TextBox 18">
            <a:hlinkClick r:id="" action="ppaction://noaction">
              <a:snd r:embed="rId15" name="M.wav"/>
            </a:hlinkClick>
          </p:cNvPr>
          <p:cNvSpPr txBox="1"/>
          <p:nvPr/>
        </p:nvSpPr>
        <p:spPr>
          <a:xfrm>
            <a:off x="8664536" y="27612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a:t>
            </a:r>
          </a:p>
        </p:txBody>
      </p:sp>
      <p:sp>
        <p:nvSpPr>
          <p:cNvPr id="20" name="TextBox 19">
            <a:hlinkClick r:id="" action="ppaction://noaction">
              <a:snd r:embed="rId16" name="N.wav"/>
            </a:hlinkClick>
          </p:cNvPr>
          <p:cNvSpPr txBox="1"/>
          <p:nvPr/>
        </p:nvSpPr>
        <p:spPr>
          <a:xfrm>
            <a:off x="10278306" y="27612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N</a:t>
            </a:r>
          </a:p>
        </p:txBody>
      </p:sp>
      <p:sp>
        <p:nvSpPr>
          <p:cNvPr id="22" name="TextBox 21">
            <a:hlinkClick r:id="" action="ppaction://noaction">
              <a:snd r:embed="rId17" name="O.wav"/>
            </a:hlinkClick>
          </p:cNvPr>
          <p:cNvSpPr txBox="1"/>
          <p:nvPr/>
        </p:nvSpPr>
        <p:spPr>
          <a:xfrm>
            <a:off x="605207" y="3978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p>
        </p:txBody>
      </p:sp>
      <p:sp>
        <p:nvSpPr>
          <p:cNvPr id="23" name="TextBox 22">
            <a:hlinkClick r:id="" action="ppaction://noaction">
              <a:snd r:embed="rId18" name="P.wav"/>
            </a:hlinkClick>
          </p:cNvPr>
          <p:cNvSpPr txBox="1"/>
          <p:nvPr/>
        </p:nvSpPr>
        <p:spPr>
          <a:xfrm>
            <a:off x="2201106" y="3978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P</a:t>
            </a:r>
          </a:p>
        </p:txBody>
      </p:sp>
      <p:sp>
        <p:nvSpPr>
          <p:cNvPr id="24" name="TextBox 23">
            <a:hlinkClick r:id="" action="ppaction://noaction">
              <a:snd r:embed="rId19" name="Q.wav"/>
            </a:hlinkClick>
          </p:cNvPr>
          <p:cNvSpPr txBox="1"/>
          <p:nvPr/>
        </p:nvSpPr>
        <p:spPr>
          <a:xfrm>
            <a:off x="3814876" y="3978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Q</a:t>
            </a:r>
          </a:p>
        </p:txBody>
      </p:sp>
      <p:sp>
        <p:nvSpPr>
          <p:cNvPr id="25" name="TextBox 24">
            <a:hlinkClick r:id="" action="ppaction://noaction">
              <a:snd r:embed="rId20" name="R.wav"/>
            </a:hlinkClick>
          </p:cNvPr>
          <p:cNvSpPr txBox="1"/>
          <p:nvPr/>
        </p:nvSpPr>
        <p:spPr>
          <a:xfrm>
            <a:off x="5431986" y="3978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R</a:t>
            </a:r>
          </a:p>
        </p:txBody>
      </p:sp>
      <p:sp>
        <p:nvSpPr>
          <p:cNvPr id="26" name="TextBox 25">
            <a:hlinkClick r:id="" action="ppaction://noaction">
              <a:snd r:embed="rId21" name="S.wav"/>
            </a:hlinkClick>
          </p:cNvPr>
          <p:cNvSpPr txBox="1"/>
          <p:nvPr/>
        </p:nvSpPr>
        <p:spPr>
          <a:xfrm>
            <a:off x="7040190" y="3978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a:t>
            </a:r>
          </a:p>
        </p:txBody>
      </p:sp>
      <p:sp>
        <p:nvSpPr>
          <p:cNvPr id="27" name="TextBox 26">
            <a:hlinkClick r:id="" action="ppaction://noaction">
              <a:snd r:embed="rId22" name="T.wav"/>
            </a:hlinkClick>
          </p:cNvPr>
          <p:cNvSpPr txBox="1"/>
          <p:nvPr/>
        </p:nvSpPr>
        <p:spPr>
          <a:xfrm>
            <a:off x="8670493" y="3978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T</a:t>
            </a:r>
          </a:p>
        </p:txBody>
      </p:sp>
      <p:sp>
        <p:nvSpPr>
          <p:cNvPr id="28" name="TextBox 27">
            <a:hlinkClick r:id="" action="ppaction://noaction" highlightClick="1">
              <a:snd r:embed="rId23" name="U.wav"/>
            </a:hlinkClick>
          </p:cNvPr>
          <p:cNvSpPr txBox="1"/>
          <p:nvPr/>
        </p:nvSpPr>
        <p:spPr>
          <a:xfrm>
            <a:off x="10270057" y="39780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a:t>
            </a:r>
          </a:p>
        </p:txBody>
      </p:sp>
      <p:sp>
        <p:nvSpPr>
          <p:cNvPr id="29" name="TextBox 28">
            <a:hlinkClick r:id="" action="ppaction://noaction">
              <a:snd r:embed="rId24" name="V.wav"/>
            </a:hlinkClick>
          </p:cNvPr>
          <p:cNvSpPr txBox="1"/>
          <p:nvPr/>
        </p:nvSpPr>
        <p:spPr>
          <a:xfrm>
            <a:off x="2208342" y="52164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a:t>
            </a:r>
          </a:p>
        </p:txBody>
      </p:sp>
      <p:sp>
        <p:nvSpPr>
          <p:cNvPr id="30" name="TextBox 29">
            <a:hlinkClick r:id="" action="ppaction://noaction">
              <a:snd r:embed="rId25" name="W.wav"/>
            </a:hlinkClick>
          </p:cNvPr>
          <p:cNvSpPr txBox="1"/>
          <p:nvPr/>
        </p:nvSpPr>
        <p:spPr>
          <a:xfrm>
            <a:off x="3822112" y="52164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W</a:t>
            </a:r>
          </a:p>
        </p:txBody>
      </p:sp>
      <p:sp>
        <p:nvSpPr>
          <p:cNvPr id="31" name="TextBox 30">
            <a:hlinkClick r:id="" action="ppaction://noaction">
              <a:snd r:embed="rId26" name="X.wav"/>
            </a:hlinkClick>
          </p:cNvPr>
          <p:cNvSpPr txBox="1"/>
          <p:nvPr/>
        </p:nvSpPr>
        <p:spPr>
          <a:xfrm>
            <a:off x="5439222" y="52164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X</a:t>
            </a:r>
          </a:p>
        </p:txBody>
      </p:sp>
      <p:sp>
        <p:nvSpPr>
          <p:cNvPr id="32" name="TextBox 31">
            <a:hlinkClick r:id="" action="ppaction://noaction">
              <a:snd r:embed="rId27" name="Y.wav"/>
            </a:hlinkClick>
          </p:cNvPr>
          <p:cNvSpPr txBox="1"/>
          <p:nvPr/>
        </p:nvSpPr>
        <p:spPr>
          <a:xfrm>
            <a:off x="7056332" y="52164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Y</a:t>
            </a:r>
          </a:p>
        </p:txBody>
      </p:sp>
      <p:sp>
        <p:nvSpPr>
          <p:cNvPr id="33" name="TextBox 32">
            <a:hlinkClick r:id="" action="ppaction://noaction">
              <a:snd r:embed="rId28" name="Z.wav"/>
            </a:hlinkClick>
          </p:cNvPr>
          <p:cNvSpPr txBox="1"/>
          <p:nvPr/>
        </p:nvSpPr>
        <p:spPr>
          <a:xfrm>
            <a:off x="8664536" y="5216400"/>
            <a:ext cx="1316736" cy="830997"/>
          </a:xfrm>
          <a:prstGeom prst="rect">
            <a:avLst/>
          </a:prstGeom>
          <a:noFill/>
          <a:ln w="571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Z</a:t>
            </a:r>
          </a:p>
        </p:txBody>
      </p:sp>
      <p:sp>
        <p:nvSpPr>
          <p:cNvPr id="2" name="Title 1" hidden="1">
            <a:extLst>
              <a:ext uri="{FF2B5EF4-FFF2-40B4-BE49-F238E27FC236}">
                <a16:creationId xmlns:a16="http://schemas.microsoft.com/office/drawing/2014/main" id="{D2340417-0F91-124E-9ECC-B083971E2D6D}"/>
              </a:ext>
            </a:extLst>
          </p:cNvPr>
          <p:cNvSpPr>
            <a:spLocks noGrp="1"/>
          </p:cNvSpPr>
          <p:nvPr>
            <p:ph type="title"/>
          </p:nvPr>
        </p:nvSpPr>
        <p:spPr/>
        <p:txBody>
          <a:bodyPr/>
          <a:lstStyle/>
          <a:p>
            <a:r>
              <a:rPr lang="en-US" dirty="0"/>
              <a:t>Letters</a:t>
            </a:r>
            <a:r>
              <a:rPr lang="en-US" baseline="0" dirty="0"/>
              <a:t> of the alphabet</a:t>
            </a:r>
            <a:endParaRPr lang="en-US" dirty="0"/>
          </a:p>
        </p:txBody>
      </p:sp>
      <p:pic>
        <p:nvPicPr>
          <p:cNvPr id="35" name="Picture 34" descr="background rectangle">
            <a:extLst>
              <a:ext uri="{FF2B5EF4-FFF2-40B4-BE49-F238E27FC236}">
                <a16:creationId xmlns:a16="http://schemas.microsoft.com/office/drawing/2014/main" id="{6957D55F-1B7D-4818-B1A3-993D3A9BF3D0}"/>
              </a:ext>
              <a:ext uri="{C183D7F6-B498-43B3-948B-1728B52AA6E4}">
                <adec:decorative xmlns:adec="http://schemas.microsoft.com/office/drawing/2017/decorative" val="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6" name="Title 3">
            <a:extLst>
              <a:ext uri="{FF2B5EF4-FFF2-40B4-BE49-F238E27FC236}">
                <a16:creationId xmlns:a16="http://schemas.microsoft.com/office/drawing/2014/main" id="{9A3F9186-2127-40BE-B22A-44426A1DD10C}"/>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L’alphabet</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7" name="Rounded Rectangle 46">
            <a:extLst>
              <a:ext uri="{FF2B5EF4-FFF2-40B4-BE49-F238E27FC236}">
                <a16:creationId xmlns:a16="http://schemas.microsoft.com/office/drawing/2014/main" id="{F59D3446-A8A2-41BD-B5A8-1BD0C4759545}"/>
              </a:ext>
            </a:extLst>
          </p:cNvPr>
          <p:cNvSpPr/>
          <p:nvPr/>
        </p:nvSpPr>
        <p:spPr>
          <a:xfrm>
            <a:off x="9501809" y="249869"/>
            <a:ext cx="240811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Action Button: Sound 37">
            <a:hlinkClick r:id="" action="ppaction://noaction" highlightClick="1">
              <a:snd r:embed="rId30" name="alphabet.wav"/>
            </a:hlinkClick>
            <a:extLst>
              <a:ext uri="{FF2B5EF4-FFF2-40B4-BE49-F238E27FC236}">
                <a16:creationId xmlns:a16="http://schemas.microsoft.com/office/drawing/2014/main" id="{00CAB265-BF51-4944-BA44-853D5043D7F1}"/>
              </a:ext>
            </a:extLst>
          </p:cNvPr>
          <p:cNvSpPr/>
          <p:nvPr/>
        </p:nvSpPr>
        <p:spPr>
          <a:xfrm>
            <a:off x="863150" y="5271898"/>
            <a:ext cx="720000" cy="7200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9220" name="Picture 4" descr="clipart speaking - Clip Art Library">
            <a:extLst>
              <a:ext uri="{FF2B5EF4-FFF2-40B4-BE49-F238E27FC236}">
                <a16:creationId xmlns:a16="http://schemas.microsoft.com/office/drawing/2014/main" id="{86878A99-B1A2-45BE-A9BD-0911D14539C2}"/>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0494431" y="5265916"/>
            <a:ext cx="834419"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919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quelle </a:t>
            </a:r>
            <a:r>
              <a:rPr lang="en-GB" sz="3600" b="1" dirty="0" err="1">
                <a:solidFill>
                  <a:schemeClr val="bg1"/>
                </a:solidFill>
              </a:rPr>
              <a:t>lettre</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mots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lettre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commun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quelle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lettre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9" name="TextBox 8">
            <a:extLst>
              <a:ext uri="{FF2B5EF4-FFF2-40B4-BE49-F238E27FC236}">
                <a16:creationId xmlns:a16="http://schemas.microsoft.com/office/drawing/2014/main" id="{0CE1B3DC-F2D8-4B1E-A153-9F85D8689972}"/>
              </a:ext>
            </a:extLst>
          </p:cNvPr>
          <p:cNvSpPr txBox="1"/>
          <p:nvPr/>
        </p:nvSpPr>
        <p:spPr>
          <a:xfrm>
            <a:off x="180000" y="2077394"/>
            <a:ext cx="2835667" cy="3785652"/>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p:txBody>
      </p:sp>
      <p:sp>
        <p:nvSpPr>
          <p:cNvPr id="24" name="TextBox 23">
            <a:extLst>
              <a:ext uri="{FF2B5EF4-FFF2-40B4-BE49-F238E27FC236}">
                <a16:creationId xmlns:a16="http://schemas.microsoft.com/office/drawing/2014/main" id="{C312135B-AE5C-4EB6-A764-613C9E3FDA1D}"/>
              </a:ext>
            </a:extLst>
          </p:cNvPr>
          <p:cNvSpPr txBox="1"/>
          <p:nvPr/>
        </p:nvSpPr>
        <p:spPr>
          <a:xfrm>
            <a:off x="3164835" y="2077394"/>
            <a:ext cx="2835667" cy="3785652"/>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p:txBody>
      </p:sp>
      <p:sp>
        <p:nvSpPr>
          <p:cNvPr id="39" name="TextBox 38">
            <a:extLst>
              <a:ext uri="{FF2B5EF4-FFF2-40B4-BE49-F238E27FC236}">
                <a16:creationId xmlns:a16="http://schemas.microsoft.com/office/drawing/2014/main" id="{BC262987-B75B-408D-9834-6034A04EF5D6}"/>
              </a:ext>
            </a:extLst>
          </p:cNvPr>
          <p:cNvSpPr txBox="1"/>
          <p:nvPr/>
        </p:nvSpPr>
        <p:spPr>
          <a:xfrm>
            <a:off x="6143247" y="2077394"/>
            <a:ext cx="2835667" cy="3785652"/>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p:txBody>
      </p:sp>
      <p:sp>
        <p:nvSpPr>
          <p:cNvPr id="56" name="TextBox 55">
            <a:extLst>
              <a:ext uri="{FF2B5EF4-FFF2-40B4-BE49-F238E27FC236}">
                <a16:creationId xmlns:a16="http://schemas.microsoft.com/office/drawing/2014/main" id="{AB934C68-3C7D-4E3D-92E2-11AF5BE33CE8}"/>
              </a:ext>
            </a:extLst>
          </p:cNvPr>
          <p:cNvSpPr txBox="1"/>
          <p:nvPr/>
        </p:nvSpPr>
        <p:spPr>
          <a:xfrm>
            <a:off x="9121660" y="2077394"/>
            <a:ext cx="2835667" cy="3785652"/>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a:p>
            <a:pPr algn="l"/>
            <a:endParaRPr lang="en-GB" sz="2400" dirty="0">
              <a:solidFill>
                <a:schemeClr val="accent5">
                  <a:lumMod val="50000"/>
                </a:schemeClr>
              </a:solidFill>
            </a:endParaRPr>
          </a:p>
        </p:txBody>
      </p:sp>
      <p:sp>
        <p:nvSpPr>
          <p:cNvPr id="87" name="TextBox 86">
            <a:extLst>
              <a:ext uri="{FF2B5EF4-FFF2-40B4-BE49-F238E27FC236}">
                <a16:creationId xmlns:a16="http://schemas.microsoft.com/office/drawing/2014/main" id="{D313A224-B9C2-44E2-8E0E-F1F3A7356BA6}"/>
              </a:ext>
            </a:extLst>
          </p:cNvPr>
          <p:cNvSpPr txBox="1"/>
          <p:nvPr/>
        </p:nvSpPr>
        <p:spPr>
          <a:xfrm>
            <a:off x="1244049" y="2224375"/>
            <a:ext cx="720000" cy="769441"/>
          </a:xfrm>
          <a:prstGeom prst="rect">
            <a:avLst/>
          </a:prstGeom>
          <a:solidFill>
            <a:srgbClr val="EE6000"/>
          </a:solidFill>
          <a:ln>
            <a:solidFill>
              <a:schemeClr val="accent5">
                <a:lumMod val="50000"/>
              </a:schemeClr>
            </a:solidFill>
          </a:ln>
        </p:spPr>
        <p:txBody>
          <a:bodyPr wrap="square" rtlCol="0" anchor="ctr">
            <a:spAutoFit/>
          </a:bodyPr>
          <a:lstStyle/>
          <a:p>
            <a:pPr algn="ctr"/>
            <a:r>
              <a:rPr lang="en-GB" sz="4400" b="1" dirty="0">
                <a:solidFill>
                  <a:schemeClr val="bg1"/>
                </a:solidFill>
              </a:rPr>
              <a:t>A</a:t>
            </a:r>
          </a:p>
        </p:txBody>
      </p:sp>
      <p:sp>
        <p:nvSpPr>
          <p:cNvPr id="88" name="TextBox 87">
            <a:extLst>
              <a:ext uri="{FF2B5EF4-FFF2-40B4-BE49-F238E27FC236}">
                <a16:creationId xmlns:a16="http://schemas.microsoft.com/office/drawing/2014/main" id="{6812CE08-3F1F-4082-8E1C-F70CB676B6F2}"/>
              </a:ext>
            </a:extLst>
          </p:cNvPr>
          <p:cNvSpPr txBox="1"/>
          <p:nvPr/>
        </p:nvSpPr>
        <p:spPr>
          <a:xfrm>
            <a:off x="1192290" y="2207797"/>
            <a:ext cx="820800" cy="820800"/>
          </a:xfrm>
          <a:prstGeom prst="rect">
            <a:avLst/>
          </a:prstGeom>
          <a:solidFill>
            <a:srgbClr val="EE6000"/>
          </a:solidFill>
          <a:ln>
            <a:solidFill>
              <a:schemeClr val="accent5">
                <a:lumMod val="50000"/>
              </a:schemeClr>
            </a:solidFill>
          </a:ln>
        </p:spPr>
        <p:txBody>
          <a:bodyPr wrap="square" rtlCol="0" anchor="ctr">
            <a:spAutoFit/>
          </a:bodyPr>
          <a:lstStyle/>
          <a:p>
            <a:pPr algn="ctr"/>
            <a:r>
              <a:rPr lang="en-GB" sz="4400" b="1" dirty="0">
                <a:solidFill>
                  <a:schemeClr val="bg1"/>
                </a:solidFill>
              </a:rPr>
              <a:t>?</a:t>
            </a:r>
          </a:p>
        </p:txBody>
      </p:sp>
      <p:sp>
        <p:nvSpPr>
          <p:cNvPr id="89" name="TextBox 88">
            <a:extLst>
              <a:ext uri="{FF2B5EF4-FFF2-40B4-BE49-F238E27FC236}">
                <a16:creationId xmlns:a16="http://schemas.microsoft.com/office/drawing/2014/main" id="{F11DDAB6-AF05-434C-92B2-05FB74E7D304}"/>
              </a:ext>
            </a:extLst>
          </p:cNvPr>
          <p:cNvSpPr txBox="1"/>
          <p:nvPr/>
        </p:nvSpPr>
        <p:spPr>
          <a:xfrm>
            <a:off x="4221546" y="2223575"/>
            <a:ext cx="720000" cy="769441"/>
          </a:xfrm>
          <a:prstGeom prst="rect">
            <a:avLst/>
          </a:prstGeom>
          <a:solidFill>
            <a:srgbClr val="EE6000"/>
          </a:solidFill>
          <a:ln>
            <a:solidFill>
              <a:schemeClr val="accent5">
                <a:lumMod val="50000"/>
              </a:schemeClr>
            </a:solidFill>
          </a:ln>
        </p:spPr>
        <p:txBody>
          <a:bodyPr wrap="square" rtlCol="0" anchor="ctr">
            <a:spAutoFit/>
          </a:bodyPr>
          <a:lstStyle/>
          <a:p>
            <a:pPr algn="ctr"/>
            <a:r>
              <a:rPr lang="en-GB" sz="4400" b="1" dirty="0">
                <a:solidFill>
                  <a:schemeClr val="bg1"/>
                </a:solidFill>
              </a:rPr>
              <a:t>R</a:t>
            </a:r>
          </a:p>
        </p:txBody>
      </p:sp>
      <p:sp>
        <p:nvSpPr>
          <p:cNvPr id="90" name="TextBox 89">
            <a:extLst>
              <a:ext uri="{FF2B5EF4-FFF2-40B4-BE49-F238E27FC236}">
                <a16:creationId xmlns:a16="http://schemas.microsoft.com/office/drawing/2014/main" id="{2DC4D17A-4F04-4A43-954E-E57375715B2E}"/>
              </a:ext>
            </a:extLst>
          </p:cNvPr>
          <p:cNvSpPr txBox="1"/>
          <p:nvPr/>
        </p:nvSpPr>
        <p:spPr>
          <a:xfrm>
            <a:off x="4171146" y="2207797"/>
            <a:ext cx="820800" cy="820800"/>
          </a:xfrm>
          <a:prstGeom prst="rect">
            <a:avLst/>
          </a:prstGeom>
          <a:solidFill>
            <a:srgbClr val="EE6000"/>
          </a:solidFill>
          <a:ln>
            <a:solidFill>
              <a:schemeClr val="accent5">
                <a:lumMod val="50000"/>
              </a:schemeClr>
            </a:solidFill>
          </a:ln>
        </p:spPr>
        <p:txBody>
          <a:bodyPr wrap="square" rtlCol="0" anchor="ctr">
            <a:spAutoFit/>
          </a:bodyPr>
          <a:lstStyle/>
          <a:p>
            <a:pPr algn="ctr"/>
            <a:r>
              <a:rPr lang="en-GB" sz="4400" b="1" dirty="0">
                <a:solidFill>
                  <a:schemeClr val="bg1"/>
                </a:solidFill>
              </a:rPr>
              <a:t>?</a:t>
            </a:r>
          </a:p>
        </p:txBody>
      </p:sp>
      <p:sp>
        <p:nvSpPr>
          <p:cNvPr id="91" name="TextBox 90">
            <a:extLst>
              <a:ext uri="{FF2B5EF4-FFF2-40B4-BE49-F238E27FC236}">
                <a16:creationId xmlns:a16="http://schemas.microsoft.com/office/drawing/2014/main" id="{7123F2DF-77D5-428A-BCE2-4356DB7423AD}"/>
              </a:ext>
            </a:extLst>
          </p:cNvPr>
          <p:cNvSpPr txBox="1"/>
          <p:nvPr/>
        </p:nvSpPr>
        <p:spPr>
          <a:xfrm>
            <a:off x="7199958" y="2223575"/>
            <a:ext cx="720000" cy="769441"/>
          </a:xfrm>
          <a:prstGeom prst="rect">
            <a:avLst/>
          </a:prstGeom>
          <a:solidFill>
            <a:srgbClr val="EE6000"/>
          </a:solidFill>
          <a:ln>
            <a:solidFill>
              <a:schemeClr val="accent5">
                <a:lumMod val="50000"/>
              </a:schemeClr>
            </a:solidFill>
          </a:ln>
        </p:spPr>
        <p:txBody>
          <a:bodyPr wrap="square" rtlCol="0" anchor="ctr">
            <a:spAutoFit/>
          </a:bodyPr>
          <a:lstStyle/>
          <a:p>
            <a:pPr algn="ctr"/>
            <a:r>
              <a:rPr lang="en-GB" sz="4400" b="1" dirty="0">
                <a:solidFill>
                  <a:schemeClr val="bg1"/>
                </a:solidFill>
              </a:rPr>
              <a:t>T</a:t>
            </a:r>
          </a:p>
        </p:txBody>
      </p:sp>
      <p:sp>
        <p:nvSpPr>
          <p:cNvPr id="92" name="TextBox 91">
            <a:extLst>
              <a:ext uri="{FF2B5EF4-FFF2-40B4-BE49-F238E27FC236}">
                <a16:creationId xmlns:a16="http://schemas.microsoft.com/office/drawing/2014/main" id="{540B0F0E-9BC8-42AA-AFAA-1F7FEA42FA90}"/>
              </a:ext>
            </a:extLst>
          </p:cNvPr>
          <p:cNvSpPr txBox="1"/>
          <p:nvPr/>
        </p:nvSpPr>
        <p:spPr>
          <a:xfrm>
            <a:off x="7149558" y="2207797"/>
            <a:ext cx="820800" cy="820800"/>
          </a:xfrm>
          <a:prstGeom prst="rect">
            <a:avLst/>
          </a:prstGeom>
          <a:solidFill>
            <a:srgbClr val="EE6000"/>
          </a:solidFill>
          <a:ln>
            <a:solidFill>
              <a:schemeClr val="accent5">
                <a:lumMod val="50000"/>
              </a:schemeClr>
            </a:solidFill>
          </a:ln>
        </p:spPr>
        <p:txBody>
          <a:bodyPr wrap="square" rtlCol="0" anchor="ctr">
            <a:spAutoFit/>
          </a:bodyPr>
          <a:lstStyle/>
          <a:p>
            <a:pPr algn="ctr"/>
            <a:r>
              <a:rPr lang="en-GB" sz="4400" b="1" dirty="0">
                <a:solidFill>
                  <a:schemeClr val="bg1"/>
                </a:solidFill>
              </a:rPr>
              <a:t>?</a:t>
            </a:r>
          </a:p>
        </p:txBody>
      </p:sp>
      <p:sp>
        <p:nvSpPr>
          <p:cNvPr id="93" name="TextBox 92">
            <a:extLst>
              <a:ext uri="{FF2B5EF4-FFF2-40B4-BE49-F238E27FC236}">
                <a16:creationId xmlns:a16="http://schemas.microsoft.com/office/drawing/2014/main" id="{C36F04C8-5AA5-4ABE-AD9B-840E2167169D}"/>
              </a:ext>
            </a:extLst>
          </p:cNvPr>
          <p:cNvSpPr txBox="1"/>
          <p:nvPr/>
        </p:nvSpPr>
        <p:spPr>
          <a:xfrm>
            <a:off x="10207489" y="2223575"/>
            <a:ext cx="720000" cy="769441"/>
          </a:xfrm>
          <a:prstGeom prst="rect">
            <a:avLst/>
          </a:prstGeom>
          <a:solidFill>
            <a:srgbClr val="EE6000"/>
          </a:solidFill>
          <a:ln>
            <a:solidFill>
              <a:schemeClr val="accent5">
                <a:lumMod val="50000"/>
              </a:schemeClr>
            </a:solidFill>
          </a:ln>
        </p:spPr>
        <p:txBody>
          <a:bodyPr wrap="square" rtlCol="0" anchor="ctr">
            <a:spAutoFit/>
          </a:bodyPr>
          <a:lstStyle/>
          <a:p>
            <a:pPr algn="ctr"/>
            <a:r>
              <a:rPr lang="en-GB" sz="4400" b="1" dirty="0">
                <a:solidFill>
                  <a:schemeClr val="bg1"/>
                </a:solidFill>
              </a:rPr>
              <a:t>O</a:t>
            </a:r>
          </a:p>
        </p:txBody>
      </p:sp>
      <p:sp>
        <p:nvSpPr>
          <p:cNvPr id="94" name="TextBox 93">
            <a:extLst>
              <a:ext uri="{FF2B5EF4-FFF2-40B4-BE49-F238E27FC236}">
                <a16:creationId xmlns:a16="http://schemas.microsoft.com/office/drawing/2014/main" id="{2EEF8773-297F-4035-BA65-5BFECA89EB42}"/>
              </a:ext>
            </a:extLst>
          </p:cNvPr>
          <p:cNvSpPr txBox="1"/>
          <p:nvPr/>
        </p:nvSpPr>
        <p:spPr>
          <a:xfrm>
            <a:off x="10127971" y="2207797"/>
            <a:ext cx="820800" cy="820800"/>
          </a:xfrm>
          <a:prstGeom prst="rect">
            <a:avLst/>
          </a:prstGeom>
          <a:solidFill>
            <a:srgbClr val="EE6000"/>
          </a:solidFill>
          <a:ln>
            <a:solidFill>
              <a:schemeClr val="accent5">
                <a:lumMod val="50000"/>
              </a:schemeClr>
            </a:solidFill>
          </a:ln>
        </p:spPr>
        <p:txBody>
          <a:bodyPr wrap="square" rtlCol="0" anchor="ctr">
            <a:spAutoFit/>
          </a:bodyPr>
          <a:lstStyle/>
          <a:p>
            <a:pPr algn="ctr"/>
            <a:r>
              <a:rPr lang="en-GB" sz="4400" b="1" dirty="0">
                <a:solidFill>
                  <a:schemeClr val="bg1"/>
                </a:solidFill>
              </a:rPr>
              <a:t>?</a:t>
            </a:r>
          </a:p>
        </p:txBody>
      </p:sp>
      <p:graphicFrame>
        <p:nvGraphicFramePr>
          <p:cNvPr id="3" name="Table 2">
            <a:extLst>
              <a:ext uri="{FF2B5EF4-FFF2-40B4-BE49-F238E27FC236}">
                <a16:creationId xmlns:a16="http://schemas.microsoft.com/office/drawing/2014/main" id="{6182A91D-46B8-4F2C-BA2B-9EF0DECC283B}"/>
              </a:ext>
            </a:extLst>
          </p:cNvPr>
          <p:cNvGraphicFramePr>
            <a:graphicFrameLocks noGrp="1"/>
          </p:cNvGraphicFramePr>
          <p:nvPr>
            <p:extLst>
              <p:ext uri="{D42A27DB-BD31-4B8C-83A1-F6EECF244321}">
                <p14:modId xmlns:p14="http://schemas.microsoft.com/office/powerpoint/2010/main" val="1984835607"/>
              </p:ext>
            </p:extLst>
          </p:nvPr>
        </p:nvGraphicFramePr>
        <p:xfrm>
          <a:off x="157833" y="3273144"/>
          <a:ext cx="2880000" cy="237744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323460779"/>
                    </a:ext>
                  </a:extLst>
                </a:gridCol>
                <a:gridCol w="360000">
                  <a:extLst>
                    <a:ext uri="{9D8B030D-6E8A-4147-A177-3AD203B41FA5}">
                      <a16:colId xmlns:a16="http://schemas.microsoft.com/office/drawing/2014/main" val="10675559"/>
                    </a:ext>
                  </a:extLst>
                </a:gridCol>
                <a:gridCol w="360000">
                  <a:extLst>
                    <a:ext uri="{9D8B030D-6E8A-4147-A177-3AD203B41FA5}">
                      <a16:colId xmlns:a16="http://schemas.microsoft.com/office/drawing/2014/main" val="3082779692"/>
                    </a:ext>
                  </a:extLst>
                </a:gridCol>
                <a:gridCol w="360000">
                  <a:extLst>
                    <a:ext uri="{9D8B030D-6E8A-4147-A177-3AD203B41FA5}">
                      <a16:colId xmlns:a16="http://schemas.microsoft.com/office/drawing/2014/main" val="864321701"/>
                    </a:ext>
                  </a:extLst>
                </a:gridCol>
                <a:gridCol w="360000">
                  <a:extLst>
                    <a:ext uri="{9D8B030D-6E8A-4147-A177-3AD203B41FA5}">
                      <a16:colId xmlns:a16="http://schemas.microsoft.com/office/drawing/2014/main" val="4260505481"/>
                    </a:ext>
                  </a:extLst>
                </a:gridCol>
                <a:gridCol w="360000">
                  <a:extLst>
                    <a:ext uri="{9D8B030D-6E8A-4147-A177-3AD203B41FA5}">
                      <a16:colId xmlns:a16="http://schemas.microsoft.com/office/drawing/2014/main" val="2587376736"/>
                    </a:ext>
                  </a:extLst>
                </a:gridCol>
                <a:gridCol w="360000">
                  <a:extLst>
                    <a:ext uri="{9D8B030D-6E8A-4147-A177-3AD203B41FA5}">
                      <a16:colId xmlns:a16="http://schemas.microsoft.com/office/drawing/2014/main" val="830195625"/>
                    </a:ext>
                  </a:extLst>
                </a:gridCol>
                <a:gridCol w="360000">
                  <a:extLst>
                    <a:ext uri="{9D8B030D-6E8A-4147-A177-3AD203B41FA5}">
                      <a16:colId xmlns:a16="http://schemas.microsoft.com/office/drawing/2014/main" val="857714147"/>
                    </a:ext>
                  </a:extLst>
                </a:gridCol>
              </a:tblGrid>
              <a:tr h="370840">
                <a:tc>
                  <a:txBody>
                    <a:bodyPr/>
                    <a:lstStyle/>
                    <a:p>
                      <a:pPr algn="ctr"/>
                      <a:r>
                        <a:rPr lang="en-GB" sz="2000" b="1" dirty="0">
                          <a:solidFill>
                            <a:srgbClr val="EE6000"/>
                          </a:solidFill>
                        </a:rPr>
                        <a:t>A</a:t>
                      </a: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78184574"/>
                  </a:ext>
                </a:extLst>
              </a:tr>
              <a:tr h="370840">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271026"/>
                  </a:ext>
                </a:extLst>
              </a:tr>
              <a:tr h="370840">
                <a:tc>
                  <a:txBody>
                    <a:bodyPr/>
                    <a:lstStyle/>
                    <a:p>
                      <a:pPr algn="ctr"/>
                      <a:r>
                        <a:rPr lang="en-GB" sz="2000" b="1" dirty="0">
                          <a:solidFill>
                            <a:srgbClr val="115076"/>
                          </a:solidFill>
                        </a:rPr>
                        <a:t>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97480584"/>
                  </a:ext>
                </a:extLst>
              </a:tr>
              <a:tr h="370840">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08033475"/>
                  </a:ext>
                </a:extLst>
              </a:tr>
              <a:tr h="370840">
                <a:tc>
                  <a:txBody>
                    <a:bodyPr/>
                    <a:lstStyle/>
                    <a:p>
                      <a:pPr algn="ctr"/>
                      <a:r>
                        <a:rPr lang="en-GB" sz="2000" b="1" dirty="0">
                          <a:solidFill>
                            <a:srgbClr val="115076"/>
                          </a:solidFill>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4757139"/>
                  </a:ext>
                </a:extLst>
              </a:tr>
              <a:tr h="370840">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10245472"/>
                  </a:ext>
                </a:extLst>
              </a:tr>
            </a:tbl>
          </a:graphicData>
        </a:graphic>
      </p:graphicFrame>
      <p:graphicFrame>
        <p:nvGraphicFramePr>
          <p:cNvPr id="163" name="Table 162">
            <a:extLst>
              <a:ext uri="{FF2B5EF4-FFF2-40B4-BE49-F238E27FC236}">
                <a16:creationId xmlns:a16="http://schemas.microsoft.com/office/drawing/2014/main" id="{0A1B2BAC-7EBF-41BF-AE68-C184064B6CBB}"/>
              </a:ext>
            </a:extLst>
          </p:cNvPr>
          <p:cNvGraphicFramePr>
            <a:graphicFrameLocks noGrp="1"/>
          </p:cNvGraphicFramePr>
          <p:nvPr>
            <p:extLst>
              <p:ext uri="{D42A27DB-BD31-4B8C-83A1-F6EECF244321}">
                <p14:modId xmlns:p14="http://schemas.microsoft.com/office/powerpoint/2010/main" val="3743762765"/>
              </p:ext>
            </p:extLst>
          </p:nvPr>
        </p:nvGraphicFramePr>
        <p:xfrm>
          <a:off x="9125927" y="3267801"/>
          <a:ext cx="2880000" cy="237744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323460779"/>
                    </a:ext>
                  </a:extLst>
                </a:gridCol>
                <a:gridCol w="360000">
                  <a:extLst>
                    <a:ext uri="{9D8B030D-6E8A-4147-A177-3AD203B41FA5}">
                      <a16:colId xmlns:a16="http://schemas.microsoft.com/office/drawing/2014/main" val="10675559"/>
                    </a:ext>
                  </a:extLst>
                </a:gridCol>
                <a:gridCol w="360000">
                  <a:extLst>
                    <a:ext uri="{9D8B030D-6E8A-4147-A177-3AD203B41FA5}">
                      <a16:colId xmlns:a16="http://schemas.microsoft.com/office/drawing/2014/main" val="3082779692"/>
                    </a:ext>
                  </a:extLst>
                </a:gridCol>
                <a:gridCol w="360000">
                  <a:extLst>
                    <a:ext uri="{9D8B030D-6E8A-4147-A177-3AD203B41FA5}">
                      <a16:colId xmlns:a16="http://schemas.microsoft.com/office/drawing/2014/main" val="864321701"/>
                    </a:ext>
                  </a:extLst>
                </a:gridCol>
                <a:gridCol w="360000">
                  <a:extLst>
                    <a:ext uri="{9D8B030D-6E8A-4147-A177-3AD203B41FA5}">
                      <a16:colId xmlns:a16="http://schemas.microsoft.com/office/drawing/2014/main" val="4260505481"/>
                    </a:ext>
                  </a:extLst>
                </a:gridCol>
                <a:gridCol w="360000">
                  <a:extLst>
                    <a:ext uri="{9D8B030D-6E8A-4147-A177-3AD203B41FA5}">
                      <a16:colId xmlns:a16="http://schemas.microsoft.com/office/drawing/2014/main" val="2587376736"/>
                    </a:ext>
                  </a:extLst>
                </a:gridCol>
                <a:gridCol w="360000">
                  <a:extLst>
                    <a:ext uri="{9D8B030D-6E8A-4147-A177-3AD203B41FA5}">
                      <a16:colId xmlns:a16="http://schemas.microsoft.com/office/drawing/2014/main" val="830195625"/>
                    </a:ext>
                  </a:extLst>
                </a:gridCol>
                <a:gridCol w="360000">
                  <a:extLst>
                    <a:ext uri="{9D8B030D-6E8A-4147-A177-3AD203B41FA5}">
                      <a16:colId xmlns:a16="http://schemas.microsoft.com/office/drawing/2014/main" val="857714147"/>
                    </a:ext>
                  </a:extLst>
                </a:gridCol>
              </a:tblGrid>
              <a:tr h="370840">
                <a:tc>
                  <a:txBody>
                    <a:bodyPr/>
                    <a:lstStyle/>
                    <a:p>
                      <a:pPr algn="ctr"/>
                      <a:r>
                        <a:rPr lang="en-GB" sz="2000" b="1" dirty="0">
                          <a:solidFill>
                            <a:srgbClr val="115076"/>
                          </a:solidFill>
                        </a:rPr>
                        <a:t>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78184574"/>
                  </a:ext>
                </a:extLst>
              </a:tr>
              <a:tr h="370840">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271026"/>
                  </a:ext>
                </a:extLst>
              </a:tr>
              <a:tr h="370840">
                <a:tc>
                  <a:txBody>
                    <a:bodyPr/>
                    <a:lstStyle/>
                    <a:p>
                      <a:pPr algn="ctr"/>
                      <a:r>
                        <a:rPr lang="en-GB" sz="2000" b="1" dirty="0">
                          <a:solidFill>
                            <a:srgbClr val="115076"/>
                          </a:solidFill>
                        </a:rPr>
                        <a:t>É</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97480584"/>
                  </a:ext>
                </a:extLst>
              </a:tr>
              <a:tr h="370840">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08033475"/>
                  </a:ext>
                </a:extLst>
              </a:tr>
              <a:tr h="370840">
                <a:tc>
                  <a:txBody>
                    <a:bodyPr/>
                    <a:lstStyle/>
                    <a:p>
                      <a:pPr algn="ctr"/>
                      <a:r>
                        <a:rPr lang="en-GB" sz="2000" b="1" dirty="0">
                          <a:solidFill>
                            <a:srgbClr val="EE6000"/>
                          </a:solidFill>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Z</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4757139"/>
                  </a:ext>
                </a:extLst>
              </a:tr>
              <a:tr h="370840">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10245472"/>
                  </a:ext>
                </a:extLst>
              </a:tr>
            </a:tbl>
          </a:graphicData>
        </a:graphic>
      </p:graphicFrame>
      <p:graphicFrame>
        <p:nvGraphicFramePr>
          <p:cNvPr id="164" name="Table 163">
            <a:extLst>
              <a:ext uri="{FF2B5EF4-FFF2-40B4-BE49-F238E27FC236}">
                <a16:creationId xmlns:a16="http://schemas.microsoft.com/office/drawing/2014/main" id="{5CC6E969-5BA2-4AB9-A04C-CA97F9306A3A}"/>
              </a:ext>
            </a:extLst>
          </p:cNvPr>
          <p:cNvGraphicFramePr>
            <a:graphicFrameLocks noGrp="1"/>
          </p:cNvGraphicFramePr>
          <p:nvPr>
            <p:extLst>
              <p:ext uri="{D42A27DB-BD31-4B8C-83A1-F6EECF244321}">
                <p14:modId xmlns:p14="http://schemas.microsoft.com/office/powerpoint/2010/main" val="2390994319"/>
              </p:ext>
            </p:extLst>
          </p:nvPr>
        </p:nvGraphicFramePr>
        <p:xfrm>
          <a:off x="3164835" y="3273144"/>
          <a:ext cx="2880000" cy="237744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323460779"/>
                    </a:ext>
                  </a:extLst>
                </a:gridCol>
                <a:gridCol w="360000">
                  <a:extLst>
                    <a:ext uri="{9D8B030D-6E8A-4147-A177-3AD203B41FA5}">
                      <a16:colId xmlns:a16="http://schemas.microsoft.com/office/drawing/2014/main" val="10675559"/>
                    </a:ext>
                  </a:extLst>
                </a:gridCol>
                <a:gridCol w="360000">
                  <a:extLst>
                    <a:ext uri="{9D8B030D-6E8A-4147-A177-3AD203B41FA5}">
                      <a16:colId xmlns:a16="http://schemas.microsoft.com/office/drawing/2014/main" val="3082779692"/>
                    </a:ext>
                  </a:extLst>
                </a:gridCol>
                <a:gridCol w="360000">
                  <a:extLst>
                    <a:ext uri="{9D8B030D-6E8A-4147-A177-3AD203B41FA5}">
                      <a16:colId xmlns:a16="http://schemas.microsoft.com/office/drawing/2014/main" val="864321701"/>
                    </a:ext>
                  </a:extLst>
                </a:gridCol>
                <a:gridCol w="360000">
                  <a:extLst>
                    <a:ext uri="{9D8B030D-6E8A-4147-A177-3AD203B41FA5}">
                      <a16:colId xmlns:a16="http://schemas.microsoft.com/office/drawing/2014/main" val="4260505481"/>
                    </a:ext>
                  </a:extLst>
                </a:gridCol>
                <a:gridCol w="360000">
                  <a:extLst>
                    <a:ext uri="{9D8B030D-6E8A-4147-A177-3AD203B41FA5}">
                      <a16:colId xmlns:a16="http://schemas.microsoft.com/office/drawing/2014/main" val="2587376736"/>
                    </a:ext>
                  </a:extLst>
                </a:gridCol>
                <a:gridCol w="360000">
                  <a:extLst>
                    <a:ext uri="{9D8B030D-6E8A-4147-A177-3AD203B41FA5}">
                      <a16:colId xmlns:a16="http://schemas.microsoft.com/office/drawing/2014/main" val="830195625"/>
                    </a:ext>
                  </a:extLst>
                </a:gridCol>
                <a:gridCol w="360000">
                  <a:extLst>
                    <a:ext uri="{9D8B030D-6E8A-4147-A177-3AD203B41FA5}">
                      <a16:colId xmlns:a16="http://schemas.microsoft.com/office/drawing/2014/main" val="857714147"/>
                    </a:ext>
                  </a:extLst>
                </a:gridCol>
              </a:tblGrid>
              <a:tr h="370840">
                <a:tc>
                  <a:txBody>
                    <a:bodyPr/>
                    <a:lstStyle/>
                    <a:p>
                      <a:pPr algn="ctr"/>
                      <a:r>
                        <a:rPr lang="en-GB" sz="2000" b="1" dirty="0">
                          <a:solidFill>
                            <a:srgbClr val="115076"/>
                          </a:solidFill>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78184574"/>
                  </a:ext>
                </a:extLst>
              </a:tr>
              <a:tr h="370840">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271026"/>
                  </a:ext>
                </a:extLst>
              </a:tr>
              <a:tr h="370840">
                <a:tc>
                  <a:txBody>
                    <a:bodyPr/>
                    <a:lstStyle/>
                    <a:p>
                      <a:pPr algn="ctr"/>
                      <a:r>
                        <a:rPr lang="en-GB" sz="2000" b="1" dirty="0">
                          <a:solidFill>
                            <a:srgbClr val="115076"/>
                          </a:solidFill>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97480584"/>
                  </a:ext>
                </a:extLst>
              </a:tr>
              <a:tr h="370840">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08033475"/>
                  </a:ext>
                </a:extLst>
              </a:tr>
              <a:tr h="370840">
                <a:tc>
                  <a:txBody>
                    <a:bodyPr/>
                    <a:lstStyle/>
                    <a:p>
                      <a:pPr algn="ctr"/>
                      <a:r>
                        <a:rPr lang="en-GB" sz="2000" b="1" dirty="0">
                          <a:solidFill>
                            <a:srgbClr val="115076"/>
                          </a:solidFill>
                        </a:rPr>
                        <a:t>É</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4757139"/>
                  </a:ext>
                </a:extLst>
              </a:tr>
              <a:tr h="370840">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10245472"/>
                  </a:ext>
                </a:extLst>
              </a:tr>
            </a:tbl>
          </a:graphicData>
        </a:graphic>
      </p:graphicFrame>
      <p:graphicFrame>
        <p:nvGraphicFramePr>
          <p:cNvPr id="165" name="Table 164">
            <a:extLst>
              <a:ext uri="{FF2B5EF4-FFF2-40B4-BE49-F238E27FC236}">
                <a16:creationId xmlns:a16="http://schemas.microsoft.com/office/drawing/2014/main" id="{55173104-56E4-410B-9CF8-D4375163459E}"/>
              </a:ext>
            </a:extLst>
          </p:cNvPr>
          <p:cNvGraphicFramePr>
            <a:graphicFrameLocks noGrp="1"/>
          </p:cNvGraphicFramePr>
          <p:nvPr>
            <p:extLst>
              <p:ext uri="{D42A27DB-BD31-4B8C-83A1-F6EECF244321}">
                <p14:modId xmlns:p14="http://schemas.microsoft.com/office/powerpoint/2010/main" val="2565051836"/>
              </p:ext>
            </p:extLst>
          </p:nvPr>
        </p:nvGraphicFramePr>
        <p:xfrm>
          <a:off x="6124197" y="3273144"/>
          <a:ext cx="2880000" cy="2377440"/>
        </p:xfrm>
        <a:graphic>
          <a:graphicData uri="http://schemas.openxmlformats.org/drawingml/2006/table">
            <a:tbl>
              <a:tblPr firstRow="1" bandRow="1">
                <a:tableStyleId>{5940675A-B579-460E-94D1-54222C63F5DA}</a:tableStyleId>
              </a:tblPr>
              <a:tblGrid>
                <a:gridCol w="371853">
                  <a:extLst>
                    <a:ext uri="{9D8B030D-6E8A-4147-A177-3AD203B41FA5}">
                      <a16:colId xmlns:a16="http://schemas.microsoft.com/office/drawing/2014/main" val="1323460779"/>
                    </a:ext>
                  </a:extLst>
                </a:gridCol>
                <a:gridCol w="348147">
                  <a:extLst>
                    <a:ext uri="{9D8B030D-6E8A-4147-A177-3AD203B41FA5}">
                      <a16:colId xmlns:a16="http://schemas.microsoft.com/office/drawing/2014/main" val="10675559"/>
                    </a:ext>
                  </a:extLst>
                </a:gridCol>
                <a:gridCol w="360000">
                  <a:extLst>
                    <a:ext uri="{9D8B030D-6E8A-4147-A177-3AD203B41FA5}">
                      <a16:colId xmlns:a16="http://schemas.microsoft.com/office/drawing/2014/main" val="3082779692"/>
                    </a:ext>
                  </a:extLst>
                </a:gridCol>
                <a:gridCol w="360000">
                  <a:extLst>
                    <a:ext uri="{9D8B030D-6E8A-4147-A177-3AD203B41FA5}">
                      <a16:colId xmlns:a16="http://schemas.microsoft.com/office/drawing/2014/main" val="864321701"/>
                    </a:ext>
                  </a:extLst>
                </a:gridCol>
                <a:gridCol w="360000">
                  <a:extLst>
                    <a:ext uri="{9D8B030D-6E8A-4147-A177-3AD203B41FA5}">
                      <a16:colId xmlns:a16="http://schemas.microsoft.com/office/drawing/2014/main" val="4260505481"/>
                    </a:ext>
                  </a:extLst>
                </a:gridCol>
                <a:gridCol w="360000">
                  <a:extLst>
                    <a:ext uri="{9D8B030D-6E8A-4147-A177-3AD203B41FA5}">
                      <a16:colId xmlns:a16="http://schemas.microsoft.com/office/drawing/2014/main" val="2587376736"/>
                    </a:ext>
                  </a:extLst>
                </a:gridCol>
                <a:gridCol w="360000">
                  <a:extLst>
                    <a:ext uri="{9D8B030D-6E8A-4147-A177-3AD203B41FA5}">
                      <a16:colId xmlns:a16="http://schemas.microsoft.com/office/drawing/2014/main" val="830195625"/>
                    </a:ext>
                  </a:extLst>
                </a:gridCol>
                <a:gridCol w="360000">
                  <a:extLst>
                    <a:ext uri="{9D8B030D-6E8A-4147-A177-3AD203B41FA5}">
                      <a16:colId xmlns:a16="http://schemas.microsoft.com/office/drawing/2014/main" val="857714147"/>
                    </a:ext>
                  </a:extLst>
                </a:gridCol>
              </a:tblGrid>
              <a:tr h="370840">
                <a:tc>
                  <a:txBody>
                    <a:bodyPr/>
                    <a:lstStyle/>
                    <a:p>
                      <a:pPr algn="ctr"/>
                      <a:r>
                        <a:rPr lang="en-GB" sz="2000" b="1" dirty="0">
                          <a:solidFill>
                            <a:srgbClr val="115076"/>
                          </a:solidFill>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78184574"/>
                  </a:ext>
                </a:extLst>
              </a:tr>
              <a:tr h="370840">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271026"/>
                  </a:ext>
                </a:extLst>
              </a:tr>
              <a:tr h="370840">
                <a:tc>
                  <a:txBody>
                    <a:bodyPr/>
                    <a:lstStyle/>
                    <a:p>
                      <a:pPr algn="ctr"/>
                      <a:r>
                        <a:rPr lang="en-GB" sz="2000" b="1" dirty="0">
                          <a:solidFill>
                            <a:srgbClr val="EE6000"/>
                          </a:solidFill>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115076"/>
                          </a:solidFill>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97480584"/>
                  </a:ext>
                </a:extLst>
              </a:tr>
              <a:tr h="370840">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08033475"/>
                  </a:ext>
                </a:extLst>
              </a:tr>
              <a:tr h="370840">
                <a:tc>
                  <a:txBody>
                    <a:bodyPr/>
                    <a:lstStyle/>
                    <a:p>
                      <a:pPr algn="ctr"/>
                      <a:r>
                        <a:rPr lang="en-GB" sz="2000" b="1" dirty="0">
                          <a:solidFill>
                            <a:srgbClr val="115076"/>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rgbClr val="EE6000"/>
                          </a:solidFill>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4757139"/>
                  </a:ext>
                </a:extLst>
              </a:tr>
              <a:tr h="370840">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10245472"/>
                  </a:ext>
                </a:extLst>
              </a:tr>
            </a:tbl>
          </a:graphicData>
        </a:graphic>
      </p:graphicFrame>
      <p:sp>
        <p:nvSpPr>
          <p:cNvPr id="167" name="Rectangle 166">
            <a:extLst>
              <a:ext uri="{FF2B5EF4-FFF2-40B4-BE49-F238E27FC236}">
                <a16:creationId xmlns:a16="http://schemas.microsoft.com/office/drawing/2014/main" id="{BC1F825A-C8B4-42DA-AC7C-5624A0B426B0}"/>
              </a:ext>
            </a:extLst>
          </p:cNvPr>
          <p:cNvSpPr/>
          <p:nvPr/>
        </p:nvSpPr>
        <p:spPr>
          <a:xfrm>
            <a:off x="594673"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68" name="Rectangle 167">
            <a:extLst>
              <a:ext uri="{FF2B5EF4-FFF2-40B4-BE49-F238E27FC236}">
                <a16:creationId xmlns:a16="http://schemas.microsoft.com/office/drawing/2014/main" id="{7341C533-9E77-476C-BA2F-92F0D082A8C7}"/>
              </a:ext>
            </a:extLst>
          </p:cNvPr>
          <p:cNvSpPr/>
          <p:nvPr/>
        </p:nvSpPr>
        <p:spPr>
          <a:xfrm>
            <a:off x="952448"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70" name="Rectangle 169">
            <a:extLst>
              <a:ext uri="{FF2B5EF4-FFF2-40B4-BE49-F238E27FC236}">
                <a16:creationId xmlns:a16="http://schemas.microsoft.com/office/drawing/2014/main" id="{480B3ECB-5BB0-4616-9933-BAFC021D0BCE}"/>
              </a:ext>
            </a:extLst>
          </p:cNvPr>
          <p:cNvSpPr/>
          <p:nvPr/>
        </p:nvSpPr>
        <p:spPr>
          <a:xfrm>
            <a:off x="1607051"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71" name="Rectangle 170">
            <a:extLst>
              <a:ext uri="{FF2B5EF4-FFF2-40B4-BE49-F238E27FC236}">
                <a16:creationId xmlns:a16="http://schemas.microsoft.com/office/drawing/2014/main" id="{41CADAE8-A9C7-468D-9064-9FFFDFBE7E7A}"/>
              </a:ext>
            </a:extLst>
          </p:cNvPr>
          <p:cNvSpPr/>
          <p:nvPr/>
        </p:nvSpPr>
        <p:spPr>
          <a:xfrm>
            <a:off x="1951359"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73" name="Rectangle 172">
            <a:extLst>
              <a:ext uri="{FF2B5EF4-FFF2-40B4-BE49-F238E27FC236}">
                <a16:creationId xmlns:a16="http://schemas.microsoft.com/office/drawing/2014/main" id="{99DE9FE8-32B4-4E51-802A-55CF64478A74}"/>
              </a:ext>
            </a:extLst>
          </p:cNvPr>
          <p:cNvSpPr/>
          <p:nvPr/>
        </p:nvSpPr>
        <p:spPr>
          <a:xfrm>
            <a:off x="2311359"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74" name="Rectangle 173">
            <a:extLst>
              <a:ext uri="{FF2B5EF4-FFF2-40B4-BE49-F238E27FC236}">
                <a16:creationId xmlns:a16="http://schemas.microsoft.com/office/drawing/2014/main" id="{9786F17B-E76B-4BC3-BF43-9E965CCA5589}"/>
              </a:ext>
            </a:extLst>
          </p:cNvPr>
          <p:cNvSpPr/>
          <p:nvPr/>
        </p:nvSpPr>
        <p:spPr>
          <a:xfrm>
            <a:off x="2634104"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75" name="Rectangle 174">
            <a:extLst>
              <a:ext uri="{FF2B5EF4-FFF2-40B4-BE49-F238E27FC236}">
                <a16:creationId xmlns:a16="http://schemas.microsoft.com/office/drawing/2014/main" id="{1FD2B94B-BBEC-487F-B6D1-1D7A28CF1A0F}"/>
              </a:ext>
            </a:extLst>
          </p:cNvPr>
          <p:cNvSpPr/>
          <p:nvPr/>
        </p:nvSpPr>
        <p:spPr>
          <a:xfrm>
            <a:off x="237684" y="409652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76" name="Rectangle 175">
            <a:extLst>
              <a:ext uri="{FF2B5EF4-FFF2-40B4-BE49-F238E27FC236}">
                <a16:creationId xmlns:a16="http://schemas.microsoft.com/office/drawing/2014/main" id="{0A06BB23-C7B3-4B02-AF6B-B3D3EE5F19A6}"/>
              </a:ext>
            </a:extLst>
          </p:cNvPr>
          <p:cNvSpPr/>
          <p:nvPr/>
        </p:nvSpPr>
        <p:spPr>
          <a:xfrm>
            <a:off x="952448" y="409652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77" name="Rectangle 176">
            <a:extLst>
              <a:ext uri="{FF2B5EF4-FFF2-40B4-BE49-F238E27FC236}">
                <a16:creationId xmlns:a16="http://schemas.microsoft.com/office/drawing/2014/main" id="{235EA0B9-7442-483F-BA34-3A55A12CE22B}"/>
              </a:ext>
            </a:extLst>
          </p:cNvPr>
          <p:cNvSpPr/>
          <p:nvPr/>
        </p:nvSpPr>
        <p:spPr>
          <a:xfrm>
            <a:off x="1607051" y="409652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78" name="Rectangle 177">
            <a:extLst>
              <a:ext uri="{FF2B5EF4-FFF2-40B4-BE49-F238E27FC236}">
                <a16:creationId xmlns:a16="http://schemas.microsoft.com/office/drawing/2014/main" id="{EE1825FA-8E59-4645-81D9-5795CB57BD86}"/>
              </a:ext>
            </a:extLst>
          </p:cNvPr>
          <p:cNvSpPr/>
          <p:nvPr/>
        </p:nvSpPr>
        <p:spPr>
          <a:xfrm>
            <a:off x="1950852" y="409652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79" name="Rectangle 178">
            <a:extLst>
              <a:ext uri="{FF2B5EF4-FFF2-40B4-BE49-F238E27FC236}">
                <a16:creationId xmlns:a16="http://schemas.microsoft.com/office/drawing/2014/main" id="{D8EC1CC4-9301-4730-BFB5-B5B46DE459AA}"/>
              </a:ext>
            </a:extLst>
          </p:cNvPr>
          <p:cNvSpPr/>
          <p:nvPr/>
        </p:nvSpPr>
        <p:spPr>
          <a:xfrm>
            <a:off x="2311359" y="409652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80" name="Rectangle 179">
            <a:extLst>
              <a:ext uri="{FF2B5EF4-FFF2-40B4-BE49-F238E27FC236}">
                <a16:creationId xmlns:a16="http://schemas.microsoft.com/office/drawing/2014/main" id="{79AD59F5-4F99-45A8-B4A7-55F129283C98}"/>
              </a:ext>
            </a:extLst>
          </p:cNvPr>
          <p:cNvSpPr/>
          <p:nvPr/>
        </p:nvSpPr>
        <p:spPr>
          <a:xfrm>
            <a:off x="2634104" y="409652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81" name="Rectangle 180">
            <a:extLst>
              <a:ext uri="{FF2B5EF4-FFF2-40B4-BE49-F238E27FC236}">
                <a16:creationId xmlns:a16="http://schemas.microsoft.com/office/drawing/2014/main" id="{E2875141-40D9-4E64-AAA2-F1A9606BC3DE}"/>
              </a:ext>
            </a:extLst>
          </p:cNvPr>
          <p:cNvSpPr/>
          <p:nvPr/>
        </p:nvSpPr>
        <p:spPr>
          <a:xfrm>
            <a:off x="234673" y="4873552"/>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82" name="Rectangle 181">
            <a:extLst>
              <a:ext uri="{FF2B5EF4-FFF2-40B4-BE49-F238E27FC236}">
                <a16:creationId xmlns:a16="http://schemas.microsoft.com/office/drawing/2014/main" id="{B0A86F65-FD3A-4715-BFDB-A5BCE1352646}"/>
              </a:ext>
            </a:extLst>
          </p:cNvPr>
          <p:cNvSpPr/>
          <p:nvPr/>
        </p:nvSpPr>
        <p:spPr>
          <a:xfrm>
            <a:off x="594673" y="4868209"/>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83" name="Rectangle 182">
            <a:extLst>
              <a:ext uri="{FF2B5EF4-FFF2-40B4-BE49-F238E27FC236}">
                <a16:creationId xmlns:a16="http://schemas.microsoft.com/office/drawing/2014/main" id="{3CE8EF39-957A-49F4-9766-93585746CA9D}"/>
              </a:ext>
            </a:extLst>
          </p:cNvPr>
          <p:cNvSpPr/>
          <p:nvPr/>
        </p:nvSpPr>
        <p:spPr>
          <a:xfrm>
            <a:off x="948021" y="4868209"/>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84" name="Rectangle 183">
            <a:extLst>
              <a:ext uri="{FF2B5EF4-FFF2-40B4-BE49-F238E27FC236}">
                <a16:creationId xmlns:a16="http://schemas.microsoft.com/office/drawing/2014/main" id="{CC07100F-D57D-45EB-A836-A0E9913BE467}"/>
              </a:ext>
            </a:extLst>
          </p:cNvPr>
          <p:cNvSpPr/>
          <p:nvPr/>
        </p:nvSpPr>
        <p:spPr>
          <a:xfrm>
            <a:off x="1625170" y="4878460"/>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85" name="Rectangle 184">
            <a:extLst>
              <a:ext uri="{FF2B5EF4-FFF2-40B4-BE49-F238E27FC236}">
                <a16:creationId xmlns:a16="http://schemas.microsoft.com/office/drawing/2014/main" id="{28BFC412-0D03-4112-9A98-35361EC00AFE}"/>
              </a:ext>
            </a:extLst>
          </p:cNvPr>
          <p:cNvSpPr/>
          <p:nvPr/>
        </p:nvSpPr>
        <p:spPr>
          <a:xfrm>
            <a:off x="1964049" y="4878460"/>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86" name="Rectangle 185">
            <a:extLst>
              <a:ext uri="{FF2B5EF4-FFF2-40B4-BE49-F238E27FC236}">
                <a16:creationId xmlns:a16="http://schemas.microsoft.com/office/drawing/2014/main" id="{A395F3F9-F71D-471E-A209-5B8FB07CC17F}"/>
              </a:ext>
            </a:extLst>
          </p:cNvPr>
          <p:cNvSpPr/>
          <p:nvPr/>
        </p:nvSpPr>
        <p:spPr>
          <a:xfrm>
            <a:off x="3211716" y="3259002"/>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87" name="Rectangle 186">
            <a:extLst>
              <a:ext uri="{FF2B5EF4-FFF2-40B4-BE49-F238E27FC236}">
                <a16:creationId xmlns:a16="http://schemas.microsoft.com/office/drawing/2014/main" id="{811D1DC8-9127-4A33-9A30-498961D782AA}"/>
              </a:ext>
            </a:extLst>
          </p:cNvPr>
          <p:cNvSpPr/>
          <p:nvPr/>
        </p:nvSpPr>
        <p:spPr>
          <a:xfrm>
            <a:off x="3509179" y="3259002"/>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88" name="Rectangle 187">
            <a:extLst>
              <a:ext uri="{FF2B5EF4-FFF2-40B4-BE49-F238E27FC236}">
                <a16:creationId xmlns:a16="http://schemas.microsoft.com/office/drawing/2014/main" id="{EB3260B3-F7C1-4CA4-AC23-F82F5A9199AB}"/>
              </a:ext>
            </a:extLst>
          </p:cNvPr>
          <p:cNvSpPr/>
          <p:nvPr/>
        </p:nvSpPr>
        <p:spPr>
          <a:xfrm>
            <a:off x="3871312"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89" name="Rectangle 188">
            <a:extLst>
              <a:ext uri="{FF2B5EF4-FFF2-40B4-BE49-F238E27FC236}">
                <a16:creationId xmlns:a16="http://schemas.microsoft.com/office/drawing/2014/main" id="{6F4134CE-1B42-4CCB-A36A-55CD96E7B9F1}"/>
              </a:ext>
            </a:extLst>
          </p:cNvPr>
          <p:cNvSpPr/>
          <p:nvPr/>
        </p:nvSpPr>
        <p:spPr>
          <a:xfrm>
            <a:off x="4217119"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90" name="Rectangle 189">
            <a:extLst>
              <a:ext uri="{FF2B5EF4-FFF2-40B4-BE49-F238E27FC236}">
                <a16:creationId xmlns:a16="http://schemas.microsoft.com/office/drawing/2014/main" id="{0EB7D8C3-1237-47BE-8EC4-379E99BFDAB2}"/>
              </a:ext>
            </a:extLst>
          </p:cNvPr>
          <p:cNvSpPr/>
          <p:nvPr/>
        </p:nvSpPr>
        <p:spPr>
          <a:xfrm>
            <a:off x="4577789"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91" name="Rectangle 190">
            <a:extLst>
              <a:ext uri="{FF2B5EF4-FFF2-40B4-BE49-F238E27FC236}">
                <a16:creationId xmlns:a16="http://schemas.microsoft.com/office/drawing/2014/main" id="{12887E15-5263-4627-8B28-43B268E80477}"/>
              </a:ext>
            </a:extLst>
          </p:cNvPr>
          <p:cNvSpPr/>
          <p:nvPr/>
        </p:nvSpPr>
        <p:spPr>
          <a:xfrm>
            <a:off x="5322818"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92" name="Rectangle 191">
            <a:extLst>
              <a:ext uri="{FF2B5EF4-FFF2-40B4-BE49-F238E27FC236}">
                <a16:creationId xmlns:a16="http://schemas.microsoft.com/office/drawing/2014/main" id="{2B1CF674-F2DE-4EBD-B8DF-30190FE04E4B}"/>
              </a:ext>
            </a:extLst>
          </p:cNvPr>
          <p:cNvSpPr/>
          <p:nvPr/>
        </p:nvSpPr>
        <p:spPr>
          <a:xfrm>
            <a:off x="3228622" y="4101864"/>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94" name="Rectangle 193">
            <a:extLst>
              <a:ext uri="{FF2B5EF4-FFF2-40B4-BE49-F238E27FC236}">
                <a16:creationId xmlns:a16="http://schemas.microsoft.com/office/drawing/2014/main" id="{9F879DC2-E85B-4952-8B96-96B27716A6EF}"/>
              </a:ext>
            </a:extLst>
          </p:cNvPr>
          <p:cNvSpPr/>
          <p:nvPr/>
        </p:nvSpPr>
        <p:spPr>
          <a:xfrm>
            <a:off x="3588622" y="4090393"/>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95" name="Rectangle 194">
            <a:extLst>
              <a:ext uri="{FF2B5EF4-FFF2-40B4-BE49-F238E27FC236}">
                <a16:creationId xmlns:a16="http://schemas.microsoft.com/office/drawing/2014/main" id="{27D5FE30-D99E-4AE5-9565-32F3C21BC3AC}"/>
              </a:ext>
            </a:extLst>
          </p:cNvPr>
          <p:cNvSpPr/>
          <p:nvPr/>
        </p:nvSpPr>
        <p:spPr>
          <a:xfrm>
            <a:off x="4217119" y="4101864"/>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96" name="Rectangle 195">
            <a:extLst>
              <a:ext uri="{FF2B5EF4-FFF2-40B4-BE49-F238E27FC236}">
                <a16:creationId xmlns:a16="http://schemas.microsoft.com/office/drawing/2014/main" id="{0C34CFD5-1C99-4F4C-BE52-92AA87B3EBAE}"/>
              </a:ext>
            </a:extLst>
          </p:cNvPr>
          <p:cNvSpPr/>
          <p:nvPr/>
        </p:nvSpPr>
        <p:spPr>
          <a:xfrm>
            <a:off x="4577789" y="4090393"/>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97" name="Rectangle 196">
            <a:extLst>
              <a:ext uri="{FF2B5EF4-FFF2-40B4-BE49-F238E27FC236}">
                <a16:creationId xmlns:a16="http://schemas.microsoft.com/office/drawing/2014/main" id="{EFBD4910-9053-47D3-BBDD-A4196752507F}"/>
              </a:ext>
            </a:extLst>
          </p:cNvPr>
          <p:cNvSpPr/>
          <p:nvPr/>
        </p:nvSpPr>
        <p:spPr>
          <a:xfrm>
            <a:off x="4959850" y="4101864"/>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98" name="Rectangle 197">
            <a:extLst>
              <a:ext uri="{FF2B5EF4-FFF2-40B4-BE49-F238E27FC236}">
                <a16:creationId xmlns:a16="http://schemas.microsoft.com/office/drawing/2014/main" id="{F93BE7E5-2671-4998-822D-A7830F3A421A}"/>
              </a:ext>
            </a:extLst>
          </p:cNvPr>
          <p:cNvSpPr/>
          <p:nvPr/>
        </p:nvSpPr>
        <p:spPr>
          <a:xfrm>
            <a:off x="5319850" y="4090144"/>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199" name="Rectangle 198">
            <a:extLst>
              <a:ext uri="{FF2B5EF4-FFF2-40B4-BE49-F238E27FC236}">
                <a16:creationId xmlns:a16="http://schemas.microsoft.com/office/drawing/2014/main" id="{543D4E9A-78A5-4AC1-9E92-AC66571A2C20}"/>
              </a:ext>
            </a:extLst>
          </p:cNvPr>
          <p:cNvSpPr/>
          <p:nvPr/>
        </p:nvSpPr>
        <p:spPr>
          <a:xfrm>
            <a:off x="3228622" y="4868209"/>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00" name="Rectangle 199">
            <a:extLst>
              <a:ext uri="{FF2B5EF4-FFF2-40B4-BE49-F238E27FC236}">
                <a16:creationId xmlns:a16="http://schemas.microsoft.com/office/drawing/2014/main" id="{294DE0C1-0632-4F1E-BD6D-A4FD5F711B7E}"/>
              </a:ext>
            </a:extLst>
          </p:cNvPr>
          <p:cNvSpPr/>
          <p:nvPr/>
        </p:nvSpPr>
        <p:spPr>
          <a:xfrm>
            <a:off x="3588622" y="4868209"/>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01" name="Rectangle 200">
            <a:extLst>
              <a:ext uri="{FF2B5EF4-FFF2-40B4-BE49-F238E27FC236}">
                <a16:creationId xmlns:a16="http://schemas.microsoft.com/office/drawing/2014/main" id="{58DD62E3-3F8D-4617-A493-DA1AF1749952}"/>
              </a:ext>
            </a:extLst>
          </p:cNvPr>
          <p:cNvSpPr/>
          <p:nvPr/>
        </p:nvSpPr>
        <p:spPr>
          <a:xfrm>
            <a:off x="4217119" y="4848910"/>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02" name="Rectangle 201">
            <a:extLst>
              <a:ext uri="{FF2B5EF4-FFF2-40B4-BE49-F238E27FC236}">
                <a16:creationId xmlns:a16="http://schemas.microsoft.com/office/drawing/2014/main" id="{6D4CA508-7657-4D1D-B087-5B341DC6A1B7}"/>
              </a:ext>
            </a:extLst>
          </p:cNvPr>
          <p:cNvSpPr/>
          <p:nvPr/>
        </p:nvSpPr>
        <p:spPr>
          <a:xfrm>
            <a:off x="4959850" y="4848910"/>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03" name="Rectangle 202">
            <a:extLst>
              <a:ext uri="{FF2B5EF4-FFF2-40B4-BE49-F238E27FC236}">
                <a16:creationId xmlns:a16="http://schemas.microsoft.com/office/drawing/2014/main" id="{EB756633-BECF-4D03-94F2-FE3B533565D7}"/>
              </a:ext>
            </a:extLst>
          </p:cNvPr>
          <p:cNvSpPr/>
          <p:nvPr/>
        </p:nvSpPr>
        <p:spPr>
          <a:xfrm>
            <a:off x="6235269" y="3280480"/>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04" name="Rectangle 203">
            <a:extLst>
              <a:ext uri="{FF2B5EF4-FFF2-40B4-BE49-F238E27FC236}">
                <a16:creationId xmlns:a16="http://schemas.microsoft.com/office/drawing/2014/main" id="{A49AC91D-245F-4132-A579-37B29AAC86D0}"/>
              </a:ext>
            </a:extLst>
          </p:cNvPr>
          <p:cNvSpPr/>
          <p:nvPr/>
        </p:nvSpPr>
        <p:spPr>
          <a:xfrm>
            <a:off x="6524053"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05" name="Rectangle 204">
            <a:extLst>
              <a:ext uri="{FF2B5EF4-FFF2-40B4-BE49-F238E27FC236}">
                <a16:creationId xmlns:a16="http://schemas.microsoft.com/office/drawing/2014/main" id="{AAFA999A-C8B2-4B1F-B09D-23C3FC8A770E}"/>
              </a:ext>
            </a:extLst>
          </p:cNvPr>
          <p:cNvSpPr/>
          <p:nvPr/>
        </p:nvSpPr>
        <p:spPr>
          <a:xfrm>
            <a:off x="6884053"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06" name="Rectangle 205">
            <a:extLst>
              <a:ext uri="{FF2B5EF4-FFF2-40B4-BE49-F238E27FC236}">
                <a16:creationId xmlns:a16="http://schemas.microsoft.com/office/drawing/2014/main" id="{CAD6E748-7E1C-4B0A-A7CE-4ADE511C7A2B}"/>
              </a:ext>
            </a:extLst>
          </p:cNvPr>
          <p:cNvSpPr/>
          <p:nvPr/>
        </p:nvSpPr>
        <p:spPr>
          <a:xfrm>
            <a:off x="7557848"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07" name="Rectangle 206">
            <a:extLst>
              <a:ext uri="{FF2B5EF4-FFF2-40B4-BE49-F238E27FC236}">
                <a16:creationId xmlns:a16="http://schemas.microsoft.com/office/drawing/2014/main" id="{BADF339C-A421-49E6-A4BF-B947CC3C83C4}"/>
              </a:ext>
            </a:extLst>
          </p:cNvPr>
          <p:cNvSpPr/>
          <p:nvPr/>
        </p:nvSpPr>
        <p:spPr>
          <a:xfrm>
            <a:off x="9843835" y="4058355"/>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08" name="Rectangle 207">
            <a:extLst>
              <a:ext uri="{FF2B5EF4-FFF2-40B4-BE49-F238E27FC236}">
                <a16:creationId xmlns:a16="http://schemas.microsoft.com/office/drawing/2014/main" id="{C56A412C-2C06-4E1B-97AF-01BEDF3FB0E2}"/>
              </a:ext>
            </a:extLst>
          </p:cNvPr>
          <p:cNvSpPr/>
          <p:nvPr/>
        </p:nvSpPr>
        <p:spPr>
          <a:xfrm>
            <a:off x="7908381"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09" name="Rectangle 208">
            <a:extLst>
              <a:ext uri="{FF2B5EF4-FFF2-40B4-BE49-F238E27FC236}">
                <a16:creationId xmlns:a16="http://schemas.microsoft.com/office/drawing/2014/main" id="{90CF71A0-630D-4DF3-BE2E-5F8ED9A6FC33}"/>
              </a:ext>
            </a:extLst>
          </p:cNvPr>
          <p:cNvSpPr/>
          <p:nvPr/>
        </p:nvSpPr>
        <p:spPr>
          <a:xfrm>
            <a:off x="8231643"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10" name="Rectangle 209">
            <a:extLst>
              <a:ext uri="{FF2B5EF4-FFF2-40B4-BE49-F238E27FC236}">
                <a16:creationId xmlns:a16="http://schemas.microsoft.com/office/drawing/2014/main" id="{B6237B16-C40E-46FB-BD3F-092F532F76D0}"/>
              </a:ext>
            </a:extLst>
          </p:cNvPr>
          <p:cNvSpPr/>
          <p:nvPr/>
        </p:nvSpPr>
        <p:spPr>
          <a:xfrm>
            <a:off x="8544780"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11" name="Rectangle 210">
            <a:extLst>
              <a:ext uri="{FF2B5EF4-FFF2-40B4-BE49-F238E27FC236}">
                <a16:creationId xmlns:a16="http://schemas.microsoft.com/office/drawing/2014/main" id="{7CA2D9F7-C747-462F-92D0-76D572C7907D}"/>
              </a:ext>
            </a:extLst>
          </p:cNvPr>
          <p:cNvSpPr/>
          <p:nvPr/>
        </p:nvSpPr>
        <p:spPr>
          <a:xfrm>
            <a:off x="6543132" y="4087954"/>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12" name="Rectangle 211">
            <a:extLst>
              <a:ext uri="{FF2B5EF4-FFF2-40B4-BE49-F238E27FC236}">
                <a16:creationId xmlns:a16="http://schemas.microsoft.com/office/drawing/2014/main" id="{D8176F7D-6F5B-4363-A6BC-FF928E38012D}"/>
              </a:ext>
            </a:extLst>
          </p:cNvPr>
          <p:cNvSpPr/>
          <p:nvPr/>
        </p:nvSpPr>
        <p:spPr>
          <a:xfrm>
            <a:off x="6843023" y="4088203"/>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13" name="Rectangle 212">
            <a:extLst>
              <a:ext uri="{FF2B5EF4-FFF2-40B4-BE49-F238E27FC236}">
                <a16:creationId xmlns:a16="http://schemas.microsoft.com/office/drawing/2014/main" id="{FBB59F14-9BB7-4B24-B045-C62799F811FB}"/>
              </a:ext>
            </a:extLst>
          </p:cNvPr>
          <p:cNvSpPr/>
          <p:nvPr/>
        </p:nvSpPr>
        <p:spPr>
          <a:xfrm>
            <a:off x="7186529" y="4087954"/>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14" name="Rectangle 213">
            <a:extLst>
              <a:ext uri="{FF2B5EF4-FFF2-40B4-BE49-F238E27FC236}">
                <a16:creationId xmlns:a16="http://schemas.microsoft.com/office/drawing/2014/main" id="{E53ADD09-5F4D-4798-952E-5DF3718E8830}"/>
              </a:ext>
            </a:extLst>
          </p:cNvPr>
          <p:cNvSpPr/>
          <p:nvPr/>
        </p:nvSpPr>
        <p:spPr>
          <a:xfrm>
            <a:off x="7530035" y="4087954"/>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15" name="Rectangle 214">
            <a:extLst>
              <a:ext uri="{FF2B5EF4-FFF2-40B4-BE49-F238E27FC236}">
                <a16:creationId xmlns:a16="http://schemas.microsoft.com/office/drawing/2014/main" id="{7C104856-6D2B-4D0A-89B7-47DCD7C65B68}"/>
              </a:ext>
            </a:extLst>
          </p:cNvPr>
          <p:cNvSpPr/>
          <p:nvPr/>
        </p:nvSpPr>
        <p:spPr>
          <a:xfrm>
            <a:off x="6180502" y="4848910"/>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16" name="Rectangle 215">
            <a:extLst>
              <a:ext uri="{FF2B5EF4-FFF2-40B4-BE49-F238E27FC236}">
                <a16:creationId xmlns:a16="http://schemas.microsoft.com/office/drawing/2014/main" id="{050C1F05-220B-4287-8024-1D6990F05E8A}"/>
              </a:ext>
            </a:extLst>
          </p:cNvPr>
          <p:cNvSpPr/>
          <p:nvPr/>
        </p:nvSpPr>
        <p:spPr>
          <a:xfrm>
            <a:off x="9149447"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17" name="Rectangle 216">
            <a:extLst>
              <a:ext uri="{FF2B5EF4-FFF2-40B4-BE49-F238E27FC236}">
                <a16:creationId xmlns:a16="http://schemas.microsoft.com/office/drawing/2014/main" id="{F5AEE61F-EDCD-4705-A4AC-5F2387CCCE2C}"/>
              </a:ext>
            </a:extLst>
          </p:cNvPr>
          <p:cNvSpPr/>
          <p:nvPr/>
        </p:nvSpPr>
        <p:spPr>
          <a:xfrm>
            <a:off x="9847489"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18" name="Rectangle 217">
            <a:extLst>
              <a:ext uri="{FF2B5EF4-FFF2-40B4-BE49-F238E27FC236}">
                <a16:creationId xmlns:a16="http://schemas.microsoft.com/office/drawing/2014/main" id="{1046DECE-9BF0-46C0-9E58-1A2319D422E6}"/>
              </a:ext>
            </a:extLst>
          </p:cNvPr>
          <p:cNvSpPr/>
          <p:nvPr/>
        </p:nvSpPr>
        <p:spPr>
          <a:xfrm>
            <a:off x="10213654"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19" name="Rectangle 218">
            <a:extLst>
              <a:ext uri="{FF2B5EF4-FFF2-40B4-BE49-F238E27FC236}">
                <a16:creationId xmlns:a16="http://schemas.microsoft.com/office/drawing/2014/main" id="{628554D0-E358-47D2-9243-5AD362A97548}"/>
              </a:ext>
            </a:extLst>
          </p:cNvPr>
          <p:cNvSpPr/>
          <p:nvPr/>
        </p:nvSpPr>
        <p:spPr>
          <a:xfrm>
            <a:off x="10905490"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20" name="Rectangle 219">
            <a:extLst>
              <a:ext uri="{FF2B5EF4-FFF2-40B4-BE49-F238E27FC236}">
                <a16:creationId xmlns:a16="http://schemas.microsoft.com/office/drawing/2014/main" id="{7ED5CE17-0963-4DC3-8E4D-C43628390E97}"/>
              </a:ext>
            </a:extLst>
          </p:cNvPr>
          <p:cNvSpPr/>
          <p:nvPr/>
        </p:nvSpPr>
        <p:spPr>
          <a:xfrm>
            <a:off x="11267388" y="326780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21" name="Rectangle 220">
            <a:extLst>
              <a:ext uri="{FF2B5EF4-FFF2-40B4-BE49-F238E27FC236}">
                <a16:creationId xmlns:a16="http://schemas.microsoft.com/office/drawing/2014/main" id="{81550BF6-5E3C-4DCB-B30B-2EB977EF6934}"/>
              </a:ext>
            </a:extLst>
          </p:cNvPr>
          <p:cNvSpPr/>
          <p:nvPr/>
        </p:nvSpPr>
        <p:spPr>
          <a:xfrm>
            <a:off x="9149447" y="4087954"/>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22" name="Rectangle 221">
            <a:extLst>
              <a:ext uri="{FF2B5EF4-FFF2-40B4-BE49-F238E27FC236}">
                <a16:creationId xmlns:a16="http://schemas.microsoft.com/office/drawing/2014/main" id="{F6D43064-45F3-4269-A829-D56AE502689B}"/>
              </a:ext>
            </a:extLst>
          </p:cNvPr>
          <p:cNvSpPr/>
          <p:nvPr/>
        </p:nvSpPr>
        <p:spPr>
          <a:xfrm>
            <a:off x="9509447" y="409652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23" name="Rectangle 222">
            <a:extLst>
              <a:ext uri="{FF2B5EF4-FFF2-40B4-BE49-F238E27FC236}">
                <a16:creationId xmlns:a16="http://schemas.microsoft.com/office/drawing/2014/main" id="{C0C9FAE4-D4EF-43F9-8EC4-AB66EB7F8A16}"/>
              </a:ext>
            </a:extLst>
          </p:cNvPr>
          <p:cNvSpPr/>
          <p:nvPr/>
        </p:nvSpPr>
        <p:spPr>
          <a:xfrm>
            <a:off x="10232458" y="4087705"/>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24" name="Rectangle 223">
            <a:extLst>
              <a:ext uri="{FF2B5EF4-FFF2-40B4-BE49-F238E27FC236}">
                <a16:creationId xmlns:a16="http://schemas.microsoft.com/office/drawing/2014/main" id="{B8AFF69F-ABBA-48F2-911B-FE74347178A7}"/>
              </a:ext>
            </a:extLst>
          </p:cNvPr>
          <p:cNvSpPr/>
          <p:nvPr/>
        </p:nvSpPr>
        <p:spPr>
          <a:xfrm>
            <a:off x="10596056" y="4087705"/>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25" name="Rectangle 224">
            <a:extLst>
              <a:ext uri="{FF2B5EF4-FFF2-40B4-BE49-F238E27FC236}">
                <a16:creationId xmlns:a16="http://schemas.microsoft.com/office/drawing/2014/main" id="{5EAE2228-C64D-4BFC-9C50-F28652AD696E}"/>
              </a:ext>
            </a:extLst>
          </p:cNvPr>
          <p:cNvSpPr/>
          <p:nvPr/>
        </p:nvSpPr>
        <p:spPr>
          <a:xfrm>
            <a:off x="10948771" y="409652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26" name="Rectangle 225">
            <a:extLst>
              <a:ext uri="{FF2B5EF4-FFF2-40B4-BE49-F238E27FC236}">
                <a16:creationId xmlns:a16="http://schemas.microsoft.com/office/drawing/2014/main" id="{0E96375C-379A-4970-BA24-B245CDE2EA67}"/>
              </a:ext>
            </a:extLst>
          </p:cNvPr>
          <p:cNvSpPr/>
          <p:nvPr/>
        </p:nvSpPr>
        <p:spPr>
          <a:xfrm>
            <a:off x="11264832" y="409652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27" name="Rectangle 226">
            <a:extLst>
              <a:ext uri="{FF2B5EF4-FFF2-40B4-BE49-F238E27FC236}">
                <a16:creationId xmlns:a16="http://schemas.microsoft.com/office/drawing/2014/main" id="{F5304353-294B-4567-BDA9-266DA9C8F422}"/>
              </a:ext>
            </a:extLst>
          </p:cNvPr>
          <p:cNvSpPr/>
          <p:nvPr/>
        </p:nvSpPr>
        <p:spPr>
          <a:xfrm>
            <a:off x="9487489" y="4867960"/>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28" name="Rectangle 227">
            <a:extLst>
              <a:ext uri="{FF2B5EF4-FFF2-40B4-BE49-F238E27FC236}">
                <a16:creationId xmlns:a16="http://schemas.microsoft.com/office/drawing/2014/main" id="{4AF48C05-4A8C-4BA9-98C4-C8916817D0D3}"/>
              </a:ext>
            </a:extLst>
          </p:cNvPr>
          <p:cNvSpPr/>
          <p:nvPr/>
        </p:nvSpPr>
        <p:spPr>
          <a:xfrm>
            <a:off x="9847489" y="4867960"/>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29" name="Rectangle 228">
            <a:extLst>
              <a:ext uri="{FF2B5EF4-FFF2-40B4-BE49-F238E27FC236}">
                <a16:creationId xmlns:a16="http://schemas.microsoft.com/office/drawing/2014/main" id="{BD1539BB-0130-48EA-B1BF-5E33C3660C1D}"/>
              </a:ext>
            </a:extLst>
          </p:cNvPr>
          <p:cNvSpPr/>
          <p:nvPr/>
        </p:nvSpPr>
        <p:spPr>
          <a:xfrm>
            <a:off x="10213654" y="4867960"/>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a:t>
            </a:r>
          </a:p>
        </p:txBody>
      </p:sp>
      <p:sp>
        <p:nvSpPr>
          <p:cNvPr id="230" name="Rectangle 229">
            <a:extLst>
              <a:ext uri="{FF2B5EF4-FFF2-40B4-BE49-F238E27FC236}">
                <a16:creationId xmlns:a16="http://schemas.microsoft.com/office/drawing/2014/main" id="{8889E177-868B-471A-9EBF-68059FF40E4A}"/>
              </a:ext>
            </a:extLst>
          </p:cNvPr>
          <p:cNvSpPr/>
          <p:nvPr/>
        </p:nvSpPr>
        <p:spPr>
          <a:xfrm>
            <a:off x="1249911" y="3259002"/>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31" name="Rectangle 230">
            <a:extLst>
              <a:ext uri="{FF2B5EF4-FFF2-40B4-BE49-F238E27FC236}">
                <a16:creationId xmlns:a16="http://schemas.microsoft.com/office/drawing/2014/main" id="{27B62B53-172A-4DC8-93B0-7F945C7602F4}"/>
              </a:ext>
            </a:extLst>
          </p:cNvPr>
          <p:cNvSpPr/>
          <p:nvPr/>
        </p:nvSpPr>
        <p:spPr>
          <a:xfrm>
            <a:off x="511600" y="4039489"/>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32" name="Rectangle 231">
            <a:extLst>
              <a:ext uri="{FF2B5EF4-FFF2-40B4-BE49-F238E27FC236}">
                <a16:creationId xmlns:a16="http://schemas.microsoft.com/office/drawing/2014/main" id="{1C5E3A38-695C-490F-A844-700D1D4E944E}"/>
              </a:ext>
            </a:extLst>
          </p:cNvPr>
          <p:cNvSpPr/>
          <p:nvPr/>
        </p:nvSpPr>
        <p:spPr>
          <a:xfrm>
            <a:off x="1252822" y="409652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33" name="Rectangle 232">
            <a:extLst>
              <a:ext uri="{FF2B5EF4-FFF2-40B4-BE49-F238E27FC236}">
                <a16:creationId xmlns:a16="http://schemas.microsoft.com/office/drawing/2014/main" id="{99FD154C-5E5D-46B9-B34C-3B9D3FECF8AD}"/>
              </a:ext>
            </a:extLst>
          </p:cNvPr>
          <p:cNvSpPr/>
          <p:nvPr/>
        </p:nvSpPr>
        <p:spPr>
          <a:xfrm>
            <a:off x="1233277" y="4878460"/>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34" name="Rectangle 233">
            <a:extLst>
              <a:ext uri="{FF2B5EF4-FFF2-40B4-BE49-F238E27FC236}">
                <a16:creationId xmlns:a16="http://schemas.microsoft.com/office/drawing/2014/main" id="{42321A43-059F-4084-A115-D9A64BBDA1BE}"/>
              </a:ext>
            </a:extLst>
          </p:cNvPr>
          <p:cNvSpPr/>
          <p:nvPr/>
        </p:nvSpPr>
        <p:spPr>
          <a:xfrm>
            <a:off x="4947553" y="3259002"/>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35" name="Rectangle 234">
            <a:extLst>
              <a:ext uri="{FF2B5EF4-FFF2-40B4-BE49-F238E27FC236}">
                <a16:creationId xmlns:a16="http://schemas.microsoft.com/office/drawing/2014/main" id="{EF4CCA66-605C-4850-A900-6C0C45680C3A}"/>
              </a:ext>
            </a:extLst>
          </p:cNvPr>
          <p:cNvSpPr/>
          <p:nvPr/>
        </p:nvSpPr>
        <p:spPr>
          <a:xfrm>
            <a:off x="3862587" y="4096521"/>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36" name="Rectangle 235">
            <a:extLst>
              <a:ext uri="{FF2B5EF4-FFF2-40B4-BE49-F238E27FC236}">
                <a16:creationId xmlns:a16="http://schemas.microsoft.com/office/drawing/2014/main" id="{1410D334-D2E1-45D9-923B-58529AC38538}"/>
              </a:ext>
            </a:extLst>
          </p:cNvPr>
          <p:cNvSpPr/>
          <p:nvPr/>
        </p:nvSpPr>
        <p:spPr>
          <a:xfrm>
            <a:off x="3862587" y="4818208"/>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37" name="Rectangle 236">
            <a:extLst>
              <a:ext uri="{FF2B5EF4-FFF2-40B4-BE49-F238E27FC236}">
                <a16:creationId xmlns:a16="http://schemas.microsoft.com/office/drawing/2014/main" id="{EBFC2997-67E5-448C-BFEE-4115E29A2A9D}"/>
              </a:ext>
            </a:extLst>
          </p:cNvPr>
          <p:cNvSpPr/>
          <p:nvPr/>
        </p:nvSpPr>
        <p:spPr>
          <a:xfrm>
            <a:off x="4587553" y="4821380"/>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38" name="Rectangle 237">
            <a:extLst>
              <a:ext uri="{FF2B5EF4-FFF2-40B4-BE49-F238E27FC236}">
                <a16:creationId xmlns:a16="http://schemas.microsoft.com/office/drawing/2014/main" id="{228E4587-85A1-4C6B-92DB-60F2A3AC9964}"/>
              </a:ext>
            </a:extLst>
          </p:cNvPr>
          <p:cNvSpPr/>
          <p:nvPr/>
        </p:nvSpPr>
        <p:spPr>
          <a:xfrm>
            <a:off x="7196001" y="3259002"/>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39" name="Rectangle 238">
            <a:extLst>
              <a:ext uri="{FF2B5EF4-FFF2-40B4-BE49-F238E27FC236}">
                <a16:creationId xmlns:a16="http://schemas.microsoft.com/office/drawing/2014/main" id="{0D871371-0BC2-476A-B56C-A47002978DC7}"/>
              </a:ext>
            </a:extLst>
          </p:cNvPr>
          <p:cNvSpPr/>
          <p:nvPr/>
        </p:nvSpPr>
        <p:spPr>
          <a:xfrm>
            <a:off x="6186775" y="4058355"/>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40" name="Rectangle 239">
            <a:extLst>
              <a:ext uri="{FF2B5EF4-FFF2-40B4-BE49-F238E27FC236}">
                <a16:creationId xmlns:a16="http://schemas.microsoft.com/office/drawing/2014/main" id="{C3E81D22-1AD6-4725-865D-114D5A054120}"/>
              </a:ext>
            </a:extLst>
          </p:cNvPr>
          <p:cNvSpPr/>
          <p:nvPr/>
        </p:nvSpPr>
        <p:spPr>
          <a:xfrm>
            <a:off x="6511615" y="4856308"/>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41" name="Rectangle 240">
            <a:extLst>
              <a:ext uri="{FF2B5EF4-FFF2-40B4-BE49-F238E27FC236}">
                <a16:creationId xmlns:a16="http://schemas.microsoft.com/office/drawing/2014/main" id="{7C5A8BCD-81B9-4601-83A2-4FB2EDB68F67}"/>
              </a:ext>
            </a:extLst>
          </p:cNvPr>
          <p:cNvSpPr/>
          <p:nvPr/>
        </p:nvSpPr>
        <p:spPr>
          <a:xfrm>
            <a:off x="9428758" y="3259002"/>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42" name="Rectangle 241">
            <a:extLst>
              <a:ext uri="{FF2B5EF4-FFF2-40B4-BE49-F238E27FC236}">
                <a16:creationId xmlns:a16="http://schemas.microsoft.com/office/drawing/2014/main" id="{25910118-0AED-4F7B-9DFA-55EBD8A20680}"/>
              </a:ext>
            </a:extLst>
          </p:cNvPr>
          <p:cNvSpPr/>
          <p:nvPr/>
        </p:nvSpPr>
        <p:spPr>
          <a:xfrm>
            <a:off x="10533390" y="3259002"/>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43" name="Rectangle 242">
            <a:extLst>
              <a:ext uri="{FF2B5EF4-FFF2-40B4-BE49-F238E27FC236}">
                <a16:creationId xmlns:a16="http://schemas.microsoft.com/office/drawing/2014/main" id="{2959493D-334A-46F9-A7B2-8BBAAA336FBF}"/>
              </a:ext>
            </a:extLst>
          </p:cNvPr>
          <p:cNvSpPr/>
          <p:nvPr/>
        </p:nvSpPr>
        <p:spPr>
          <a:xfrm>
            <a:off x="204612" y="3259002"/>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
        <p:nvSpPr>
          <p:cNvPr id="244" name="Rectangle 243">
            <a:extLst>
              <a:ext uri="{FF2B5EF4-FFF2-40B4-BE49-F238E27FC236}">
                <a16:creationId xmlns:a16="http://schemas.microsoft.com/office/drawing/2014/main" id="{10DBB077-65C4-4B9A-913D-C0642113B6AD}"/>
              </a:ext>
            </a:extLst>
          </p:cNvPr>
          <p:cNvSpPr/>
          <p:nvPr/>
        </p:nvSpPr>
        <p:spPr>
          <a:xfrm>
            <a:off x="9146942" y="4856308"/>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a:t>
            </a: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7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6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7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7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8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7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7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8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4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3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3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3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3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8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9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98"/>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20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191"/>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19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202"/>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187"/>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189"/>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197"/>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194"/>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201"/>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18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195"/>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188"/>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192"/>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199"/>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0" nodeType="clickEffect">
                                  <p:stCondLst>
                                    <p:cond delay="0"/>
                                  </p:stCondLst>
                                  <p:childTnLst>
                                    <p:set>
                                      <p:cBhvr>
                                        <p:cTn id="162" dur="1" fill="hold">
                                          <p:stCondLst>
                                            <p:cond delay="0"/>
                                          </p:stCondLst>
                                        </p:cTn>
                                        <p:tgtEl>
                                          <p:spTgt spid="234"/>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0" nodeType="clickEffect">
                                  <p:stCondLst>
                                    <p:cond delay="0"/>
                                  </p:stCondLst>
                                  <p:childTnLst>
                                    <p:set>
                                      <p:cBhvr>
                                        <p:cTn id="166" dur="1" fill="hold">
                                          <p:stCondLst>
                                            <p:cond delay="0"/>
                                          </p:stCondLst>
                                        </p:cTn>
                                        <p:tgtEl>
                                          <p:spTgt spid="235"/>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0" nodeType="clickEffect">
                                  <p:stCondLst>
                                    <p:cond delay="0"/>
                                  </p:stCondLst>
                                  <p:childTnLst>
                                    <p:set>
                                      <p:cBhvr>
                                        <p:cTn id="170" dur="1" fill="hold">
                                          <p:stCondLst>
                                            <p:cond delay="0"/>
                                          </p:stCondLst>
                                        </p:cTn>
                                        <p:tgtEl>
                                          <p:spTgt spid="236"/>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0" nodeType="clickEffect">
                                  <p:stCondLst>
                                    <p:cond delay="0"/>
                                  </p:stCondLst>
                                  <p:childTnLst>
                                    <p:set>
                                      <p:cBhvr>
                                        <p:cTn id="174" dur="1" fill="hold">
                                          <p:stCondLst>
                                            <p:cond delay="0"/>
                                          </p:stCondLst>
                                        </p:cTn>
                                        <p:tgtEl>
                                          <p:spTgt spid="237"/>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0" nodeType="clickEffect">
                                  <p:stCondLst>
                                    <p:cond delay="0"/>
                                  </p:stCondLst>
                                  <p:childTnLst>
                                    <p:set>
                                      <p:cBhvr>
                                        <p:cTn id="178" dur="1" fill="hold">
                                          <p:stCondLst>
                                            <p:cond delay="0"/>
                                          </p:stCondLst>
                                        </p:cTn>
                                        <p:tgtEl>
                                          <p:spTgt spid="90"/>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0" nodeType="clickEffect">
                                  <p:stCondLst>
                                    <p:cond delay="0"/>
                                  </p:stCondLst>
                                  <p:childTnLst>
                                    <p:set>
                                      <p:cBhvr>
                                        <p:cTn id="182" dur="1" fill="hold">
                                          <p:stCondLst>
                                            <p:cond delay="0"/>
                                          </p:stCondLst>
                                        </p:cTn>
                                        <p:tgtEl>
                                          <p:spTgt spid="210"/>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205"/>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213"/>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0" nodeType="clickEffect">
                                  <p:stCondLst>
                                    <p:cond delay="0"/>
                                  </p:stCondLst>
                                  <p:childTnLst>
                                    <p:set>
                                      <p:cBhvr>
                                        <p:cTn id="194" dur="1" fill="hold">
                                          <p:stCondLst>
                                            <p:cond delay="0"/>
                                          </p:stCondLst>
                                        </p:cTn>
                                        <p:tgtEl>
                                          <p:spTgt spid="206"/>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0" nodeType="clickEffect">
                                  <p:stCondLst>
                                    <p:cond delay="0"/>
                                  </p:stCondLst>
                                  <p:childTnLst>
                                    <p:set>
                                      <p:cBhvr>
                                        <p:cTn id="198" dur="1" fill="hold">
                                          <p:stCondLst>
                                            <p:cond delay="0"/>
                                          </p:stCondLst>
                                        </p:cTn>
                                        <p:tgtEl>
                                          <p:spTgt spid="214"/>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xit" presetSubtype="0" fill="hold" grpId="0" nodeType="clickEffect">
                                  <p:stCondLst>
                                    <p:cond delay="0"/>
                                  </p:stCondLst>
                                  <p:childTnLst>
                                    <p:set>
                                      <p:cBhvr>
                                        <p:cTn id="202" dur="1" fill="hold">
                                          <p:stCondLst>
                                            <p:cond delay="0"/>
                                          </p:stCondLst>
                                        </p:cTn>
                                        <p:tgtEl>
                                          <p:spTgt spid="209"/>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 presetClass="exit" presetSubtype="0" fill="hold" grpId="0" nodeType="clickEffect">
                                  <p:stCondLst>
                                    <p:cond delay="0"/>
                                  </p:stCondLst>
                                  <p:childTnLst>
                                    <p:set>
                                      <p:cBhvr>
                                        <p:cTn id="206" dur="1" fill="hold">
                                          <p:stCondLst>
                                            <p:cond delay="0"/>
                                          </p:stCondLst>
                                        </p:cTn>
                                        <p:tgtEl>
                                          <p:spTgt spid="211"/>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 presetClass="exit" presetSubtype="0" fill="hold" grpId="0" nodeType="clickEffect">
                                  <p:stCondLst>
                                    <p:cond delay="0"/>
                                  </p:stCondLst>
                                  <p:childTnLst>
                                    <p:set>
                                      <p:cBhvr>
                                        <p:cTn id="210" dur="1" fill="hold">
                                          <p:stCondLst>
                                            <p:cond delay="0"/>
                                          </p:stCondLst>
                                        </p:cTn>
                                        <p:tgtEl>
                                          <p:spTgt spid="203"/>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1" presetClass="exit" presetSubtype="0" fill="hold" grpId="0" nodeType="clickEffect">
                                  <p:stCondLst>
                                    <p:cond delay="0"/>
                                  </p:stCondLst>
                                  <p:childTnLst>
                                    <p:set>
                                      <p:cBhvr>
                                        <p:cTn id="214" dur="1" fill="hold">
                                          <p:stCondLst>
                                            <p:cond delay="0"/>
                                          </p:stCondLst>
                                        </p:cTn>
                                        <p:tgtEl>
                                          <p:spTgt spid="208"/>
                                        </p:tgtEl>
                                        <p:attrNameLst>
                                          <p:attrName>style.visibility</p:attrName>
                                        </p:attrNameLst>
                                      </p:cBhvr>
                                      <p:to>
                                        <p:strVal val="hidden"/>
                                      </p:to>
                                    </p:set>
                                  </p:childTnLst>
                                </p:cTn>
                              </p:par>
                            </p:childTnLst>
                          </p:cTn>
                        </p:par>
                      </p:childTnLst>
                    </p:cTn>
                  </p:par>
                  <p:par>
                    <p:cTn id="215" fill="hold">
                      <p:stCondLst>
                        <p:cond delay="indefinite"/>
                      </p:stCondLst>
                      <p:childTnLst>
                        <p:par>
                          <p:cTn id="216" fill="hold">
                            <p:stCondLst>
                              <p:cond delay="0"/>
                            </p:stCondLst>
                            <p:childTnLst>
                              <p:par>
                                <p:cTn id="217" presetID="1" presetClass="exit" presetSubtype="0" fill="hold" grpId="0" nodeType="clickEffect">
                                  <p:stCondLst>
                                    <p:cond delay="0"/>
                                  </p:stCondLst>
                                  <p:childTnLst>
                                    <p:set>
                                      <p:cBhvr>
                                        <p:cTn id="218" dur="1" fill="hold">
                                          <p:stCondLst>
                                            <p:cond delay="0"/>
                                          </p:stCondLst>
                                        </p:cTn>
                                        <p:tgtEl>
                                          <p:spTgt spid="215"/>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 presetClass="exit" presetSubtype="0" fill="hold" grpId="0" nodeType="clickEffect">
                                  <p:stCondLst>
                                    <p:cond delay="0"/>
                                  </p:stCondLst>
                                  <p:childTnLst>
                                    <p:set>
                                      <p:cBhvr>
                                        <p:cTn id="222" dur="1" fill="hold">
                                          <p:stCondLst>
                                            <p:cond delay="0"/>
                                          </p:stCondLst>
                                        </p:cTn>
                                        <p:tgtEl>
                                          <p:spTgt spid="212"/>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0" nodeType="clickEffect">
                                  <p:stCondLst>
                                    <p:cond delay="0"/>
                                  </p:stCondLst>
                                  <p:childTnLst>
                                    <p:set>
                                      <p:cBhvr>
                                        <p:cTn id="226" dur="1" fill="hold">
                                          <p:stCondLst>
                                            <p:cond delay="0"/>
                                          </p:stCondLst>
                                        </p:cTn>
                                        <p:tgtEl>
                                          <p:spTgt spid="204"/>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1" presetClass="exit" presetSubtype="0" fill="hold" grpId="0" nodeType="clickEffect">
                                  <p:stCondLst>
                                    <p:cond delay="0"/>
                                  </p:stCondLst>
                                  <p:childTnLst>
                                    <p:set>
                                      <p:cBhvr>
                                        <p:cTn id="230" dur="1" fill="hold">
                                          <p:stCondLst>
                                            <p:cond delay="0"/>
                                          </p:stCondLst>
                                        </p:cTn>
                                        <p:tgtEl>
                                          <p:spTgt spid="238"/>
                                        </p:tgtEl>
                                        <p:attrNameLst>
                                          <p:attrName>style.visibility</p:attrName>
                                        </p:attrNameLst>
                                      </p:cBhvr>
                                      <p:to>
                                        <p:strVal val="hidden"/>
                                      </p:to>
                                    </p:set>
                                  </p:childTnLst>
                                </p:cTn>
                              </p:par>
                            </p:childTnLst>
                          </p:cTn>
                        </p:par>
                      </p:childTnLst>
                    </p:cTn>
                  </p:par>
                  <p:par>
                    <p:cTn id="231" fill="hold">
                      <p:stCondLst>
                        <p:cond delay="indefinite"/>
                      </p:stCondLst>
                      <p:childTnLst>
                        <p:par>
                          <p:cTn id="232" fill="hold">
                            <p:stCondLst>
                              <p:cond delay="0"/>
                            </p:stCondLst>
                            <p:childTnLst>
                              <p:par>
                                <p:cTn id="233" presetID="1" presetClass="exit" presetSubtype="0" fill="hold" grpId="0" nodeType="clickEffect">
                                  <p:stCondLst>
                                    <p:cond delay="0"/>
                                  </p:stCondLst>
                                  <p:childTnLst>
                                    <p:set>
                                      <p:cBhvr>
                                        <p:cTn id="234" dur="1" fill="hold">
                                          <p:stCondLst>
                                            <p:cond delay="0"/>
                                          </p:stCondLst>
                                        </p:cTn>
                                        <p:tgtEl>
                                          <p:spTgt spid="239"/>
                                        </p:tgtEl>
                                        <p:attrNameLst>
                                          <p:attrName>style.visibility</p:attrName>
                                        </p:attrNameLst>
                                      </p:cBhvr>
                                      <p:to>
                                        <p:strVal val="hidden"/>
                                      </p:to>
                                    </p:set>
                                  </p:childTnLst>
                                </p:cTn>
                              </p:par>
                            </p:childTnLst>
                          </p:cTn>
                        </p:par>
                      </p:childTnLst>
                    </p:cTn>
                  </p:par>
                  <p:par>
                    <p:cTn id="235" fill="hold">
                      <p:stCondLst>
                        <p:cond delay="indefinite"/>
                      </p:stCondLst>
                      <p:childTnLst>
                        <p:par>
                          <p:cTn id="236" fill="hold">
                            <p:stCondLst>
                              <p:cond delay="0"/>
                            </p:stCondLst>
                            <p:childTnLst>
                              <p:par>
                                <p:cTn id="237" presetID="1" presetClass="exit" presetSubtype="0" fill="hold" grpId="0" nodeType="clickEffect">
                                  <p:stCondLst>
                                    <p:cond delay="0"/>
                                  </p:stCondLst>
                                  <p:childTnLst>
                                    <p:set>
                                      <p:cBhvr>
                                        <p:cTn id="238" dur="1" fill="hold">
                                          <p:stCondLst>
                                            <p:cond delay="0"/>
                                          </p:stCondLst>
                                        </p:cTn>
                                        <p:tgtEl>
                                          <p:spTgt spid="240"/>
                                        </p:tgtEl>
                                        <p:attrNameLst>
                                          <p:attrName>style.visibility</p:attrName>
                                        </p:attrNameLst>
                                      </p:cBhvr>
                                      <p:to>
                                        <p:strVal val="hidden"/>
                                      </p:to>
                                    </p:set>
                                  </p:childTnLst>
                                </p:cTn>
                              </p:par>
                            </p:childTnLst>
                          </p:cTn>
                        </p:par>
                      </p:childTnLst>
                    </p:cTn>
                  </p:par>
                  <p:par>
                    <p:cTn id="239" fill="hold">
                      <p:stCondLst>
                        <p:cond delay="indefinite"/>
                      </p:stCondLst>
                      <p:childTnLst>
                        <p:par>
                          <p:cTn id="240" fill="hold">
                            <p:stCondLst>
                              <p:cond delay="0"/>
                            </p:stCondLst>
                            <p:childTnLst>
                              <p:par>
                                <p:cTn id="241" presetID="1" presetClass="exit" presetSubtype="0" fill="hold" grpId="0" nodeType="clickEffect">
                                  <p:stCondLst>
                                    <p:cond delay="0"/>
                                  </p:stCondLst>
                                  <p:childTnLst>
                                    <p:set>
                                      <p:cBhvr>
                                        <p:cTn id="242" dur="1" fill="hold">
                                          <p:stCondLst>
                                            <p:cond delay="0"/>
                                          </p:stCondLst>
                                        </p:cTn>
                                        <p:tgtEl>
                                          <p:spTgt spid="92"/>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1" presetClass="exit" presetSubtype="0" fill="hold" grpId="0" nodeType="clickEffect">
                                  <p:stCondLst>
                                    <p:cond delay="0"/>
                                  </p:stCondLst>
                                  <p:childTnLst>
                                    <p:set>
                                      <p:cBhvr>
                                        <p:cTn id="246" dur="1" fill="hold">
                                          <p:stCondLst>
                                            <p:cond delay="0"/>
                                          </p:stCondLst>
                                        </p:cTn>
                                        <p:tgtEl>
                                          <p:spTgt spid="217"/>
                                        </p:tgtEl>
                                        <p:attrNameLst>
                                          <p:attrName>style.visibility</p:attrName>
                                        </p:attrNameLst>
                                      </p:cBhvr>
                                      <p:to>
                                        <p:strVal val="hidden"/>
                                      </p:to>
                                    </p:set>
                                  </p:childTnLst>
                                </p:cTn>
                              </p:par>
                            </p:childTnLst>
                          </p:cTn>
                        </p:par>
                      </p:childTnLst>
                    </p:cTn>
                  </p:par>
                  <p:par>
                    <p:cTn id="247" fill="hold">
                      <p:stCondLst>
                        <p:cond delay="indefinite"/>
                      </p:stCondLst>
                      <p:childTnLst>
                        <p:par>
                          <p:cTn id="248" fill="hold">
                            <p:stCondLst>
                              <p:cond delay="0"/>
                            </p:stCondLst>
                            <p:childTnLst>
                              <p:par>
                                <p:cTn id="249" presetID="1" presetClass="exit" presetSubtype="0" fill="hold" grpId="0" nodeType="clickEffect">
                                  <p:stCondLst>
                                    <p:cond delay="0"/>
                                  </p:stCondLst>
                                  <p:childTnLst>
                                    <p:set>
                                      <p:cBhvr>
                                        <p:cTn id="250" dur="1" fill="hold">
                                          <p:stCondLst>
                                            <p:cond delay="0"/>
                                          </p:stCondLst>
                                        </p:cTn>
                                        <p:tgtEl>
                                          <p:spTgt spid="224"/>
                                        </p:tgtEl>
                                        <p:attrNameLst>
                                          <p:attrName>style.visibility</p:attrName>
                                        </p:attrNameLst>
                                      </p:cBhvr>
                                      <p:to>
                                        <p:strVal val="hidden"/>
                                      </p:to>
                                    </p:set>
                                  </p:childTnLst>
                                </p:cTn>
                              </p:par>
                            </p:childTnLst>
                          </p:cTn>
                        </p:par>
                      </p:childTnLst>
                    </p:cTn>
                  </p:par>
                  <p:par>
                    <p:cTn id="251" fill="hold">
                      <p:stCondLst>
                        <p:cond delay="indefinite"/>
                      </p:stCondLst>
                      <p:childTnLst>
                        <p:par>
                          <p:cTn id="252" fill="hold">
                            <p:stCondLst>
                              <p:cond delay="0"/>
                            </p:stCondLst>
                            <p:childTnLst>
                              <p:par>
                                <p:cTn id="253" presetID="1" presetClass="exit" presetSubtype="0" fill="hold" grpId="0" nodeType="clickEffect">
                                  <p:stCondLst>
                                    <p:cond delay="0"/>
                                  </p:stCondLst>
                                  <p:childTnLst>
                                    <p:set>
                                      <p:cBhvr>
                                        <p:cTn id="254" dur="1" fill="hold">
                                          <p:stCondLst>
                                            <p:cond delay="0"/>
                                          </p:stCondLst>
                                        </p:cTn>
                                        <p:tgtEl>
                                          <p:spTgt spid="229"/>
                                        </p:tgtEl>
                                        <p:attrNameLst>
                                          <p:attrName>style.visibility</p:attrName>
                                        </p:attrNameLst>
                                      </p:cBhvr>
                                      <p:to>
                                        <p:strVal val="hidden"/>
                                      </p:to>
                                    </p:set>
                                  </p:childTnLst>
                                </p:cTn>
                              </p:par>
                            </p:childTnLst>
                          </p:cTn>
                        </p:par>
                      </p:childTnLst>
                    </p:cTn>
                  </p:par>
                  <p:par>
                    <p:cTn id="255" fill="hold">
                      <p:stCondLst>
                        <p:cond delay="indefinite"/>
                      </p:stCondLst>
                      <p:childTnLst>
                        <p:par>
                          <p:cTn id="256" fill="hold">
                            <p:stCondLst>
                              <p:cond delay="0"/>
                            </p:stCondLst>
                            <p:childTnLst>
                              <p:par>
                                <p:cTn id="257" presetID="1" presetClass="exit" presetSubtype="0" fill="hold" grpId="0" nodeType="clickEffect">
                                  <p:stCondLst>
                                    <p:cond delay="0"/>
                                  </p:stCondLst>
                                  <p:childTnLst>
                                    <p:set>
                                      <p:cBhvr>
                                        <p:cTn id="258" dur="1" fill="hold">
                                          <p:stCondLst>
                                            <p:cond delay="0"/>
                                          </p:stCondLst>
                                        </p:cTn>
                                        <p:tgtEl>
                                          <p:spTgt spid="216"/>
                                        </p:tgtEl>
                                        <p:attrNameLst>
                                          <p:attrName>style.visibility</p:attrName>
                                        </p:attrNameLst>
                                      </p:cBhvr>
                                      <p:to>
                                        <p:strVal val="hidden"/>
                                      </p:to>
                                    </p:set>
                                  </p:childTnLst>
                                </p:cTn>
                              </p:par>
                            </p:childTnLst>
                          </p:cTn>
                        </p:par>
                      </p:childTnLst>
                    </p:cTn>
                  </p:par>
                  <p:par>
                    <p:cTn id="259" fill="hold">
                      <p:stCondLst>
                        <p:cond delay="indefinite"/>
                      </p:stCondLst>
                      <p:childTnLst>
                        <p:par>
                          <p:cTn id="260" fill="hold">
                            <p:stCondLst>
                              <p:cond delay="0"/>
                            </p:stCondLst>
                            <p:childTnLst>
                              <p:par>
                                <p:cTn id="261" presetID="1" presetClass="exit" presetSubtype="0" fill="hold" grpId="0" nodeType="clickEffect">
                                  <p:stCondLst>
                                    <p:cond delay="0"/>
                                  </p:stCondLst>
                                  <p:childTnLst>
                                    <p:set>
                                      <p:cBhvr>
                                        <p:cTn id="262" dur="1" fill="hold">
                                          <p:stCondLst>
                                            <p:cond delay="0"/>
                                          </p:stCondLst>
                                        </p:cTn>
                                        <p:tgtEl>
                                          <p:spTgt spid="226"/>
                                        </p:tgtEl>
                                        <p:attrNameLst>
                                          <p:attrName>style.visibility</p:attrName>
                                        </p:attrNameLst>
                                      </p:cBhvr>
                                      <p:to>
                                        <p:strVal val="hidden"/>
                                      </p:to>
                                    </p:set>
                                  </p:childTnLst>
                                </p:cTn>
                              </p:par>
                            </p:childTnLst>
                          </p:cTn>
                        </p:par>
                      </p:childTnLst>
                    </p:cTn>
                  </p:par>
                  <p:par>
                    <p:cTn id="263" fill="hold">
                      <p:stCondLst>
                        <p:cond delay="indefinite"/>
                      </p:stCondLst>
                      <p:childTnLst>
                        <p:par>
                          <p:cTn id="264" fill="hold">
                            <p:stCondLst>
                              <p:cond delay="0"/>
                            </p:stCondLst>
                            <p:childTnLst>
                              <p:par>
                                <p:cTn id="265" presetID="1" presetClass="exit" presetSubtype="0" fill="hold" grpId="0" nodeType="clickEffect">
                                  <p:stCondLst>
                                    <p:cond delay="0"/>
                                  </p:stCondLst>
                                  <p:childTnLst>
                                    <p:set>
                                      <p:cBhvr>
                                        <p:cTn id="266" dur="1" fill="hold">
                                          <p:stCondLst>
                                            <p:cond delay="0"/>
                                          </p:stCondLst>
                                        </p:cTn>
                                        <p:tgtEl>
                                          <p:spTgt spid="227"/>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xit" presetSubtype="0" fill="hold" grpId="0" nodeType="clickEffect">
                                  <p:stCondLst>
                                    <p:cond delay="0"/>
                                  </p:stCondLst>
                                  <p:childTnLst>
                                    <p:set>
                                      <p:cBhvr>
                                        <p:cTn id="270" dur="1" fill="hold">
                                          <p:stCondLst>
                                            <p:cond delay="0"/>
                                          </p:stCondLst>
                                        </p:cTn>
                                        <p:tgtEl>
                                          <p:spTgt spid="220"/>
                                        </p:tgtEl>
                                        <p:attrNameLst>
                                          <p:attrName>style.visibility</p:attrName>
                                        </p:attrNameLst>
                                      </p:cBhvr>
                                      <p:to>
                                        <p:strVal val="hidden"/>
                                      </p:to>
                                    </p:set>
                                  </p:childTnLst>
                                </p:cTn>
                              </p:par>
                            </p:childTnLst>
                          </p:cTn>
                        </p:par>
                      </p:childTnLst>
                    </p:cTn>
                  </p:par>
                  <p:par>
                    <p:cTn id="271" fill="hold">
                      <p:stCondLst>
                        <p:cond delay="indefinite"/>
                      </p:stCondLst>
                      <p:childTnLst>
                        <p:par>
                          <p:cTn id="272" fill="hold">
                            <p:stCondLst>
                              <p:cond delay="0"/>
                            </p:stCondLst>
                            <p:childTnLst>
                              <p:par>
                                <p:cTn id="273" presetID="1" presetClass="exit" presetSubtype="0" fill="hold" grpId="0" nodeType="clickEffect">
                                  <p:stCondLst>
                                    <p:cond delay="0"/>
                                  </p:stCondLst>
                                  <p:childTnLst>
                                    <p:set>
                                      <p:cBhvr>
                                        <p:cTn id="274" dur="1" fill="hold">
                                          <p:stCondLst>
                                            <p:cond delay="0"/>
                                          </p:stCondLst>
                                        </p:cTn>
                                        <p:tgtEl>
                                          <p:spTgt spid="222"/>
                                        </p:tgtEl>
                                        <p:attrNameLst>
                                          <p:attrName>style.visibility</p:attrName>
                                        </p:attrNameLst>
                                      </p:cBhvr>
                                      <p:to>
                                        <p:strVal val="hidden"/>
                                      </p:to>
                                    </p:set>
                                  </p:childTnLst>
                                </p:cTn>
                              </p:par>
                            </p:childTnLst>
                          </p:cTn>
                        </p:par>
                      </p:childTnLst>
                    </p:cTn>
                  </p:par>
                  <p:par>
                    <p:cTn id="275" fill="hold">
                      <p:stCondLst>
                        <p:cond delay="indefinite"/>
                      </p:stCondLst>
                      <p:childTnLst>
                        <p:par>
                          <p:cTn id="276" fill="hold">
                            <p:stCondLst>
                              <p:cond delay="0"/>
                            </p:stCondLst>
                            <p:childTnLst>
                              <p:par>
                                <p:cTn id="277" presetID="1" presetClass="exit" presetSubtype="0" fill="hold" grpId="0" nodeType="clickEffect">
                                  <p:stCondLst>
                                    <p:cond delay="0"/>
                                  </p:stCondLst>
                                  <p:childTnLst>
                                    <p:set>
                                      <p:cBhvr>
                                        <p:cTn id="278" dur="1" fill="hold">
                                          <p:stCondLst>
                                            <p:cond delay="0"/>
                                          </p:stCondLst>
                                        </p:cTn>
                                        <p:tgtEl>
                                          <p:spTgt spid="219"/>
                                        </p:tgtEl>
                                        <p:attrNameLst>
                                          <p:attrName>style.visibility</p:attrName>
                                        </p:attrNameLst>
                                      </p:cBhvr>
                                      <p:to>
                                        <p:strVal val="hidden"/>
                                      </p:to>
                                    </p:set>
                                  </p:childTnLst>
                                </p:cTn>
                              </p:par>
                            </p:childTnLst>
                          </p:cTn>
                        </p:par>
                      </p:childTnLst>
                    </p:cTn>
                  </p:par>
                  <p:par>
                    <p:cTn id="279" fill="hold">
                      <p:stCondLst>
                        <p:cond delay="indefinite"/>
                      </p:stCondLst>
                      <p:childTnLst>
                        <p:par>
                          <p:cTn id="280" fill="hold">
                            <p:stCondLst>
                              <p:cond delay="0"/>
                            </p:stCondLst>
                            <p:childTnLst>
                              <p:par>
                                <p:cTn id="281" presetID="1" presetClass="exit" presetSubtype="0" fill="hold" grpId="0" nodeType="clickEffect">
                                  <p:stCondLst>
                                    <p:cond delay="0"/>
                                  </p:stCondLst>
                                  <p:childTnLst>
                                    <p:set>
                                      <p:cBhvr>
                                        <p:cTn id="282" dur="1" fill="hold">
                                          <p:stCondLst>
                                            <p:cond delay="0"/>
                                          </p:stCondLst>
                                        </p:cTn>
                                        <p:tgtEl>
                                          <p:spTgt spid="225"/>
                                        </p:tgtEl>
                                        <p:attrNameLst>
                                          <p:attrName>style.visibility</p:attrName>
                                        </p:attrNameLst>
                                      </p:cBhvr>
                                      <p:to>
                                        <p:strVal val="hidden"/>
                                      </p:to>
                                    </p:set>
                                  </p:childTnLst>
                                </p:cTn>
                              </p:par>
                            </p:childTnLst>
                          </p:cTn>
                        </p:par>
                      </p:childTnLst>
                    </p:cTn>
                  </p:par>
                  <p:par>
                    <p:cTn id="283" fill="hold">
                      <p:stCondLst>
                        <p:cond delay="indefinite"/>
                      </p:stCondLst>
                      <p:childTnLst>
                        <p:par>
                          <p:cTn id="284" fill="hold">
                            <p:stCondLst>
                              <p:cond delay="0"/>
                            </p:stCondLst>
                            <p:childTnLst>
                              <p:par>
                                <p:cTn id="285" presetID="1" presetClass="exit" presetSubtype="0" fill="hold" grpId="0" nodeType="clickEffect">
                                  <p:stCondLst>
                                    <p:cond delay="0"/>
                                  </p:stCondLst>
                                  <p:childTnLst>
                                    <p:set>
                                      <p:cBhvr>
                                        <p:cTn id="286" dur="1" fill="hold">
                                          <p:stCondLst>
                                            <p:cond delay="0"/>
                                          </p:stCondLst>
                                        </p:cTn>
                                        <p:tgtEl>
                                          <p:spTgt spid="221"/>
                                        </p:tgtEl>
                                        <p:attrNameLst>
                                          <p:attrName>style.visibility</p:attrName>
                                        </p:attrNameLst>
                                      </p:cBhvr>
                                      <p:to>
                                        <p:strVal val="hidden"/>
                                      </p:to>
                                    </p:set>
                                  </p:childTnLst>
                                </p:cTn>
                              </p:par>
                            </p:childTnLst>
                          </p:cTn>
                        </p:par>
                      </p:childTnLst>
                    </p:cTn>
                  </p:par>
                  <p:par>
                    <p:cTn id="287" fill="hold">
                      <p:stCondLst>
                        <p:cond delay="indefinite"/>
                      </p:stCondLst>
                      <p:childTnLst>
                        <p:par>
                          <p:cTn id="288" fill="hold">
                            <p:stCondLst>
                              <p:cond delay="0"/>
                            </p:stCondLst>
                            <p:childTnLst>
                              <p:par>
                                <p:cTn id="289" presetID="1" presetClass="exit" presetSubtype="0" fill="hold" grpId="0" nodeType="clickEffect">
                                  <p:stCondLst>
                                    <p:cond delay="0"/>
                                  </p:stCondLst>
                                  <p:childTnLst>
                                    <p:set>
                                      <p:cBhvr>
                                        <p:cTn id="290" dur="1" fill="hold">
                                          <p:stCondLst>
                                            <p:cond delay="0"/>
                                          </p:stCondLst>
                                        </p:cTn>
                                        <p:tgtEl>
                                          <p:spTgt spid="218"/>
                                        </p:tgtEl>
                                        <p:attrNameLst>
                                          <p:attrName>style.visibility</p:attrName>
                                        </p:attrNameLst>
                                      </p:cBhvr>
                                      <p:to>
                                        <p:strVal val="hidden"/>
                                      </p:to>
                                    </p:set>
                                  </p:childTnLst>
                                </p:cTn>
                              </p:par>
                            </p:childTnLst>
                          </p:cTn>
                        </p:par>
                      </p:childTnLst>
                    </p:cTn>
                  </p:par>
                  <p:par>
                    <p:cTn id="291" fill="hold">
                      <p:stCondLst>
                        <p:cond delay="indefinite"/>
                      </p:stCondLst>
                      <p:childTnLst>
                        <p:par>
                          <p:cTn id="292" fill="hold">
                            <p:stCondLst>
                              <p:cond delay="0"/>
                            </p:stCondLst>
                            <p:childTnLst>
                              <p:par>
                                <p:cTn id="293" presetID="1" presetClass="exit" presetSubtype="0" fill="hold" grpId="0" nodeType="clickEffect">
                                  <p:stCondLst>
                                    <p:cond delay="0"/>
                                  </p:stCondLst>
                                  <p:childTnLst>
                                    <p:set>
                                      <p:cBhvr>
                                        <p:cTn id="294" dur="1" fill="hold">
                                          <p:stCondLst>
                                            <p:cond delay="0"/>
                                          </p:stCondLst>
                                        </p:cTn>
                                        <p:tgtEl>
                                          <p:spTgt spid="223"/>
                                        </p:tgtEl>
                                        <p:attrNameLst>
                                          <p:attrName>style.visibility</p:attrName>
                                        </p:attrNameLst>
                                      </p:cBhvr>
                                      <p:to>
                                        <p:strVal val="hidden"/>
                                      </p:to>
                                    </p:set>
                                  </p:childTnLst>
                                </p:cTn>
                              </p:par>
                            </p:childTnLst>
                          </p:cTn>
                        </p:par>
                      </p:childTnLst>
                    </p:cTn>
                  </p:par>
                  <p:par>
                    <p:cTn id="295" fill="hold">
                      <p:stCondLst>
                        <p:cond delay="indefinite"/>
                      </p:stCondLst>
                      <p:childTnLst>
                        <p:par>
                          <p:cTn id="296" fill="hold">
                            <p:stCondLst>
                              <p:cond delay="0"/>
                            </p:stCondLst>
                            <p:childTnLst>
                              <p:par>
                                <p:cTn id="297" presetID="1" presetClass="exit" presetSubtype="0" fill="hold" grpId="0" nodeType="clickEffect">
                                  <p:stCondLst>
                                    <p:cond delay="0"/>
                                  </p:stCondLst>
                                  <p:childTnLst>
                                    <p:set>
                                      <p:cBhvr>
                                        <p:cTn id="298" dur="1" fill="hold">
                                          <p:stCondLst>
                                            <p:cond delay="0"/>
                                          </p:stCondLst>
                                        </p:cTn>
                                        <p:tgtEl>
                                          <p:spTgt spid="228"/>
                                        </p:tgtEl>
                                        <p:attrNameLst>
                                          <p:attrName>style.visibility</p:attrName>
                                        </p:attrNameLst>
                                      </p:cBhvr>
                                      <p:to>
                                        <p:strVal val="hidden"/>
                                      </p:to>
                                    </p:set>
                                  </p:childTnLst>
                                </p:cTn>
                              </p:par>
                            </p:childTnLst>
                          </p:cTn>
                        </p:par>
                      </p:childTnLst>
                    </p:cTn>
                  </p:par>
                  <p:par>
                    <p:cTn id="299" fill="hold">
                      <p:stCondLst>
                        <p:cond delay="indefinite"/>
                      </p:stCondLst>
                      <p:childTnLst>
                        <p:par>
                          <p:cTn id="300" fill="hold">
                            <p:stCondLst>
                              <p:cond delay="0"/>
                            </p:stCondLst>
                            <p:childTnLst>
                              <p:par>
                                <p:cTn id="301" presetID="1" presetClass="exit" presetSubtype="0" fill="hold" grpId="0" nodeType="clickEffect">
                                  <p:stCondLst>
                                    <p:cond delay="0"/>
                                  </p:stCondLst>
                                  <p:childTnLst>
                                    <p:set>
                                      <p:cBhvr>
                                        <p:cTn id="302" dur="1" fill="hold">
                                          <p:stCondLst>
                                            <p:cond delay="0"/>
                                          </p:stCondLst>
                                        </p:cTn>
                                        <p:tgtEl>
                                          <p:spTgt spid="241"/>
                                        </p:tgtEl>
                                        <p:attrNameLst>
                                          <p:attrName>style.visibility</p:attrName>
                                        </p:attrNameLst>
                                      </p:cBhvr>
                                      <p:to>
                                        <p:strVal val="hidden"/>
                                      </p:to>
                                    </p:set>
                                  </p:childTnLst>
                                </p:cTn>
                              </p:par>
                            </p:childTnLst>
                          </p:cTn>
                        </p:par>
                      </p:childTnLst>
                    </p:cTn>
                  </p:par>
                  <p:par>
                    <p:cTn id="303" fill="hold">
                      <p:stCondLst>
                        <p:cond delay="indefinite"/>
                      </p:stCondLst>
                      <p:childTnLst>
                        <p:par>
                          <p:cTn id="304" fill="hold">
                            <p:stCondLst>
                              <p:cond delay="0"/>
                            </p:stCondLst>
                            <p:childTnLst>
                              <p:par>
                                <p:cTn id="305" presetID="1" presetClass="exit" presetSubtype="0" fill="hold" grpId="0" nodeType="clickEffect">
                                  <p:stCondLst>
                                    <p:cond delay="0"/>
                                  </p:stCondLst>
                                  <p:childTnLst>
                                    <p:set>
                                      <p:cBhvr>
                                        <p:cTn id="306" dur="1" fill="hold">
                                          <p:stCondLst>
                                            <p:cond delay="0"/>
                                          </p:stCondLst>
                                        </p:cTn>
                                        <p:tgtEl>
                                          <p:spTgt spid="242"/>
                                        </p:tgtEl>
                                        <p:attrNameLst>
                                          <p:attrName>style.visibility</p:attrName>
                                        </p:attrNameLst>
                                      </p:cBhvr>
                                      <p:to>
                                        <p:strVal val="hidden"/>
                                      </p:to>
                                    </p:set>
                                  </p:childTnLst>
                                </p:cTn>
                              </p:par>
                            </p:childTnLst>
                          </p:cTn>
                        </p:par>
                      </p:childTnLst>
                    </p:cTn>
                  </p:par>
                  <p:par>
                    <p:cTn id="307" fill="hold">
                      <p:stCondLst>
                        <p:cond delay="indefinite"/>
                      </p:stCondLst>
                      <p:childTnLst>
                        <p:par>
                          <p:cTn id="308" fill="hold">
                            <p:stCondLst>
                              <p:cond delay="0"/>
                            </p:stCondLst>
                            <p:childTnLst>
                              <p:par>
                                <p:cTn id="309" presetID="1" presetClass="exit" presetSubtype="0" fill="hold" grpId="0" nodeType="clickEffect">
                                  <p:stCondLst>
                                    <p:cond delay="0"/>
                                  </p:stCondLst>
                                  <p:childTnLst>
                                    <p:set>
                                      <p:cBhvr>
                                        <p:cTn id="310" dur="1" fill="hold">
                                          <p:stCondLst>
                                            <p:cond delay="0"/>
                                          </p:stCondLst>
                                        </p:cTn>
                                        <p:tgtEl>
                                          <p:spTgt spid="207"/>
                                        </p:tgtEl>
                                        <p:attrNameLst>
                                          <p:attrName>style.visibility</p:attrName>
                                        </p:attrNameLst>
                                      </p:cBhvr>
                                      <p:to>
                                        <p:strVal val="hidden"/>
                                      </p:to>
                                    </p:set>
                                  </p:childTnLst>
                                </p:cTn>
                              </p:par>
                            </p:childTnLst>
                          </p:cTn>
                        </p:par>
                      </p:childTnLst>
                    </p:cTn>
                  </p:par>
                  <p:par>
                    <p:cTn id="311" fill="hold">
                      <p:stCondLst>
                        <p:cond delay="indefinite"/>
                      </p:stCondLst>
                      <p:childTnLst>
                        <p:par>
                          <p:cTn id="312" fill="hold">
                            <p:stCondLst>
                              <p:cond delay="0"/>
                            </p:stCondLst>
                            <p:childTnLst>
                              <p:par>
                                <p:cTn id="313" presetID="1" presetClass="exit" presetSubtype="0" fill="hold" grpId="0" nodeType="clickEffect">
                                  <p:stCondLst>
                                    <p:cond delay="0"/>
                                  </p:stCondLst>
                                  <p:childTnLst>
                                    <p:set>
                                      <p:cBhvr>
                                        <p:cTn id="314" dur="1" fill="hold">
                                          <p:stCondLst>
                                            <p:cond delay="0"/>
                                          </p:stCondLst>
                                        </p:cTn>
                                        <p:tgtEl>
                                          <p:spTgt spid="244"/>
                                        </p:tgtEl>
                                        <p:attrNameLst>
                                          <p:attrName>style.visibility</p:attrName>
                                        </p:attrNameLst>
                                      </p:cBhvr>
                                      <p:to>
                                        <p:strVal val="hidden"/>
                                      </p:to>
                                    </p:set>
                                  </p:childTnLst>
                                </p:cTn>
                              </p:par>
                            </p:childTnLst>
                          </p:cTn>
                        </p:par>
                      </p:childTnLst>
                    </p:cTn>
                  </p:par>
                  <p:par>
                    <p:cTn id="315" fill="hold">
                      <p:stCondLst>
                        <p:cond delay="indefinite"/>
                      </p:stCondLst>
                      <p:childTnLst>
                        <p:par>
                          <p:cTn id="316" fill="hold">
                            <p:stCondLst>
                              <p:cond delay="0"/>
                            </p:stCondLst>
                            <p:childTnLst>
                              <p:par>
                                <p:cTn id="317" presetID="1" presetClass="exit" presetSubtype="0" fill="hold" grpId="0" nodeType="clickEffect">
                                  <p:stCondLst>
                                    <p:cond delay="0"/>
                                  </p:stCondLst>
                                  <p:childTnLst>
                                    <p:set>
                                      <p:cBhvr>
                                        <p:cTn id="318" dur="1" fill="hold">
                                          <p:stCondLst>
                                            <p:cond delay="0"/>
                                          </p:stCondLst>
                                        </p:cTn>
                                        <p:tgtEl>
                                          <p:spTgt spid="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90" grpId="0" animBg="1"/>
      <p:bldP spid="92" grpId="0" animBg="1"/>
      <p:bldP spid="94" grpId="0" animBg="1"/>
      <p:bldP spid="167" grpId="0" animBg="1"/>
      <p:bldP spid="168" grpId="0" animBg="1"/>
      <p:bldP spid="170" grpId="0" animBg="1"/>
      <p:bldP spid="171"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Trouve</a:t>
            </a:r>
            <a:r>
              <a:rPr lang="en-GB" sz="3600" b="1" dirty="0">
                <a:solidFill>
                  <a:schemeClr val="bg1"/>
                </a:solidFill>
              </a:rPr>
              <a:t> les </a:t>
            </a:r>
            <a:r>
              <a:rPr lang="en-GB" sz="3600" b="1" dirty="0" err="1">
                <a:solidFill>
                  <a:schemeClr val="bg1"/>
                </a:solidFill>
              </a:rPr>
              <a:t>paires</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29" name="Picture 12" descr="Clapping Hands Clip Art">
            <a:extLst>
              <a:ext uri="{FF2B5EF4-FFF2-40B4-BE49-F238E27FC236}">
                <a16:creationId xmlns:a16="http://schemas.microsoft.com/office/drawing/2014/main" id="{6E113D23-FCCC-445B-A128-705DF85291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5636" y="1923891"/>
            <a:ext cx="1032886"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Clapping Hands Clip Art">
            <a:extLst>
              <a:ext uri="{FF2B5EF4-FFF2-40B4-BE49-F238E27FC236}">
                <a16:creationId xmlns:a16="http://schemas.microsoft.com/office/drawing/2014/main" id="{3CC70577-0840-4369-B398-5F4ACA8BD8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1952" y="1923891"/>
            <a:ext cx="1032886"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Clapping Hands Clip Art">
            <a:extLst>
              <a:ext uri="{FF2B5EF4-FFF2-40B4-BE49-F238E27FC236}">
                <a16:creationId xmlns:a16="http://schemas.microsoft.com/office/drawing/2014/main" id="{FD6CEFF6-94F7-43BF-9B4C-0ADD1DFA7E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2624" y="3855927"/>
            <a:ext cx="1032886"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Clapping Hands Clip Art">
            <a:extLst>
              <a:ext uri="{FF2B5EF4-FFF2-40B4-BE49-F238E27FC236}">
                <a16:creationId xmlns:a16="http://schemas.microsoft.com/office/drawing/2014/main" id="{7066A548-0E92-4537-993A-DD5D84D8C5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584" y="1923891"/>
            <a:ext cx="1032886"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Clapping Hands Clip Art">
            <a:extLst>
              <a:ext uri="{FF2B5EF4-FFF2-40B4-BE49-F238E27FC236}">
                <a16:creationId xmlns:a16="http://schemas.microsoft.com/office/drawing/2014/main" id="{0FF7A0D6-79CE-4E20-9112-269CE4980F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8268" y="1923891"/>
            <a:ext cx="1032886"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Clapping Hands Clip Art">
            <a:extLst>
              <a:ext uri="{FF2B5EF4-FFF2-40B4-BE49-F238E27FC236}">
                <a16:creationId xmlns:a16="http://schemas.microsoft.com/office/drawing/2014/main" id="{849F6B69-24EA-4790-82E4-C6CDF4BD46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584" y="3855927"/>
            <a:ext cx="1032886"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Clapping Hands Clip Art">
            <a:extLst>
              <a:ext uri="{FF2B5EF4-FFF2-40B4-BE49-F238E27FC236}">
                <a16:creationId xmlns:a16="http://schemas.microsoft.com/office/drawing/2014/main" id="{D67D1DD0-BA9F-4CBC-BBC1-2E808374EC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1280" y="3855927"/>
            <a:ext cx="1032886" cy="1080000"/>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309B6860-E011-496E-AA03-E43CB6A82CE5}"/>
              </a:ext>
            </a:extLst>
          </p:cNvPr>
          <p:cNvSpPr/>
          <p:nvPr/>
        </p:nvSpPr>
        <p:spPr>
          <a:xfrm>
            <a:off x="305369" y="1928921"/>
            <a:ext cx="1260000" cy="1260000"/>
          </a:xfrm>
          <a:prstGeom prst="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200" b="1" dirty="0">
                <a:solidFill>
                  <a:schemeClr val="bg1"/>
                </a:solidFill>
              </a:rPr>
              <a:t>H</a:t>
            </a:r>
          </a:p>
        </p:txBody>
      </p:sp>
      <p:sp>
        <p:nvSpPr>
          <p:cNvPr id="48" name="Rectangle 47">
            <a:extLst>
              <a:ext uri="{FF2B5EF4-FFF2-40B4-BE49-F238E27FC236}">
                <a16:creationId xmlns:a16="http://schemas.microsoft.com/office/drawing/2014/main" id="{7BA493B4-CCD5-411C-8972-C4B3FFEC0200}"/>
              </a:ext>
            </a:extLst>
          </p:cNvPr>
          <p:cNvSpPr/>
          <p:nvPr/>
        </p:nvSpPr>
        <p:spPr>
          <a:xfrm>
            <a:off x="1773268" y="1915428"/>
            <a:ext cx="1260000" cy="1260000"/>
          </a:xfrm>
          <a:prstGeom prst="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200" b="1" dirty="0">
                <a:solidFill>
                  <a:schemeClr val="bg1"/>
                </a:solidFill>
              </a:rPr>
              <a:t>L</a:t>
            </a:r>
          </a:p>
        </p:txBody>
      </p:sp>
      <p:sp>
        <p:nvSpPr>
          <p:cNvPr id="49" name="Rectangle 48">
            <a:extLst>
              <a:ext uri="{FF2B5EF4-FFF2-40B4-BE49-F238E27FC236}">
                <a16:creationId xmlns:a16="http://schemas.microsoft.com/office/drawing/2014/main" id="{AECDB583-19F4-40B1-9061-B9498EFFB89F}"/>
              </a:ext>
            </a:extLst>
          </p:cNvPr>
          <p:cNvSpPr/>
          <p:nvPr/>
        </p:nvSpPr>
        <p:spPr>
          <a:xfrm>
            <a:off x="3185202" y="1929081"/>
            <a:ext cx="1260000" cy="1260000"/>
          </a:xfrm>
          <a:prstGeom prst="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200" b="1" dirty="0">
                <a:solidFill>
                  <a:schemeClr val="bg1"/>
                </a:solidFill>
              </a:rPr>
              <a:t>D</a:t>
            </a:r>
          </a:p>
        </p:txBody>
      </p:sp>
      <p:sp>
        <p:nvSpPr>
          <p:cNvPr id="50" name="Rectangle 49">
            <a:extLst>
              <a:ext uri="{FF2B5EF4-FFF2-40B4-BE49-F238E27FC236}">
                <a16:creationId xmlns:a16="http://schemas.microsoft.com/office/drawing/2014/main" id="{2AC820A7-0DBF-4860-9936-0D7ABF49DD83}"/>
              </a:ext>
            </a:extLst>
          </p:cNvPr>
          <p:cNvSpPr/>
          <p:nvPr/>
        </p:nvSpPr>
        <p:spPr>
          <a:xfrm>
            <a:off x="273047" y="3812279"/>
            <a:ext cx="1260000" cy="1260000"/>
          </a:xfrm>
          <a:prstGeom prst="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200" b="1" dirty="0">
                <a:solidFill>
                  <a:schemeClr val="bg1"/>
                </a:solidFill>
              </a:rPr>
              <a:t>C</a:t>
            </a:r>
          </a:p>
        </p:txBody>
      </p:sp>
      <p:sp>
        <p:nvSpPr>
          <p:cNvPr id="51" name="Rectangle 50">
            <a:extLst>
              <a:ext uri="{FF2B5EF4-FFF2-40B4-BE49-F238E27FC236}">
                <a16:creationId xmlns:a16="http://schemas.microsoft.com/office/drawing/2014/main" id="{9B8A05D2-AB1E-46E5-94D0-D9FBD8EFBF21}"/>
              </a:ext>
            </a:extLst>
          </p:cNvPr>
          <p:cNvSpPr/>
          <p:nvPr/>
        </p:nvSpPr>
        <p:spPr>
          <a:xfrm>
            <a:off x="1773268" y="3812279"/>
            <a:ext cx="1260000" cy="1260000"/>
          </a:xfrm>
          <a:prstGeom prst="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200" b="1" dirty="0">
                <a:solidFill>
                  <a:schemeClr val="bg1"/>
                </a:solidFill>
              </a:rPr>
              <a:t>P</a:t>
            </a:r>
          </a:p>
        </p:txBody>
      </p:sp>
      <p:sp>
        <p:nvSpPr>
          <p:cNvPr id="53" name="Rectangle 52">
            <a:extLst>
              <a:ext uri="{FF2B5EF4-FFF2-40B4-BE49-F238E27FC236}">
                <a16:creationId xmlns:a16="http://schemas.microsoft.com/office/drawing/2014/main" id="{416C397B-FE97-420B-B86F-EDD83E11E324}"/>
              </a:ext>
            </a:extLst>
          </p:cNvPr>
          <p:cNvSpPr/>
          <p:nvPr/>
        </p:nvSpPr>
        <p:spPr>
          <a:xfrm>
            <a:off x="4598334" y="1919000"/>
            <a:ext cx="1260000" cy="1260000"/>
          </a:xfrm>
          <a:prstGeom prst="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200" b="1" dirty="0">
                <a:solidFill>
                  <a:schemeClr val="bg1"/>
                </a:solidFill>
              </a:rPr>
              <a:t>Q</a:t>
            </a:r>
          </a:p>
        </p:txBody>
      </p:sp>
      <p:pic>
        <p:nvPicPr>
          <p:cNvPr id="56" name="Picture 12" descr="Clapping Hands Clip Art">
            <a:extLst>
              <a:ext uri="{FF2B5EF4-FFF2-40B4-BE49-F238E27FC236}">
                <a16:creationId xmlns:a16="http://schemas.microsoft.com/office/drawing/2014/main" id="{F2DD0D79-872D-4C20-BE70-53F9207BE5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1952" y="3855927"/>
            <a:ext cx="1032886"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ree Grocery Shopping Images, Download Free Clip Art, Free Clip ...">
            <a:extLst>
              <a:ext uri="{FF2B5EF4-FFF2-40B4-BE49-F238E27FC236}">
                <a16:creationId xmlns:a16="http://schemas.microsoft.com/office/drawing/2014/main" id="{9315768C-6BB7-4AB9-B0B7-5E2A2D1AB6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22790" y="1996279"/>
            <a:ext cx="1049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grey hair clip art - Clip Art Library">
            <a:extLst>
              <a:ext uri="{FF2B5EF4-FFF2-40B4-BE49-F238E27FC236}">
                <a16:creationId xmlns:a16="http://schemas.microsoft.com/office/drawing/2014/main" id="{3CBF28EF-9493-4B3E-A367-A1B66FC90E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6094" y="2001798"/>
            <a:ext cx="1060000" cy="1080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76B3C0B-21D6-47C9-94B3-9AE8DD9AF634}"/>
              </a:ext>
            </a:extLst>
          </p:cNvPr>
          <p:cNvGrpSpPr/>
          <p:nvPr/>
        </p:nvGrpSpPr>
        <p:grpSpPr>
          <a:xfrm>
            <a:off x="7775422" y="1980012"/>
            <a:ext cx="1080000" cy="1098802"/>
            <a:chOff x="7775422" y="1980012"/>
            <a:chExt cx="1080000" cy="1098802"/>
          </a:xfrm>
        </p:grpSpPr>
        <p:pic>
          <p:nvPicPr>
            <p:cNvPr id="11288" name="Picture 24" descr="Clothes line Laundry room Silhouette - Silhouette png download ...">
              <a:extLst>
                <a:ext uri="{FF2B5EF4-FFF2-40B4-BE49-F238E27FC236}">
                  <a16:creationId xmlns:a16="http://schemas.microsoft.com/office/drawing/2014/main" id="{ED4D0510-D4DF-4A77-9993-7F99039F290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5422" y="1980012"/>
              <a:ext cx="1080000" cy="53451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4" descr="Clothes line Laundry room Silhouette - Silhouette png download ...">
              <a:extLst>
                <a:ext uri="{FF2B5EF4-FFF2-40B4-BE49-F238E27FC236}">
                  <a16:creationId xmlns:a16="http://schemas.microsoft.com/office/drawing/2014/main" id="{BFD6C178-4E96-4C45-B449-00FE9EB741D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5422" y="2272469"/>
              <a:ext cx="1080000" cy="53451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4" descr="Clothes line Laundry room Silhouette - Silhouette png download ...">
              <a:extLst>
                <a:ext uri="{FF2B5EF4-FFF2-40B4-BE49-F238E27FC236}">
                  <a16:creationId xmlns:a16="http://schemas.microsoft.com/office/drawing/2014/main" id="{25357C21-1482-4E42-9275-CA7B7E132C0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5422" y="2544299"/>
              <a:ext cx="1080000" cy="534515"/>
            </a:xfrm>
            <a:prstGeom prst="rect">
              <a:avLst/>
            </a:prstGeom>
            <a:noFill/>
            <a:extLst>
              <a:ext uri="{909E8E84-426E-40DD-AFC4-6F175D3DCCD1}">
                <a14:hiddenFill xmlns:a14="http://schemas.microsoft.com/office/drawing/2010/main">
                  <a:solidFill>
                    <a:srgbClr val="FFFFFF"/>
                  </a:solidFill>
                </a14:hiddenFill>
              </a:ext>
            </a:extLst>
          </p:spPr>
        </p:pic>
      </p:grpSp>
      <p:pic>
        <p:nvPicPr>
          <p:cNvPr id="11292" name="Picture 28" descr="Free Transparent Fruit Cliparts, Download Free Clip Art, Free Clip ...">
            <a:extLst>
              <a:ext uri="{FF2B5EF4-FFF2-40B4-BE49-F238E27FC236}">
                <a16:creationId xmlns:a16="http://schemas.microsoft.com/office/drawing/2014/main" id="{441BE9FE-3A2E-44B1-9AA0-BAE4A9272CB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96094" y="3912049"/>
            <a:ext cx="1080000" cy="939600"/>
          </a:xfrm>
          <a:prstGeom prst="rect">
            <a:avLst/>
          </a:prstGeom>
          <a:noFill/>
          <a:extLst>
            <a:ext uri="{909E8E84-426E-40DD-AFC4-6F175D3DCCD1}">
              <a14:hiddenFill xmlns:a14="http://schemas.microsoft.com/office/drawing/2010/main">
                <a:solidFill>
                  <a:srgbClr val="FFFFFF"/>
                </a:solidFill>
              </a14:hiddenFill>
            </a:ext>
          </a:extLst>
        </p:spPr>
      </p:pic>
      <p:pic>
        <p:nvPicPr>
          <p:cNvPr id="11294" name="Picture 30" descr="Free Cliparts Twelve, Download Free Clip Art, Free Clip Art on ...">
            <a:extLst>
              <a:ext uri="{FF2B5EF4-FFF2-40B4-BE49-F238E27FC236}">
                <a16:creationId xmlns:a16="http://schemas.microsoft.com/office/drawing/2014/main" id="{0E356243-1F9F-47F4-BF07-B539350D81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51738" y="2106037"/>
            <a:ext cx="1080000" cy="865455"/>
          </a:xfrm>
          <a:prstGeom prst="rect">
            <a:avLst/>
          </a:prstGeom>
          <a:noFill/>
          <a:extLst>
            <a:ext uri="{909E8E84-426E-40DD-AFC4-6F175D3DCCD1}">
              <a14:hiddenFill xmlns:a14="http://schemas.microsoft.com/office/drawing/2010/main">
                <a:solidFill>
                  <a:srgbClr val="FFFFFF"/>
                </a:solidFill>
              </a14:hiddenFill>
            </a:ext>
          </a:extLst>
        </p:spPr>
      </p:pic>
      <p:pic>
        <p:nvPicPr>
          <p:cNvPr id="11298" name="Picture 34" descr="Free People Speaking Cliparts, Download Free Clip Art, Free Clip ...">
            <a:extLst>
              <a:ext uri="{FF2B5EF4-FFF2-40B4-BE49-F238E27FC236}">
                <a16:creationId xmlns:a16="http://schemas.microsoft.com/office/drawing/2014/main" id="{EB71F14C-CC99-49A0-A7AA-694BF7D345D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51738" y="3871110"/>
            <a:ext cx="1080000" cy="932560"/>
          </a:xfrm>
          <a:prstGeom prst="rect">
            <a:avLst/>
          </a:prstGeom>
          <a:noFill/>
          <a:extLst>
            <a:ext uri="{909E8E84-426E-40DD-AFC4-6F175D3DCCD1}">
              <a14:hiddenFill xmlns:a14="http://schemas.microsoft.com/office/drawing/2010/main">
                <a:solidFill>
                  <a:srgbClr val="FFFFFF"/>
                </a:solidFill>
              </a14:hiddenFill>
            </a:ext>
          </a:extLst>
        </p:spPr>
      </p:pic>
      <p:pic>
        <p:nvPicPr>
          <p:cNvPr id="11300" name="Picture 36" descr="Little Girl Reading A Book Clip Art - Girl Reading Clipart - Clip ...">
            <a:extLst>
              <a:ext uri="{FF2B5EF4-FFF2-40B4-BE49-F238E27FC236}">
                <a16:creationId xmlns:a16="http://schemas.microsoft.com/office/drawing/2014/main" id="{97CD3A7A-3F50-42C1-B8B3-78907DBFAAD5}"/>
              </a:ext>
            </a:extLst>
          </p:cNvPr>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622790" y="3956825"/>
            <a:ext cx="1080000" cy="753366"/>
          </a:xfrm>
          <a:prstGeom prst="rect">
            <a:avLst/>
          </a:prstGeom>
          <a:noFill/>
          <a:extLst>
            <a:ext uri="{909E8E84-426E-40DD-AFC4-6F175D3DCCD1}">
              <a14:hiddenFill xmlns:a14="http://schemas.microsoft.com/office/drawing/2010/main">
                <a:solidFill>
                  <a:srgbClr val="FFFFFF"/>
                </a:solidFill>
              </a14:hiddenFill>
            </a:ext>
          </a:extLst>
        </p:spPr>
      </p:pic>
      <p:pic>
        <p:nvPicPr>
          <p:cNvPr id="11304" name="Picture 40" descr="four clipart - Clip Art Library">
            <a:extLst>
              <a:ext uri="{FF2B5EF4-FFF2-40B4-BE49-F238E27FC236}">
                <a16:creationId xmlns:a16="http://schemas.microsoft.com/office/drawing/2014/main" id="{6D0D7D20-5EF4-4FD8-9115-E609B77064C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25142" y="3855927"/>
            <a:ext cx="812709" cy="1080000"/>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790E9801-794B-4F10-9177-284D9118E653}"/>
              </a:ext>
            </a:extLst>
          </p:cNvPr>
          <p:cNvSpPr/>
          <p:nvPr/>
        </p:nvSpPr>
        <p:spPr>
          <a:xfrm>
            <a:off x="3177662" y="3812279"/>
            <a:ext cx="1260000" cy="1260000"/>
          </a:xfrm>
          <a:prstGeom prst="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200" b="1" dirty="0">
                <a:solidFill>
                  <a:schemeClr val="bg1"/>
                </a:solidFill>
              </a:rPr>
              <a:t>F</a:t>
            </a:r>
          </a:p>
        </p:txBody>
      </p:sp>
      <p:sp>
        <p:nvSpPr>
          <p:cNvPr id="55" name="Rectangle 54">
            <a:extLst>
              <a:ext uri="{FF2B5EF4-FFF2-40B4-BE49-F238E27FC236}">
                <a16:creationId xmlns:a16="http://schemas.microsoft.com/office/drawing/2014/main" id="{01A01275-1BEB-4EB8-A41D-A19F34E846D8}"/>
              </a:ext>
            </a:extLst>
          </p:cNvPr>
          <p:cNvSpPr/>
          <p:nvPr/>
        </p:nvSpPr>
        <p:spPr>
          <a:xfrm>
            <a:off x="4598334" y="3812279"/>
            <a:ext cx="1260000" cy="1260000"/>
          </a:xfrm>
          <a:prstGeom prst="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200" b="1" dirty="0">
                <a:solidFill>
                  <a:schemeClr val="bg1"/>
                </a:solidFill>
              </a:rPr>
              <a:t>V</a:t>
            </a:r>
          </a:p>
        </p:txBody>
      </p:sp>
      <p:sp>
        <p:nvSpPr>
          <p:cNvPr id="38" name="Rectangle 37">
            <a:extLst>
              <a:ext uri="{FF2B5EF4-FFF2-40B4-BE49-F238E27FC236}">
                <a16:creationId xmlns:a16="http://schemas.microsoft.com/office/drawing/2014/main" id="{3BAAD428-BAE6-4C11-9993-AE3AB1DEAA31}"/>
              </a:ext>
            </a:extLst>
          </p:cNvPr>
          <p:cNvSpPr/>
          <p:nvPr/>
        </p:nvSpPr>
        <p:spPr>
          <a:xfrm>
            <a:off x="6251830" y="1937420"/>
            <a:ext cx="1260000" cy="1260000"/>
          </a:xfrm>
          <a:prstGeom prst="rect">
            <a:avLst/>
          </a:prstGeom>
          <a:solidFill>
            <a:srgbClr val="EE6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200" b="1" dirty="0">
                <a:solidFill>
                  <a:schemeClr val="bg1"/>
                </a:solidFill>
              </a:rPr>
              <a:t>1</a:t>
            </a:r>
          </a:p>
        </p:txBody>
      </p:sp>
      <p:sp>
        <p:nvSpPr>
          <p:cNvPr id="39" name="Rectangle 38">
            <a:extLst>
              <a:ext uri="{FF2B5EF4-FFF2-40B4-BE49-F238E27FC236}">
                <a16:creationId xmlns:a16="http://schemas.microsoft.com/office/drawing/2014/main" id="{89C6D142-4C48-4CA9-B734-F6036D06B4AC}"/>
              </a:ext>
            </a:extLst>
          </p:cNvPr>
          <p:cNvSpPr/>
          <p:nvPr/>
        </p:nvSpPr>
        <p:spPr>
          <a:xfrm>
            <a:off x="7681175" y="1937420"/>
            <a:ext cx="1260000" cy="1260000"/>
          </a:xfrm>
          <a:prstGeom prst="rect">
            <a:avLst/>
          </a:prstGeom>
          <a:solidFill>
            <a:srgbClr val="EE6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200" b="1" dirty="0">
                <a:solidFill>
                  <a:schemeClr val="bg1"/>
                </a:solidFill>
              </a:rPr>
              <a:t>2</a:t>
            </a:r>
          </a:p>
        </p:txBody>
      </p:sp>
      <p:sp>
        <p:nvSpPr>
          <p:cNvPr id="40" name="Rectangle 39">
            <a:extLst>
              <a:ext uri="{FF2B5EF4-FFF2-40B4-BE49-F238E27FC236}">
                <a16:creationId xmlns:a16="http://schemas.microsoft.com/office/drawing/2014/main" id="{C06EDCE8-6ED2-44A5-82BF-A65E2F7E08BA}"/>
              </a:ext>
            </a:extLst>
          </p:cNvPr>
          <p:cNvSpPr/>
          <p:nvPr/>
        </p:nvSpPr>
        <p:spPr>
          <a:xfrm>
            <a:off x="9091286" y="1931740"/>
            <a:ext cx="1260000" cy="1260000"/>
          </a:xfrm>
          <a:prstGeom prst="rect">
            <a:avLst/>
          </a:prstGeom>
          <a:solidFill>
            <a:srgbClr val="EE6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200" b="1" dirty="0">
                <a:solidFill>
                  <a:schemeClr val="bg1"/>
                </a:solidFill>
              </a:rPr>
              <a:t>3</a:t>
            </a:r>
          </a:p>
        </p:txBody>
      </p:sp>
      <p:sp>
        <p:nvSpPr>
          <p:cNvPr id="41" name="Rectangle 40">
            <a:extLst>
              <a:ext uri="{FF2B5EF4-FFF2-40B4-BE49-F238E27FC236}">
                <a16:creationId xmlns:a16="http://schemas.microsoft.com/office/drawing/2014/main" id="{6DF4915F-3FC1-4550-9783-0F5D18C0111D}"/>
              </a:ext>
            </a:extLst>
          </p:cNvPr>
          <p:cNvSpPr/>
          <p:nvPr/>
        </p:nvSpPr>
        <p:spPr>
          <a:xfrm>
            <a:off x="6250219" y="3813530"/>
            <a:ext cx="1260000" cy="1260000"/>
          </a:xfrm>
          <a:prstGeom prst="rect">
            <a:avLst/>
          </a:prstGeom>
          <a:solidFill>
            <a:srgbClr val="EE6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200" b="1" dirty="0">
                <a:solidFill>
                  <a:schemeClr val="bg1"/>
                </a:solidFill>
              </a:rPr>
              <a:t>5</a:t>
            </a:r>
          </a:p>
        </p:txBody>
      </p:sp>
      <p:sp>
        <p:nvSpPr>
          <p:cNvPr id="42" name="Rectangle 41">
            <a:extLst>
              <a:ext uri="{FF2B5EF4-FFF2-40B4-BE49-F238E27FC236}">
                <a16:creationId xmlns:a16="http://schemas.microsoft.com/office/drawing/2014/main" id="{3BBC0A45-AD3B-44EA-97EA-58A806E874F0}"/>
              </a:ext>
            </a:extLst>
          </p:cNvPr>
          <p:cNvSpPr/>
          <p:nvPr/>
        </p:nvSpPr>
        <p:spPr>
          <a:xfrm>
            <a:off x="7667791" y="3814558"/>
            <a:ext cx="1260000" cy="1260000"/>
          </a:xfrm>
          <a:prstGeom prst="rect">
            <a:avLst/>
          </a:prstGeom>
          <a:solidFill>
            <a:srgbClr val="EE6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200" b="1" dirty="0">
                <a:solidFill>
                  <a:schemeClr val="bg1"/>
                </a:solidFill>
              </a:rPr>
              <a:t>6</a:t>
            </a:r>
          </a:p>
        </p:txBody>
      </p:sp>
      <p:sp>
        <p:nvSpPr>
          <p:cNvPr id="43" name="Rectangle 42">
            <a:extLst>
              <a:ext uri="{FF2B5EF4-FFF2-40B4-BE49-F238E27FC236}">
                <a16:creationId xmlns:a16="http://schemas.microsoft.com/office/drawing/2014/main" id="{D6AC3756-0EB6-4F55-96E6-5DC57E8F3D27}"/>
              </a:ext>
            </a:extLst>
          </p:cNvPr>
          <p:cNvSpPr/>
          <p:nvPr/>
        </p:nvSpPr>
        <p:spPr>
          <a:xfrm>
            <a:off x="9110520" y="3814558"/>
            <a:ext cx="1260000" cy="1260000"/>
          </a:xfrm>
          <a:prstGeom prst="rect">
            <a:avLst/>
          </a:prstGeom>
          <a:solidFill>
            <a:srgbClr val="EE6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200" b="1" dirty="0">
                <a:solidFill>
                  <a:schemeClr val="bg1"/>
                </a:solidFill>
              </a:rPr>
              <a:t>7</a:t>
            </a:r>
          </a:p>
        </p:txBody>
      </p:sp>
      <p:sp>
        <p:nvSpPr>
          <p:cNvPr id="44" name="Rectangle 43">
            <a:extLst>
              <a:ext uri="{FF2B5EF4-FFF2-40B4-BE49-F238E27FC236}">
                <a16:creationId xmlns:a16="http://schemas.microsoft.com/office/drawing/2014/main" id="{089E5276-B1BE-4D94-8633-FF7B5EAF1328}"/>
              </a:ext>
            </a:extLst>
          </p:cNvPr>
          <p:cNvSpPr/>
          <p:nvPr/>
        </p:nvSpPr>
        <p:spPr>
          <a:xfrm>
            <a:off x="10542861" y="1931740"/>
            <a:ext cx="1260000" cy="1260000"/>
          </a:xfrm>
          <a:prstGeom prst="rect">
            <a:avLst/>
          </a:prstGeom>
          <a:solidFill>
            <a:srgbClr val="EE6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200" b="1" dirty="0">
                <a:solidFill>
                  <a:schemeClr val="bg1"/>
                </a:solidFill>
              </a:rPr>
              <a:t>4</a:t>
            </a:r>
          </a:p>
        </p:txBody>
      </p:sp>
      <p:sp>
        <p:nvSpPr>
          <p:cNvPr id="46" name="Rectangle 45">
            <a:extLst>
              <a:ext uri="{FF2B5EF4-FFF2-40B4-BE49-F238E27FC236}">
                <a16:creationId xmlns:a16="http://schemas.microsoft.com/office/drawing/2014/main" id="{937D5116-09CD-4F1E-B803-43C60D4300CD}"/>
              </a:ext>
            </a:extLst>
          </p:cNvPr>
          <p:cNvSpPr/>
          <p:nvPr/>
        </p:nvSpPr>
        <p:spPr>
          <a:xfrm>
            <a:off x="10554670" y="3812279"/>
            <a:ext cx="1260000" cy="1260000"/>
          </a:xfrm>
          <a:prstGeom prst="rect">
            <a:avLst/>
          </a:prstGeom>
          <a:solidFill>
            <a:srgbClr val="EE6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200" b="1" dirty="0">
                <a:solidFill>
                  <a:schemeClr val="bg1"/>
                </a:solidFill>
              </a:rPr>
              <a:t>8</a:t>
            </a:r>
          </a:p>
        </p:txBody>
      </p:sp>
    </p:spTree>
    <p:extLst>
      <p:ext uri="{BB962C8B-B14F-4D97-AF65-F5344CB8AC3E}">
        <p14:creationId xmlns:p14="http://schemas.microsoft.com/office/powerpoint/2010/main" val="258042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0"/>
                                        </p:tgtEl>
                                      </p:cBhvr>
                                    </p:animEffect>
                                    <p:set>
                                      <p:cBhvr>
                                        <p:cTn id="1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1"/>
                                        </p:tgtEl>
                                      </p:cBhvr>
                                    </p:animEffect>
                                    <p:set>
                                      <p:cBhvr>
                                        <p:cTn id="1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2"/>
                                        </p:tgtEl>
                                      </p:cBhvr>
                                    </p:animEffect>
                                    <p:set>
                                      <p:cBhvr>
                                        <p:cTn id="2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6" restart="whenNotActive" fill="hold" evtFilter="cancelBubble" nodeType="interactiveSeq">
                <p:stCondLst>
                  <p:cond evt="onClick" delay="0">
                    <p:tgtEl>
                      <p:spTgt spid="4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3"/>
                                        </p:tgtEl>
                                      </p:cBhvr>
                                    </p:animEffect>
                                    <p:set>
                                      <p:cBhvr>
                                        <p:cTn id="3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4"/>
                                        </p:tgtEl>
                                      </p:cBhvr>
                                    </p:animEffect>
                                    <p:set>
                                      <p:cBhvr>
                                        <p:cTn id="3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8" restart="whenNotActive" fill="hold" evtFilter="cancelBubble" nodeType="interactiveSeq">
                <p:stCondLst>
                  <p:cond evt="onClick" delay="0">
                    <p:tgtEl>
                      <p:spTgt spid="4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4" restart="whenNotActive" fill="hold" evtFilter="cancelBubble" nodeType="interactiveSeq">
                <p:stCondLst>
                  <p:cond evt="onClick" delay="0">
                    <p:tgtEl>
                      <p:spTgt spid="4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7"/>
                                        </p:tgtEl>
                                      </p:cBhvr>
                                    </p:animEffect>
                                    <p:set>
                                      <p:cBhvr>
                                        <p:cTn id="4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0" restart="whenNotActive" fill="hold" evtFilter="cancelBubble" nodeType="interactiveSeq">
                <p:stCondLst>
                  <p:cond evt="onClick" delay="0">
                    <p:tgtEl>
                      <p:spTgt spid="4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48"/>
                                        </p:tgtEl>
                                      </p:cBhvr>
                                    </p:animEffect>
                                    <p:set>
                                      <p:cBhvr>
                                        <p:cTn id="55"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56" restart="whenNotActive" fill="hold" evtFilter="cancelBubble" nodeType="interactiveSeq">
                <p:stCondLst>
                  <p:cond evt="onClick" delay="0">
                    <p:tgtEl>
                      <p:spTgt spid="4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49"/>
                                        </p:tgtEl>
                                      </p:cBhvr>
                                    </p:animEffect>
                                    <p:set>
                                      <p:cBhvr>
                                        <p:cTn id="6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62" restart="whenNotActive" fill="hold" evtFilter="cancelBubble" nodeType="interactiveSeq">
                <p:stCondLst>
                  <p:cond evt="onClick" delay="0">
                    <p:tgtEl>
                      <p:spTgt spid="5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50"/>
                                        </p:tgtEl>
                                      </p:cBhvr>
                                    </p:animEffect>
                                    <p:set>
                                      <p:cBhvr>
                                        <p:cTn id="67"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68" restart="whenNotActive" fill="hold" evtFilter="cancelBubble" nodeType="interactiveSeq">
                <p:stCondLst>
                  <p:cond evt="onClick" delay="0">
                    <p:tgtEl>
                      <p:spTgt spid="5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51"/>
                                        </p:tgtEl>
                                      </p:cBhvr>
                                    </p:animEffect>
                                    <p:set>
                                      <p:cBhvr>
                                        <p:cTn id="73"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74" restart="whenNotActive" fill="hold" evtFilter="cancelBubble" nodeType="interactiveSeq">
                <p:stCondLst>
                  <p:cond evt="onClick" delay="0">
                    <p:tgtEl>
                      <p:spTgt spid="52"/>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52"/>
                                        </p:tgtEl>
                                      </p:cBhvr>
                                    </p:animEffect>
                                    <p:set>
                                      <p:cBhvr>
                                        <p:cTn id="7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0" restart="whenNotActive" fill="hold" evtFilter="cancelBubble" nodeType="interactiveSeq">
                <p:stCondLst>
                  <p:cond evt="onClick" delay="0">
                    <p:tgtEl>
                      <p:spTgt spid="53"/>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3"/>
                                        </p:tgtEl>
                                      </p:cBhvr>
                                    </p:animEffect>
                                    <p:set>
                                      <p:cBhvr>
                                        <p:cTn id="85"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86" restart="whenNotActive" fill="hold" evtFilter="cancelBubble" nodeType="interactiveSeq">
                <p:stCondLst>
                  <p:cond evt="onClick" delay="0">
                    <p:tgtEl>
                      <p:spTgt spid="55"/>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5"/>
                                        </p:tgtEl>
                                      </p:cBhvr>
                                    </p:animEffect>
                                    <p:set>
                                      <p:cBhvr>
                                        <p:cTn id="9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2" restart="whenNotActive" fill="hold" evtFilter="cancelBubble" nodeType="interactiveSeq">
                <p:stCondLst>
                  <p:cond evt="onClick" delay="0">
                    <p:tgtEl>
                      <p:spTgt spid="39"/>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39"/>
                                        </p:tgtEl>
                                      </p:cBhvr>
                                    </p:animEffect>
                                    <p:set>
                                      <p:cBhvr>
                                        <p:cTn id="9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8" restart="whenNotActive" fill="hold" evtFilter="cancelBubble" nodeType="interactiveSeq">
                <p:stCondLst>
                  <p:cond evt="onClick" delay="0">
                    <p:tgtEl>
                      <p:spTgt spid="11294"/>
                    </p:tgtEl>
                  </p:cond>
                </p:stCondLst>
                <p:endSync evt="end" delay="0">
                  <p:rtn val="all"/>
                </p:endSync>
                <p:childTnLst>
                  <p:par>
                    <p:cTn id="99" fill="hold">
                      <p:stCondLst>
                        <p:cond delay="0"/>
                      </p:stCondLst>
                      <p:childTnLst>
                        <p:par>
                          <p:cTn id="100" fill="hold">
                            <p:stCondLst>
                              <p:cond delay="0"/>
                            </p:stCondLst>
                            <p:childTnLst>
                              <p:par>
                                <p:cTn id="101" presetID="10" presetClass="entr" presetSubtype="0" fill="hold" grpId="1" nodeType="click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fade">
                                      <p:cBhvr>
                                        <p:cTn id="103" dur="500"/>
                                        <p:tgtEl>
                                          <p:spTgt spid="38"/>
                                        </p:tgtEl>
                                      </p:cBhvr>
                                    </p:animEffect>
                                  </p:childTnLst>
                                </p:cTn>
                              </p:par>
                            </p:childTnLst>
                          </p:cTn>
                        </p:par>
                      </p:childTnLst>
                    </p:cTn>
                  </p:par>
                </p:childTnLst>
              </p:cTn>
              <p:nextCondLst>
                <p:cond evt="onClick" delay="0">
                  <p:tgtEl>
                    <p:spTgt spid="11294"/>
                  </p:tgtEl>
                </p:cond>
              </p:nextCondLst>
            </p:seq>
            <p:seq concurrent="1" nextAc="seek">
              <p:cTn id="104" restart="whenNotActive" fill="hold" evtFilter="cancelBubble" nodeType="interactiveSeq">
                <p:stCondLst>
                  <p:cond evt="onClick" delay="0">
                    <p:tgtEl>
                      <p:spTgt spid="2"/>
                    </p:tgtEl>
                  </p:cond>
                </p:stCondLst>
                <p:endSync evt="end" delay="0">
                  <p:rtn val="all"/>
                </p:endSync>
                <p:childTnLst>
                  <p:par>
                    <p:cTn id="105" fill="hold">
                      <p:stCondLst>
                        <p:cond delay="0"/>
                      </p:stCondLst>
                      <p:childTnLst>
                        <p:par>
                          <p:cTn id="106" fill="hold">
                            <p:stCondLst>
                              <p:cond delay="0"/>
                            </p:stCondLst>
                            <p:childTnLst>
                              <p:par>
                                <p:cTn id="107" presetID="10" presetClass="entr" presetSubtype="0" fill="hold" grpId="1" nodeType="click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fade">
                                      <p:cBhvr>
                                        <p:cTn id="109" dur="500"/>
                                        <p:tgtEl>
                                          <p:spTgt spid="39"/>
                                        </p:tgtEl>
                                      </p:cBhvr>
                                    </p:animEffec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11268"/>
                    </p:tgtEl>
                  </p:cond>
                </p:stCondLst>
                <p:endSync evt="end" delay="0">
                  <p:rtn val="all"/>
                </p:endSync>
                <p:childTnLst>
                  <p:par>
                    <p:cTn id="111" fill="hold">
                      <p:stCondLst>
                        <p:cond delay="0"/>
                      </p:stCondLst>
                      <p:childTnLst>
                        <p:par>
                          <p:cTn id="112" fill="hold">
                            <p:stCondLst>
                              <p:cond delay="0"/>
                            </p:stCondLst>
                            <p:childTnLst>
                              <p:par>
                                <p:cTn id="113" presetID="10" presetClass="entr" presetSubtype="0" fill="hold" grpId="1" nodeType="clickEffect">
                                  <p:stCondLst>
                                    <p:cond delay="0"/>
                                  </p:stCondLst>
                                  <p:childTnLst>
                                    <p:set>
                                      <p:cBhvr>
                                        <p:cTn id="114" dur="1" fill="hold">
                                          <p:stCondLst>
                                            <p:cond delay="0"/>
                                          </p:stCondLst>
                                        </p:cTn>
                                        <p:tgtEl>
                                          <p:spTgt spid="40"/>
                                        </p:tgtEl>
                                        <p:attrNameLst>
                                          <p:attrName>style.visibility</p:attrName>
                                        </p:attrNameLst>
                                      </p:cBhvr>
                                      <p:to>
                                        <p:strVal val="visible"/>
                                      </p:to>
                                    </p:set>
                                    <p:animEffect transition="in" filter="fade">
                                      <p:cBhvr>
                                        <p:cTn id="115" dur="500"/>
                                        <p:tgtEl>
                                          <p:spTgt spid="40"/>
                                        </p:tgtEl>
                                      </p:cBhvr>
                                    </p:animEffect>
                                  </p:childTnLst>
                                </p:cTn>
                              </p:par>
                            </p:childTnLst>
                          </p:cTn>
                        </p:par>
                      </p:childTnLst>
                    </p:cTn>
                  </p:par>
                </p:childTnLst>
              </p:cTn>
              <p:nextCondLst>
                <p:cond evt="onClick" delay="0">
                  <p:tgtEl>
                    <p:spTgt spid="11268"/>
                  </p:tgtEl>
                </p:cond>
              </p:nextCondLst>
            </p:seq>
            <p:seq concurrent="1" nextAc="seek">
              <p:cTn id="116" restart="whenNotActive" fill="hold" evtFilter="cancelBubble" nodeType="interactiveSeq">
                <p:stCondLst>
                  <p:cond evt="onClick" delay="0">
                    <p:tgtEl>
                      <p:spTgt spid="11266"/>
                    </p:tgtEl>
                  </p:cond>
                </p:stCondLst>
                <p:endSync evt="end" delay="0">
                  <p:rtn val="all"/>
                </p:endSync>
                <p:childTnLst>
                  <p:par>
                    <p:cTn id="117" fill="hold">
                      <p:stCondLst>
                        <p:cond delay="0"/>
                      </p:stCondLst>
                      <p:childTnLst>
                        <p:par>
                          <p:cTn id="118" fill="hold">
                            <p:stCondLst>
                              <p:cond delay="0"/>
                            </p:stCondLst>
                            <p:childTnLst>
                              <p:par>
                                <p:cTn id="119" presetID="10" presetClass="entr" presetSubtype="0" fill="hold" grpId="1" nodeType="clickEffect">
                                  <p:stCondLst>
                                    <p:cond delay="0"/>
                                  </p:stCondLst>
                                  <p:childTnLst>
                                    <p:set>
                                      <p:cBhvr>
                                        <p:cTn id="120" dur="1" fill="hold">
                                          <p:stCondLst>
                                            <p:cond delay="0"/>
                                          </p:stCondLst>
                                        </p:cTn>
                                        <p:tgtEl>
                                          <p:spTgt spid="44"/>
                                        </p:tgtEl>
                                        <p:attrNameLst>
                                          <p:attrName>style.visibility</p:attrName>
                                        </p:attrNameLst>
                                      </p:cBhvr>
                                      <p:to>
                                        <p:strVal val="visible"/>
                                      </p:to>
                                    </p:set>
                                    <p:animEffect transition="in" filter="fade">
                                      <p:cBhvr>
                                        <p:cTn id="121" dur="500"/>
                                        <p:tgtEl>
                                          <p:spTgt spid="44"/>
                                        </p:tgtEl>
                                      </p:cBhvr>
                                    </p:animEffect>
                                  </p:childTnLst>
                                </p:cTn>
                              </p:par>
                            </p:childTnLst>
                          </p:cTn>
                        </p:par>
                      </p:childTnLst>
                    </p:cTn>
                  </p:par>
                </p:childTnLst>
              </p:cTn>
              <p:nextCondLst>
                <p:cond evt="onClick" delay="0">
                  <p:tgtEl>
                    <p:spTgt spid="11266"/>
                  </p:tgtEl>
                </p:cond>
              </p:nextCondLst>
            </p:seq>
            <p:seq concurrent="1" nextAc="seek">
              <p:cTn id="122" restart="whenNotActive" fill="hold" evtFilter="cancelBubble" nodeType="interactiveSeq">
                <p:stCondLst>
                  <p:cond evt="onClick" delay="0">
                    <p:tgtEl>
                      <p:spTgt spid="11298"/>
                    </p:tgtEl>
                  </p:cond>
                </p:stCondLst>
                <p:endSync evt="end" delay="0">
                  <p:rtn val="all"/>
                </p:endSync>
                <p:childTnLst>
                  <p:par>
                    <p:cTn id="123" fill="hold">
                      <p:stCondLst>
                        <p:cond delay="0"/>
                      </p:stCondLst>
                      <p:childTnLst>
                        <p:par>
                          <p:cTn id="124" fill="hold">
                            <p:stCondLst>
                              <p:cond delay="0"/>
                            </p:stCondLst>
                            <p:childTnLst>
                              <p:par>
                                <p:cTn id="125" presetID="10" presetClass="entr" presetSubtype="0" fill="hold" grpId="1" nodeType="clickEffect">
                                  <p:stCondLst>
                                    <p:cond delay="0"/>
                                  </p:stCondLst>
                                  <p:childTnLst>
                                    <p:set>
                                      <p:cBhvr>
                                        <p:cTn id="126" dur="1" fill="hold">
                                          <p:stCondLst>
                                            <p:cond delay="0"/>
                                          </p:stCondLst>
                                        </p:cTn>
                                        <p:tgtEl>
                                          <p:spTgt spid="41"/>
                                        </p:tgtEl>
                                        <p:attrNameLst>
                                          <p:attrName>style.visibility</p:attrName>
                                        </p:attrNameLst>
                                      </p:cBhvr>
                                      <p:to>
                                        <p:strVal val="visible"/>
                                      </p:to>
                                    </p:set>
                                    <p:animEffect transition="in" filter="fade">
                                      <p:cBhvr>
                                        <p:cTn id="127" dur="500"/>
                                        <p:tgtEl>
                                          <p:spTgt spid="41"/>
                                        </p:tgtEl>
                                      </p:cBhvr>
                                    </p:animEffect>
                                  </p:childTnLst>
                                </p:cTn>
                              </p:par>
                            </p:childTnLst>
                          </p:cTn>
                        </p:par>
                      </p:childTnLst>
                    </p:cTn>
                  </p:par>
                </p:childTnLst>
              </p:cTn>
              <p:nextCondLst>
                <p:cond evt="onClick" delay="0">
                  <p:tgtEl>
                    <p:spTgt spid="11298"/>
                  </p:tgtEl>
                </p:cond>
              </p:nextCondLst>
            </p:seq>
            <p:seq concurrent="1" nextAc="seek">
              <p:cTn id="128" restart="whenNotActive" fill="hold" evtFilter="cancelBubble" nodeType="interactiveSeq">
                <p:stCondLst>
                  <p:cond evt="onClick" delay="0">
                    <p:tgtEl>
                      <p:spTgt spid="11304"/>
                    </p:tgtEl>
                  </p:cond>
                </p:stCondLst>
                <p:endSync evt="end" delay="0">
                  <p:rtn val="all"/>
                </p:endSync>
                <p:childTnLst>
                  <p:par>
                    <p:cTn id="129" fill="hold">
                      <p:stCondLst>
                        <p:cond delay="0"/>
                      </p:stCondLst>
                      <p:childTnLst>
                        <p:par>
                          <p:cTn id="130" fill="hold">
                            <p:stCondLst>
                              <p:cond delay="0"/>
                            </p:stCondLst>
                            <p:childTnLst>
                              <p:par>
                                <p:cTn id="131" presetID="10" presetClass="entr" presetSubtype="0" fill="hold" grpId="1" nodeType="clickEffect">
                                  <p:stCondLst>
                                    <p:cond delay="0"/>
                                  </p:stCondLst>
                                  <p:childTnLst>
                                    <p:set>
                                      <p:cBhvr>
                                        <p:cTn id="132" dur="1" fill="hold">
                                          <p:stCondLst>
                                            <p:cond delay="0"/>
                                          </p:stCondLst>
                                        </p:cTn>
                                        <p:tgtEl>
                                          <p:spTgt spid="42"/>
                                        </p:tgtEl>
                                        <p:attrNameLst>
                                          <p:attrName>style.visibility</p:attrName>
                                        </p:attrNameLst>
                                      </p:cBhvr>
                                      <p:to>
                                        <p:strVal val="visible"/>
                                      </p:to>
                                    </p:set>
                                    <p:animEffect transition="in" filter="fade">
                                      <p:cBhvr>
                                        <p:cTn id="133" dur="500"/>
                                        <p:tgtEl>
                                          <p:spTgt spid="42"/>
                                        </p:tgtEl>
                                      </p:cBhvr>
                                    </p:animEffect>
                                  </p:childTnLst>
                                </p:cTn>
                              </p:par>
                            </p:childTnLst>
                          </p:cTn>
                        </p:par>
                      </p:childTnLst>
                    </p:cTn>
                  </p:par>
                </p:childTnLst>
              </p:cTn>
              <p:nextCondLst>
                <p:cond evt="onClick" delay="0">
                  <p:tgtEl>
                    <p:spTgt spid="11304"/>
                  </p:tgtEl>
                </p:cond>
              </p:nextCondLst>
            </p:seq>
            <p:seq concurrent="1" nextAc="seek">
              <p:cTn id="134" restart="whenNotActive" fill="hold" evtFilter="cancelBubble" nodeType="interactiveSeq">
                <p:stCondLst>
                  <p:cond evt="onClick" delay="0">
                    <p:tgtEl>
                      <p:spTgt spid="11292"/>
                    </p:tgtEl>
                  </p:cond>
                </p:stCondLst>
                <p:endSync evt="end" delay="0">
                  <p:rtn val="all"/>
                </p:endSync>
                <p:childTnLst>
                  <p:par>
                    <p:cTn id="135" fill="hold">
                      <p:stCondLst>
                        <p:cond delay="0"/>
                      </p:stCondLst>
                      <p:childTnLst>
                        <p:par>
                          <p:cTn id="136" fill="hold">
                            <p:stCondLst>
                              <p:cond delay="0"/>
                            </p:stCondLst>
                            <p:childTnLst>
                              <p:par>
                                <p:cTn id="137" presetID="10" presetClass="entr" presetSubtype="0" fill="hold" grpId="1" nodeType="clickEffect">
                                  <p:stCondLst>
                                    <p:cond delay="0"/>
                                  </p:stCondLst>
                                  <p:childTnLst>
                                    <p:set>
                                      <p:cBhvr>
                                        <p:cTn id="138" dur="1" fill="hold">
                                          <p:stCondLst>
                                            <p:cond delay="0"/>
                                          </p:stCondLst>
                                        </p:cTn>
                                        <p:tgtEl>
                                          <p:spTgt spid="43"/>
                                        </p:tgtEl>
                                        <p:attrNameLst>
                                          <p:attrName>style.visibility</p:attrName>
                                        </p:attrNameLst>
                                      </p:cBhvr>
                                      <p:to>
                                        <p:strVal val="visible"/>
                                      </p:to>
                                    </p:set>
                                    <p:animEffect transition="in" filter="fade">
                                      <p:cBhvr>
                                        <p:cTn id="139" dur="500"/>
                                        <p:tgtEl>
                                          <p:spTgt spid="43"/>
                                        </p:tgtEl>
                                      </p:cBhvr>
                                    </p:animEffect>
                                  </p:childTnLst>
                                </p:cTn>
                              </p:par>
                            </p:childTnLst>
                          </p:cTn>
                        </p:par>
                      </p:childTnLst>
                    </p:cTn>
                  </p:par>
                </p:childTnLst>
              </p:cTn>
              <p:nextCondLst>
                <p:cond evt="onClick" delay="0">
                  <p:tgtEl>
                    <p:spTgt spid="11292"/>
                  </p:tgtEl>
                </p:cond>
              </p:nextCondLst>
            </p:seq>
            <p:seq concurrent="1" nextAc="seek">
              <p:cTn id="140" restart="whenNotActive" fill="hold" evtFilter="cancelBubble" nodeType="interactiveSeq">
                <p:stCondLst>
                  <p:cond evt="onClick" delay="0">
                    <p:tgtEl>
                      <p:spTgt spid="11300"/>
                    </p:tgtEl>
                  </p:cond>
                </p:stCondLst>
                <p:endSync evt="end" delay="0">
                  <p:rtn val="all"/>
                </p:endSync>
                <p:childTnLst>
                  <p:par>
                    <p:cTn id="141" fill="hold">
                      <p:stCondLst>
                        <p:cond delay="0"/>
                      </p:stCondLst>
                      <p:childTnLst>
                        <p:par>
                          <p:cTn id="142" fill="hold">
                            <p:stCondLst>
                              <p:cond delay="0"/>
                            </p:stCondLst>
                            <p:childTnLst>
                              <p:par>
                                <p:cTn id="143" presetID="10" presetClass="entr" presetSubtype="0" fill="hold" grpId="1" nodeType="clickEffect">
                                  <p:stCondLst>
                                    <p:cond delay="0"/>
                                  </p:stCondLst>
                                  <p:childTnLst>
                                    <p:set>
                                      <p:cBhvr>
                                        <p:cTn id="144" dur="1" fill="hold">
                                          <p:stCondLst>
                                            <p:cond delay="0"/>
                                          </p:stCondLst>
                                        </p:cTn>
                                        <p:tgtEl>
                                          <p:spTgt spid="46"/>
                                        </p:tgtEl>
                                        <p:attrNameLst>
                                          <p:attrName>style.visibility</p:attrName>
                                        </p:attrNameLst>
                                      </p:cBhvr>
                                      <p:to>
                                        <p:strVal val="visible"/>
                                      </p:to>
                                    </p:set>
                                    <p:animEffect transition="in" filter="fade">
                                      <p:cBhvr>
                                        <p:cTn id="145" dur="500"/>
                                        <p:tgtEl>
                                          <p:spTgt spid="46"/>
                                        </p:tgtEl>
                                      </p:cBhvr>
                                    </p:animEffect>
                                  </p:childTnLst>
                                </p:cTn>
                              </p:par>
                            </p:childTnLst>
                          </p:cTn>
                        </p:par>
                      </p:childTnLst>
                    </p:cTn>
                  </p:par>
                </p:childTnLst>
              </p:cTn>
              <p:nextCondLst>
                <p:cond evt="onClick" delay="0">
                  <p:tgtEl>
                    <p:spTgt spid="11300"/>
                  </p:tgtEl>
                </p:cond>
              </p:nextCondLst>
            </p:seq>
          </p:childTnLst>
        </p:cTn>
      </p:par>
    </p:tnLst>
    <p:bldLst>
      <p:bldP spid="47" grpId="0" animBg="1"/>
      <p:bldP spid="48" grpId="0" animBg="1"/>
      <p:bldP spid="49" grpId="0" animBg="1"/>
      <p:bldP spid="50" grpId="0" animBg="1"/>
      <p:bldP spid="51" grpId="0" animBg="1"/>
      <p:bldP spid="53" grpId="0" animBg="1"/>
      <p:bldP spid="52" grpId="0" animBg="1"/>
      <p:bldP spid="55" grpId="0"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6" grpId="0" animBg="1"/>
      <p:bldP spid="46" grpId="1"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où</a:t>
            </a:r>
            <a:r>
              <a:rPr lang="en-GB" sz="3600" b="1" dirty="0">
                <a:solidFill>
                  <a:schemeClr val="bg1"/>
                </a:solidFill>
              </a:rPr>
              <a:t>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8724900" y="249869"/>
            <a:ext cx="31850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2012000" cy="446276"/>
          </a:xfrm>
          <a:prstGeom prst="rect">
            <a:avLst/>
          </a:prstGeom>
          <a:noFill/>
        </p:spPr>
        <p:txBody>
          <a:bodyPr wrap="square" rtlCol="0">
            <a:spAutoFit/>
          </a:bodyPr>
          <a:lstStyle/>
          <a:p>
            <a:pPr lvl="0">
              <a:defRPr/>
            </a:pPr>
            <a:r>
              <a:rPr lang="en-GB" sz="2300" dirty="0" err="1">
                <a:solidFill>
                  <a:srgbClr val="4472C4">
                    <a:lumMod val="50000"/>
                  </a:srgbClr>
                </a:solidFill>
                <a:latin typeface="Century Gothic" panose="020F0302020204030204"/>
              </a:rPr>
              <a:t>Noura</a:t>
            </a:r>
            <a:r>
              <a:rPr lang="en-GB" sz="2300" dirty="0">
                <a:solidFill>
                  <a:srgbClr val="4472C4">
                    <a:lumMod val="50000"/>
                  </a:srgbClr>
                </a:solidFill>
                <a:latin typeface="Century Gothic" panose="020F0302020204030204"/>
              </a:rPr>
              <a:t> </a:t>
            </a:r>
            <a:r>
              <a:rPr lang="en-GB" sz="2300" dirty="0" err="1">
                <a:solidFill>
                  <a:srgbClr val="4472C4">
                    <a:lumMod val="50000"/>
                  </a:srgbClr>
                </a:solidFill>
                <a:latin typeface="Century Gothic" panose="020F0302020204030204"/>
              </a:rPr>
              <a:t>étudie</a:t>
            </a:r>
            <a:r>
              <a:rPr lang="en-GB" sz="2300" dirty="0">
                <a:solidFill>
                  <a:srgbClr val="4472C4">
                    <a:lumMod val="50000"/>
                  </a:srgbClr>
                </a:solidFill>
                <a:latin typeface="Century Gothic" panose="020F0302020204030204"/>
              </a:rPr>
              <a:t> les pays </a:t>
            </a:r>
            <a:r>
              <a:rPr lang="en-GB" sz="2300" dirty="0" err="1">
                <a:solidFill>
                  <a:srgbClr val="4472C4">
                    <a:lumMod val="50000"/>
                  </a:srgbClr>
                </a:solidFill>
              </a:rPr>
              <a:t>où</a:t>
            </a:r>
            <a:r>
              <a:rPr lang="en-GB" sz="2300" dirty="0">
                <a:solidFill>
                  <a:srgbClr val="4472C4">
                    <a:lumMod val="50000"/>
                  </a:srgbClr>
                </a:solidFill>
              </a:rPr>
              <a:t> on </a:t>
            </a:r>
            <a:r>
              <a:rPr lang="en-GB" sz="2300" dirty="0" err="1">
                <a:solidFill>
                  <a:srgbClr val="4472C4">
                    <a:lumMod val="50000"/>
                  </a:srgbClr>
                </a:solidFill>
              </a:rPr>
              <a:t>parle</a:t>
            </a:r>
            <a:r>
              <a:rPr lang="en-GB" sz="2300" dirty="0">
                <a:solidFill>
                  <a:srgbClr val="4472C4">
                    <a:lumMod val="50000"/>
                  </a:srgbClr>
                </a:solidFill>
              </a:rPr>
              <a:t> </a:t>
            </a:r>
            <a:r>
              <a:rPr lang="en-GB" sz="2300" dirty="0" err="1">
                <a:solidFill>
                  <a:srgbClr val="4472C4">
                    <a:lumMod val="50000"/>
                  </a:srgbClr>
                </a:solidFill>
                <a:latin typeface="Century Gothic" panose="020F0302020204030204"/>
              </a:rPr>
              <a:t>français</a:t>
            </a:r>
            <a:r>
              <a:rPr lang="en-GB" sz="2300" dirty="0">
                <a:solidFill>
                  <a:srgbClr val="4472C4">
                    <a:lumMod val="50000"/>
                  </a:srgbClr>
                </a:solidFill>
                <a:latin typeface="Century Gothic" panose="020F0302020204030204"/>
              </a:rPr>
              <a:t>. Elle </a:t>
            </a:r>
            <a:r>
              <a:rPr lang="en-GB" sz="2300" dirty="0" err="1">
                <a:solidFill>
                  <a:srgbClr val="4472C4">
                    <a:lumMod val="50000"/>
                  </a:srgbClr>
                </a:solidFill>
                <a:latin typeface="Century Gothic" panose="020F0302020204030204"/>
              </a:rPr>
              <a:t>demande</a:t>
            </a:r>
            <a:r>
              <a:rPr lang="en-GB" sz="2300" dirty="0">
                <a:solidFill>
                  <a:srgbClr val="4472C4">
                    <a:lumMod val="50000"/>
                  </a:srgbClr>
                </a:solidFill>
                <a:latin typeface="Century Gothic" panose="020F0302020204030204"/>
              </a:rPr>
              <a:t> le nom des </a:t>
            </a:r>
            <a:r>
              <a:rPr lang="en-GB" sz="2300" dirty="0" err="1">
                <a:solidFill>
                  <a:srgbClr val="4472C4">
                    <a:lumMod val="50000"/>
                  </a:srgbClr>
                </a:solidFill>
                <a:latin typeface="Century Gothic" panose="020F0302020204030204"/>
              </a:rPr>
              <a:t>villes</a:t>
            </a:r>
            <a:r>
              <a:rPr lang="en-GB" sz="2300" dirty="0">
                <a:solidFill>
                  <a:srgbClr val="4472C4">
                    <a:lumMod val="50000"/>
                  </a:srgbClr>
                </a:solidFill>
                <a:latin typeface="Century Gothic" panose="020F0302020204030204"/>
              </a:rPr>
              <a:t> à </a:t>
            </a:r>
            <a:r>
              <a:rPr lang="en-GB" sz="2300" dirty="0" err="1">
                <a:solidFill>
                  <a:srgbClr val="4472C4">
                    <a:lumMod val="50000"/>
                  </a:srgbClr>
                </a:solidFill>
                <a:latin typeface="Century Gothic" panose="020F0302020204030204"/>
              </a:rPr>
              <a:t>Léa</a:t>
            </a:r>
            <a:r>
              <a:rPr lang="en-GB" sz="2300" dirty="0">
                <a:solidFill>
                  <a:srgbClr val="4472C4">
                    <a:lumMod val="50000"/>
                  </a:srgbClr>
                </a:solidFill>
                <a:latin typeface="Century Gothic" panose="020F0302020204030204"/>
              </a:rPr>
              <a:t>.</a:t>
            </a:r>
            <a:endPar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2290" name="Picture 2" descr="europe map vector svg - Clip Art Library">
            <a:extLst>
              <a:ext uri="{FF2B5EF4-FFF2-40B4-BE49-F238E27FC236}">
                <a16:creationId xmlns:a16="http://schemas.microsoft.com/office/drawing/2014/main" id="{6DE98790-E556-47FE-9AE0-BF1211DCEE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4921" y="1883038"/>
            <a:ext cx="4575000" cy="4320000"/>
          </a:xfrm>
          <a:prstGeom prst="rect">
            <a:avLst/>
          </a:prstGeom>
          <a:noFill/>
          <a:extLst>
            <a:ext uri="{909E8E84-426E-40DD-AFC4-6F175D3DCCD1}">
              <a14:hiddenFill xmlns:a14="http://schemas.microsoft.com/office/drawing/2010/main">
                <a:solidFill>
                  <a:srgbClr val="FFFFFF"/>
                </a:solidFill>
              </a14:hiddenFill>
            </a:ext>
          </a:extLst>
        </p:spPr>
      </p:pic>
      <p:sp>
        <p:nvSpPr>
          <p:cNvPr id="9" name="Action Button: Custom 16">
            <a:hlinkClick r:id="" action="ppaction://noaction" highlightClick="1">
              <a:snd r:embed="rId5" name="33. 1. tournai.wav"/>
            </a:hlinkClick>
            <a:extLst>
              <a:ext uri="{FF2B5EF4-FFF2-40B4-BE49-F238E27FC236}">
                <a16:creationId xmlns:a16="http://schemas.microsoft.com/office/drawing/2014/main" id="{E259ABBC-16FA-4702-AE9C-E0DFAE6A740C}"/>
              </a:ext>
            </a:extLst>
          </p:cNvPr>
          <p:cNvSpPr/>
          <p:nvPr/>
        </p:nvSpPr>
        <p:spPr>
          <a:xfrm>
            <a:off x="822079" y="213206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6" name="33. 2. roumelange.wav"/>
            </a:hlinkClick>
            <a:extLst>
              <a:ext uri="{FF2B5EF4-FFF2-40B4-BE49-F238E27FC236}">
                <a16:creationId xmlns:a16="http://schemas.microsoft.com/office/drawing/2014/main" id="{5081E677-4D7F-47D1-9D9B-698238916370}"/>
              </a:ext>
            </a:extLst>
          </p:cNvPr>
          <p:cNvSpPr/>
          <p:nvPr/>
        </p:nvSpPr>
        <p:spPr>
          <a:xfrm>
            <a:off x="822079" y="310187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7" name="33. 3. montreux.wav"/>
            </a:hlinkClick>
            <a:extLst>
              <a:ext uri="{FF2B5EF4-FFF2-40B4-BE49-F238E27FC236}">
                <a16:creationId xmlns:a16="http://schemas.microsoft.com/office/drawing/2014/main" id="{B2EFA576-E161-4DC7-A4B3-71744D3064B5}"/>
              </a:ext>
            </a:extLst>
          </p:cNvPr>
          <p:cNvSpPr/>
          <p:nvPr/>
        </p:nvSpPr>
        <p:spPr>
          <a:xfrm>
            <a:off x="822079" y="407169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8" name="33. 4. monte carlo.wav"/>
            </a:hlinkClick>
            <a:extLst>
              <a:ext uri="{FF2B5EF4-FFF2-40B4-BE49-F238E27FC236}">
                <a16:creationId xmlns:a16="http://schemas.microsoft.com/office/drawing/2014/main" id="{253656A0-DA38-469C-9289-3D4E2571F48D}"/>
              </a:ext>
            </a:extLst>
          </p:cNvPr>
          <p:cNvSpPr/>
          <p:nvPr/>
        </p:nvSpPr>
        <p:spPr>
          <a:xfrm>
            <a:off x="822079" y="504421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 name="TextBox 2">
            <a:extLst>
              <a:ext uri="{FF2B5EF4-FFF2-40B4-BE49-F238E27FC236}">
                <a16:creationId xmlns:a16="http://schemas.microsoft.com/office/drawing/2014/main" id="{EF5639B0-D053-4984-8917-E2506660A80F}"/>
              </a:ext>
            </a:extLst>
          </p:cNvPr>
          <p:cNvSpPr txBox="1"/>
          <p:nvPr/>
        </p:nvSpPr>
        <p:spPr>
          <a:xfrm>
            <a:off x="3423535" y="5122558"/>
            <a:ext cx="1694695" cy="461665"/>
          </a:xfrm>
          <a:prstGeom prst="rect">
            <a:avLst/>
          </a:prstGeom>
          <a:noFill/>
        </p:spPr>
        <p:txBody>
          <a:bodyPr wrap="none" rtlCol="0">
            <a:spAutoFit/>
          </a:bodyPr>
          <a:lstStyle/>
          <a:p>
            <a:pPr algn="l"/>
            <a:r>
              <a:rPr lang="en-GB" sz="2400" b="1" dirty="0">
                <a:solidFill>
                  <a:schemeClr val="accent5">
                    <a:lumMod val="50000"/>
                  </a:schemeClr>
                </a:solidFill>
              </a:rPr>
              <a:t>(Monaco)</a:t>
            </a:r>
          </a:p>
        </p:txBody>
      </p:sp>
      <p:sp>
        <p:nvSpPr>
          <p:cNvPr id="13" name="TextBox 12">
            <a:extLst>
              <a:ext uri="{FF2B5EF4-FFF2-40B4-BE49-F238E27FC236}">
                <a16:creationId xmlns:a16="http://schemas.microsoft.com/office/drawing/2014/main" id="{62EABB12-2234-49D4-BB7B-FB31C5EA3035}"/>
              </a:ext>
            </a:extLst>
          </p:cNvPr>
          <p:cNvSpPr txBox="1"/>
          <p:nvPr/>
        </p:nvSpPr>
        <p:spPr>
          <a:xfrm>
            <a:off x="1369658" y="2207695"/>
            <a:ext cx="1257075" cy="461665"/>
          </a:xfrm>
          <a:prstGeom prst="rect">
            <a:avLst/>
          </a:prstGeom>
          <a:noFill/>
        </p:spPr>
        <p:txBody>
          <a:bodyPr wrap="none" rtlCol="0">
            <a:spAutoFit/>
          </a:bodyPr>
          <a:lstStyle/>
          <a:p>
            <a:pPr algn="l"/>
            <a:r>
              <a:rPr lang="en-GB" sz="2400" dirty="0">
                <a:solidFill>
                  <a:schemeClr val="accent5">
                    <a:lumMod val="50000"/>
                  </a:schemeClr>
                </a:solidFill>
              </a:rPr>
              <a:t>Tournai</a:t>
            </a:r>
          </a:p>
        </p:txBody>
      </p:sp>
      <p:sp>
        <p:nvSpPr>
          <p:cNvPr id="14" name="TextBox 13">
            <a:extLst>
              <a:ext uri="{FF2B5EF4-FFF2-40B4-BE49-F238E27FC236}">
                <a16:creationId xmlns:a16="http://schemas.microsoft.com/office/drawing/2014/main" id="{6D909A39-9CBC-43D2-8B85-434465A2963E}"/>
              </a:ext>
            </a:extLst>
          </p:cNvPr>
          <p:cNvSpPr txBox="1"/>
          <p:nvPr/>
        </p:nvSpPr>
        <p:spPr>
          <a:xfrm>
            <a:off x="1344042" y="3176908"/>
            <a:ext cx="1914307" cy="461665"/>
          </a:xfrm>
          <a:prstGeom prst="rect">
            <a:avLst/>
          </a:prstGeom>
          <a:noFill/>
        </p:spPr>
        <p:txBody>
          <a:bodyPr wrap="none" rtlCol="0">
            <a:spAutoFit/>
          </a:bodyPr>
          <a:lstStyle/>
          <a:p>
            <a:pPr algn="l"/>
            <a:r>
              <a:rPr lang="en-GB" sz="2400" dirty="0" err="1">
                <a:solidFill>
                  <a:schemeClr val="accent5">
                    <a:lumMod val="50000"/>
                  </a:schemeClr>
                </a:solidFill>
              </a:rPr>
              <a:t>Rumelange</a:t>
            </a:r>
            <a:endParaRPr lang="en-GB" sz="2400" dirty="0">
              <a:solidFill>
                <a:schemeClr val="accent5">
                  <a:lumMod val="50000"/>
                </a:schemeClr>
              </a:solidFill>
            </a:endParaRPr>
          </a:p>
        </p:txBody>
      </p:sp>
      <p:sp>
        <p:nvSpPr>
          <p:cNvPr id="15" name="TextBox 14">
            <a:extLst>
              <a:ext uri="{FF2B5EF4-FFF2-40B4-BE49-F238E27FC236}">
                <a16:creationId xmlns:a16="http://schemas.microsoft.com/office/drawing/2014/main" id="{8825B2DD-BA05-4E28-AC65-7E8CD797BBA0}"/>
              </a:ext>
            </a:extLst>
          </p:cNvPr>
          <p:cNvSpPr txBox="1"/>
          <p:nvPr/>
        </p:nvSpPr>
        <p:spPr>
          <a:xfrm>
            <a:off x="1381201" y="4150034"/>
            <a:ext cx="1588897" cy="461665"/>
          </a:xfrm>
          <a:prstGeom prst="rect">
            <a:avLst/>
          </a:prstGeom>
          <a:noFill/>
        </p:spPr>
        <p:txBody>
          <a:bodyPr wrap="none" rtlCol="0">
            <a:spAutoFit/>
          </a:bodyPr>
          <a:lstStyle/>
          <a:p>
            <a:pPr algn="l"/>
            <a:r>
              <a:rPr lang="en-GB" sz="2400" dirty="0">
                <a:solidFill>
                  <a:schemeClr val="accent5">
                    <a:lumMod val="50000"/>
                  </a:schemeClr>
                </a:solidFill>
              </a:rPr>
              <a:t>Montreux</a:t>
            </a:r>
          </a:p>
        </p:txBody>
      </p:sp>
      <p:pic>
        <p:nvPicPr>
          <p:cNvPr id="12292" name="Picture 4" descr="google maps marker - Clip Art Library">
            <a:extLst>
              <a:ext uri="{FF2B5EF4-FFF2-40B4-BE49-F238E27FC236}">
                <a16:creationId xmlns:a16="http://schemas.microsoft.com/office/drawing/2014/main" id="{27631286-B1D4-4DD8-B775-3D36E02800D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24900" y="4864219"/>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oogle maps marker - Clip Art Library">
            <a:extLst>
              <a:ext uri="{FF2B5EF4-FFF2-40B4-BE49-F238E27FC236}">
                <a16:creationId xmlns:a16="http://schemas.microsoft.com/office/drawing/2014/main" id="{2184A912-4E14-48B2-8656-FE078B4F796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67983" y="3970034"/>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google maps marker - Clip Art Library">
            <a:extLst>
              <a:ext uri="{FF2B5EF4-FFF2-40B4-BE49-F238E27FC236}">
                <a16:creationId xmlns:a16="http://schemas.microsoft.com/office/drawing/2014/main" id="{1573E42B-CF45-4CCB-8789-215D926A342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37627" y="4057126"/>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google maps marker - Clip Art Library">
            <a:extLst>
              <a:ext uri="{FF2B5EF4-FFF2-40B4-BE49-F238E27FC236}">
                <a16:creationId xmlns:a16="http://schemas.microsoft.com/office/drawing/2014/main" id="{596E5DBB-B2AB-451E-BE74-765F44CF104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11002" y="4431699"/>
            <a:ext cx="225455" cy="36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7C4B85A-C0A0-42FC-AE5A-6FC8EECCC805}"/>
              </a:ext>
            </a:extLst>
          </p:cNvPr>
          <p:cNvSpPr txBox="1"/>
          <p:nvPr/>
        </p:nvSpPr>
        <p:spPr>
          <a:xfrm>
            <a:off x="8917953" y="3564442"/>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chemeClr val="accent5">
                    <a:lumMod val="50000"/>
                  </a:schemeClr>
                </a:solidFill>
              </a:rPr>
              <a:t>1</a:t>
            </a:r>
          </a:p>
        </p:txBody>
      </p:sp>
      <p:sp>
        <p:nvSpPr>
          <p:cNvPr id="20" name="TextBox 19">
            <a:extLst>
              <a:ext uri="{FF2B5EF4-FFF2-40B4-BE49-F238E27FC236}">
                <a16:creationId xmlns:a16="http://schemas.microsoft.com/office/drawing/2014/main" id="{00084BE7-124E-4728-9DCA-AF3050D07E46}"/>
              </a:ext>
            </a:extLst>
          </p:cNvPr>
          <p:cNvSpPr txBox="1"/>
          <p:nvPr/>
        </p:nvSpPr>
        <p:spPr>
          <a:xfrm>
            <a:off x="9106936" y="3996283"/>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chemeClr val="accent5">
                    <a:lumMod val="50000"/>
                  </a:schemeClr>
                </a:solidFill>
              </a:rPr>
              <a:t>2</a:t>
            </a:r>
          </a:p>
        </p:txBody>
      </p:sp>
      <p:sp>
        <p:nvSpPr>
          <p:cNvPr id="21" name="TextBox 20">
            <a:extLst>
              <a:ext uri="{FF2B5EF4-FFF2-40B4-BE49-F238E27FC236}">
                <a16:creationId xmlns:a16="http://schemas.microsoft.com/office/drawing/2014/main" id="{D3B80CBD-CF37-4B3E-A8D6-11236EA829FB}"/>
              </a:ext>
            </a:extLst>
          </p:cNvPr>
          <p:cNvSpPr txBox="1"/>
          <p:nvPr/>
        </p:nvSpPr>
        <p:spPr>
          <a:xfrm>
            <a:off x="9042579" y="4432168"/>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chemeClr val="accent5">
                    <a:lumMod val="50000"/>
                  </a:schemeClr>
                </a:solidFill>
              </a:rPr>
              <a:t>3</a:t>
            </a:r>
          </a:p>
        </p:txBody>
      </p:sp>
      <p:sp>
        <p:nvSpPr>
          <p:cNvPr id="22" name="TextBox 21">
            <a:extLst>
              <a:ext uri="{FF2B5EF4-FFF2-40B4-BE49-F238E27FC236}">
                <a16:creationId xmlns:a16="http://schemas.microsoft.com/office/drawing/2014/main" id="{27C60070-6557-4BFE-9E31-42B60F2F7FEF}"/>
              </a:ext>
            </a:extLst>
          </p:cNvPr>
          <p:cNvSpPr txBox="1"/>
          <p:nvPr/>
        </p:nvSpPr>
        <p:spPr>
          <a:xfrm>
            <a:off x="8957993" y="4859205"/>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chemeClr val="accent5">
                    <a:lumMod val="50000"/>
                  </a:schemeClr>
                </a:solidFill>
              </a:rPr>
              <a:t>4</a:t>
            </a:r>
          </a:p>
        </p:txBody>
      </p:sp>
      <p:sp>
        <p:nvSpPr>
          <p:cNvPr id="23" name="TextBox 22">
            <a:extLst>
              <a:ext uri="{FF2B5EF4-FFF2-40B4-BE49-F238E27FC236}">
                <a16:creationId xmlns:a16="http://schemas.microsoft.com/office/drawing/2014/main" id="{C392CD75-FC9F-42F9-81CA-18984D503259}"/>
              </a:ext>
            </a:extLst>
          </p:cNvPr>
          <p:cNvSpPr txBox="1"/>
          <p:nvPr/>
        </p:nvSpPr>
        <p:spPr>
          <a:xfrm>
            <a:off x="1361752" y="5122559"/>
            <a:ext cx="2061783" cy="461665"/>
          </a:xfrm>
          <a:prstGeom prst="rect">
            <a:avLst/>
          </a:prstGeom>
          <a:noFill/>
        </p:spPr>
        <p:txBody>
          <a:bodyPr wrap="none" rtlCol="0">
            <a:spAutoFit/>
          </a:bodyPr>
          <a:lstStyle/>
          <a:p>
            <a:pPr algn="l"/>
            <a:r>
              <a:rPr lang="en-GB" sz="2400" dirty="0">
                <a:solidFill>
                  <a:schemeClr val="accent5">
                    <a:lumMod val="50000"/>
                  </a:schemeClr>
                </a:solidFill>
              </a:rPr>
              <a:t>Monte Carlo</a:t>
            </a:r>
          </a:p>
        </p:txBody>
      </p:sp>
      <p:sp>
        <p:nvSpPr>
          <p:cNvPr id="24" name="TextBox 23">
            <a:extLst>
              <a:ext uri="{FF2B5EF4-FFF2-40B4-BE49-F238E27FC236}">
                <a16:creationId xmlns:a16="http://schemas.microsoft.com/office/drawing/2014/main" id="{C4F06D44-88AC-49D6-9911-466B93149089}"/>
              </a:ext>
            </a:extLst>
          </p:cNvPr>
          <p:cNvSpPr txBox="1"/>
          <p:nvPr/>
        </p:nvSpPr>
        <p:spPr>
          <a:xfrm>
            <a:off x="2633058" y="2207694"/>
            <a:ext cx="1617751" cy="461665"/>
          </a:xfrm>
          <a:prstGeom prst="rect">
            <a:avLst/>
          </a:prstGeom>
          <a:noFill/>
        </p:spPr>
        <p:txBody>
          <a:bodyPr wrap="none" rtlCol="0">
            <a:spAutoFit/>
          </a:bodyPr>
          <a:lstStyle/>
          <a:p>
            <a:pPr algn="l"/>
            <a:r>
              <a:rPr lang="en-GB" sz="2400" b="1" dirty="0">
                <a:solidFill>
                  <a:schemeClr val="accent5">
                    <a:lumMod val="50000"/>
                  </a:schemeClr>
                </a:solidFill>
              </a:rPr>
              <a:t>(Belgium)</a:t>
            </a:r>
          </a:p>
        </p:txBody>
      </p:sp>
      <p:sp>
        <p:nvSpPr>
          <p:cNvPr id="25" name="TextBox 24">
            <a:extLst>
              <a:ext uri="{FF2B5EF4-FFF2-40B4-BE49-F238E27FC236}">
                <a16:creationId xmlns:a16="http://schemas.microsoft.com/office/drawing/2014/main" id="{33BE8767-4F5D-4F6C-87D9-CFD2C9C5D2B8}"/>
              </a:ext>
            </a:extLst>
          </p:cNvPr>
          <p:cNvSpPr txBox="1"/>
          <p:nvPr/>
        </p:nvSpPr>
        <p:spPr>
          <a:xfrm>
            <a:off x="3281391" y="3182919"/>
            <a:ext cx="2282997" cy="461665"/>
          </a:xfrm>
          <a:prstGeom prst="rect">
            <a:avLst/>
          </a:prstGeom>
          <a:noFill/>
        </p:spPr>
        <p:txBody>
          <a:bodyPr wrap="none" rtlCol="0">
            <a:spAutoFit/>
          </a:bodyPr>
          <a:lstStyle/>
          <a:p>
            <a:pPr algn="l"/>
            <a:r>
              <a:rPr lang="en-GB" sz="2400" b="1" dirty="0">
                <a:solidFill>
                  <a:schemeClr val="accent5">
                    <a:lumMod val="50000"/>
                  </a:schemeClr>
                </a:solidFill>
              </a:rPr>
              <a:t>(Luxembourg)</a:t>
            </a:r>
          </a:p>
        </p:txBody>
      </p:sp>
      <p:sp>
        <p:nvSpPr>
          <p:cNvPr id="26" name="TextBox 25">
            <a:extLst>
              <a:ext uri="{FF2B5EF4-FFF2-40B4-BE49-F238E27FC236}">
                <a16:creationId xmlns:a16="http://schemas.microsoft.com/office/drawing/2014/main" id="{90BB40BD-8BF3-4926-92BD-84446B26ECED}"/>
              </a:ext>
            </a:extLst>
          </p:cNvPr>
          <p:cNvSpPr txBox="1"/>
          <p:nvPr/>
        </p:nvSpPr>
        <p:spPr>
          <a:xfrm>
            <a:off x="2970098" y="4150034"/>
            <a:ext cx="2093843" cy="461665"/>
          </a:xfrm>
          <a:prstGeom prst="rect">
            <a:avLst/>
          </a:prstGeom>
          <a:noFill/>
        </p:spPr>
        <p:txBody>
          <a:bodyPr wrap="none" rtlCol="0">
            <a:spAutoFit/>
          </a:bodyPr>
          <a:lstStyle/>
          <a:p>
            <a:pPr algn="l"/>
            <a:r>
              <a:rPr lang="en-GB" sz="2400" b="1" dirty="0">
                <a:solidFill>
                  <a:schemeClr val="accent5">
                    <a:lumMod val="50000"/>
                  </a:schemeClr>
                </a:solidFill>
              </a:rPr>
              <a:t>(Switzerland)</a:t>
            </a:r>
          </a:p>
        </p:txBody>
      </p:sp>
      <p:pic>
        <p:nvPicPr>
          <p:cNvPr id="19" name="Picture 18">
            <a:extLst>
              <a:ext uri="{FF2B5EF4-FFF2-40B4-BE49-F238E27FC236}">
                <a16:creationId xmlns:a16="http://schemas.microsoft.com/office/drawing/2014/main" id="{88FE04E6-0E57-47AF-9E5D-D12015CBD5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21072" y="90627"/>
            <a:ext cx="1080000" cy="1080000"/>
          </a:xfrm>
          <a:prstGeom prst="rect">
            <a:avLst/>
          </a:prstGeom>
        </p:spPr>
      </p:pic>
      <p:pic>
        <p:nvPicPr>
          <p:cNvPr id="28" name="Picture 27">
            <a:extLst>
              <a:ext uri="{FF2B5EF4-FFF2-40B4-BE49-F238E27FC236}">
                <a16:creationId xmlns:a16="http://schemas.microsoft.com/office/drawing/2014/main" id="{904EF0CD-3DF0-4C5A-A0BC-13CDFC21D3B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01072" y="90627"/>
            <a:ext cx="1080000" cy="1080000"/>
          </a:xfrm>
          <a:prstGeom prst="rect">
            <a:avLst/>
          </a:prstGeom>
        </p:spPr>
      </p:pic>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P spid="23" grpId="0"/>
      <p:bldP spid="24" grpId="0"/>
      <p:bldP spid="25" grpId="0"/>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où</a:t>
            </a:r>
            <a:r>
              <a:rPr lang="en-GB" sz="3600" b="1" dirty="0">
                <a:solidFill>
                  <a:schemeClr val="bg1"/>
                </a:solidFill>
              </a:rPr>
              <a:t> ? (A)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8724900" y="249869"/>
            <a:ext cx="31850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2012000" cy="446276"/>
          </a:xfrm>
          <a:prstGeom prst="rect">
            <a:avLst/>
          </a:prstGeom>
          <a:noFill/>
        </p:spPr>
        <p:txBody>
          <a:bodyPr wrap="square" rtlCol="0">
            <a:spAutoFit/>
          </a:bodyPr>
          <a:lstStyle/>
          <a:p>
            <a:pPr lvl="0">
              <a:defRPr/>
            </a:pPr>
            <a:r>
              <a:rPr lang="en-GB" sz="2300" dirty="0" err="1">
                <a:solidFill>
                  <a:srgbClr val="4472C4">
                    <a:lumMod val="50000"/>
                  </a:srgbClr>
                </a:solidFill>
              </a:rPr>
              <a:t>Noura</a:t>
            </a:r>
            <a:r>
              <a:rPr lang="en-GB" sz="2300" dirty="0">
                <a:solidFill>
                  <a:srgbClr val="4472C4">
                    <a:lumMod val="50000"/>
                  </a:srgbClr>
                </a:solidFill>
              </a:rPr>
              <a:t> </a:t>
            </a:r>
            <a:r>
              <a:rPr lang="en-GB" sz="2300" dirty="0" err="1">
                <a:solidFill>
                  <a:srgbClr val="4472C4">
                    <a:lumMod val="50000"/>
                  </a:srgbClr>
                </a:solidFill>
              </a:rPr>
              <a:t>étudie</a:t>
            </a:r>
            <a:r>
              <a:rPr lang="en-GB" sz="2300" dirty="0">
                <a:solidFill>
                  <a:srgbClr val="4472C4">
                    <a:lumMod val="50000"/>
                  </a:srgbClr>
                </a:solidFill>
              </a:rPr>
              <a:t> les pays </a:t>
            </a:r>
            <a:r>
              <a:rPr lang="en-GB" sz="2300" dirty="0" err="1">
                <a:solidFill>
                  <a:srgbClr val="4472C4">
                    <a:lumMod val="50000"/>
                  </a:srgbClr>
                </a:solidFill>
              </a:rPr>
              <a:t>où</a:t>
            </a:r>
            <a:r>
              <a:rPr lang="en-GB" sz="2300" dirty="0">
                <a:solidFill>
                  <a:srgbClr val="4472C4">
                    <a:lumMod val="50000"/>
                  </a:srgbClr>
                </a:solidFill>
              </a:rPr>
              <a:t> on </a:t>
            </a:r>
            <a:r>
              <a:rPr lang="en-GB" sz="2300" dirty="0" err="1">
                <a:solidFill>
                  <a:srgbClr val="4472C4">
                    <a:lumMod val="50000"/>
                  </a:srgbClr>
                </a:solidFill>
              </a:rPr>
              <a:t>parle</a:t>
            </a:r>
            <a:r>
              <a:rPr lang="en-GB" sz="2300" dirty="0">
                <a:solidFill>
                  <a:srgbClr val="4472C4">
                    <a:lumMod val="50000"/>
                  </a:srgbClr>
                </a:solidFill>
              </a:rPr>
              <a:t> </a:t>
            </a:r>
            <a:r>
              <a:rPr lang="en-GB" sz="2300" dirty="0" err="1">
                <a:solidFill>
                  <a:srgbClr val="4472C4">
                    <a:lumMod val="50000"/>
                  </a:srgbClr>
                </a:solidFill>
              </a:rPr>
              <a:t>français</a:t>
            </a:r>
            <a:r>
              <a:rPr lang="en-GB" sz="2300" dirty="0">
                <a:solidFill>
                  <a:srgbClr val="4472C4">
                    <a:lumMod val="50000"/>
                  </a:srgbClr>
                </a:solidFill>
              </a:rPr>
              <a:t>. Elle </a:t>
            </a:r>
            <a:r>
              <a:rPr lang="en-GB" sz="2300" dirty="0" err="1">
                <a:solidFill>
                  <a:srgbClr val="4472C4">
                    <a:lumMod val="50000"/>
                  </a:srgbClr>
                </a:solidFill>
              </a:rPr>
              <a:t>demande</a:t>
            </a:r>
            <a:r>
              <a:rPr lang="en-GB" sz="2300" dirty="0">
                <a:solidFill>
                  <a:srgbClr val="4472C4">
                    <a:lumMod val="50000"/>
                  </a:srgbClr>
                </a:solidFill>
              </a:rPr>
              <a:t> le nom des </a:t>
            </a:r>
            <a:r>
              <a:rPr lang="en-GB" sz="2300" dirty="0" err="1">
                <a:solidFill>
                  <a:srgbClr val="4472C4">
                    <a:lumMod val="50000"/>
                  </a:srgbClr>
                </a:solidFill>
              </a:rPr>
              <a:t>villes</a:t>
            </a:r>
            <a:r>
              <a:rPr lang="en-GB" sz="2300" dirty="0">
                <a:solidFill>
                  <a:srgbClr val="4472C4">
                    <a:lumMod val="50000"/>
                  </a:srgbClr>
                </a:solidFill>
              </a:rPr>
              <a:t> à </a:t>
            </a:r>
            <a:r>
              <a:rPr lang="en-GB" sz="2300" dirty="0" err="1">
                <a:solidFill>
                  <a:srgbClr val="4472C4">
                    <a:lumMod val="50000"/>
                  </a:srgbClr>
                </a:solidFill>
              </a:rPr>
              <a:t>Léa</a:t>
            </a:r>
            <a:r>
              <a:rPr lang="en-GB" sz="2300" dirty="0">
                <a:solidFill>
                  <a:srgbClr val="4472C4">
                    <a:lumMod val="50000"/>
                  </a:srgbClr>
                </a:solidFill>
              </a:rPr>
              <a:t>.</a:t>
            </a:r>
            <a:endParaRPr lang="en-US" sz="2300" dirty="0">
              <a:solidFill>
                <a:srgbClr val="4472C4">
                  <a:lumMod val="50000"/>
                </a:srgbClr>
              </a:solidFill>
            </a:endParaRPr>
          </a:p>
        </p:txBody>
      </p:sp>
      <p:sp>
        <p:nvSpPr>
          <p:cNvPr id="9" name="Action Button: Custom 16">
            <a:hlinkClick r:id="" action="ppaction://noaction" highlightClick="1">
              <a:snd r:embed="rId4" name="34. 1. sousse.wav"/>
            </a:hlinkClick>
            <a:extLst>
              <a:ext uri="{FF2B5EF4-FFF2-40B4-BE49-F238E27FC236}">
                <a16:creationId xmlns:a16="http://schemas.microsoft.com/office/drawing/2014/main" id="{E259ABBC-16FA-4702-AE9C-E0DFAE6A740C}"/>
              </a:ext>
            </a:extLst>
          </p:cNvPr>
          <p:cNvSpPr/>
          <p:nvPr/>
        </p:nvSpPr>
        <p:spPr>
          <a:xfrm>
            <a:off x="822079" y="213206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34. 2. ballou.wav"/>
            </a:hlinkClick>
            <a:extLst>
              <a:ext uri="{FF2B5EF4-FFF2-40B4-BE49-F238E27FC236}">
                <a16:creationId xmlns:a16="http://schemas.microsoft.com/office/drawing/2014/main" id="{5081E677-4D7F-47D1-9D9B-698238916370}"/>
              </a:ext>
            </a:extLst>
          </p:cNvPr>
          <p:cNvSpPr/>
          <p:nvPr/>
        </p:nvSpPr>
        <p:spPr>
          <a:xfrm>
            <a:off x="822079" y="310187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34. 3. bamako.wav"/>
            </a:hlinkClick>
            <a:extLst>
              <a:ext uri="{FF2B5EF4-FFF2-40B4-BE49-F238E27FC236}">
                <a16:creationId xmlns:a16="http://schemas.microsoft.com/office/drawing/2014/main" id="{B2EFA576-E161-4DC7-A4B3-71744D3064B5}"/>
              </a:ext>
            </a:extLst>
          </p:cNvPr>
          <p:cNvSpPr/>
          <p:nvPr/>
        </p:nvSpPr>
        <p:spPr>
          <a:xfrm>
            <a:off x="822079" y="407169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34. 4. libreville.wav"/>
            </a:hlinkClick>
            <a:extLst>
              <a:ext uri="{FF2B5EF4-FFF2-40B4-BE49-F238E27FC236}">
                <a16:creationId xmlns:a16="http://schemas.microsoft.com/office/drawing/2014/main" id="{253656A0-DA38-469C-9289-3D4E2571F48D}"/>
              </a:ext>
            </a:extLst>
          </p:cNvPr>
          <p:cNvSpPr/>
          <p:nvPr/>
        </p:nvSpPr>
        <p:spPr>
          <a:xfrm>
            <a:off x="822079" y="504421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 name="TextBox 2">
            <a:extLst>
              <a:ext uri="{FF2B5EF4-FFF2-40B4-BE49-F238E27FC236}">
                <a16:creationId xmlns:a16="http://schemas.microsoft.com/office/drawing/2014/main" id="{EF5639B0-D053-4984-8917-E2506660A80F}"/>
              </a:ext>
            </a:extLst>
          </p:cNvPr>
          <p:cNvSpPr txBox="1"/>
          <p:nvPr/>
        </p:nvSpPr>
        <p:spPr>
          <a:xfrm>
            <a:off x="2816000" y="5122559"/>
            <a:ext cx="1465466" cy="461665"/>
          </a:xfrm>
          <a:prstGeom prst="rect">
            <a:avLst/>
          </a:prstGeom>
          <a:noFill/>
        </p:spPr>
        <p:txBody>
          <a:bodyPr wrap="none" rtlCol="0">
            <a:spAutoFit/>
          </a:bodyPr>
          <a:lstStyle/>
          <a:p>
            <a:pPr algn="l"/>
            <a:r>
              <a:rPr lang="en-GB" sz="2400" b="1" dirty="0">
                <a:solidFill>
                  <a:schemeClr val="accent5">
                    <a:lumMod val="50000"/>
                  </a:schemeClr>
                </a:solidFill>
              </a:rPr>
              <a:t>(Gabon)</a:t>
            </a:r>
          </a:p>
        </p:txBody>
      </p:sp>
      <p:sp>
        <p:nvSpPr>
          <p:cNvPr id="13" name="TextBox 12">
            <a:extLst>
              <a:ext uri="{FF2B5EF4-FFF2-40B4-BE49-F238E27FC236}">
                <a16:creationId xmlns:a16="http://schemas.microsoft.com/office/drawing/2014/main" id="{62EABB12-2234-49D4-BB7B-FB31C5EA3035}"/>
              </a:ext>
            </a:extLst>
          </p:cNvPr>
          <p:cNvSpPr txBox="1"/>
          <p:nvPr/>
        </p:nvSpPr>
        <p:spPr>
          <a:xfrm>
            <a:off x="1369658" y="2207695"/>
            <a:ext cx="1168910" cy="461665"/>
          </a:xfrm>
          <a:prstGeom prst="rect">
            <a:avLst/>
          </a:prstGeom>
          <a:noFill/>
        </p:spPr>
        <p:txBody>
          <a:bodyPr wrap="none" rtlCol="0">
            <a:spAutoFit/>
          </a:bodyPr>
          <a:lstStyle/>
          <a:p>
            <a:pPr algn="l"/>
            <a:r>
              <a:rPr lang="en-GB" sz="2400" dirty="0">
                <a:solidFill>
                  <a:schemeClr val="accent5">
                    <a:lumMod val="50000"/>
                  </a:schemeClr>
                </a:solidFill>
              </a:rPr>
              <a:t>Sousse</a:t>
            </a:r>
          </a:p>
        </p:txBody>
      </p:sp>
      <p:sp>
        <p:nvSpPr>
          <p:cNvPr id="14" name="TextBox 13">
            <a:extLst>
              <a:ext uri="{FF2B5EF4-FFF2-40B4-BE49-F238E27FC236}">
                <a16:creationId xmlns:a16="http://schemas.microsoft.com/office/drawing/2014/main" id="{6D909A39-9CBC-43D2-8B85-434465A2963E}"/>
              </a:ext>
            </a:extLst>
          </p:cNvPr>
          <p:cNvSpPr txBox="1"/>
          <p:nvPr/>
        </p:nvSpPr>
        <p:spPr>
          <a:xfrm>
            <a:off x="1344042" y="3176908"/>
            <a:ext cx="1082348" cy="461665"/>
          </a:xfrm>
          <a:prstGeom prst="rect">
            <a:avLst/>
          </a:prstGeom>
          <a:noFill/>
        </p:spPr>
        <p:txBody>
          <a:bodyPr wrap="none" rtlCol="0">
            <a:spAutoFit/>
          </a:bodyPr>
          <a:lstStyle/>
          <a:p>
            <a:pPr algn="l"/>
            <a:r>
              <a:rPr lang="en-GB" sz="2400" dirty="0">
                <a:solidFill>
                  <a:schemeClr val="accent5">
                    <a:lumMod val="50000"/>
                  </a:schemeClr>
                </a:solidFill>
              </a:rPr>
              <a:t>Ballou</a:t>
            </a:r>
          </a:p>
        </p:txBody>
      </p:sp>
      <p:sp>
        <p:nvSpPr>
          <p:cNvPr id="15" name="TextBox 14">
            <a:extLst>
              <a:ext uri="{FF2B5EF4-FFF2-40B4-BE49-F238E27FC236}">
                <a16:creationId xmlns:a16="http://schemas.microsoft.com/office/drawing/2014/main" id="{8825B2DD-BA05-4E28-AC65-7E8CD797BBA0}"/>
              </a:ext>
            </a:extLst>
          </p:cNvPr>
          <p:cNvSpPr txBox="1"/>
          <p:nvPr/>
        </p:nvSpPr>
        <p:spPr>
          <a:xfrm>
            <a:off x="1381201" y="4150034"/>
            <a:ext cx="1425390" cy="461665"/>
          </a:xfrm>
          <a:prstGeom prst="rect">
            <a:avLst/>
          </a:prstGeom>
          <a:noFill/>
        </p:spPr>
        <p:txBody>
          <a:bodyPr wrap="none" rtlCol="0">
            <a:spAutoFit/>
          </a:bodyPr>
          <a:lstStyle/>
          <a:p>
            <a:pPr algn="l"/>
            <a:r>
              <a:rPr lang="en-GB" sz="2400" dirty="0">
                <a:solidFill>
                  <a:schemeClr val="accent5">
                    <a:lumMod val="50000"/>
                  </a:schemeClr>
                </a:solidFill>
              </a:rPr>
              <a:t>Bamako</a:t>
            </a:r>
          </a:p>
        </p:txBody>
      </p:sp>
      <p:sp>
        <p:nvSpPr>
          <p:cNvPr id="23" name="TextBox 22">
            <a:extLst>
              <a:ext uri="{FF2B5EF4-FFF2-40B4-BE49-F238E27FC236}">
                <a16:creationId xmlns:a16="http://schemas.microsoft.com/office/drawing/2014/main" id="{C392CD75-FC9F-42F9-81CA-18984D503259}"/>
              </a:ext>
            </a:extLst>
          </p:cNvPr>
          <p:cNvSpPr txBox="1"/>
          <p:nvPr/>
        </p:nvSpPr>
        <p:spPr>
          <a:xfrm>
            <a:off x="1361752" y="5122559"/>
            <a:ext cx="1444626" cy="461665"/>
          </a:xfrm>
          <a:prstGeom prst="rect">
            <a:avLst/>
          </a:prstGeom>
          <a:noFill/>
        </p:spPr>
        <p:txBody>
          <a:bodyPr wrap="none" rtlCol="0">
            <a:spAutoFit/>
          </a:bodyPr>
          <a:lstStyle/>
          <a:p>
            <a:pPr algn="l"/>
            <a:r>
              <a:rPr lang="en-GB" sz="2400" dirty="0">
                <a:solidFill>
                  <a:schemeClr val="accent5">
                    <a:lumMod val="50000"/>
                  </a:schemeClr>
                </a:solidFill>
              </a:rPr>
              <a:t>Libreville</a:t>
            </a:r>
          </a:p>
        </p:txBody>
      </p:sp>
      <p:sp>
        <p:nvSpPr>
          <p:cNvPr id="24" name="TextBox 23">
            <a:extLst>
              <a:ext uri="{FF2B5EF4-FFF2-40B4-BE49-F238E27FC236}">
                <a16:creationId xmlns:a16="http://schemas.microsoft.com/office/drawing/2014/main" id="{C4F06D44-88AC-49D6-9911-466B93149089}"/>
              </a:ext>
            </a:extLst>
          </p:cNvPr>
          <p:cNvSpPr txBox="1"/>
          <p:nvPr/>
        </p:nvSpPr>
        <p:spPr>
          <a:xfrm>
            <a:off x="2538568" y="2207694"/>
            <a:ext cx="1402948" cy="461665"/>
          </a:xfrm>
          <a:prstGeom prst="rect">
            <a:avLst/>
          </a:prstGeom>
          <a:noFill/>
        </p:spPr>
        <p:txBody>
          <a:bodyPr wrap="none" rtlCol="0">
            <a:spAutoFit/>
          </a:bodyPr>
          <a:lstStyle/>
          <a:p>
            <a:pPr algn="l"/>
            <a:r>
              <a:rPr lang="en-GB" sz="2400" b="1" dirty="0">
                <a:solidFill>
                  <a:schemeClr val="accent5">
                    <a:lumMod val="50000"/>
                  </a:schemeClr>
                </a:solidFill>
              </a:rPr>
              <a:t>(Tunisia)</a:t>
            </a:r>
          </a:p>
        </p:txBody>
      </p:sp>
      <p:sp>
        <p:nvSpPr>
          <p:cNvPr id="25" name="TextBox 24">
            <a:extLst>
              <a:ext uri="{FF2B5EF4-FFF2-40B4-BE49-F238E27FC236}">
                <a16:creationId xmlns:a16="http://schemas.microsoft.com/office/drawing/2014/main" id="{33BE8767-4F5D-4F6C-87D9-CFD2C9C5D2B8}"/>
              </a:ext>
            </a:extLst>
          </p:cNvPr>
          <p:cNvSpPr txBox="1"/>
          <p:nvPr/>
        </p:nvSpPr>
        <p:spPr>
          <a:xfrm>
            <a:off x="2426390" y="3176908"/>
            <a:ext cx="1638590" cy="461665"/>
          </a:xfrm>
          <a:prstGeom prst="rect">
            <a:avLst/>
          </a:prstGeom>
          <a:noFill/>
        </p:spPr>
        <p:txBody>
          <a:bodyPr wrap="none" rtlCol="0">
            <a:spAutoFit/>
          </a:bodyPr>
          <a:lstStyle/>
          <a:p>
            <a:pPr algn="l"/>
            <a:r>
              <a:rPr lang="en-GB" sz="2400" b="1" dirty="0">
                <a:solidFill>
                  <a:schemeClr val="accent5">
                    <a:lumMod val="50000"/>
                  </a:schemeClr>
                </a:solidFill>
              </a:rPr>
              <a:t>(Senegal)</a:t>
            </a:r>
          </a:p>
        </p:txBody>
      </p:sp>
      <p:sp>
        <p:nvSpPr>
          <p:cNvPr id="26" name="TextBox 25">
            <a:extLst>
              <a:ext uri="{FF2B5EF4-FFF2-40B4-BE49-F238E27FC236}">
                <a16:creationId xmlns:a16="http://schemas.microsoft.com/office/drawing/2014/main" id="{90BB40BD-8BF3-4926-92BD-84446B26ECED}"/>
              </a:ext>
            </a:extLst>
          </p:cNvPr>
          <p:cNvSpPr txBox="1"/>
          <p:nvPr/>
        </p:nvSpPr>
        <p:spPr>
          <a:xfrm>
            <a:off x="2811381" y="4150034"/>
            <a:ext cx="1047082" cy="461665"/>
          </a:xfrm>
          <a:prstGeom prst="rect">
            <a:avLst/>
          </a:prstGeom>
          <a:noFill/>
        </p:spPr>
        <p:txBody>
          <a:bodyPr wrap="none" rtlCol="0">
            <a:spAutoFit/>
          </a:bodyPr>
          <a:lstStyle/>
          <a:p>
            <a:pPr algn="l"/>
            <a:r>
              <a:rPr lang="en-GB" sz="2400" b="1" dirty="0">
                <a:solidFill>
                  <a:schemeClr val="accent5">
                    <a:lumMod val="50000"/>
                  </a:schemeClr>
                </a:solidFill>
              </a:rPr>
              <a:t>(Mali)</a:t>
            </a:r>
          </a:p>
        </p:txBody>
      </p:sp>
      <p:pic>
        <p:nvPicPr>
          <p:cNvPr id="13314" name="Picture 2" descr="Africa Clipart | Free Download Clip Art | Free ClipArt | on Feline ...">
            <a:extLst>
              <a:ext uri="{FF2B5EF4-FFF2-40B4-BE49-F238E27FC236}">
                <a16:creationId xmlns:a16="http://schemas.microsoft.com/office/drawing/2014/main" id="{B3DAFC61-FDDE-463C-8FCD-6A1ABBABC3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9686" y="1888133"/>
            <a:ext cx="4517053" cy="432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google maps marker - Clip Art Library">
            <a:extLst>
              <a:ext uri="{FF2B5EF4-FFF2-40B4-BE49-F238E27FC236}">
                <a16:creationId xmlns:a16="http://schemas.microsoft.com/office/drawing/2014/main" id="{2DA8AF15-BA38-4EFC-A05E-69621E80852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85278" y="3790034"/>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google maps marker - Clip Art Library">
            <a:extLst>
              <a:ext uri="{FF2B5EF4-FFF2-40B4-BE49-F238E27FC236}">
                <a16:creationId xmlns:a16="http://schemas.microsoft.com/office/drawing/2014/main" id="{4B4C2C36-B282-4594-A501-6D67E76E462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01233" y="2989934"/>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google maps marker - Clip Art Library">
            <a:extLst>
              <a:ext uri="{FF2B5EF4-FFF2-40B4-BE49-F238E27FC236}">
                <a16:creationId xmlns:a16="http://schemas.microsoft.com/office/drawing/2014/main" id="{198F54FD-0B51-4F42-AC45-D551B44CC91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16854" y="2921879"/>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google maps marker - Clip Art Library">
            <a:extLst>
              <a:ext uri="{FF2B5EF4-FFF2-40B4-BE49-F238E27FC236}">
                <a16:creationId xmlns:a16="http://schemas.microsoft.com/office/drawing/2014/main" id="{36975FFB-E8EA-4748-B16D-3EB541EBC6E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85277" y="1708133"/>
            <a:ext cx="225455" cy="3600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6158F5F9-1EC4-46C3-BC4C-6F25F493070B}"/>
              </a:ext>
            </a:extLst>
          </p:cNvPr>
          <p:cNvSpPr txBox="1"/>
          <p:nvPr/>
        </p:nvSpPr>
        <p:spPr>
          <a:xfrm>
            <a:off x="9214686" y="1731950"/>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chemeClr val="accent5">
                    <a:lumMod val="50000"/>
                  </a:schemeClr>
                </a:solidFill>
              </a:rPr>
              <a:t>1</a:t>
            </a:r>
          </a:p>
        </p:txBody>
      </p:sp>
      <p:sp>
        <p:nvSpPr>
          <p:cNvPr id="33" name="TextBox 32">
            <a:extLst>
              <a:ext uri="{FF2B5EF4-FFF2-40B4-BE49-F238E27FC236}">
                <a16:creationId xmlns:a16="http://schemas.microsoft.com/office/drawing/2014/main" id="{5144ED39-D180-4B11-B051-39723ABDF9E5}"/>
              </a:ext>
            </a:extLst>
          </p:cNvPr>
          <p:cNvSpPr txBox="1"/>
          <p:nvPr/>
        </p:nvSpPr>
        <p:spPr>
          <a:xfrm>
            <a:off x="7716854" y="2469304"/>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chemeClr val="accent5">
                    <a:lumMod val="50000"/>
                  </a:schemeClr>
                </a:solidFill>
              </a:rPr>
              <a:t>2</a:t>
            </a:r>
          </a:p>
        </p:txBody>
      </p:sp>
      <p:sp>
        <p:nvSpPr>
          <p:cNvPr id="34" name="TextBox 33">
            <a:extLst>
              <a:ext uri="{FF2B5EF4-FFF2-40B4-BE49-F238E27FC236}">
                <a16:creationId xmlns:a16="http://schemas.microsoft.com/office/drawing/2014/main" id="{092F5372-A37E-4DBF-AD5F-E2A57A72A12A}"/>
              </a:ext>
            </a:extLst>
          </p:cNvPr>
          <p:cNvSpPr txBox="1"/>
          <p:nvPr/>
        </p:nvSpPr>
        <p:spPr>
          <a:xfrm>
            <a:off x="8104489" y="2524590"/>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chemeClr val="accent5">
                    <a:lumMod val="50000"/>
                  </a:schemeClr>
                </a:solidFill>
              </a:rPr>
              <a:t>3</a:t>
            </a:r>
          </a:p>
        </p:txBody>
      </p:sp>
      <p:sp>
        <p:nvSpPr>
          <p:cNvPr id="35" name="TextBox 34">
            <a:extLst>
              <a:ext uri="{FF2B5EF4-FFF2-40B4-BE49-F238E27FC236}">
                <a16:creationId xmlns:a16="http://schemas.microsoft.com/office/drawing/2014/main" id="{C02198CD-F419-417A-B012-72A1B4D3C614}"/>
              </a:ext>
            </a:extLst>
          </p:cNvPr>
          <p:cNvSpPr txBox="1"/>
          <p:nvPr/>
        </p:nvSpPr>
        <p:spPr>
          <a:xfrm>
            <a:off x="9264058" y="3790034"/>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chemeClr val="accent5">
                    <a:lumMod val="50000"/>
                  </a:schemeClr>
                </a:solidFill>
              </a:rPr>
              <a:t>4</a:t>
            </a:r>
          </a:p>
        </p:txBody>
      </p:sp>
      <p:pic>
        <p:nvPicPr>
          <p:cNvPr id="38" name="Picture 37">
            <a:extLst>
              <a:ext uri="{FF2B5EF4-FFF2-40B4-BE49-F238E27FC236}">
                <a16:creationId xmlns:a16="http://schemas.microsoft.com/office/drawing/2014/main" id="{B5BED052-5B12-40E9-B490-442D9E8F97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21072" y="90627"/>
            <a:ext cx="1080000" cy="1080000"/>
          </a:xfrm>
          <a:prstGeom prst="rect">
            <a:avLst/>
          </a:prstGeom>
        </p:spPr>
      </p:pic>
      <p:pic>
        <p:nvPicPr>
          <p:cNvPr id="39" name="Picture 38">
            <a:extLst>
              <a:ext uri="{FF2B5EF4-FFF2-40B4-BE49-F238E27FC236}">
                <a16:creationId xmlns:a16="http://schemas.microsoft.com/office/drawing/2014/main" id="{7C7AE5D7-6223-4959-9E36-5AFA19BAB9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01072" y="90627"/>
            <a:ext cx="1080000" cy="1080000"/>
          </a:xfrm>
          <a:prstGeom prst="rect">
            <a:avLst/>
          </a:prstGeom>
        </p:spPr>
      </p:pic>
    </p:spTree>
    <p:extLst>
      <p:ext uri="{BB962C8B-B14F-4D97-AF65-F5344CB8AC3E}">
        <p14:creationId xmlns:p14="http://schemas.microsoft.com/office/powerpoint/2010/main" val="2101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P spid="23" grpId="0"/>
      <p:bldP spid="24" grpId="0"/>
      <p:bldP spid="25" grpId="0"/>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où</a:t>
            </a:r>
            <a:r>
              <a:rPr lang="en-GB" sz="3600" b="1" dirty="0">
                <a:solidFill>
                  <a:schemeClr val="bg1"/>
                </a:solidFill>
              </a:rPr>
              <a:t> ? (B)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8724900" y="249869"/>
            <a:ext cx="31850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201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dirty="0" err="1">
                <a:solidFill>
                  <a:srgbClr val="4472C4">
                    <a:lumMod val="50000"/>
                  </a:srgbClr>
                </a:solidFill>
                <a:latin typeface="Century Gothic" panose="020F0302020204030204"/>
              </a:rPr>
              <a:t>Noura</a:t>
            </a:r>
            <a:r>
              <a:rPr lang="en-GB" sz="2300" dirty="0">
                <a:solidFill>
                  <a:srgbClr val="4472C4">
                    <a:lumMod val="50000"/>
                  </a:srgbClr>
                </a:solidFill>
                <a:latin typeface="Century Gothic" panose="020F0302020204030204"/>
              </a:rPr>
              <a:t> </a:t>
            </a:r>
            <a:r>
              <a:rPr lang="en-GB" sz="2300" dirty="0" err="1">
                <a:solidFill>
                  <a:srgbClr val="4472C4">
                    <a:lumMod val="50000"/>
                  </a:srgbClr>
                </a:solidFill>
                <a:latin typeface="Century Gothic" panose="020F0302020204030204"/>
              </a:rPr>
              <a:t>étudie</a:t>
            </a:r>
            <a:r>
              <a:rPr lang="en-GB" sz="2300" dirty="0">
                <a:solidFill>
                  <a:srgbClr val="4472C4">
                    <a:lumMod val="50000"/>
                  </a:srgbClr>
                </a:solidFill>
                <a:latin typeface="Century Gothic" panose="020F0302020204030204"/>
              </a:rPr>
              <a:t> les pays qui </a:t>
            </a:r>
            <a:r>
              <a:rPr lang="en-GB" sz="2300" dirty="0" err="1">
                <a:solidFill>
                  <a:srgbClr val="4472C4">
                    <a:lumMod val="50000"/>
                  </a:srgbClr>
                </a:solidFill>
                <a:latin typeface="Century Gothic" panose="020F0302020204030204"/>
              </a:rPr>
              <a:t>parlent</a:t>
            </a:r>
            <a:r>
              <a:rPr lang="en-GB" sz="2300" dirty="0">
                <a:solidFill>
                  <a:srgbClr val="4472C4">
                    <a:lumMod val="50000"/>
                  </a:srgbClr>
                </a:solidFill>
                <a:latin typeface="Century Gothic" panose="020F0302020204030204"/>
              </a:rPr>
              <a:t> </a:t>
            </a:r>
            <a:r>
              <a:rPr lang="en-GB" sz="2300" dirty="0" err="1">
                <a:solidFill>
                  <a:srgbClr val="4472C4">
                    <a:lumMod val="50000"/>
                  </a:srgbClr>
                </a:solidFill>
                <a:latin typeface="Century Gothic" panose="020F0302020204030204"/>
              </a:rPr>
              <a:t>français</a:t>
            </a:r>
            <a:r>
              <a:rPr lang="en-GB" sz="2300" dirty="0">
                <a:solidFill>
                  <a:srgbClr val="4472C4">
                    <a:lumMod val="50000"/>
                  </a:srgbClr>
                </a:solidFill>
                <a:latin typeface="Century Gothic" panose="020F0302020204030204"/>
              </a:rPr>
              <a:t>. Elle </a:t>
            </a:r>
            <a:r>
              <a:rPr lang="en-GB" sz="2300" dirty="0" err="1">
                <a:solidFill>
                  <a:srgbClr val="4472C4">
                    <a:lumMod val="50000"/>
                  </a:srgbClr>
                </a:solidFill>
                <a:latin typeface="Century Gothic" panose="020F0302020204030204"/>
              </a:rPr>
              <a:t>demande</a:t>
            </a:r>
            <a:r>
              <a:rPr lang="en-GB" sz="2300" dirty="0">
                <a:solidFill>
                  <a:srgbClr val="4472C4">
                    <a:lumMod val="50000"/>
                  </a:srgbClr>
                </a:solidFill>
                <a:latin typeface="Century Gothic" panose="020F0302020204030204"/>
              </a:rPr>
              <a:t> le nom des </a:t>
            </a:r>
            <a:r>
              <a:rPr lang="en-GB" sz="2300" dirty="0" err="1">
                <a:solidFill>
                  <a:srgbClr val="4472C4">
                    <a:lumMod val="50000"/>
                  </a:srgbClr>
                </a:solidFill>
                <a:latin typeface="Century Gothic" panose="020F0302020204030204"/>
              </a:rPr>
              <a:t>villes</a:t>
            </a:r>
            <a:r>
              <a:rPr lang="en-GB" sz="2300" dirty="0">
                <a:solidFill>
                  <a:srgbClr val="4472C4">
                    <a:lumMod val="50000"/>
                  </a:srgbClr>
                </a:solidFill>
                <a:latin typeface="Century Gothic" panose="020F0302020204030204"/>
              </a:rPr>
              <a:t> à </a:t>
            </a:r>
            <a:r>
              <a:rPr lang="en-GB" sz="2300" dirty="0" err="1">
                <a:solidFill>
                  <a:srgbClr val="4472C4">
                    <a:lumMod val="50000"/>
                  </a:srgbClr>
                </a:solidFill>
                <a:latin typeface="Century Gothic" panose="020F0302020204030204"/>
              </a:rPr>
              <a:t>Léa</a:t>
            </a:r>
            <a:r>
              <a:rPr lang="en-GB" sz="2300" dirty="0">
                <a:solidFill>
                  <a:srgbClr val="4472C4">
                    <a:lumMod val="50000"/>
                  </a:srgbClr>
                </a:solidFill>
                <a:latin typeface="Century Gothic" panose="020F0302020204030204"/>
              </a:rPr>
              <a:t>.</a:t>
            </a:r>
            <a:endPar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Action Button: Custom 16">
            <a:hlinkClick r:id="" action="ppaction://noaction" highlightClick="1">
              <a:snd r:embed="rId4" name="35. 1. gatineau.wav"/>
            </a:hlinkClick>
            <a:extLst>
              <a:ext uri="{FF2B5EF4-FFF2-40B4-BE49-F238E27FC236}">
                <a16:creationId xmlns:a16="http://schemas.microsoft.com/office/drawing/2014/main" id="{E259ABBC-16FA-4702-AE9C-E0DFAE6A740C}"/>
              </a:ext>
            </a:extLst>
          </p:cNvPr>
          <p:cNvSpPr/>
          <p:nvPr/>
        </p:nvSpPr>
        <p:spPr>
          <a:xfrm>
            <a:off x="822079" y="213206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35. 2. carrefour.wav"/>
            </a:hlinkClick>
            <a:extLst>
              <a:ext uri="{FF2B5EF4-FFF2-40B4-BE49-F238E27FC236}">
                <a16:creationId xmlns:a16="http://schemas.microsoft.com/office/drawing/2014/main" id="{5081E677-4D7F-47D1-9D9B-698238916370}"/>
              </a:ext>
            </a:extLst>
          </p:cNvPr>
          <p:cNvSpPr/>
          <p:nvPr/>
        </p:nvSpPr>
        <p:spPr>
          <a:xfrm>
            <a:off x="822079" y="310187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35. 3. dubedou.wav"/>
            </a:hlinkClick>
            <a:extLst>
              <a:ext uri="{FF2B5EF4-FFF2-40B4-BE49-F238E27FC236}">
                <a16:creationId xmlns:a16="http://schemas.microsoft.com/office/drawing/2014/main" id="{B2EFA576-E161-4DC7-A4B3-71744D3064B5}"/>
              </a:ext>
            </a:extLst>
          </p:cNvPr>
          <p:cNvSpPr/>
          <p:nvPr/>
        </p:nvSpPr>
        <p:spPr>
          <a:xfrm>
            <a:off x="822079" y="407169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35. 4. kourou.wav"/>
            </a:hlinkClick>
            <a:extLst>
              <a:ext uri="{FF2B5EF4-FFF2-40B4-BE49-F238E27FC236}">
                <a16:creationId xmlns:a16="http://schemas.microsoft.com/office/drawing/2014/main" id="{253656A0-DA38-469C-9289-3D4E2571F48D}"/>
              </a:ext>
            </a:extLst>
          </p:cNvPr>
          <p:cNvSpPr/>
          <p:nvPr/>
        </p:nvSpPr>
        <p:spPr>
          <a:xfrm>
            <a:off x="822079" y="504421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 name="TextBox 2">
            <a:extLst>
              <a:ext uri="{FF2B5EF4-FFF2-40B4-BE49-F238E27FC236}">
                <a16:creationId xmlns:a16="http://schemas.microsoft.com/office/drawing/2014/main" id="{EF5639B0-D053-4984-8917-E2506660A80F}"/>
              </a:ext>
            </a:extLst>
          </p:cNvPr>
          <p:cNvSpPr txBox="1"/>
          <p:nvPr/>
        </p:nvSpPr>
        <p:spPr>
          <a:xfrm>
            <a:off x="2599591" y="5122558"/>
            <a:ext cx="2621230" cy="461665"/>
          </a:xfrm>
          <a:prstGeom prst="rect">
            <a:avLst/>
          </a:prstGeom>
          <a:noFill/>
        </p:spPr>
        <p:txBody>
          <a:bodyPr wrap="none" rtlCol="0">
            <a:spAutoFit/>
          </a:bodyPr>
          <a:lstStyle/>
          <a:p>
            <a:pPr algn="l"/>
            <a:r>
              <a:rPr lang="en-GB" sz="2400" b="1" dirty="0">
                <a:solidFill>
                  <a:schemeClr val="accent5">
                    <a:lumMod val="50000"/>
                  </a:schemeClr>
                </a:solidFill>
              </a:rPr>
              <a:t>(French Guiana)</a:t>
            </a:r>
          </a:p>
        </p:txBody>
      </p:sp>
      <p:sp>
        <p:nvSpPr>
          <p:cNvPr id="13" name="TextBox 12">
            <a:extLst>
              <a:ext uri="{FF2B5EF4-FFF2-40B4-BE49-F238E27FC236}">
                <a16:creationId xmlns:a16="http://schemas.microsoft.com/office/drawing/2014/main" id="{62EABB12-2234-49D4-BB7B-FB31C5EA3035}"/>
              </a:ext>
            </a:extLst>
          </p:cNvPr>
          <p:cNvSpPr txBox="1"/>
          <p:nvPr/>
        </p:nvSpPr>
        <p:spPr>
          <a:xfrm>
            <a:off x="1369658" y="2207695"/>
            <a:ext cx="1612942" cy="461665"/>
          </a:xfrm>
          <a:prstGeom prst="rect">
            <a:avLst/>
          </a:prstGeom>
          <a:noFill/>
        </p:spPr>
        <p:txBody>
          <a:bodyPr wrap="none" rtlCol="0">
            <a:spAutoFit/>
          </a:bodyPr>
          <a:lstStyle/>
          <a:p>
            <a:pPr algn="l"/>
            <a:r>
              <a:rPr lang="en-GB" sz="2400" dirty="0">
                <a:solidFill>
                  <a:schemeClr val="accent5">
                    <a:lumMod val="50000"/>
                  </a:schemeClr>
                </a:solidFill>
              </a:rPr>
              <a:t>Gatineau</a:t>
            </a:r>
          </a:p>
        </p:txBody>
      </p:sp>
      <p:sp>
        <p:nvSpPr>
          <p:cNvPr id="14" name="TextBox 13">
            <a:extLst>
              <a:ext uri="{FF2B5EF4-FFF2-40B4-BE49-F238E27FC236}">
                <a16:creationId xmlns:a16="http://schemas.microsoft.com/office/drawing/2014/main" id="{6D909A39-9CBC-43D2-8B85-434465A2963E}"/>
              </a:ext>
            </a:extLst>
          </p:cNvPr>
          <p:cNvSpPr txBox="1"/>
          <p:nvPr/>
        </p:nvSpPr>
        <p:spPr>
          <a:xfrm>
            <a:off x="1344042" y="3176908"/>
            <a:ext cx="1609736" cy="461665"/>
          </a:xfrm>
          <a:prstGeom prst="rect">
            <a:avLst/>
          </a:prstGeom>
          <a:noFill/>
        </p:spPr>
        <p:txBody>
          <a:bodyPr wrap="none" rtlCol="0">
            <a:spAutoFit/>
          </a:bodyPr>
          <a:lstStyle/>
          <a:p>
            <a:pPr algn="l"/>
            <a:r>
              <a:rPr lang="en-GB" sz="2400" dirty="0">
                <a:solidFill>
                  <a:schemeClr val="accent5">
                    <a:lumMod val="50000"/>
                  </a:schemeClr>
                </a:solidFill>
              </a:rPr>
              <a:t>Carrefour</a:t>
            </a:r>
          </a:p>
        </p:txBody>
      </p:sp>
      <p:sp>
        <p:nvSpPr>
          <p:cNvPr id="15" name="TextBox 14">
            <a:extLst>
              <a:ext uri="{FF2B5EF4-FFF2-40B4-BE49-F238E27FC236}">
                <a16:creationId xmlns:a16="http://schemas.microsoft.com/office/drawing/2014/main" id="{8825B2DD-BA05-4E28-AC65-7E8CD797BBA0}"/>
              </a:ext>
            </a:extLst>
          </p:cNvPr>
          <p:cNvSpPr txBox="1"/>
          <p:nvPr/>
        </p:nvSpPr>
        <p:spPr>
          <a:xfrm>
            <a:off x="1381201" y="4150034"/>
            <a:ext cx="1612942" cy="461665"/>
          </a:xfrm>
          <a:prstGeom prst="rect">
            <a:avLst/>
          </a:prstGeom>
          <a:noFill/>
        </p:spPr>
        <p:txBody>
          <a:bodyPr wrap="none" rtlCol="0">
            <a:spAutoFit/>
          </a:bodyPr>
          <a:lstStyle/>
          <a:p>
            <a:pPr algn="l"/>
            <a:r>
              <a:rPr lang="en-GB" sz="2400" dirty="0" err="1">
                <a:solidFill>
                  <a:schemeClr val="accent5">
                    <a:lumMod val="50000"/>
                  </a:schemeClr>
                </a:solidFill>
              </a:rPr>
              <a:t>Dubedou</a:t>
            </a:r>
            <a:endParaRPr lang="en-GB" sz="2400" dirty="0">
              <a:solidFill>
                <a:schemeClr val="accent5">
                  <a:lumMod val="50000"/>
                </a:schemeClr>
              </a:solidFill>
            </a:endParaRPr>
          </a:p>
        </p:txBody>
      </p:sp>
      <p:sp>
        <p:nvSpPr>
          <p:cNvPr id="23" name="TextBox 22">
            <a:extLst>
              <a:ext uri="{FF2B5EF4-FFF2-40B4-BE49-F238E27FC236}">
                <a16:creationId xmlns:a16="http://schemas.microsoft.com/office/drawing/2014/main" id="{C392CD75-FC9F-42F9-81CA-18984D503259}"/>
              </a:ext>
            </a:extLst>
          </p:cNvPr>
          <p:cNvSpPr txBox="1"/>
          <p:nvPr/>
        </p:nvSpPr>
        <p:spPr>
          <a:xfrm>
            <a:off x="1361752" y="5122559"/>
            <a:ext cx="1237839" cy="461665"/>
          </a:xfrm>
          <a:prstGeom prst="rect">
            <a:avLst/>
          </a:prstGeom>
          <a:noFill/>
        </p:spPr>
        <p:txBody>
          <a:bodyPr wrap="none" rtlCol="0">
            <a:spAutoFit/>
          </a:bodyPr>
          <a:lstStyle/>
          <a:p>
            <a:pPr algn="l"/>
            <a:r>
              <a:rPr lang="en-GB" sz="2400" dirty="0">
                <a:solidFill>
                  <a:schemeClr val="accent5">
                    <a:lumMod val="50000"/>
                  </a:schemeClr>
                </a:solidFill>
              </a:rPr>
              <a:t>Kourou</a:t>
            </a:r>
          </a:p>
        </p:txBody>
      </p:sp>
      <p:sp>
        <p:nvSpPr>
          <p:cNvPr id="24" name="TextBox 23">
            <a:extLst>
              <a:ext uri="{FF2B5EF4-FFF2-40B4-BE49-F238E27FC236}">
                <a16:creationId xmlns:a16="http://schemas.microsoft.com/office/drawing/2014/main" id="{C4F06D44-88AC-49D6-9911-466B93149089}"/>
              </a:ext>
            </a:extLst>
          </p:cNvPr>
          <p:cNvSpPr txBox="1"/>
          <p:nvPr/>
        </p:nvSpPr>
        <p:spPr>
          <a:xfrm>
            <a:off x="2978582" y="2207695"/>
            <a:ext cx="1657826" cy="461665"/>
          </a:xfrm>
          <a:prstGeom prst="rect">
            <a:avLst/>
          </a:prstGeom>
          <a:noFill/>
        </p:spPr>
        <p:txBody>
          <a:bodyPr wrap="none" rtlCol="0">
            <a:spAutoFit/>
          </a:bodyPr>
          <a:lstStyle/>
          <a:p>
            <a:pPr algn="l"/>
            <a:r>
              <a:rPr lang="en-GB" sz="2400" b="1" dirty="0">
                <a:solidFill>
                  <a:schemeClr val="accent5">
                    <a:lumMod val="50000"/>
                  </a:schemeClr>
                </a:solidFill>
              </a:rPr>
              <a:t>(Canada)</a:t>
            </a:r>
          </a:p>
        </p:txBody>
      </p:sp>
      <p:sp>
        <p:nvSpPr>
          <p:cNvPr id="25" name="TextBox 24">
            <a:extLst>
              <a:ext uri="{FF2B5EF4-FFF2-40B4-BE49-F238E27FC236}">
                <a16:creationId xmlns:a16="http://schemas.microsoft.com/office/drawing/2014/main" id="{33BE8767-4F5D-4F6C-87D9-CFD2C9C5D2B8}"/>
              </a:ext>
            </a:extLst>
          </p:cNvPr>
          <p:cNvSpPr txBox="1"/>
          <p:nvPr/>
        </p:nvSpPr>
        <p:spPr>
          <a:xfrm>
            <a:off x="2953778" y="3176908"/>
            <a:ext cx="1072730" cy="461665"/>
          </a:xfrm>
          <a:prstGeom prst="rect">
            <a:avLst/>
          </a:prstGeom>
          <a:noFill/>
        </p:spPr>
        <p:txBody>
          <a:bodyPr wrap="none" rtlCol="0">
            <a:spAutoFit/>
          </a:bodyPr>
          <a:lstStyle/>
          <a:p>
            <a:pPr algn="l"/>
            <a:r>
              <a:rPr lang="en-GB" sz="2400" b="1" dirty="0">
                <a:solidFill>
                  <a:schemeClr val="accent5">
                    <a:lumMod val="50000"/>
                  </a:schemeClr>
                </a:solidFill>
              </a:rPr>
              <a:t>(Haiti)</a:t>
            </a:r>
          </a:p>
        </p:txBody>
      </p:sp>
      <p:sp>
        <p:nvSpPr>
          <p:cNvPr id="26" name="TextBox 25">
            <a:extLst>
              <a:ext uri="{FF2B5EF4-FFF2-40B4-BE49-F238E27FC236}">
                <a16:creationId xmlns:a16="http://schemas.microsoft.com/office/drawing/2014/main" id="{90BB40BD-8BF3-4926-92BD-84446B26ECED}"/>
              </a:ext>
            </a:extLst>
          </p:cNvPr>
          <p:cNvSpPr txBox="1"/>
          <p:nvPr/>
        </p:nvSpPr>
        <p:spPr>
          <a:xfrm>
            <a:off x="2999655" y="4150034"/>
            <a:ext cx="2321469" cy="461665"/>
          </a:xfrm>
          <a:prstGeom prst="rect">
            <a:avLst/>
          </a:prstGeom>
          <a:noFill/>
        </p:spPr>
        <p:txBody>
          <a:bodyPr wrap="none" rtlCol="0">
            <a:spAutoFit/>
          </a:bodyPr>
          <a:lstStyle/>
          <a:p>
            <a:pPr algn="l"/>
            <a:r>
              <a:rPr lang="en-GB" sz="2400" b="1" dirty="0">
                <a:solidFill>
                  <a:schemeClr val="accent5">
                    <a:lumMod val="50000"/>
                  </a:schemeClr>
                </a:solidFill>
              </a:rPr>
              <a:t>(Guadeloupe)</a:t>
            </a:r>
          </a:p>
        </p:txBody>
      </p:sp>
      <p:pic>
        <p:nvPicPr>
          <p:cNvPr id="14338" name="Picture 2" descr="south america clip art - Clip Art Library">
            <a:extLst>
              <a:ext uri="{FF2B5EF4-FFF2-40B4-BE49-F238E27FC236}">
                <a16:creationId xmlns:a16="http://schemas.microsoft.com/office/drawing/2014/main" id="{1AC344F8-2967-4F36-A983-8BB2B6314DB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01390" y="2021816"/>
            <a:ext cx="3599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Blank Map Of North America Png Interior Alaska - Clip Art Library">
            <a:extLst>
              <a:ext uri="{FF2B5EF4-FFF2-40B4-BE49-F238E27FC236}">
                <a16:creationId xmlns:a16="http://schemas.microsoft.com/office/drawing/2014/main" id="{3219B1BE-5919-4E3D-A039-84A57B327713}"/>
              </a:ext>
            </a:extLst>
          </p:cNvPr>
          <p:cNvPicPr>
            <a:picLocks noChangeAspect="1" noChangeArrowheads="1"/>
          </p:cNvPicPr>
          <p:nvPr/>
        </p:nvPicPr>
        <p:blipFill>
          <a:blip r:embed="rId9" cstate="print">
            <a:duotone>
              <a:prstClr val="black"/>
              <a:srgbClr val="007FFF">
                <a:tint val="45000"/>
                <a:satMod val="400000"/>
              </a:srgbClr>
            </a:duotone>
            <a:extLst>
              <a:ext uri="{28A0092B-C50C-407E-A947-70E740481C1C}">
                <a14:useLocalDpi xmlns:a14="http://schemas.microsoft.com/office/drawing/2010/main" val="0"/>
              </a:ext>
            </a:extLst>
          </a:blip>
          <a:srcRect/>
          <a:stretch>
            <a:fillRect/>
          </a:stretch>
        </p:blipFill>
        <p:spPr bwMode="auto">
          <a:xfrm>
            <a:off x="3869989" y="1889673"/>
            <a:ext cx="4886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google maps marker - Clip Art Library">
            <a:extLst>
              <a:ext uri="{FF2B5EF4-FFF2-40B4-BE49-F238E27FC236}">
                <a16:creationId xmlns:a16="http://schemas.microsoft.com/office/drawing/2014/main" id="{86C9B849-2605-4B28-BAF1-C88CB1205F4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36502" y="3931934"/>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google maps marker - Clip Art Library">
            <a:extLst>
              <a:ext uri="{FF2B5EF4-FFF2-40B4-BE49-F238E27FC236}">
                <a16:creationId xmlns:a16="http://schemas.microsoft.com/office/drawing/2014/main" id="{BD82F0AB-5D03-4BBE-9BF0-6662AE213DE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89052" y="2001226"/>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google maps marker - Clip Art Library">
            <a:extLst>
              <a:ext uri="{FF2B5EF4-FFF2-40B4-BE49-F238E27FC236}">
                <a16:creationId xmlns:a16="http://schemas.microsoft.com/office/drawing/2014/main" id="{C8832A3B-8295-4FD1-9383-672B3AEE55D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42070" y="1687782"/>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google maps marker - Clip Art Library">
            <a:extLst>
              <a:ext uri="{FF2B5EF4-FFF2-40B4-BE49-F238E27FC236}">
                <a16:creationId xmlns:a16="http://schemas.microsoft.com/office/drawing/2014/main" id="{CEBBCAEB-7EC6-4AD3-AE0D-5B063F94773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65484" y="1651521"/>
            <a:ext cx="225455" cy="36000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EABDD139-8ED2-4B94-BB7C-8A74D0DCFBCB}"/>
              </a:ext>
            </a:extLst>
          </p:cNvPr>
          <p:cNvSpPr txBox="1"/>
          <p:nvPr/>
        </p:nvSpPr>
        <p:spPr>
          <a:xfrm>
            <a:off x="8122547" y="3974257"/>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chemeClr val="accent5">
                    <a:lumMod val="50000"/>
                  </a:schemeClr>
                </a:solidFill>
              </a:rPr>
              <a:t>1</a:t>
            </a:r>
          </a:p>
        </p:txBody>
      </p:sp>
      <p:sp>
        <p:nvSpPr>
          <p:cNvPr id="41" name="TextBox 40">
            <a:extLst>
              <a:ext uri="{FF2B5EF4-FFF2-40B4-BE49-F238E27FC236}">
                <a16:creationId xmlns:a16="http://schemas.microsoft.com/office/drawing/2014/main" id="{671BE5A8-29FE-48CF-B05A-FEB4F76F1843}"/>
              </a:ext>
            </a:extLst>
          </p:cNvPr>
          <p:cNvSpPr txBox="1"/>
          <p:nvPr/>
        </p:nvSpPr>
        <p:spPr>
          <a:xfrm>
            <a:off x="9037569" y="2034070"/>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chemeClr val="accent5">
                    <a:lumMod val="50000"/>
                  </a:schemeClr>
                </a:solidFill>
              </a:rPr>
              <a:t>2</a:t>
            </a:r>
          </a:p>
        </p:txBody>
      </p:sp>
      <p:sp>
        <p:nvSpPr>
          <p:cNvPr id="42" name="TextBox 41">
            <a:extLst>
              <a:ext uri="{FF2B5EF4-FFF2-40B4-BE49-F238E27FC236}">
                <a16:creationId xmlns:a16="http://schemas.microsoft.com/office/drawing/2014/main" id="{99065AE5-7199-44B0-8408-4E003D9157C1}"/>
              </a:ext>
            </a:extLst>
          </p:cNvPr>
          <p:cNvSpPr txBox="1"/>
          <p:nvPr/>
        </p:nvSpPr>
        <p:spPr>
          <a:xfrm>
            <a:off x="9465960" y="2050855"/>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chemeClr val="accent5">
                    <a:lumMod val="50000"/>
                  </a:schemeClr>
                </a:solidFill>
              </a:rPr>
              <a:t>3</a:t>
            </a:r>
          </a:p>
        </p:txBody>
      </p:sp>
      <p:sp>
        <p:nvSpPr>
          <p:cNvPr id="43" name="TextBox 42">
            <a:extLst>
              <a:ext uri="{FF2B5EF4-FFF2-40B4-BE49-F238E27FC236}">
                <a16:creationId xmlns:a16="http://schemas.microsoft.com/office/drawing/2014/main" id="{24CD4B7F-76EF-4D38-AE26-4CAFBB0A45EB}"/>
              </a:ext>
            </a:extLst>
          </p:cNvPr>
          <p:cNvSpPr txBox="1"/>
          <p:nvPr/>
        </p:nvSpPr>
        <p:spPr>
          <a:xfrm>
            <a:off x="10577001" y="2001950"/>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chemeClr val="accent5">
                    <a:lumMod val="50000"/>
                  </a:schemeClr>
                </a:solidFill>
              </a:rPr>
              <a:t>4</a:t>
            </a:r>
          </a:p>
        </p:txBody>
      </p:sp>
      <p:pic>
        <p:nvPicPr>
          <p:cNvPr id="46" name="Picture 45">
            <a:extLst>
              <a:ext uri="{FF2B5EF4-FFF2-40B4-BE49-F238E27FC236}">
                <a16:creationId xmlns:a16="http://schemas.microsoft.com/office/drawing/2014/main" id="{6E9CFF4F-FEE2-48C8-AAF0-098843602A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21072" y="90627"/>
            <a:ext cx="1080000" cy="1080000"/>
          </a:xfrm>
          <a:prstGeom prst="rect">
            <a:avLst/>
          </a:prstGeom>
        </p:spPr>
      </p:pic>
      <p:pic>
        <p:nvPicPr>
          <p:cNvPr id="47" name="Picture 46">
            <a:extLst>
              <a:ext uri="{FF2B5EF4-FFF2-40B4-BE49-F238E27FC236}">
                <a16:creationId xmlns:a16="http://schemas.microsoft.com/office/drawing/2014/main" id="{71406E31-76BC-44F3-A7A5-BCD42F34F30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01072" y="90627"/>
            <a:ext cx="1080000" cy="1080000"/>
          </a:xfrm>
          <a:prstGeom prst="rect">
            <a:avLst/>
          </a:prstGeom>
        </p:spPr>
      </p:pic>
    </p:spTree>
    <p:extLst>
      <p:ext uri="{BB962C8B-B14F-4D97-AF65-F5344CB8AC3E}">
        <p14:creationId xmlns:p14="http://schemas.microsoft.com/office/powerpoint/2010/main" val="128646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P spid="23" grpId="0"/>
      <p:bldP spid="24" grpId="0"/>
      <p:bldP spid="25"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Saying ‘my’ and ‘your’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have seen that the words for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are different in French depending on the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gender</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number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the noun.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This is also true for the words for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my</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and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your</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6882E84E-689E-4A4B-88D4-42B4E6C63DB0}"/>
              </a:ext>
            </a:extLst>
          </p:cNvPr>
          <p:cNvSpPr txBox="1"/>
          <p:nvPr/>
        </p:nvSpPr>
        <p:spPr>
          <a:xfrm>
            <a:off x="245286" y="3111968"/>
            <a:ext cx="3613531" cy="2862322"/>
          </a:xfrm>
          <a:prstGeom prst="rect">
            <a:avLst/>
          </a:prstGeom>
          <a:noFill/>
          <a:ln w="19050">
            <a:solidFill>
              <a:schemeClr val="accent5">
                <a:lumMod val="50000"/>
              </a:schemeClr>
            </a:solidFill>
          </a:ln>
        </p:spPr>
        <p:txBody>
          <a:bodyPr wrap="square" lIns="0" rIns="0" rtlCol="0">
            <a:spAutoFit/>
          </a:bodyPr>
          <a:lstStyle/>
          <a:p>
            <a:pPr algn="ctr"/>
            <a:r>
              <a:rPr lang="en-GB" sz="2000" b="1" dirty="0">
                <a:solidFill>
                  <a:srgbClr val="EE6000"/>
                </a:solidFill>
              </a:rPr>
              <a:t>masculine</a:t>
            </a:r>
          </a:p>
          <a:p>
            <a:pPr algn="ctr"/>
            <a:endParaRPr lang="en-GB" sz="2000" b="1" dirty="0">
              <a:solidFill>
                <a:schemeClr val="accent5">
                  <a:lumMod val="50000"/>
                </a:schemeClr>
              </a:solidFill>
            </a:endParaRPr>
          </a:p>
          <a:p>
            <a:pPr algn="ctr"/>
            <a:endParaRPr lang="en-GB" sz="2000" b="1" dirty="0">
              <a:solidFill>
                <a:schemeClr val="accent5">
                  <a:lumMod val="50000"/>
                </a:schemeClr>
              </a:solidFill>
            </a:endParaRPr>
          </a:p>
          <a:p>
            <a:pPr algn="ctr"/>
            <a:endParaRPr lang="en-GB" sz="2000" b="1" dirty="0">
              <a:solidFill>
                <a:schemeClr val="accent5">
                  <a:lumMod val="50000"/>
                </a:schemeClr>
              </a:solidFill>
            </a:endParaRPr>
          </a:p>
          <a:p>
            <a:pPr algn="ctr"/>
            <a:r>
              <a:rPr lang="en-GB" sz="2000" b="1" dirty="0">
                <a:solidFill>
                  <a:srgbClr val="EE6000"/>
                </a:solidFill>
              </a:rPr>
              <a:t>mon</a:t>
            </a:r>
            <a:r>
              <a:rPr lang="en-GB" sz="2000" b="1" dirty="0">
                <a:solidFill>
                  <a:schemeClr val="accent5">
                    <a:lumMod val="50000"/>
                  </a:schemeClr>
                </a:solidFill>
              </a:rPr>
              <a:t> </a:t>
            </a:r>
            <a:r>
              <a:rPr lang="en-GB" sz="2000" dirty="0" err="1">
                <a:solidFill>
                  <a:schemeClr val="accent5">
                    <a:lumMod val="50000"/>
                  </a:schemeClr>
                </a:solidFill>
              </a:rPr>
              <a:t>vélo</a:t>
            </a:r>
            <a:r>
              <a:rPr lang="en-GB" sz="2000" dirty="0">
                <a:solidFill>
                  <a:schemeClr val="accent5">
                    <a:lumMod val="50000"/>
                  </a:schemeClr>
                </a:solidFill>
              </a:rPr>
              <a:t> </a:t>
            </a:r>
          </a:p>
          <a:p>
            <a:pPr algn="ctr"/>
            <a:r>
              <a:rPr lang="en-GB" sz="2000" dirty="0">
                <a:solidFill>
                  <a:schemeClr val="accent5">
                    <a:lumMod val="50000"/>
                  </a:schemeClr>
                </a:solidFill>
              </a:rPr>
              <a:t>(</a:t>
            </a:r>
            <a:r>
              <a:rPr lang="en-GB" sz="2000" b="1" dirty="0">
                <a:solidFill>
                  <a:srgbClr val="115076"/>
                </a:solidFill>
              </a:rPr>
              <a:t>my</a:t>
            </a:r>
            <a:r>
              <a:rPr lang="en-GB" sz="2000" dirty="0">
                <a:solidFill>
                  <a:schemeClr val="accent5">
                    <a:lumMod val="50000"/>
                  </a:schemeClr>
                </a:solidFill>
              </a:rPr>
              <a:t> bike)</a:t>
            </a:r>
          </a:p>
          <a:p>
            <a:pPr algn="ctr"/>
            <a:endParaRPr lang="en-GB" sz="2000" dirty="0">
              <a:solidFill>
                <a:schemeClr val="accent5">
                  <a:lumMod val="50000"/>
                </a:schemeClr>
              </a:solidFill>
            </a:endParaRPr>
          </a:p>
          <a:p>
            <a:pPr algn="ctr"/>
            <a:r>
              <a:rPr lang="en-GB" sz="2000" b="1" dirty="0">
                <a:solidFill>
                  <a:srgbClr val="EE6000"/>
                </a:solidFill>
              </a:rPr>
              <a:t>ton</a:t>
            </a:r>
            <a:r>
              <a:rPr lang="en-GB" sz="2000" b="1" dirty="0">
                <a:solidFill>
                  <a:schemeClr val="accent5">
                    <a:lumMod val="50000"/>
                  </a:schemeClr>
                </a:solidFill>
              </a:rPr>
              <a:t> </a:t>
            </a:r>
            <a:r>
              <a:rPr lang="en-GB" sz="2000" dirty="0" err="1">
                <a:solidFill>
                  <a:schemeClr val="accent5">
                    <a:lumMod val="50000"/>
                  </a:schemeClr>
                </a:solidFill>
              </a:rPr>
              <a:t>vélo</a:t>
            </a:r>
            <a:r>
              <a:rPr lang="en-GB" sz="2000" dirty="0">
                <a:solidFill>
                  <a:schemeClr val="accent5">
                    <a:lumMod val="50000"/>
                  </a:schemeClr>
                </a:solidFill>
              </a:rPr>
              <a:t> </a:t>
            </a:r>
          </a:p>
          <a:p>
            <a:pPr algn="ctr"/>
            <a:r>
              <a:rPr lang="en-GB" sz="2000" dirty="0">
                <a:solidFill>
                  <a:schemeClr val="accent5">
                    <a:lumMod val="50000"/>
                  </a:schemeClr>
                </a:solidFill>
              </a:rPr>
              <a:t>(</a:t>
            </a:r>
            <a:r>
              <a:rPr lang="en-GB" sz="2000" b="1" dirty="0">
                <a:solidFill>
                  <a:srgbClr val="115076"/>
                </a:solidFill>
              </a:rPr>
              <a:t>your</a:t>
            </a:r>
            <a:r>
              <a:rPr lang="en-GB" sz="2000" dirty="0">
                <a:solidFill>
                  <a:schemeClr val="accent5">
                    <a:lumMod val="50000"/>
                  </a:schemeClr>
                </a:solidFill>
              </a:rPr>
              <a:t> bike)</a:t>
            </a:r>
          </a:p>
        </p:txBody>
      </p:sp>
      <p:sp>
        <p:nvSpPr>
          <p:cNvPr id="10" name="TextBox 9">
            <a:extLst>
              <a:ext uri="{FF2B5EF4-FFF2-40B4-BE49-F238E27FC236}">
                <a16:creationId xmlns:a16="http://schemas.microsoft.com/office/drawing/2014/main" id="{5B5858D7-5A3E-4779-8407-7A1DF8899453}"/>
              </a:ext>
            </a:extLst>
          </p:cNvPr>
          <p:cNvSpPr txBox="1"/>
          <p:nvPr/>
        </p:nvSpPr>
        <p:spPr>
          <a:xfrm>
            <a:off x="4270838" y="3111968"/>
            <a:ext cx="3613531" cy="2862322"/>
          </a:xfrm>
          <a:prstGeom prst="rect">
            <a:avLst/>
          </a:prstGeom>
          <a:noFill/>
          <a:ln w="19050">
            <a:solidFill>
              <a:schemeClr val="accent5">
                <a:lumMod val="50000"/>
              </a:schemeClr>
            </a:solidFill>
          </a:ln>
        </p:spPr>
        <p:txBody>
          <a:bodyPr wrap="square" rtlCol="0">
            <a:spAutoFit/>
          </a:bodyPr>
          <a:lstStyle/>
          <a:p>
            <a:pPr algn="ctr"/>
            <a:r>
              <a:rPr lang="en-GB" sz="2000" b="1" dirty="0">
                <a:solidFill>
                  <a:srgbClr val="EE6000"/>
                </a:solidFill>
              </a:rPr>
              <a:t>feminine</a:t>
            </a:r>
          </a:p>
          <a:p>
            <a:pPr algn="ctr"/>
            <a:endParaRPr lang="en-GB" sz="2000" b="1" dirty="0">
              <a:solidFill>
                <a:schemeClr val="accent5">
                  <a:lumMod val="50000"/>
                </a:schemeClr>
              </a:solidFill>
            </a:endParaRPr>
          </a:p>
          <a:p>
            <a:pPr algn="ctr"/>
            <a:endParaRPr lang="en-GB" sz="2000" b="1" dirty="0">
              <a:solidFill>
                <a:schemeClr val="accent5">
                  <a:lumMod val="50000"/>
                </a:schemeClr>
              </a:solidFill>
            </a:endParaRPr>
          </a:p>
          <a:p>
            <a:pPr algn="ctr"/>
            <a:endParaRPr lang="en-GB" sz="2000" b="1" dirty="0">
              <a:solidFill>
                <a:schemeClr val="accent5">
                  <a:lumMod val="50000"/>
                </a:schemeClr>
              </a:solidFill>
            </a:endParaRPr>
          </a:p>
          <a:p>
            <a:r>
              <a:rPr lang="en-GB" sz="2000" b="1" dirty="0">
                <a:solidFill>
                  <a:srgbClr val="EE6000"/>
                </a:solidFill>
              </a:rPr>
              <a:t>  ma</a:t>
            </a:r>
            <a:r>
              <a:rPr lang="en-GB" sz="2000" b="1" dirty="0">
                <a:solidFill>
                  <a:schemeClr val="accent5">
                    <a:lumMod val="50000"/>
                  </a:schemeClr>
                </a:solidFill>
              </a:rPr>
              <a:t> </a:t>
            </a:r>
            <a:r>
              <a:rPr lang="en-GB" sz="2000" dirty="0">
                <a:solidFill>
                  <a:schemeClr val="accent5">
                    <a:lumMod val="50000"/>
                  </a:schemeClr>
                </a:solidFill>
              </a:rPr>
              <a:t>voiture         </a:t>
            </a:r>
            <a:r>
              <a:rPr lang="en-GB" sz="2000" b="1" dirty="0">
                <a:solidFill>
                  <a:srgbClr val="EE6000"/>
                </a:solidFill>
              </a:rPr>
              <a:t>mon</a:t>
            </a:r>
            <a:r>
              <a:rPr lang="en-GB" sz="2000" b="1" dirty="0">
                <a:solidFill>
                  <a:schemeClr val="accent5">
                    <a:lumMod val="50000"/>
                  </a:schemeClr>
                </a:solidFill>
              </a:rPr>
              <a:t> </a:t>
            </a:r>
            <a:r>
              <a:rPr lang="en-GB" sz="2000" dirty="0">
                <a:solidFill>
                  <a:schemeClr val="accent5">
                    <a:lumMod val="50000"/>
                  </a:schemeClr>
                </a:solidFill>
              </a:rPr>
              <a:t>amie      </a:t>
            </a:r>
          </a:p>
          <a:p>
            <a:r>
              <a:rPr lang="en-GB" sz="2000" dirty="0">
                <a:solidFill>
                  <a:srgbClr val="115076"/>
                </a:solidFill>
              </a:rPr>
              <a:t>    (</a:t>
            </a:r>
            <a:r>
              <a:rPr lang="en-GB" sz="2000" b="1" dirty="0">
                <a:solidFill>
                  <a:srgbClr val="115076"/>
                </a:solidFill>
              </a:rPr>
              <a:t>my</a:t>
            </a:r>
            <a:r>
              <a:rPr lang="en-GB" sz="2000" dirty="0">
                <a:solidFill>
                  <a:srgbClr val="115076"/>
                </a:solidFill>
              </a:rPr>
              <a:t> car)          (</a:t>
            </a:r>
            <a:r>
              <a:rPr lang="en-GB" sz="2000" b="1" dirty="0">
                <a:solidFill>
                  <a:srgbClr val="115076"/>
                </a:solidFill>
              </a:rPr>
              <a:t>my </a:t>
            </a:r>
            <a:r>
              <a:rPr lang="en-GB" sz="2000" dirty="0">
                <a:solidFill>
                  <a:srgbClr val="115076"/>
                </a:solidFill>
              </a:rPr>
              <a:t>friend)</a:t>
            </a:r>
          </a:p>
          <a:p>
            <a:pPr algn="ctr"/>
            <a:endParaRPr lang="en-GB" sz="2000" b="1" dirty="0">
              <a:solidFill>
                <a:schemeClr val="accent5">
                  <a:lumMod val="50000"/>
                </a:schemeClr>
              </a:solidFill>
            </a:endParaRPr>
          </a:p>
          <a:p>
            <a:r>
              <a:rPr lang="en-GB" sz="2000" b="1" dirty="0">
                <a:solidFill>
                  <a:schemeClr val="accent5">
                    <a:lumMod val="50000"/>
                  </a:schemeClr>
                </a:solidFill>
              </a:rPr>
              <a:t>   </a:t>
            </a:r>
            <a:r>
              <a:rPr lang="en-GB" sz="2000" b="1" dirty="0">
                <a:solidFill>
                  <a:srgbClr val="EE6000"/>
                </a:solidFill>
              </a:rPr>
              <a:t>ta</a:t>
            </a:r>
            <a:r>
              <a:rPr lang="en-GB" sz="2000" dirty="0">
                <a:solidFill>
                  <a:schemeClr val="accent5">
                    <a:lumMod val="50000"/>
                  </a:schemeClr>
                </a:solidFill>
              </a:rPr>
              <a:t> voiture           </a:t>
            </a:r>
            <a:r>
              <a:rPr lang="en-GB" sz="2000" b="1" dirty="0">
                <a:solidFill>
                  <a:srgbClr val="EE6000"/>
                </a:solidFill>
              </a:rPr>
              <a:t>ton</a:t>
            </a:r>
            <a:r>
              <a:rPr lang="en-GB" sz="2000" dirty="0">
                <a:solidFill>
                  <a:schemeClr val="accent5">
                    <a:lumMod val="50000"/>
                  </a:schemeClr>
                </a:solidFill>
              </a:rPr>
              <a:t> amie</a:t>
            </a:r>
          </a:p>
          <a:p>
            <a:r>
              <a:rPr lang="en-GB" sz="2000" dirty="0">
                <a:solidFill>
                  <a:srgbClr val="115076"/>
                </a:solidFill>
              </a:rPr>
              <a:t>   (</a:t>
            </a:r>
            <a:r>
              <a:rPr lang="en-GB" sz="2000" b="1" dirty="0">
                <a:solidFill>
                  <a:srgbClr val="115076"/>
                </a:solidFill>
              </a:rPr>
              <a:t>your </a:t>
            </a:r>
            <a:r>
              <a:rPr lang="en-GB" sz="2000" dirty="0">
                <a:solidFill>
                  <a:srgbClr val="115076"/>
                </a:solidFill>
              </a:rPr>
              <a:t>car)       (</a:t>
            </a:r>
            <a:r>
              <a:rPr lang="en-GB" sz="2000" b="1" dirty="0">
                <a:solidFill>
                  <a:srgbClr val="115076"/>
                </a:solidFill>
              </a:rPr>
              <a:t>your </a:t>
            </a:r>
            <a:r>
              <a:rPr lang="en-GB" sz="2000" dirty="0">
                <a:solidFill>
                  <a:srgbClr val="115076"/>
                </a:solidFill>
              </a:rPr>
              <a:t>friend)</a:t>
            </a:r>
          </a:p>
        </p:txBody>
      </p:sp>
      <p:sp>
        <p:nvSpPr>
          <p:cNvPr id="11" name="TextBox 10">
            <a:extLst>
              <a:ext uri="{FF2B5EF4-FFF2-40B4-BE49-F238E27FC236}">
                <a16:creationId xmlns:a16="http://schemas.microsoft.com/office/drawing/2014/main" id="{1AB6FB3A-95AB-4945-AC77-42F7F7AFFC22}"/>
              </a:ext>
            </a:extLst>
          </p:cNvPr>
          <p:cNvSpPr txBox="1"/>
          <p:nvPr/>
        </p:nvSpPr>
        <p:spPr>
          <a:xfrm>
            <a:off x="8296390" y="3111968"/>
            <a:ext cx="3613531" cy="2862322"/>
          </a:xfrm>
          <a:prstGeom prst="rect">
            <a:avLst/>
          </a:prstGeom>
          <a:noFill/>
          <a:ln w="19050">
            <a:solidFill>
              <a:schemeClr val="accent5">
                <a:lumMod val="50000"/>
              </a:schemeClr>
            </a:solidFill>
          </a:ln>
        </p:spPr>
        <p:txBody>
          <a:bodyPr wrap="square" rtlCol="0">
            <a:spAutoFit/>
          </a:bodyPr>
          <a:lstStyle/>
          <a:p>
            <a:pPr algn="ctr"/>
            <a:r>
              <a:rPr lang="en-GB" sz="2000" b="1" dirty="0">
                <a:solidFill>
                  <a:srgbClr val="EE6000"/>
                </a:solidFill>
              </a:rPr>
              <a:t>plural</a:t>
            </a:r>
          </a:p>
          <a:p>
            <a:pPr algn="ctr"/>
            <a:endParaRPr lang="en-GB" sz="2000" b="1" dirty="0">
              <a:solidFill>
                <a:schemeClr val="accent5">
                  <a:lumMod val="50000"/>
                </a:schemeClr>
              </a:solidFill>
            </a:endParaRPr>
          </a:p>
          <a:p>
            <a:pPr algn="ctr"/>
            <a:endParaRPr lang="en-GB" sz="2000" b="1" dirty="0">
              <a:solidFill>
                <a:schemeClr val="accent5">
                  <a:lumMod val="50000"/>
                </a:schemeClr>
              </a:solidFill>
            </a:endParaRPr>
          </a:p>
          <a:p>
            <a:pPr algn="ctr"/>
            <a:endParaRPr lang="en-GB" sz="2000" b="1" dirty="0">
              <a:solidFill>
                <a:schemeClr val="accent5">
                  <a:lumMod val="50000"/>
                </a:schemeClr>
              </a:solidFill>
            </a:endParaRPr>
          </a:p>
          <a:p>
            <a:pPr algn="ctr"/>
            <a:r>
              <a:rPr lang="en-GB" sz="2000" b="1" dirty="0" err="1">
                <a:solidFill>
                  <a:srgbClr val="EE6000"/>
                </a:solidFill>
              </a:rPr>
              <a:t>mes</a:t>
            </a:r>
            <a:r>
              <a:rPr lang="en-GB" sz="2000" dirty="0">
                <a:solidFill>
                  <a:schemeClr val="accent5">
                    <a:lumMod val="50000"/>
                  </a:schemeClr>
                </a:solidFill>
              </a:rPr>
              <a:t> </a:t>
            </a:r>
            <a:r>
              <a:rPr lang="en-GB" sz="2000" dirty="0" err="1">
                <a:solidFill>
                  <a:schemeClr val="accent5">
                    <a:lumMod val="50000"/>
                  </a:schemeClr>
                </a:solidFill>
              </a:rPr>
              <a:t>voitures</a:t>
            </a:r>
            <a:endParaRPr lang="en-GB" sz="2000" dirty="0">
              <a:solidFill>
                <a:schemeClr val="accent5">
                  <a:lumMod val="50000"/>
                </a:schemeClr>
              </a:solidFill>
            </a:endParaRPr>
          </a:p>
          <a:p>
            <a:pPr algn="ctr"/>
            <a:r>
              <a:rPr lang="en-GB" sz="2000" dirty="0">
                <a:solidFill>
                  <a:schemeClr val="accent5">
                    <a:lumMod val="50000"/>
                  </a:schemeClr>
                </a:solidFill>
              </a:rPr>
              <a:t>(</a:t>
            </a:r>
            <a:r>
              <a:rPr lang="en-GB" sz="2000" b="1" dirty="0">
                <a:solidFill>
                  <a:srgbClr val="115076"/>
                </a:solidFill>
              </a:rPr>
              <a:t>my</a:t>
            </a:r>
            <a:r>
              <a:rPr lang="en-GB" sz="2000" b="1" dirty="0">
                <a:solidFill>
                  <a:schemeClr val="accent5">
                    <a:lumMod val="50000"/>
                  </a:schemeClr>
                </a:solidFill>
              </a:rPr>
              <a:t> </a:t>
            </a:r>
            <a:r>
              <a:rPr lang="en-GB" sz="2000" dirty="0">
                <a:solidFill>
                  <a:schemeClr val="accent5">
                    <a:lumMod val="50000"/>
                  </a:schemeClr>
                </a:solidFill>
              </a:rPr>
              <a:t>cars)</a:t>
            </a:r>
          </a:p>
          <a:p>
            <a:pPr algn="ctr"/>
            <a:endParaRPr lang="en-GB" sz="2000" dirty="0">
              <a:solidFill>
                <a:schemeClr val="accent5">
                  <a:lumMod val="50000"/>
                </a:schemeClr>
              </a:solidFill>
            </a:endParaRPr>
          </a:p>
          <a:p>
            <a:pPr algn="ctr"/>
            <a:r>
              <a:rPr lang="en-GB" sz="2000" b="1" dirty="0" err="1">
                <a:solidFill>
                  <a:srgbClr val="EE6000"/>
                </a:solidFill>
              </a:rPr>
              <a:t>tes</a:t>
            </a:r>
            <a:r>
              <a:rPr lang="en-GB" sz="2000" dirty="0">
                <a:solidFill>
                  <a:schemeClr val="accent5">
                    <a:lumMod val="50000"/>
                  </a:schemeClr>
                </a:solidFill>
              </a:rPr>
              <a:t> </a:t>
            </a:r>
            <a:r>
              <a:rPr lang="en-GB" sz="2000" dirty="0" err="1">
                <a:solidFill>
                  <a:schemeClr val="accent5">
                    <a:lumMod val="50000"/>
                  </a:schemeClr>
                </a:solidFill>
              </a:rPr>
              <a:t>voitures</a:t>
            </a:r>
            <a:endParaRPr lang="en-GB" sz="2000" dirty="0">
              <a:solidFill>
                <a:schemeClr val="accent5">
                  <a:lumMod val="50000"/>
                </a:schemeClr>
              </a:solidFill>
            </a:endParaRPr>
          </a:p>
          <a:p>
            <a:pPr algn="ctr"/>
            <a:r>
              <a:rPr lang="en-GB" sz="2000" dirty="0">
                <a:solidFill>
                  <a:schemeClr val="accent5">
                    <a:lumMod val="50000"/>
                  </a:schemeClr>
                </a:solidFill>
              </a:rPr>
              <a:t>(</a:t>
            </a:r>
            <a:r>
              <a:rPr lang="en-GB" sz="2000" b="1" dirty="0">
                <a:solidFill>
                  <a:srgbClr val="115076"/>
                </a:solidFill>
              </a:rPr>
              <a:t>your</a:t>
            </a:r>
            <a:r>
              <a:rPr lang="en-GB" sz="2000" b="1" dirty="0">
                <a:solidFill>
                  <a:schemeClr val="accent5">
                    <a:lumMod val="50000"/>
                  </a:schemeClr>
                </a:solidFill>
              </a:rPr>
              <a:t> </a:t>
            </a:r>
            <a:r>
              <a:rPr lang="en-GB" sz="2000" dirty="0">
                <a:solidFill>
                  <a:schemeClr val="accent5">
                    <a:lumMod val="50000"/>
                  </a:schemeClr>
                </a:solidFill>
              </a:rPr>
              <a:t>cars)</a:t>
            </a:r>
          </a:p>
        </p:txBody>
      </p:sp>
      <p:sp>
        <p:nvSpPr>
          <p:cNvPr id="12" name="TextBox 11">
            <a:extLst>
              <a:ext uri="{FF2B5EF4-FFF2-40B4-BE49-F238E27FC236}">
                <a16:creationId xmlns:a16="http://schemas.microsoft.com/office/drawing/2014/main" id="{41025F87-BDAC-43DD-97A2-3E8961F95EDD}"/>
              </a:ext>
            </a:extLst>
          </p:cNvPr>
          <p:cNvSpPr txBox="1"/>
          <p:nvPr/>
        </p:nvSpPr>
        <p:spPr>
          <a:xfrm>
            <a:off x="1462603" y="4305803"/>
            <a:ext cx="564255" cy="400919"/>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____</a:t>
            </a:r>
          </a:p>
        </p:txBody>
      </p:sp>
      <p:sp>
        <p:nvSpPr>
          <p:cNvPr id="13" name="TextBox 12">
            <a:extLst>
              <a:ext uri="{FF2B5EF4-FFF2-40B4-BE49-F238E27FC236}">
                <a16:creationId xmlns:a16="http://schemas.microsoft.com/office/drawing/2014/main" id="{B242ADA3-C8DA-47A4-AFCB-5160E8F3095C}"/>
              </a:ext>
            </a:extLst>
          </p:cNvPr>
          <p:cNvSpPr txBox="1"/>
          <p:nvPr/>
        </p:nvSpPr>
        <p:spPr>
          <a:xfrm>
            <a:off x="4339447" y="4332407"/>
            <a:ext cx="564255" cy="400919"/>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____</a:t>
            </a:r>
          </a:p>
        </p:txBody>
      </p:sp>
      <p:sp>
        <p:nvSpPr>
          <p:cNvPr id="14" name="TextBox 13">
            <a:extLst>
              <a:ext uri="{FF2B5EF4-FFF2-40B4-BE49-F238E27FC236}">
                <a16:creationId xmlns:a16="http://schemas.microsoft.com/office/drawing/2014/main" id="{0B424184-F6A6-4873-9202-4163E25A1F4C}"/>
              </a:ext>
            </a:extLst>
          </p:cNvPr>
          <p:cNvSpPr txBox="1"/>
          <p:nvPr/>
        </p:nvSpPr>
        <p:spPr>
          <a:xfrm>
            <a:off x="9318789" y="4332408"/>
            <a:ext cx="564255" cy="400919"/>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____</a:t>
            </a:r>
          </a:p>
        </p:txBody>
      </p:sp>
      <p:sp>
        <p:nvSpPr>
          <p:cNvPr id="15" name="TextBox 14">
            <a:extLst>
              <a:ext uri="{FF2B5EF4-FFF2-40B4-BE49-F238E27FC236}">
                <a16:creationId xmlns:a16="http://schemas.microsoft.com/office/drawing/2014/main" id="{EEF52C75-3E46-4D25-AF99-EAAEDB645D03}"/>
              </a:ext>
            </a:extLst>
          </p:cNvPr>
          <p:cNvSpPr txBox="1"/>
          <p:nvPr/>
        </p:nvSpPr>
        <p:spPr>
          <a:xfrm>
            <a:off x="1411112" y="5250410"/>
            <a:ext cx="564255" cy="400919"/>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____</a:t>
            </a:r>
          </a:p>
        </p:txBody>
      </p:sp>
      <p:sp>
        <p:nvSpPr>
          <p:cNvPr id="16" name="TextBox 15">
            <a:extLst>
              <a:ext uri="{FF2B5EF4-FFF2-40B4-BE49-F238E27FC236}">
                <a16:creationId xmlns:a16="http://schemas.microsoft.com/office/drawing/2014/main" id="{0ED5F30B-FA97-4916-91FD-2C7EDC5730D1}"/>
              </a:ext>
            </a:extLst>
          </p:cNvPr>
          <p:cNvSpPr txBox="1"/>
          <p:nvPr/>
        </p:nvSpPr>
        <p:spPr>
          <a:xfrm>
            <a:off x="6376031" y="4332406"/>
            <a:ext cx="624712" cy="400919"/>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____</a:t>
            </a:r>
          </a:p>
        </p:txBody>
      </p:sp>
      <p:sp>
        <p:nvSpPr>
          <p:cNvPr id="17" name="TextBox 16">
            <a:extLst>
              <a:ext uri="{FF2B5EF4-FFF2-40B4-BE49-F238E27FC236}">
                <a16:creationId xmlns:a16="http://schemas.microsoft.com/office/drawing/2014/main" id="{4ED2D106-E460-4E91-AE41-963B19FA63F2}"/>
              </a:ext>
            </a:extLst>
          </p:cNvPr>
          <p:cNvSpPr txBox="1"/>
          <p:nvPr/>
        </p:nvSpPr>
        <p:spPr>
          <a:xfrm>
            <a:off x="9281825" y="5278819"/>
            <a:ext cx="564255" cy="400919"/>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____</a:t>
            </a:r>
          </a:p>
        </p:txBody>
      </p:sp>
      <p:pic>
        <p:nvPicPr>
          <p:cNvPr id="18" name="Picture 6" descr="black and white clip art bike - Clip Art Library">
            <a:extLst>
              <a:ext uri="{FF2B5EF4-FFF2-40B4-BE49-F238E27FC236}">
                <a16:creationId xmlns:a16="http://schemas.microsoft.com/office/drawing/2014/main" id="{6296234A-0C99-44D2-A606-0BCA707281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3198" y="3537035"/>
            <a:ext cx="1114833" cy="72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Model car Clip art Die-cast toy - car png download - 1969*1392 ...">
            <a:extLst>
              <a:ext uri="{FF2B5EF4-FFF2-40B4-BE49-F238E27FC236}">
                <a16:creationId xmlns:a16="http://schemas.microsoft.com/office/drawing/2014/main" id="{209BC1E9-4519-4DA5-868F-50AEB82F0E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1575" y="3590095"/>
            <a:ext cx="1018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Model car Clip art Die-cast toy - car png download - 1969*1392 ...">
            <a:extLst>
              <a:ext uri="{FF2B5EF4-FFF2-40B4-BE49-F238E27FC236}">
                <a16:creationId xmlns:a16="http://schemas.microsoft.com/office/drawing/2014/main" id="{54E772D5-880D-44CB-BF02-E5107ABE06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2109" y="3537035"/>
            <a:ext cx="1018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Model car Clip art Die-cast toy - car png download - 1969*1392 ...">
            <a:extLst>
              <a:ext uri="{FF2B5EF4-FFF2-40B4-BE49-F238E27FC236}">
                <a16:creationId xmlns:a16="http://schemas.microsoft.com/office/drawing/2014/main" id="{3A660E38-3B8D-4F8A-AFD2-4D973FF88D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88365" y="3566560"/>
            <a:ext cx="1018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0" descr="Model car Clip art Die-cast toy - car png download - 1969*1392 ...">
            <a:extLst>
              <a:ext uri="{FF2B5EF4-FFF2-40B4-BE49-F238E27FC236}">
                <a16:creationId xmlns:a16="http://schemas.microsoft.com/office/drawing/2014/main" id="{7FFB47CE-E668-4973-9594-C27FAEC2E1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30928" y="3552103"/>
            <a:ext cx="1018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Model car Clip art Die-cast toy - car png download - 1969*1392 ...">
            <a:extLst>
              <a:ext uri="{FF2B5EF4-FFF2-40B4-BE49-F238E27FC236}">
                <a16:creationId xmlns:a16="http://schemas.microsoft.com/office/drawing/2014/main" id="{24C67677-5598-4362-AB80-5F37FD5526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73491" y="3537035"/>
            <a:ext cx="1018500"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86C3457-0613-40B0-8FD3-A01490CA429C}"/>
              </a:ext>
            </a:extLst>
          </p:cNvPr>
          <p:cNvSpPr/>
          <p:nvPr/>
        </p:nvSpPr>
        <p:spPr>
          <a:xfrm>
            <a:off x="5640075" y="2396217"/>
            <a:ext cx="2262690" cy="469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F36604CE-B3CF-4781-8FA9-585DCC70AF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1493" y="3268060"/>
            <a:ext cx="1018500" cy="1018500"/>
          </a:xfrm>
          <a:prstGeom prst="rect">
            <a:avLst/>
          </a:prstGeom>
        </p:spPr>
      </p:pic>
      <p:sp>
        <p:nvSpPr>
          <p:cNvPr id="26" name="TextBox 25">
            <a:extLst>
              <a:ext uri="{FF2B5EF4-FFF2-40B4-BE49-F238E27FC236}">
                <a16:creationId xmlns:a16="http://schemas.microsoft.com/office/drawing/2014/main" id="{1867C092-0C09-4F1E-965A-0E5C41729AB8}"/>
              </a:ext>
            </a:extLst>
          </p:cNvPr>
          <p:cNvSpPr txBox="1"/>
          <p:nvPr/>
        </p:nvSpPr>
        <p:spPr>
          <a:xfrm>
            <a:off x="4339447" y="5250409"/>
            <a:ext cx="564255" cy="400919"/>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____</a:t>
            </a:r>
          </a:p>
        </p:txBody>
      </p:sp>
      <p:sp>
        <p:nvSpPr>
          <p:cNvPr id="27" name="TextBox 26">
            <a:extLst>
              <a:ext uri="{FF2B5EF4-FFF2-40B4-BE49-F238E27FC236}">
                <a16:creationId xmlns:a16="http://schemas.microsoft.com/office/drawing/2014/main" id="{4DBA3C67-8A07-49F5-A53C-BC558AFC239F}"/>
              </a:ext>
            </a:extLst>
          </p:cNvPr>
          <p:cNvSpPr txBox="1"/>
          <p:nvPr/>
        </p:nvSpPr>
        <p:spPr>
          <a:xfrm>
            <a:off x="6376031" y="5250408"/>
            <a:ext cx="564255" cy="400919"/>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____</a:t>
            </a:r>
          </a:p>
        </p:txBody>
      </p:sp>
      <p:sp>
        <p:nvSpPr>
          <p:cNvPr id="28" name="TextBox 27">
            <a:extLst>
              <a:ext uri="{FF2B5EF4-FFF2-40B4-BE49-F238E27FC236}">
                <a16:creationId xmlns:a16="http://schemas.microsoft.com/office/drawing/2014/main" id="{FCC9EFEF-2CA0-48D7-B3BD-2777B7539303}"/>
              </a:ext>
            </a:extLst>
          </p:cNvPr>
          <p:cNvSpPr txBox="1"/>
          <p:nvPr/>
        </p:nvSpPr>
        <p:spPr>
          <a:xfrm>
            <a:off x="7770773" y="5117882"/>
            <a:ext cx="1644617" cy="1123712"/>
          </a:xfrm>
          <a:prstGeom prst="wedgeRoundRectCallout">
            <a:avLst>
              <a:gd name="adj1" fmla="val -57799"/>
              <a:gd name="adj2" fmla="val -22264"/>
              <a:gd name="adj3" fmla="val 16667"/>
            </a:avLst>
          </a:prstGeom>
          <a:solidFill>
            <a:srgbClr val="115076"/>
          </a:solidFill>
          <a:ln>
            <a:solidFill>
              <a:srgbClr val="EE6000"/>
            </a:solidFill>
          </a:ln>
        </p:spPr>
        <p:txBody>
          <a:bodyPr wrap="square" rtlCol="0">
            <a:spAutoFit/>
          </a:bodyPr>
          <a:lstStyle/>
          <a:p>
            <a:pPr algn="ctr"/>
            <a:r>
              <a:rPr lang="en-GB" sz="2000" b="1" dirty="0">
                <a:solidFill>
                  <a:schemeClr val="bg1"/>
                </a:solidFill>
                <a:sym typeface="Wingdings" panose="05000000000000000000" pitchFamily="2" charset="2"/>
              </a:rPr>
              <a:t>ta</a:t>
            </a:r>
            <a:r>
              <a:rPr lang="en-GB" sz="2000" dirty="0">
                <a:solidFill>
                  <a:schemeClr val="bg1"/>
                </a:solidFill>
                <a:sym typeface="Wingdings" panose="05000000000000000000" pitchFamily="2" charset="2"/>
              </a:rPr>
              <a:t>  </a:t>
            </a:r>
            <a:r>
              <a:rPr lang="en-GB" sz="2000" b="1" dirty="0">
                <a:solidFill>
                  <a:schemeClr val="bg1"/>
                </a:solidFill>
                <a:sym typeface="Wingdings" panose="05000000000000000000" pitchFamily="2" charset="2"/>
              </a:rPr>
              <a:t>ton </a:t>
            </a:r>
            <a:r>
              <a:rPr lang="en-GB" sz="2000" dirty="0">
                <a:solidFill>
                  <a:schemeClr val="bg1"/>
                </a:solidFill>
                <a:sym typeface="Wingdings" panose="05000000000000000000" pitchFamily="2" charset="2"/>
              </a:rPr>
              <a:t>before a </a:t>
            </a:r>
            <a:r>
              <a:rPr lang="en-GB" sz="2000" b="1" dirty="0">
                <a:solidFill>
                  <a:schemeClr val="bg1"/>
                </a:solidFill>
                <a:sym typeface="Wingdings" panose="05000000000000000000" pitchFamily="2" charset="2"/>
              </a:rPr>
              <a:t>vowel</a:t>
            </a:r>
            <a:r>
              <a:rPr lang="en-GB" sz="2000" dirty="0">
                <a:solidFill>
                  <a:schemeClr val="bg1"/>
                </a:solidFill>
                <a:sym typeface="Wingdings" panose="05000000000000000000" pitchFamily="2" charset="2"/>
              </a:rPr>
              <a:t> / </a:t>
            </a:r>
            <a:r>
              <a:rPr lang="en-GB" sz="2000" b="1" dirty="0">
                <a:solidFill>
                  <a:schemeClr val="bg1"/>
                </a:solidFill>
                <a:sym typeface="Wingdings" panose="05000000000000000000" pitchFamily="2" charset="2"/>
              </a:rPr>
              <a:t>h</a:t>
            </a:r>
            <a:endParaRPr lang="en-GB" b="1" dirty="0">
              <a:solidFill>
                <a:schemeClr val="bg1"/>
              </a:solidFill>
            </a:endParaRPr>
          </a:p>
        </p:txBody>
      </p:sp>
      <p:sp>
        <p:nvSpPr>
          <p:cNvPr id="29" name="TextBox 28">
            <a:extLst>
              <a:ext uri="{FF2B5EF4-FFF2-40B4-BE49-F238E27FC236}">
                <a16:creationId xmlns:a16="http://schemas.microsoft.com/office/drawing/2014/main" id="{A2BE16FD-9F2A-406F-AE8B-F498A9BC1C7A}"/>
              </a:ext>
            </a:extLst>
          </p:cNvPr>
          <p:cNvSpPr txBox="1"/>
          <p:nvPr/>
        </p:nvSpPr>
        <p:spPr>
          <a:xfrm>
            <a:off x="7746303" y="3237589"/>
            <a:ext cx="1671983" cy="1464231"/>
          </a:xfrm>
          <a:prstGeom prst="wedgeRoundRectCallout">
            <a:avLst>
              <a:gd name="adj1" fmla="val -57799"/>
              <a:gd name="adj2" fmla="val -22264"/>
              <a:gd name="adj3" fmla="val 16667"/>
            </a:avLst>
          </a:prstGeom>
          <a:solidFill>
            <a:srgbClr val="115076"/>
          </a:solidFill>
          <a:ln>
            <a:solidFill>
              <a:srgbClr val="EE6000"/>
            </a:solidFill>
          </a:ln>
        </p:spPr>
        <p:txBody>
          <a:bodyPr wrap="square" rtlCol="0">
            <a:spAutoFit/>
          </a:bodyPr>
          <a:lstStyle/>
          <a:p>
            <a:pPr algn="ctr"/>
            <a:r>
              <a:rPr lang="en-GB" sz="2000" b="1" dirty="0">
                <a:solidFill>
                  <a:schemeClr val="bg1"/>
                </a:solidFill>
                <a:sym typeface="Wingdings" panose="05000000000000000000" pitchFamily="2" charset="2"/>
              </a:rPr>
              <a:t>ma</a:t>
            </a:r>
            <a:r>
              <a:rPr lang="en-GB" sz="2000" dirty="0">
                <a:solidFill>
                  <a:schemeClr val="bg1"/>
                </a:solidFill>
                <a:sym typeface="Wingdings" panose="05000000000000000000" pitchFamily="2" charset="2"/>
              </a:rPr>
              <a:t>  </a:t>
            </a:r>
            <a:r>
              <a:rPr lang="en-GB" sz="2000" b="1" dirty="0">
                <a:solidFill>
                  <a:schemeClr val="bg1"/>
                </a:solidFill>
                <a:sym typeface="Wingdings" panose="05000000000000000000" pitchFamily="2" charset="2"/>
              </a:rPr>
              <a:t>mon </a:t>
            </a:r>
            <a:r>
              <a:rPr lang="en-GB" sz="2000" dirty="0">
                <a:solidFill>
                  <a:schemeClr val="bg1"/>
                </a:solidFill>
                <a:sym typeface="Wingdings" panose="05000000000000000000" pitchFamily="2" charset="2"/>
              </a:rPr>
              <a:t>before a </a:t>
            </a:r>
            <a:r>
              <a:rPr lang="en-GB" sz="2000" b="1" dirty="0">
                <a:solidFill>
                  <a:schemeClr val="bg1"/>
                </a:solidFill>
                <a:sym typeface="Wingdings" panose="05000000000000000000" pitchFamily="2" charset="2"/>
              </a:rPr>
              <a:t>vowel</a:t>
            </a:r>
            <a:r>
              <a:rPr lang="en-GB" sz="2000" dirty="0">
                <a:solidFill>
                  <a:schemeClr val="bg1"/>
                </a:solidFill>
                <a:sym typeface="Wingdings" panose="05000000000000000000" pitchFamily="2" charset="2"/>
              </a:rPr>
              <a:t> / </a:t>
            </a:r>
            <a:r>
              <a:rPr lang="en-GB" sz="2000" b="1" dirty="0">
                <a:solidFill>
                  <a:schemeClr val="bg1"/>
                </a:solidFill>
                <a:sym typeface="Wingdings" panose="05000000000000000000" pitchFamily="2" charset="2"/>
              </a:rPr>
              <a:t>h</a:t>
            </a:r>
            <a:endParaRPr lang="en-GB" b="1" dirty="0">
              <a:solidFill>
                <a:schemeClr val="bg1"/>
              </a:solidFill>
            </a:endParaRPr>
          </a:p>
        </p:txBody>
      </p:sp>
    </p:spTree>
    <p:extLst>
      <p:ext uri="{BB962C8B-B14F-4D97-AF65-F5344CB8AC3E}">
        <p14:creationId xmlns:p14="http://schemas.microsoft.com/office/powerpoint/2010/main" val="244342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2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1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1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2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2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28"/>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2" grpId="0"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message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9351" y="249869"/>
            <a:ext cx="187057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1ED9DD8F-7FE6-491C-B2BD-104EA52BBA85}"/>
              </a:ext>
            </a:extLst>
          </p:cNvPr>
          <p:cNvSpPr/>
          <p:nvPr/>
        </p:nvSpPr>
        <p:spPr>
          <a:xfrm>
            <a:off x="2774528" y="1889673"/>
            <a:ext cx="9135392" cy="4306339"/>
          </a:xfrm>
          <a:prstGeom prst="wedgeRoundRectCallout">
            <a:avLst>
              <a:gd name="adj1" fmla="val -53337"/>
              <a:gd name="adj2" fmla="val 22279"/>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800"/>
              </a:spcAft>
            </a:pP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Bonjour Abdel. Tu passes </a:t>
            </a:r>
            <a:r>
              <a:rPr lang="fr-FR"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tes </a:t>
            </a:r>
            <a:r>
              <a:rPr lang="fr-FR" sz="2000" b="1"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semaine</a:t>
            </a:r>
            <a:r>
              <a:rPr lang="fr-FR" sz="2000"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 / </a:t>
            </a:r>
            <a:r>
              <a:rPr lang="fr-FR" sz="2000" b="1"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vacances</a:t>
            </a:r>
            <a:r>
              <a:rPr lang="fr-FR" sz="2000"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 </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comment ?</a:t>
            </a:r>
            <a:r>
              <a:rPr lang="en-GB" sz="2000" dirty="0">
                <a:latin typeface="Calibri" panose="020F0502020204030204" pitchFamily="34" charset="0"/>
                <a:ea typeface="Calibri" panose="020F0502020204030204" pitchFamily="34" charset="0"/>
                <a:cs typeface="Times New Roman" panose="02020603050405020304" pitchFamily="18" charset="0"/>
              </a:rPr>
              <a:t> </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Tu prends </a:t>
            </a:r>
            <a:r>
              <a:rPr lang="fr-FR"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ta </a:t>
            </a:r>
            <a:r>
              <a:rPr lang="fr-FR" sz="2000" b="1"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voiture / vélo </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pour faire des voyages ?</a:t>
            </a:r>
            <a:endParaRPr lang="en-GB" sz="2000" dirty="0">
              <a:solidFill>
                <a:srgbClr val="1F4E79"/>
              </a:solidFill>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GB" sz="2000" dirty="0">
              <a:solidFill>
                <a:srgbClr val="1F4E79"/>
              </a:solidFill>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Je reviens au collège aujourd’hui. Je dois donner </a:t>
            </a:r>
            <a:r>
              <a:rPr lang="fr-FR"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mon </a:t>
            </a:r>
            <a:r>
              <a:rPr lang="fr-FR" sz="2000" b="1"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portable</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fr-FR" sz="2000" b="1"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a:t>
            </a:r>
            <a:r>
              <a:rPr lang="fr-FR"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fr-FR" sz="2000" b="1"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réponse</a:t>
            </a:r>
            <a:r>
              <a:rPr lang="fr-FR"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au professeur en classe. C’est difficile !</a:t>
            </a:r>
            <a:r>
              <a:rPr lang="en-GB" sz="2000" dirty="0">
                <a:latin typeface="Calibri" panose="020F0502020204030204" pitchFamily="34" charset="0"/>
                <a:ea typeface="Calibri" panose="020F0502020204030204" pitchFamily="34" charset="0"/>
                <a:cs typeface="Times New Roman" panose="02020603050405020304" pitchFamily="18" charset="0"/>
              </a:rPr>
              <a:t> </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Mais je peux travailler sur </a:t>
            </a:r>
            <a:r>
              <a:rPr lang="fr-FR"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mon </a:t>
            </a:r>
            <a:r>
              <a:rPr lang="fr-FR" sz="2000" b="1"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projets / ordinateur</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r>
              <a:rPr lang="en-GB" sz="2000" dirty="0">
                <a:latin typeface="Calibri" panose="020F0502020204030204" pitchFamily="34" charset="0"/>
                <a:ea typeface="Calibri" panose="020F0502020204030204" pitchFamily="34" charset="0"/>
                <a:cs typeface="Times New Roman" panose="02020603050405020304" pitchFamily="18" charset="0"/>
              </a:rPr>
              <a:t> </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J’aime apprendre l’anglais en ce moment. C’est quoi </a:t>
            </a:r>
            <a:r>
              <a:rPr lang="fr-FR"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ton </a:t>
            </a:r>
            <a:r>
              <a:rPr lang="fr-FR" sz="2000" b="1"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phrase préférée / mot préféré </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en anglais ?</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a:p>
            <a:pPr>
              <a:spcAft>
                <a:spcPts val="800"/>
              </a:spcAft>
            </a:pP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Je dois dire au revoir – je cherche </a:t>
            </a:r>
            <a:r>
              <a:rPr lang="fr-FR"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ma </a:t>
            </a:r>
            <a:r>
              <a:rPr lang="fr-FR" sz="2000" b="1"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règle / livre </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pour demain ! Je ne veux pas faire </a:t>
            </a:r>
            <a:r>
              <a:rPr lang="fr-FR"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mes </a:t>
            </a:r>
            <a:r>
              <a:rPr lang="fr-FR" sz="2000" b="1"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exercice / devoirs</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Tu dis à </a:t>
            </a:r>
            <a:r>
              <a:rPr lang="fr-FR"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tes</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fr-FR" sz="2000" b="1"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parents</a:t>
            </a:r>
            <a:r>
              <a:rPr lang="fr-FR" sz="2000"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 / </a:t>
            </a:r>
            <a:r>
              <a:rPr lang="fr-FR" sz="2000" b="1"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famille</a:t>
            </a:r>
            <a:r>
              <a:rPr lang="fr-FR" sz="2000" dirty="0">
                <a:solidFill>
                  <a:srgbClr val="EE6000"/>
                </a:solidFill>
                <a:latin typeface="Century Gothic" panose="020B0502020202020204" pitchFamily="34" charset="0"/>
                <a:ea typeface="Calibri" panose="020F0502020204030204" pitchFamily="34" charset="0"/>
                <a:cs typeface="Times New Roman" panose="02020603050405020304" pitchFamily="18" charset="0"/>
              </a:rPr>
              <a:t> </a:t>
            </a:r>
            <a:r>
              <a:rPr lang="fr-FR"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 Amir dit bonjour » !</a:t>
            </a:r>
            <a:r>
              <a:rPr lang="en-GB" sz="20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34" name="TextBox 33">
            <a:extLst>
              <a:ext uri="{FF2B5EF4-FFF2-40B4-BE49-F238E27FC236}">
                <a16:creationId xmlns:a16="http://schemas.microsoft.com/office/drawing/2014/main" id="{BCB0B56B-4172-4C17-A8C5-AC1A86203859}"/>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Abdel a un message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d’Amir</a:t>
            </a:r>
            <a:r>
              <a:rPr lang="en-US" sz="2400" dirty="0">
                <a:solidFill>
                  <a:srgbClr val="4472C4">
                    <a:lumMod val="50000"/>
                  </a:srgbClr>
                </a:solidFill>
                <a:latin typeface="Century Gothic" panose="020F0302020204030204"/>
              </a:rPr>
              <a:t>. Il </a:t>
            </a:r>
            <a:r>
              <a:rPr lang="en-US" sz="2400" dirty="0" err="1">
                <a:solidFill>
                  <a:srgbClr val="4472C4">
                    <a:lumMod val="50000"/>
                  </a:srgbClr>
                </a:solidFill>
                <a:latin typeface="Century Gothic" panose="020F0302020204030204"/>
              </a:rPr>
              <a:t>dit</a:t>
            </a:r>
            <a:r>
              <a:rPr lang="en-US" sz="2400" dirty="0">
                <a:solidFill>
                  <a:srgbClr val="4472C4">
                    <a:lumMod val="50000"/>
                  </a:srgbClr>
                </a:solidFill>
                <a:latin typeface="Century Gothic" panose="020F0302020204030204"/>
              </a:rPr>
              <a:t> quoi ? </a:t>
            </a:r>
            <a:r>
              <a:rPr lang="en-US" sz="2400" dirty="0" err="1">
                <a:solidFill>
                  <a:srgbClr val="4472C4">
                    <a:lumMod val="50000"/>
                  </a:srgbClr>
                </a:solidFill>
                <a:latin typeface="Century Gothic" panose="020F0302020204030204"/>
              </a:rPr>
              <a:t>Complète</a:t>
            </a:r>
            <a:r>
              <a:rPr lang="en-US" sz="2400" dirty="0">
                <a:solidFill>
                  <a:srgbClr val="4472C4">
                    <a:lumMod val="50000"/>
                  </a:srgbClr>
                </a:solidFill>
                <a:latin typeface="Century Gothic" panose="020F0302020204030204"/>
              </a:rPr>
              <a:t> les phrases.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Rectangle 2">
            <a:extLst>
              <a:ext uri="{FF2B5EF4-FFF2-40B4-BE49-F238E27FC236}">
                <a16:creationId xmlns:a16="http://schemas.microsoft.com/office/drawing/2014/main" id="{672B534D-9781-44A9-83A7-72F1612F534C}"/>
              </a:ext>
            </a:extLst>
          </p:cNvPr>
          <p:cNvSpPr/>
          <p:nvPr/>
        </p:nvSpPr>
        <p:spPr>
          <a:xfrm>
            <a:off x="6591300" y="2070175"/>
            <a:ext cx="1295400" cy="34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4E1A0CD4-C992-4E77-B748-6C8D4107628B}"/>
              </a:ext>
            </a:extLst>
          </p:cNvPr>
          <p:cNvSpPr/>
          <p:nvPr/>
        </p:nvSpPr>
        <p:spPr>
          <a:xfrm>
            <a:off x="5208234" y="2471656"/>
            <a:ext cx="773466" cy="266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3AD15877-4F83-46D8-A4B5-D974DD5BC0F3}"/>
              </a:ext>
            </a:extLst>
          </p:cNvPr>
          <p:cNvSpPr/>
          <p:nvPr/>
        </p:nvSpPr>
        <p:spPr>
          <a:xfrm>
            <a:off x="3050378" y="3562350"/>
            <a:ext cx="1028700" cy="323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2C6ACC9-8A4B-49CF-BD6F-2A9CEC227FBE}"/>
              </a:ext>
            </a:extLst>
          </p:cNvPr>
          <p:cNvSpPr/>
          <p:nvPr/>
        </p:nvSpPr>
        <p:spPr>
          <a:xfrm>
            <a:off x="4093639" y="3842290"/>
            <a:ext cx="1028700" cy="323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D8ABEBC6-609E-4D57-8ECA-802C81FB3532}"/>
              </a:ext>
            </a:extLst>
          </p:cNvPr>
          <p:cNvSpPr/>
          <p:nvPr/>
        </p:nvSpPr>
        <p:spPr>
          <a:xfrm>
            <a:off x="5981700" y="4177213"/>
            <a:ext cx="2305050" cy="323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00</a:t>
            </a:r>
          </a:p>
        </p:txBody>
      </p:sp>
      <p:sp>
        <p:nvSpPr>
          <p:cNvPr id="39" name="Rectangle 38">
            <a:extLst>
              <a:ext uri="{FF2B5EF4-FFF2-40B4-BE49-F238E27FC236}">
                <a16:creationId xmlns:a16="http://schemas.microsoft.com/office/drawing/2014/main" id="{68F13F12-16A9-4459-8B36-F0B477904051}"/>
              </a:ext>
            </a:extLst>
          </p:cNvPr>
          <p:cNvSpPr/>
          <p:nvPr/>
        </p:nvSpPr>
        <p:spPr>
          <a:xfrm>
            <a:off x="8422224" y="5002029"/>
            <a:ext cx="742950" cy="323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F7C78DD8-C72C-4F59-9CB9-6F94C0B30F07}"/>
              </a:ext>
            </a:extLst>
          </p:cNvPr>
          <p:cNvSpPr/>
          <p:nvPr/>
        </p:nvSpPr>
        <p:spPr>
          <a:xfrm>
            <a:off x="5779043" y="5230481"/>
            <a:ext cx="1387264" cy="380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39F60F98-D1B0-47C7-AB9C-E2A04131F089}"/>
              </a:ext>
            </a:extLst>
          </p:cNvPr>
          <p:cNvSpPr/>
          <p:nvPr/>
        </p:nvSpPr>
        <p:spPr>
          <a:xfrm>
            <a:off x="10755170" y="5296309"/>
            <a:ext cx="622918" cy="380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a:extLst>
              <a:ext uri="{FF2B5EF4-FFF2-40B4-BE49-F238E27FC236}">
                <a16:creationId xmlns:a16="http://schemas.microsoft.com/office/drawing/2014/main" id="{5846F096-A7DE-4FE6-8879-CF1C0DAA57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528" y="4396012"/>
            <a:ext cx="1800000" cy="1800000"/>
          </a:xfrm>
          <a:prstGeom prst="rect">
            <a:avLst/>
          </a:prstGeom>
        </p:spPr>
      </p:pic>
      <p:pic>
        <p:nvPicPr>
          <p:cNvPr id="44" name="Picture 43">
            <a:extLst>
              <a:ext uri="{FF2B5EF4-FFF2-40B4-BE49-F238E27FC236}">
                <a16:creationId xmlns:a16="http://schemas.microsoft.com/office/drawing/2014/main" id="{541AE575-7CF8-4D7D-85E9-3043A7F7A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278" y="1762350"/>
            <a:ext cx="1800000" cy="1800000"/>
          </a:xfrm>
          <a:prstGeom prst="rect">
            <a:avLst/>
          </a:prstGeom>
        </p:spPr>
      </p:pic>
      <p:sp>
        <p:nvSpPr>
          <p:cNvPr id="46" name="Rectangle 45">
            <a:extLst>
              <a:ext uri="{FF2B5EF4-FFF2-40B4-BE49-F238E27FC236}">
                <a16:creationId xmlns:a16="http://schemas.microsoft.com/office/drawing/2014/main" id="{28BEE7CE-0900-4E0A-A887-34B632D16FFC}"/>
              </a:ext>
            </a:extLst>
          </p:cNvPr>
          <p:cNvSpPr/>
          <p:nvPr/>
        </p:nvSpPr>
        <p:spPr>
          <a:xfrm>
            <a:off x="10904220" y="3314994"/>
            <a:ext cx="473867" cy="285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BD927BD9-BE00-4EFD-80D2-03098300D79F}"/>
              </a:ext>
            </a:extLst>
          </p:cNvPr>
          <p:cNvSpPr/>
          <p:nvPr/>
        </p:nvSpPr>
        <p:spPr>
          <a:xfrm>
            <a:off x="3050377" y="5592421"/>
            <a:ext cx="907847" cy="323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Custom 16">
            <a:hlinkClick r:id="" action="ppaction://noaction" highlightClick="1">
              <a:snd r:embed="rId6" name="37. 1.wav"/>
            </a:hlinkClick>
            <a:extLst>
              <a:ext uri="{FF2B5EF4-FFF2-40B4-BE49-F238E27FC236}">
                <a16:creationId xmlns:a16="http://schemas.microsoft.com/office/drawing/2014/main" id="{E259ABBC-16FA-4702-AE9C-E0DFAE6A740C}"/>
              </a:ext>
            </a:extLst>
          </p:cNvPr>
          <p:cNvSpPr/>
          <p:nvPr/>
        </p:nvSpPr>
        <p:spPr>
          <a:xfrm>
            <a:off x="6313023" y="77787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1" name="Action Button: Custom 16">
            <a:hlinkClick r:id="" action="ppaction://noaction" highlightClick="1">
              <a:snd r:embed="rId7" name="37. 2.wav"/>
            </a:hlinkClick>
            <a:extLst>
              <a:ext uri="{FF2B5EF4-FFF2-40B4-BE49-F238E27FC236}">
                <a16:creationId xmlns:a16="http://schemas.microsoft.com/office/drawing/2014/main" id="{5081E677-4D7F-47D1-9D9B-698238916370}"/>
              </a:ext>
            </a:extLst>
          </p:cNvPr>
          <p:cNvSpPr/>
          <p:nvPr/>
        </p:nvSpPr>
        <p:spPr>
          <a:xfrm>
            <a:off x="6794904" y="77787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2" name="Action Button: Custom 16">
            <a:hlinkClick r:id="" action="ppaction://noaction" highlightClick="1">
              <a:snd r:embed="rId8" name="37. 3.wav"/>
            </a:hlinkClick>
            <a:extLst>
              <a:ext uri="{FF2B5EF4-FFF2-40B4-BE49-F238E27FC236}">
                <a16:creationId xmlns:a16="http://schemas.microsoft.com/office/drawing/2014/main" id="{B2EFA576-E161-4DC7-A4B3-71744D3064B5}"/>
              </a:ext>
            </a:extLst>
          </p:cNvPr>
          <p:cNvSpPr/>
          <p:nvPr/>
        </p:nvSpPr>
        <p:spPr>
          <a:xfrm>
            <a:off x="7276900" y="780249"/>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3" name="Action Button: Custom 16">
            <a:hlinkClick r:id="" action="ppaction://noaction" highlightClick="1">
              <a:snd r:embed="rId9" name="37. 4.wav"/>
            </a:hlinkClick>
            <a:extLst>
              <a:ext uri="{FF2B5EF4-FFF2-40B4-BE49-F238E27FC236}">
                <a16:creationId xmlns:a16="http://schemas.microsoft.com/office/drawing/2014/main" id="{253656A0-DA38-469C-9289-3D4E2571F48D}"/>
              </a:ext>
            </a:extLst>
          </p:cNvPr>
          <p:cNvSpPr/>
          <p:nvPr/>
        </p:nvSpPr>
        <p:spPr>
          <a:xfrm>
            <a:off x="7765125" y="77787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4" name="Action Button: Custom 16">
            <a:hlinkClick r:id="" action="ppaction://noaction" highlightClick="1">
              <a:snd r:embed="rId10" name="37. 5.wav"/>
            </a:hlinkClick>
            <a:extLst>
              <a:ext uri="{FF2B5EF4-FFF2-40B4-BE49-F238E27FC236}">
                <a16:creationId xmlns:a16="http://schemas.microsoft.com/office/drawing/2014/main" id="{E259ABBC-16FA-4702-AE9C-E0DFAE6A740C}"/>
              </a:ext>
            </a:extLst>
          </p:cNvPr>
          <p:cNvSpPr/>
          <p:nvPr/>
        </p:nvSpPr>
        <p:spPr>
          <a:xfrm>
            <a:off x="8282519" y="77787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5</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5" name="Action Button: Custom 16">
            <a:hlinkClick r:id="" action="ppaction://noaction" highlightClick="1">
              <a:snd r:embed="rId11" name="37. 6.wav"/>
            </a:hlinkClick>
            <a:extLst>
              <a:ext uri="{FF2B5EF4-FFF2-40B4-BE49-F238E27FC236}">
                <a16:creationId xmlns:a16="http://schemas.microsoft.com/office/drawing/2014/main" id="{5081E677-4D7F-47D1-9D9B-698238916370}"/>
              </a:ext>
            </a:extLst>
          </p:cNvPr>
          <p:cNvSpPr/>
          <p:nvPr/>
        </p:nvSpPr>
        <p:spPr>
          <a:xfrm>
            <a:off x="8794126" y="77787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6</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6" name="Action Button: Custom 16">
            <a:hlinkClick r:id="" action="ppaction://noaction" highlightClick="1">
              <a:snd r:embed="rId12" name="37. 7.wav"/>
            </a:hlinkClick>
            <a:extLst>
              <a:ext uri="{FF2B5EF4-FFF2-40B4-BE49-F238E27FC236}">
                <a16:creationId xmlns:a16="http://schemas.microsoft.com/office/drawing/2014/main" id="{B2EFA576-E161-4DC7-A4B3-71744D3064B5}"/>
              </a:ext>
            </a:extLst>
          </p:cNvPr>
          <p:cNvSpPr/>
          <p:nvPr/>
        </p:nvSpPr>
        <p:spPr>
          <a:xfrm>
            <a:off x="9305733" y="780249"/>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7</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7" name="Action Button: Custom 16">
            <a:hlinkClick r:id="" action="ppaction://noaction" highlightClick="1">
              <a:snd r:embed="rId13" name="37. 8.wav"/>
            </a:hlinkClick>
            <a:extLst>
              <a:ext uri="{FF2B5EF4-FFF2-40B4-BE49-F238E27FC236}">
                <a16:creationId xmlns:a16="http://schemas.microsoft.com/office/drawing/2014/main" id="{253656A0-DA38-469C-9289-3D4E2571F48D}"/>
              </a:ext>
            </a:extLst>
          </p:cNvPr>
          <p:cNvSpPr/>
          <p:nvPr/>
        </p:nvSpPr>
        <p:spPr>
          <a:xfrm>
            <a:off x="9817340" y="77787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8</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8" name="Action Button: Custom 16">
            <a:hlinkClick r:id="" action="ppaction://noaction" highlightClick="1">
              <a:snd r:embed="rId14" name="37. 9.wav"/>
            </a:hlinkClick>
            <a:extLst>
              <a:ext uri="{FF2B5EF4-FFF2-40B4-BE49-F238E27FC236}">
                <a16:creationId xmlns:a16="http://schemas.microsoft.com/office/drawing/2014/main" id="{253656A0-DA38-469C-9289-3D4E2571F48D}"/>
              </a:ext>
            </a:extLst>
          </p:cNvPr>
          <p:cNvSpPr/>
          <p:nvPr/>
        </p:nvSpPr>
        <p:spPr>
          <a:xfrm>
            <a:off x="10328947" y="77787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9</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32618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animBg="1"/>
      <p:bldP spid="36" grpId="0" animBg="1"/>
      <p:bldP spid="37" grpId="0" animBg="1"/>
      <p:bldP spid="38" grpId="0" animBg="1"/>
      <p:bldP spid="39" grpId="0" animBg="1"/>
      <p:bldP spid="40" grpId="0" animBg="1"/>
      <p:bldP spid="41" grpId="0" animBg="1"/>
      <p:bldP spid="46" grpId="0" animBg="1"/>
      <p:bldP spid="4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Saying ‘it’ and ‘they’</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893647"/>
          </a:xfrm>
          <a:prstGeom prst="rect">
            <a:avLst/>
          </a:prstGeom>
          <a:noFill/>
        </p:spPr>
        <p:txBody>
          <a:bodyPr wrap="square" rtlCol="0">
            <a:spAutoFit/>
          </a:bodyPr>
          <a:lstStyle/>
          <a:p>
            <a:pPr lvl="0"/>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Il</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and</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err="1">
                <a:solidFill>
                  <a:srgbClr val="EE6000"/>
                </a:solidFill>
                <a:latin typeface="Century Gothic" panose="020F0302020204030204"/>
              </a:rPr>
              <a:t>elle</a:t>
            </a:r>
            <a:r>
              <a:rPr lang="en-US" sz="2400" dirty="0">
                <a:solidFill>
                  <a:srgbClr val="4472C4">
                    <a:lumMod val="50000"/>
                  </a:srgbClr>
                </a:solidFill>
                <a:latin typeface="Century Gothic" panose="020F0302020204030204"/>
              </a:rPr>
              <a:t> mean ‘</a:t>
            </a:r>
            <a:r>
              <a:rPr lang="en-US" sz="2400" b="1" dirty="0">
                <a:solidFill>
                  <a:srgbClr val="4472C4">
                    <a:lumMod val="50000"/>
                  </a:srgbClr>
                </a:solidFill>
                <a:latin typeface="Century Gothic" panose="020F0302020204030204"/>
              </a:rPr>
              <a:t>he</a:t>
            </a:r>
            <a:r>
              <a:rPr lang="en-US" sz="2400" dirty="0">
                <a:solidFill>
                  <a:srgbClr val="4472C4">
                    <a:lumMod val="50000"/>
                  </a:srgbClr>
                </a:solidFill>
                <a:latin typeface="Century Gothic" panose="020F0302020204030204"/>
              </a:rPr>
              <a:t>’ and </a:t>
            </a:r>
            <a:r>
              <a:rPr lang="en-US" sz="2400" b="1" dirty="0">
                <a:solidFill>
                  <a:srgbClr val="4472C4">
                    <a:lumMod val="50000"/>
                  </a:srgbClr>
                </a:solidFill>
                <a:latin typeface="Century Gothic" panose="020F0302020204030204"/>
              </a:rPr>
              <a:t>‘she</a:t>
            </a:r>
            <a:r>
              <a:rPr lang="en-US" sz="2400" dirty="0">
                <a:solidFill>
                  <a:srgbClr val="4472C4">
                    <a:lumMod val="50000"/>
                  </a:srgbClr>
                </a:solidFill>
                <a:latin typeface="Century Gothic" panose="020F0302020204030204"/>
              </a:rPr>
              <a:t>’ when we are talking about </a:t>
            </a:r>
            <a:r>
              <a:rPr lang="en-US" sz="2400" b="1" dirty="0">
                <a:solidFill>
                  <a:srgbClr val="4472C4">
                    <a:lumMod val="50000"/>
                  </a:srgbClr>
                </a:solidFill>
                <a:latin typeface="Century Gothic" panose="020F0302020204030204"/>
              </a:rPr>
              <a:t>people.</a:t>
            </a:r>
            <a:endParaRPr lang="en-US" sz="2400" b="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Amir a un portable. </a:t>
            </a:r>
            <a:r>
              <a:rPr lang="en-US" sz="2400" b="1" dirty="0">
                <a:solidFill>
                  <a:srgbClr val="4472C4">
                    <a:lumMod val="50000"/>
                  </a:srgbClr>
                </a:solidFill>
                <a:latin typeface="Century Gothic" panose="020F0302020204030204"/>
                <a:sym typeface="Wingdings" panose="05000000000000000000" pitchFamily="2" charset="2"/>
              </a:rPr>
              <a:t> </a:t>
            </a:r>
            <a:r>
              <a:rPr lang="en-US" sz="2400" b="1" dirty="0">
                <a:solidFill>
                  <a:srgbClr val="EE6000"/>
                </a:solidFill>
                <a:latin typeface="Century Gothic" panose="020F0302020204030204"/>
                <a:sym typeface="Wingdings" panose="05000000000000000000" pitchFamily="2" charset="2"/>
              </a:rPr>
              <a:t>Il</a:t>
            </a:r>
            <a:r>
              <a:rPr lang="en-US" sz="2400" b="1" dirty="0">
                <a:solidFill>
                  <a:srgbClr val="4472C4">
                    <a:lumMod val="50000"/>
                  </a:srgbClr>
                </a:solidFill>
                <a:latin typeface="Century Gothic" panose="020F0302020204030204"/>
                <a:sym typeface="Wingdings" panose="05000000000000000000" pitchFamily="2" charset="2"/>
              </a:rPr>
              <a:t> a un portable.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Léa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une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règle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sym typeface="Wingdings" panose="05000000000000000000" pitchFamily="2" charset="2"/>
              </a:rPr>
              <a:t>Elle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une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règle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E6000"/>
                </a:solidFill>
                <a:latin typeface="Century Gothic" panose="020F0302020204030204"/>
              </a:rPr>
              <a:t>I</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l</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 also mean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when we are talking about </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rPr>
              <a:t>thing</a:t>
            </a:r>
            <a:r>
              <a:rPr lang="en-US" sz="2400" b="1" dirty="0">
                <a:solidFill>
                  <a:schemeClr val="accent5">
                    <a:lumMod val="50000"/>
                  </a:schemeClr>
                </a:solidFill>
                <a:latin typeface="Century Gothic" panose="020F0302020204030204"/>
              </a:rPr>
              <a:t>s</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rgbClr val="4472C4">
                    <a:lumMod val="50000"/>
                  </a:srgbClr>
                </a:solidFill>
                <a:latin typeface="Century Gothic" panose="020F0302020204030204"/>
              </a:rPr>
              <a:t>We use </a:t>
            </a:r>
            <a:r>
              <a:rPr lang="en-US" sz="2400" b="1" dirty="0" err="1">
                <a:solidFill>
                  <a:srgbClr val="EE6000"/>
                </a:solidFill>
                <a:latin typeface="Century Gothic" panose="020F0302020204030204"/>
              </a:rPr>
              <a:t>il</a:t>
            </a:r>
            <a:r>
              <a:rPr lang="en-US" sz="2400" dirty="0">
                <a:solidFill>
                  <a:srgbClr val="4472C4">
                    <a:lumMod val="50000"/>
                  </a:srgbClr>
                </a:solidFill>
                <a:latin typeface="Century Gothic" panose="020F0302020204030204"/>
              </a:rPr>
              <a:t> for </a:t>
            </a:r>
            <a:r>
              <a:rPr lang="en-US" sz="2400" b="1" dirty="0">
                <a:solidFill>
                  <a:srgbClr val="EE6000"/>
                </a:solidFill>
                <a:latin typeface="Century Gothic" panose="020F0302020204030204"/>
              </a:rPr>
              <a:t>masculine</a:t>
            </a:r>
            <a:r>
              <a:rPr lang="en-US" sz="2400" dirty="0">
                <a:solidFill>
                  <a:srgbClr val="4472C4">
                    <a:lumMod val="50000"/>
                  </a:srgbClr>
                </a:solidFill>
                <a:latin typeface="Century Gothic" panose="020F0302020204030204"/>
              </a:rPr>
              <a:t> nouns and </a:t>
            </a:r>
            <a:r>
              <a:rPr lang="en-US" sz="2400" b="1" dirty="0" err="1">
                <a:solidFill>
                  <a:srgbClr val="EE6000"/>
                </a:solidFill>
                <a:latin typeface="Century Gothic" panose="020F0302020204030204"/>
              </a:rPr>
              <a:t>elle</a:t>
            </a:r>
            <a:r>
              <a:rPr lang="en-US" sz="2400" dirty="0">
                <a:solidFill>
                  <a:srgbClr val="4472C4">
                    <a:lumMod val="50000"/>
                  </a:srgbClr>
                </a:solidFill>
                <a:latin typeface="Century Gothic" panose="020F0302020204030204"/>
              </a:rPr>
              <a:t> for </a:t>
            </a:r>
            <a:r>
              <a:rPr lang="en-US" sz="2400" b="1" dirty="0">
                <a:solidFill>
                  <a:srgbClr val="EE6000"/>
                </a:solidFill>
                <a:latin typeface="Century Gothic" panose="020F0302020204030204"/>
              </a:rPr>
              <a:t>feminine</a:t>
            </a:r>
            <a:r>
              <a:rPr lang="en-US" sz="2400" dirty="0">
                <a:solidFill>
                  <a:srgbClr val="4472C4">
                    <a:lumMod val="50000"/>
                  </a:srgbClr>
                </a:solidFill>
                <a:latin typeface="Century Gothic" panose="020F0302020204030204"/>
              </a:rPr>
              <a:t> 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Le portable </a:t>
            </a:r>
            <a:r>
              <a:rPr lang="en-US" sz="2400" b="1" dirty="0" err="1">
                <a:solidFill>
                  <a:srgbClr val="4472C4">
                    <a:lumMod val="50000"/>
                  </a:srgbClr>
                </a:solidFill>
                <a:latin typeface="Century Gothic" panose="020F0302020204030204"/>
              </a:rPr>
              <a:t>est</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cher</a:t>
            </a:r>
            <a:r>
              <a:rPr lang="en-US" sz="2400" b="1"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sym typeface="Wingdings" panose="05000000000000000000" pitchFamily="2" charset="2"/>
              </a:rPr>
              <a:t>   </a:t>
            </a:r>
            <a:r>
              <a:rPr lang="en-US" sz="2400" b="1" dirty="0">
                <a:solidFill>
                  <a:srgbClr val="EE6000"/>
                </a:solidFill>
                <a:latin typeface="Century Gothic" panose="020F0302020204030204"/>
                <a:sym typeface="Wingdings" panose="05000000000000000000" pitchFamily="2" charset="2"/>
              </a:rPr>
              <a:t>Il</a:t>
            </a:r>
            <a:r>
              <a:rPr lang="en-US" sz="2400" b="1" dirty="0">
                <a:solidFill>
                  <a:srgbClr val="4472C4">
                    <a:lumMod val="50000"/>
                  </a:srgbClr>
                </a:solidFill>
                <a:latin typeface="Century Gothic" panose="020F0302020204030204"/>
                <a:sym typeface="Wingdings" panose="05000000000000000000" pitchFamily="2" charset="2"/>
              </a:rPr>
              <a:t>  </a:t>
            </a:r>
            <a:r>
              <a:rPr lang="en-US" sz="2400" b="1" dirty="0" err="1">
                <a:solidFill>
                  <a:srgbClr val="4472C4">
                    <a:lumMod val="50000"/>
                  </a:srgbClr>
                </a:solidFill>
                <a:latin typeface="Century Gothic" panose="020F0302020204030204"/>
                <a:sym typeface="Wingdings" panose="05000000000000000000" pitchFamily="2" charset="2"/>
              </a:rPr>
              <a:t>est</a:t>
            </a:r>
            <a:r>
              <a:rPr lang="en-US" sz="2400" b="1" dirty="0">
                <a:solidFill>
                  <a:srgbClr val="4472C4">
                    <a:lumMod val="50000"/>
                  </a:srgbClr>
                </a:solidFill>
                <a:latin typeface="Century Gothic" panose="020F0302020204030204"/>
                <a:sym typeface="Wingdings" panose="05000000000000000000" pitchFamily="2" charset="2"/>
              </a:rPr>
              <a:t> </a:t>
            </a:r>
            <a:r>
              <a:rPr lang="en-US" sz="2400" b="1" dirty="0" err="1">
                <a:solidFill>
                  <a:srgbClr val="4472C4">
                    <a:lumMod val="50000"/>
                  </a:srgbClr>
                </a:solidFill>
                <a:latin typeface="Century Gothic" panose="020F0302020204030204"/>
                <a:sym typeface="Wingdings" panose="05000000000000000000" pitchFamily="2" charset="2"/>
              </a:rPr>
              <a:t>cher</a:t>
            </a:r>
            <a:r>
              <a:rPr lang="en-US" sz="2400" b="1" dirty="0">
                <a:solidFill>
                  <a:srgbClr val="4472C4">
                    <a:lumMod val="50000"/>
                  </a:srgbClr>
                </a:solidFill>
                <a:latin typeface="Century Gothic" panose="020F0302020204030204"/>
                <a:sym typeface="Wingdings" panose="05000000000000000000" pitchFamily="2" charset="2"/>
              </a:rPr>
              <a:t>.		La </a:t>
            </a:r>
            <a:r>
              <a:rPr lang="en-US" sz="2400" b="1" dirty="0" err="1">
                <a:solidFill>
                  <a:srgbClr val="4472C4">
                    <a:lumMod val="50000"/>
                  </a:srgbClr>
                </a:solidFill>
                <a:latin typeface="Century Gothic" panose="020F0302020204030204"/>
                <a:sym typeface="Wingdings" panose="05000000000000000000" pitchFamily="2" charset="2"/>
              </a:rPr>
              <a:t>règle</a:t>
            </a:r>
            <a:r>
              <a:rPr lang="en-US" sz="2400" b="1" dirty="0">
                <a:solidFill>
                  <a:srgbClr val="4472C4">
                    <a:lumMod val="50000"/>
                  </a:srgbClr>
                </a:solidFill>
                <a:latin typeface="Century Gothic" panose="020F0302020204030204"/>
                <a:sym typeface="Wingdings" panose="05000000000000000000" pitchFamily="2" charset="2"/>
              </a:rPr>
              <a:t> </a:t>
            </a:r>
            <a:r>
              <a:rPr lang="en-US" sz="2400" b="1" dirty="0" err="1">
                <a:solidFill>
                  <a:srgbClr val="4472C4">
                    <a:lumMod val="50000"/>
                  </a:srgbClr>
                </a:solidFill>
                <a:latin typeface="Century Gothic" panose="020F0302020204030204"/>
                <a:sym typeface="Wingdings" panose="05000000000000000000" pitchFamily="2" charset="2"/>
              </a:rPr>
              <a:t>est</a:t>
            </a:r>
            <a:r>
              <a:rPr lang="en-US" sz="2400" b="1" dirty="0">
                <a:solidFill>
                  <a:srgbClr val="4472C4">
                    <a:lumMod val="50000"/>
                  </a:srgbClr>
                </a:solidFill>
                <a:latin typeface="Century Gothic" panose="020F0302020204030204"/>
                <a:sym typeface="Wingdings" panose="05000000000000000000" pitchFamily="2" charset="2"/>
              </a:rPr>
              <a:t> petite.  </a:t>
            </a:r>
            <a:r>
              <a:rPr lang="en-US" sz="2400" b="1" dirty="0">
                <a:solidFill>
                  <a:srgbClr val="EE6000"/>
                </a:solidFill>
                <a:latin typeface="Century Gothic" panose="020F0302020204030204"/>
                <a:sym typeface="Wingdings" panose="05000000000000000000" pitchFamily="2" charset="2"/>
              </a:rPr>
              <a:t>Elle</a:t>
            </a:r>
            <a:r>
              <a:rPr lang="en-US" sz="2400" b="1" dirty="0">
                <a:solidFill>
                  <a:srgbClr val="4472C4">
                    <a:lumMod val="50000"/>
                  </a:srgbClr>
                </a:solidFill>
                <a:latin typeface="Century Gothic" panose="020F0302020204030204"/>
                <a:sym typeface="Wingdings" panose="05000000000000000000" pitchFamily="2" charset="2"/>
              </a:rPr>
              <a:t> </a:t>
            </a:r>
            <a:r>
              <a:rPr lang="en-US" sz="2400" b="1" dirty="0" err="1">
                <a:solidFill>
                  <a:srgbClr val="4472C4">
                    <a:lumMod val="50000"/>
                  </a:srgbClr>
                </a:solidFill>
                <a:latin typeface="Century Gothic" panose="020F0302020204030204"/>
                <a:sym typeface="Wingdings" panose="05000000000000000000" pitchFamily="2" charset="2"/>
              </a:rPr>
              <a:t>est</a:t>
            </a:r>
            <a:r>
              <a:rPr lang="en-US" sz="2400" b="1" dirty="0">
                <a:solidFill>
                  <a:srgbClr val="4472C4">
                    <a:lumMod val="50000"/>
                  </a:srgbClr>
                </a:solidFill>
                <a:latin typeface="Century Gothic" panose="020F0302020204030204"/>
                <a:sym typeface="Wingdings" panose="05000000000000000000" pitchFamily="2" charset="2"/>
              </a:rPr>
              <a:t> petite</a:t>
            </a:r>
            <a:r>
              <a:rPr lang="en-US" sz="2400" dirty="0">
                <a:solidFill>
                  <a:srgbClr val="4472C4">
                    <a:lumMod val="50000"/>
                  </a:srgbClr>
                </a:solidFill>
                <a:latin typeface="Century Gothic" panose="020F0302020204030204"/>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sym typeface="Wingdings" panose="05000000000000000000" pitchFamily="2" charset="2"/>
              </a:rPr>
              <a:t>We use </a:t>
            </a:r>
            <a:r>
              <a:rPr lang="en-US" sz="2400" b="1" dirty="0" err="1">
                <a:solidFill>
                  <a:srgbClr val="EE6000"/>
                </a:solidFill>
                <a:latin typeface="Century Gothic" panose="020F0302020204030204"/>
                <a:sym typeface="Wingdings" panose="05000000000000000000" pitchFamily="2" charset="2"/>
              </a:rPr>
              <a:t>ils</a:t>
            </a:r>
            <a:r>
              <a:rPr lang="en-US" sz="2400" b="1" dirty="0">
                <a:solidFill>
                  <a:srgbClr val="4472C4">
                    <a:lumMod val="50000"/>
                  </a:srgbClr>
                </a:solidFill>
                <a:latin typeface="Century Gothic" panose="020F0302020204030204"/>
                <a:sym typeface="Wingdings" panose="05000000000000000000" pitchFamily="2" charset="2"/>
              </a:rPr>
              <a:t> </a:t>
            </a:r>
            <a:r>
              <a:rPr lang="en-US" sz="2400" dirty="0">
                <a:solidFill>
                  <a:srgbClr val="4472C4">
                    <a:lumMod val="50000"/>
                  </a:srgbClr>
                </a:solidFill>
                <a:latin typeface="Century Gothic" panose="020F0302020204030204"/>
                <a:sym typeface="Wingdings" panose="05000000000000000000" pitchFamily="2" charset="2"/>
              </a:rPr>
              <a:t>/ </a:t>
            </a:r>
            <a:r>
              <a:rPr lang="en-US" sz="2400" b="1" dirty="0" err="1">
                <a:solidFill>
                  <a:srgbClr val="EE6000"/>
                </a:solidFill>
                <a:latin typeface="Century Gothic" panose="020F0302020204030204"/>
                <a:sym typeface="Wingdings" panose="05000000000000000000" pitchFamily="2" charset="2"/>
              </a:rPr>
              <a:t>elles</a:t>
            </a:r>
            <a:r>
              <a:rPr lang="en-US" sz="2400" b="1" dirty="0">
                <a:solidFill>
                  <a:srgbClr val="4472C4">
                    <a:lumMod val="50000"/>
                  </a:srgbClr>
                </a:solidFill>
                <a:latin typeface="Century Gothic" panose="020F0302020204030204"/>
                <a:sym typeface="Wingdings" panose="05000000000000000000" pitchFamily="2" charset="2"/>
              </a:rPr>
              <a:t> </a:t>
            </a:r>
            <a:r>
              <a:rPr lang="en-US" sz="2400" dirty="0">
                <a:solidFill>
                  <a:srgbClr val="4472C4">
                    <a:lumMod val="50000"/>
                  </a:srgbClr>
                </a:solidFill>
                <a:latin typeface="Century Gothic" panose="020F0302020204030204"/>
                <a:sym typeface="Wingdings" panose="05000000000000000000" pitchFamily="2" charset="2"/>
              </a:rPr>
              <a:t>to mean ‘</a:t>
            </a:r>
            <a:r>
              <a:rPr lang="en-US" sz="2400" b="1" dirty="0">
                <a:solidFill>
                  <a:srgbClr val="4472C4">
                    <a:lumMod val="50000"/>
                  </a:srgbClr>
                </a:solidFill>
                <a:latin typeface="Century Gothic" panose="020F0302020204030204"/>
                <a:sym typeface="Wingdings" panose="05000000000000000000" pitchFamily="2" charset="2"/>
              </a:rPr>
              <a:t>they</a:t>
            </a:r>
            <a:r>
              <a:rPr lang="en-US" sz="2400" dirty="0">
                <a:solidFill>
                  <a:srgbClr val="4472C4">
                    <a:lumMod val="50000"/>
                  </a:srgbClr>
                </a:solidFill>
                <a:latin typeface="Century Gothic" panose="020F0302020204030204"/>
                <a:sym typeface="Wingdings" panose="05000000000000000000" pitchFamily="2" charset="2"/>
              </a:rPr>
              <a:t>’ (referring to </a:t>
            </a:r>
            <a:r>
              <a:rPr lang="en-US" sz="2400" b="1" dirty="0">
                <a:solidFill>
                  <a:srgbClr val="4472C4">
                    <a:lumMod val="50000"/>
                  </a:srgbClr>
                </a:solidFill>
                <a:latin typeface="Century Gothic" panose="020F0302020204030204"/>
                <a:sym typeface="Wingdings" panose="05000000000000000000" pitchFamily="2" charset="2"/>
              </a:rPr>
              <a:t>people </a:t>
            </a:r>
            <a:r>
              <a:rPr lang="en-US" sz="2400" dirty="0">
                <a:solidFill>
                  <a:srgbClr val="4472C4">
                    <a:lumMod val="50000"/>
                  </a:srgbClr>
                </a:solidFill>
                <a:latin typeface="Century Gothic" panose="020F0302020204030204"/>
                <a:sym typeface="Wingdings" panose="05000000000000000000" pitchFamily="2" charset="2"/>
              </a:rPr>
              <a:t>or </a:t>
            </a:r>
            <a:r>
              <a:rPr lang="en-US" sz="2400" b="1" dirty="0">
                <a:solidFill>
                  <a:srgbClr val="4472C4">
                    <a:lumMod val="50000"/>
                  </a:srgbClr>
                </a:solidFill>
                <a:latin typeface="Century Gothic" panose="020F0302020204030204"/>
                <a:sym typeface="Wingdings" panose="05000000000000000000" pitchFamily="2" charset="2"/>
              </a:rPr>
              <a:t>things</a:t>
            </a:r>
            <a:r>
              <a:rPr lang="en-US" sz="2400" dirty="0">
                <a:solidFill>
                  <a:srgbClr val="4472C4">
                    <a:lumMod val="50000"/>
                  </a:srgbClr>
                </a:solidFill>
                <a:latin typeface="Century Gothic" panose="020F0302020204030204"/>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sym typeface="Wingdings" panose="05000000000000000000" pitchFamily="2" charset="2"/>
              </a:rPr>
              <a:t>Amir et </a:t>
            </a:r>
            <a:r>
              <a:rPr lang="en-US" sz="2400" b="1" dirty="0" err="1">
                <a:solidFill>
                  <a:srgbClr val="4472C4">
                    <a:lumMod val="50000"/>
                  </a:srgbClr>
                </a:solidFill>
                <a:latin typeface="Century Gothic" panose="020F0302020204030204"/>
                <a:sym typeface="Wingdings" panose="05000000000000000000" pitchFamily="2" charset="2"/>
              </a:rPr>
              <a:t>Léa</a:t>
            </a:r>
            <a:r>
              <a:rPr lang="en-US" sz="2400" b="1" dirty="0">
                <a:solidFill>
                  <a:srgbClr val="4472C4">
                    <a:lumMod val="50000"/>
                  </a:srgbClr>
                </a:solidFill>
                <a:latin typeface="Century Gothic" panose="020F0302020204030204"/>
                <a:sym typeface="Wingdings" panose="05000000000000000000" pitchFamily="2" charset="2"/>
              </a:rPr>
              <a:t> </a:t>
            </a:r>
            <a:r>
              <a:rPr lang="en-US" sz="2400" b="1" dirty="0" err="1">
                <a:solidFill>
                  <a:srgbClr val="4472C4">
                    <a:lumMod val="50000"/>
                  </a:srgbClr>
                </a:solidFill>
                <a:latin typeface="Century Gothic" panose="020F0302020204030204"/>
                <a:sym typeface="Wingdings" panose="05000000000000000000" pitchFamily="2" charset="2"/>
              </a:rPr>
              <a:t>sont</a:t>
            </a:r>
            <a:r>
              <a:rPr lang="en-US" sz="2400" b="1" dirty="0">
                <a:solidFill>
                  <a:srgbClr val="4472C4">
                    <a:lumMod val="50000"/>
                  </a:srgbClr>
                </a:solidFill>
                <a:latin typeface="Century Gothic" panose="020F0302020204030204"/>
                <a:sym typeface="Wingdings" panose="05000000000000000000" pitchFamily="2" charset="2"/>
              </a:rPr>
              <a:t> contents.</a:t>
            </a:r>
            <a:r>
              <a:rPr lang="en-US" sz="2400" dirty="0">
                <a:solidFill>
                  <a:srgbClr val="4472C4">
                    <a:lumMod val="50000"/>
                  </a:srgbClr>
                </a:solidFill>
                <a:latin typeface="Century Gothic" panose="020F0302020204030204"/>
                <a:sym typeface="Wingdings" panose="05000000000000000000" pitchFamily="2" charset="2"/>
              </a:rPr>
              <a:t>    </a:t>
            </a:r>
            <a:r>
              <a:rPr lang="en-US" sz="2400" b="1" dirty="0" err="1">
                <a:solidFill>
                  <a:srgbClr val="EE6000"/>
                </a:solidFill>
                <a:latin typeface="Century Gothic" panose="020F0302020204030204"/>
                <a:sym typeface="Wingdings" panose="05000000000000000000" pitchFamily="2" charset="2"/>
              </a:rPr>
              <a:t>Ils</a:t>
            </a:r>
            <a:r>
              <a:rPr lang="en-US" sz="2400" b="1" dirty="0">
                <a:solidFill>
                  <a:srgbClr val="4472C4">
                    <a:lumMod val="50000"/>
                  </a:srgbClr>
                </a:solidFill>
                <a:latin typeface="Century Gothic" panose="020F0302020204030204"/>
                <a:sym typeface="Wingdings" panose="05000000000000000000" pitchFamily="2" charset="2"/>
              </a:rPr>
              <a:t>  </a:t>
            </a:r>
            <a:r>
              <a:rPr lang="en-US" sz="2400" b="1" dirty="0" err="1">
                <a:solidFill>
                  <a:srgbClr val="4472C4">
                    <a:lumMod val="50000"/>
                  </a:srgbClr>
                </a:solidFill>
                <a:latin typeface="Century Gothic" panose="020F0302020204030204"/>
                <a:sym typeface="Wingdings" panose="05000000000000000000" pitchFamily="2" charset="2"/>
              </a:rPr>
              <a:t>sont</a:t>
            </a:r>
            <a:r>
              <a:rPr lang="en-US" sz="2400" b="1" dirty="0">
                <a:solidFill>
                  <a:srgbClr val="4472C4">
                    <a:lumMod val="50000"/>
                  </a:srgbClr>
                </a:solidFill>
                <a:latin typeface="Century Gothic" panose="020F0302020204030204"/>
                <a:sym typeface="Wingdings" panose="05000000000000000000" pitchFamily="2" charset="2"/>
              </a:rPr>
              <a:t> contents.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sym typeface="Wingdings" panose="05000000000000000000" pitchFamily="2" charset="2"/>
              </a:rPr>
              <a:t>Les </a:t>
            </a:r>
            <a:r>
              <a:rPr lang="en-US" sz="2400" b="1" dirty="0" err="1">
                <a:solidFill>
                  <a:srgbClr val="4472C4">
                    <a:lumMod val="50000"/>
                  </a:srgbClr>
                </a:solidFill>
                <a:latin typeface="Century Gothic" panose="020F0302020204030204"/>
                <a:sym typeface="Wingdings" panose="05000000000000000000" pitchFamily="2" charset="2"/>
              </a:rPr>
              <a:t>règles</a:t>
            </a:r>
            <a:r>
              <a:rPr lang="en-US" sz="2400" b="1" dirty="0">
                <a:solidFill>
                  <a:srgbClr val="4472C4">
                    <a:lumMod val="50000"/>
                  </a:srgbClr>
                </a:solidFill>
                <a:latin typeface="Century Gothic" panose="020F0302020204030204"/>
                <a:sym typeface="Wingdings" panose="05000000000000000000" pitchFamily="2" charset="2"/>
              </a:rPr>
              <a:t> </a:t>
            </a:r>
            <a:r>
              <a:rPr lang="en-US" sz="2400" b="1" dirty="0" err="1">
                <a:solidFill>
                  <a:srgbClr val="4472C4">
                    <a:lumMod val="50000"/>
                  </a:srgbClr>
                </a:solidFill>
                <a:latin typeface="Century Gothic" panose="020F0302020204030204"/>
                <a:sym typeface="Wingdings" panose="05000000000000000000" pitchFamily="2" charset="2"/>
              </a:rPr>
              <a:t>sont</a:t>
            </a:r>
            <a:r>
              <a:rPr lang="en-US" sz="2400" b="1" dirty="0">
                <a:solidFill>
                  <a:srgbClr val="4472C4">
                    <a:lumMod val="50000"/>
                  </a:srgbClr>
                </a:solidFill>
                <a:latin typeface="Century Gothic" panose="020F0302020204030204"/>
                <a:sym typeface="Wingdings" panose="05000000000000000000" pitchFamily="2" charset="2"/>
              </a:rPr>
              <a:t> blanches.  </a:t>
            </a:r>
            <a:r>
              <a:rPr lang="en-US" sz="2400" b="1" dirty="0" err="1">
                <a:solidFill>
                  <a:srgbClr val="EE6000"/>
                </a:solidFill>
                <a:latin typeface="Century Gothic" panose="020F0302020204030204"/>
                <a:sym typeface="Wingdings" panose="05000000000000000000" pitchFamily="2" charset="2"/>
              </a:rPr>
              <a:t>Elles</a:t>
            </a:r>
            <a:r>
              <a:rPr lang="en-US" sz="2400" b="1" dirty="0">
                <a:solidFill>
                  <a:srgbClr val="4472C4">
                    <a:lumMod val="50000"/>
                  </a:srgbClr>
                </a:solidFill>
                <a:latin typeface="Century Gothic" panose="020F0302020204030204"/>
                <a:sym typeface="Wingdings" panose="05000000000000000000" pitchFamily="2" charset="2"/>
              </a:rPr>
              <a:t> </a:t>
            </a:r>
            <a:r>
              <a:rPr lang="en-US" sz="2400" b="1" dirty="0" err="1">
                <a:solidFill>
                  <a:srgbClr val="4472C4">
                    <a:lumMod val="50000"/>
                  </a:srgbClr>
                </a:solidFill>
                <a:latin typeface="Century Gothic" panose="020F0302020204030204"/>
                <a:sym typeface="Wingdings" panose="05000000000000000000" pitchFamily="2" charset="2"/>
              </a:rPr>
              <a:t>sont</a:t>
            </a:r>
            <a:r>
              <a:rPr lang="en-US" sz="2400" b="1" dirty="0">
                <a:solidFill>
                  <a:srgbClr val="4472C4">
                    <a:lumMod val="50000"/>
                  </a:srgbClr>
                </a:solidFill>
                <a:latin typeface="Century Gothic" panose="020F0302020204030204"/>
                <a:sym typeface="Wingdings" panose="05000000000000000000" pitchFamily="2" charset="2"/>
              </a:rPr>
              <a:t> blanches.</a:t>
            </a:r>
          </a:p>
        </p:txBody>
      </p:sp>
      <p:sp>
        <p:nvSpPr>
          <p:cNvPr id="3" name="Rectangle 2">
            <a:extLst>
              <a:ext uri="{FF2B5EF4-FFF2-40B4-BE49-F238E27FC236}">
                <a16:creationId xmlns:a16="http://schemas.microsoft.com/office/drawing/2014/main" id="{20BF2F8F-C946-439F-B4EB-53512CDBFD03}"/>
              </a:ext>
            </a:extLst>
          </p:cNvPr>
          <p:cNvSpPr/>
          <p:nvPr/>
        </p:nvSpPr>
        <p:spPr>
          <a:xfrm>
            <a:off x="9824137" y="3924300"/>
            <a:ext cx="558114"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a:t>
            </a:r>
          </a:p>
        </p:txBody>
      </p:sp>
      <p:sp>
        <p:nvSpPr>
          <p:cNvPr id="10" name="Rectangle 9">
            <a:extLst>
              <a:ext uri="{FF2B5EF4-FFF2-40B4-BE49-F238E27FC236}">
                <a16:creationId xmlns:a16="http://schemas.microsoft.com/office/drawing/2014/main" id="{9A46F3E1-922F-4086-A005-405D233A8AE8}"/>
              </a:ext>
            </a:extLst>
          </p:cNvPr>
          <p:cNvSpPr/>
          <p:nvPr/>
        </p:nvSpPr>
        <p:spPr>
          <a:xfrm>
            <a:off x="3690037" y="3886200"/>
            <a:ext cx="558114"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a:t>
            </a:r>
          </a:p>
        </p:txBody>
      </p:sp>
      <p:sp>
        <p:nvSpPr>
          <p:cNvPr id="12" name="Rectangle 11">
            <a:extLst>
              <a:ext uri="{FF2B5EF4-FFF2-40B4-BE49-F238E27FC236}">
                <a16:creationId xmlns:a16="http://schemas.microsoft.com/office/drawing/2014/main" id="{A59ED9A1-B811-40F4-B13E-10EEF943AF6F}"/>
              </a:ext>
            </a:extLst>
          </p:cNvPr>
          <p:cNvSpPr/>
          <p:nvPr/>
        </p:nvSpPr>
        <p:spPr>
          <a:xfrm>
            <a:off x="4375837" y="5731508"/>
            <a:ext cx="672413"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___</a:t>
            </a:r>
          </a:p>
        </p:txBody>
      </p:sp>
      <p:sp>
        <p:nvSpPr>
          <p:cNvPr id="13" name="Rectangle 12">
            <a:extLst>
              <a:ext uri="{FF2B5EF4-FFF2-40B4-BE49-F238E27FC236}">
                <a16:creationId xmlns:a16="http://schemas.microsoft.com/office/drawing/2014/main" id="{AB0B8B5B-2C80-4B81-A508-BDBDAABEA41E}"/>
              </a:ext>
            </a:extLst>
          </p:cNvPr>
          <p:cNvSpPr/>
          <p:nvPr/>
        </p:nvSpPr>
        <p:spPr>
          <a:xfrm>
            <a:off x="4471087" y="5361975"/>
            <a:ext cx="672413"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___</a:t>
            </a:r>
          </a:p>
        </p:txBody>
      </p:sp>
      <p:sp>
        <p:nvSpPr>
          <p:cNvPr id="5" name="Rectangle 4">
            <a:extLst>
              <a:ext uri="{FF2B5EF4-FFF2-40B4-BE49-F238E27FC236}">
                <a16:creationId xmlns:a16="http://schemas.microsoft.com/office/drawing/2014/main" id="{FC6155E8-DD2F-4A6D-B916-8DC2505AF59F}"/>
              </a:ext>
            </a:extLst>
          </p:cNvPr>
          <p:cNvSpPr/>
          <p:nvPr/>
        </p:nvSpPr>
        <p:spPr>
          <a:xfrm>
            <a:off x="3228622" y="2060606"/>
            <a:ext cx="2714978"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CBC7AC9-E8A5-4C78-8ECF-DC11D1956A39}"/>
              </a:ext>
            </a:extLst>
          </p:cNvPr>
          <p:cNvSpPr/>
          <p:nvPr/>
        </p:nvSpPr>
        <p:spPr>
          <a:xfrm>
            <a:off x="9105526" y="2060606"/>
            <a:ext cx="2906474"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8B9B284-62ED-4777-9FC5-1D861B0FF736}"/>
              </a:ext>
            </a:extLst>
          </p:cNvPr>
          <p:cNvSpPr/>
          <p:nvPr/>
        </p:nvSpPr>
        <p:spPr>
          <a:xfrm>
            <a:off x="6590926" y="2060606"/>
            <a:ext cx="2906474"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84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11" end="11"/>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
                                            <p:txEl>
                                              <p:pRg st="12" end="12"/>
                                            </p:txEl>
                                          </p:spTgt>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animBg="1"/>
      <p:bldP spid="10" grpId="1" animBg="1"/>
      <p:bldP spid="12" grpId="0" animBg="1"/>
      <p:bldP spid="12" grpId="1" animBg="1"/>
      <p:bldP spid="13" grpId="0" animBg="1"/>
      <p:bldP spid="13" grpId="1" animBg="1"/>
      <p:bldP spid="5" grpId="0" animBg="1"/>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donne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descriptions des choses.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Il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parle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de quoi ?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b</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9C994CA2-8AFC-4B7B-859B-DDCB1E1688D6}"/>
              </a:ext>
            </a:extLst>
          </p:cNvPr>
          <p:cNvGraphicFramePr>
            <a:graphicFrameLocks noGrp="1"/>
          </p:cNvGraphicFramePr>
          <p:nvPr>
            <p:extLst>
              <p:ext uri="{D42A27DB-BD31-4B8C-83A1-F6EECF244321}">
                <p14:modId xmlns:p14="http://schemas.microsoft.com/office/powerpoint/2010/main" val="1776257262"/>
              </p:ext>
            </p:extLst>
          </p:nvPr>
        </p:nvGraphicFramePr>
        <p:xfrm>
          <a:off x="528622" y="1889673"/>
          <a:ext cx="5400000" cy="399624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520000">
                  <a:extLst>
                    <a:ext uri="{9D8B030D-6E8A-4147-A177-3AD203B41FA5}">
                      <a16:colId xmlns:a16="http://schemas.microsoft.com/office/drawing/2014/main" val="1600817978"/>
                    </a:ext>
                  </a:extLst>
                </a:gridCol>
                <a:gridCol w="1080000">
                  <a:extLst>
                    <a:ext uri="{9D8B030D-6E8A-4147-A177-3AD203B41FA5}">
                      <a16:colId xmlns:a16="http://schemas.microsoft.com/office/drawing/2014/main" val="4128092149"/>
                    </a:ext>
                  </a:extLst>
                </a:gridCol>
                <a:gridCol w="1080000">
                  <a:extLst>
                    <a:ext uri="{9D8B030D-6E8A-4147-A177-3AD203B41FA5}">
                      <a16:colId xmlns:a16="http://schemas.microsoft.com/office/drawing/2014/main" val="2609792770"/>
                    </a:ext>
                  </a:extLst>
                </a:gridCol>
              </a:tblGrid>
              <a:tr h="370840">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b</a:t>
                      </a:r>
                    </a:p>
                  </a:txBody>
                  <a:tcPr anchor="ctr"/>
                </a:tc>
                <a:extLst>
                  <a:ext uri="{0D108BD9-81ED-4DB2-BD59-A6C34878D82A}">
                    <a16:rowId xmlns:a16="http://schemas.microsoft.com/office/drawing/2014/main" val="1153431983"/>
                  </a:ext>
                </a:extLst>
              </a:tr>
              <a:tr h="900000">
                <a:tc>
                  <a:txBody>
                    <a:bodyPr/>
                    <a:lstStyle/>
                    <a:p>
                      <a:pPr algn="ctr"/>
                      <a:r>
                        <a:rPr lang="en-GB" sz="2000" b="1" dirty="0">
                          <a:solidFill>
                            <a:schemeClr val="accent1">
                              <a:lumMod val="50000"/>
                            </a:schemeClr>
                          </a:solidFill>
                        </a:rPr>
                        <a:t>1.</a:t>
                      </a:r>
                    </a:p>
                  </a:txBody>
                  <a:tcPr anchor="ctr"/>
                </a:tc>
                <a:tc>
                  <a:txBody>
                    <a:bodyPr/>
                    <a:lstStyle/>
                    <a:p>
                      <a:r>
                        <a:rPr lang="fr-FR"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Il est calme. </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900000">
                <a:tc>
                  <a:txBody>
                    <a:bodyPr/>
                    <a:lstStyle/>
                    <a:p>
                      <a:pPr algn="ctr"/>
                      <a:r>
                        <a:rPr lang="en-GB" sz="2000" b="1" dirty="0">
                          <a:solidFill>
                            <a:schemeClr val="accent1">
                              <a:lumMod val="50000"/>
                            </a:schemeClr>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Elle est moderne.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900000">
                <a:tc>
                  <a:txBody>
                    <a:bodyPr/>
                    <a:lstStyle/>
                    <a:p>
                      <a:pPr algn="ctr"/>
                      <a:r>
                        <a:rPr lang="en-GB" sz="2000" b="1" dirty="0">
                          <a:solidFill>
                            <a:schemeClr val="accent1">
                              <a:lumMod val="50000"/>
                            </a:schemeClr>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Il est rapide.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900000">
                <a:tc>
                  <a:txBody>
                    <a:bodyPr/>
                    <a:lstStyle/>
                    <a:p>
                      <a:pPr algn="ctr"/>
                      <a:r>
                        <a:rPr lang="en-GB" sz="2000" b="1" dirty="0">
                          <a:solidFill>
                            <a:schemeClr val="accent1">
                              <a:lumMod val="50000"/>
                            </a:schemeClr>
                          </a:solidFill>
                        </a:rPr>
                        <a:t>4.</a:t>
                      </a:r>
                    </a:p>
                  </a:txBody>
                  <a:tcPr anchor="ctr"/>
                </a:tc>
                <a:tc>
                  <a:txBody>
                    <a:bodyPr/>
                    <a:lstStyle/>
                    <a:p>
                      <a:r>
                        <a:rPr lang="fr-FR"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Elle est rouge. </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bl>
          </a:graphicData>
        </a:graphic>
      </p:graphicFrame>
      <p:graphicFrame>
        <p:nvGraphicFramePr>
          <p:cNvPr id="26" name="Table 6">
            <a:extLst>
              <a:ext uri="{FF2B5EF4-FFF2-40B4-BE49-F238E27FC236}">
                <a16:creationId xmlns:a16="http://schemas.microsoft.com/office/drawing/2014/main" id="{C184FED9-94F6-432E-98DA-116C7337CDB8}"/>
              </a:ext>
            </a:extLst>
          </p:cNvPr>
          <p:cNvGraphicFramePr>
            <a:graphicFrameLocks noGrp="1"/>
          </p:cNvGraphicFramePr>
          <p:nvPr>
            <p:extLst>
              <p:ext uri="{D42A27DB-BD31-4B8C-83A1-F6EECF244321}">
                <p14:modId xmlns:p14="http://schemas.microsoft.com/office/powerpoint/2010/main" val="4250842059"/>
              </p:ext>
            </p:extLst>
          </p:nvPr>
        </p:nvGraphicFramePr>
        <p:xfrm>
          <a:off x="6267050" y="1889673"/>
          <a:ext cx="5400000" cy="399624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520000">
                  <a:extLst>
                    <a:ext uri="{9D8B030D-6E8A-4147-A177-3AD203B41FA5}">
                      <a16:colId xmlns:a16="http://schemas.microsoft.com/office/drawing/2014/main" val="1600817978"/>
                    </a:ext>
                  </a:extLst>
                </a:gridCol>
                <a:gridCol w="1080000">
                  <a:extLst>
                    <a:ext uri="{9D8B030D-6E8A-4147-A177-3AD203B41FA5}">
                      <a16:colId xmlns:a16="http://schemas.microsoft.com/office/drawing/2014/main" val="4128092149"/>
                    </a:ext>
                  </a:extLst>
                </a:gridCol>
                <a:gridCol w="1080000">
                  <a:extLst>
                    <a:ext uri="{9D8B030D-6E8A-4147-A177-3AD203B41FA5}">
                      <a16:colId xmlns:a16="http://schemas.microsoft.com/office/drawing/2014/main" val="2609792770"/>
                    </a:ext>
                  </a:extLst>
                </a:gridCol>
              </a:tblGrid>
              <a:tr h="370840">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b</a:t>
                      </a:r>
                    </a:p>
                  </a:txBody>
                  <a:tcPr anchor="ctr"/>
                </a:tc>
                <a:extLst>
                  <a:ext uri="{0D108BD9-81ED-4DB2-BD59-A6C34878D82A}">
                    <a16:rowId xmlns:a16="http://schemas.microsoft.com/office/drawing/2014/main" val="1153431983"/>
                  </a:ext>
                </a:extLst>
              </a:tr>
              <a:tr h="900000">
                <a:tc>
                  <a:txBody>
                    <a:bodyPr/>
                    <a:lstStyle/>
                    <a:p>
                      <a:pPr algn="ctr"/>
                      <a:r>
                        <a:rPr lang="en-GB" sz="2000" b="1" dirty="0">
                          <a:solidFill>
                            <a:schemeClr val="accent1">
                              <a:lumMod val="50000"/>
                            </a:schemeClr>
                          </a:solidFill>
                        </a:rPr>
                        <a:t>5.</a:t>
                      </a:r>
                    </a:p>
                  </a:txBody>
                  <a:tcPr anchor="ctr"/>
                </a:tc>
                <a:tc>
                  <a:txBody>
                    <a:bodyPr/>
                    <a:lstStyle/>
                    <a:p>
                      <a:r>
                        <a:rPr lang="fr-FR"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Ils sont sympas.</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900000">
                <a:tc>
                  <a:txBody>
                    <a:bodyPr/>
                    <a:lstStyle/>
                    <a:p>
                      <a:pPr algn="ctr"/>
                      <a:r>
                        <a:rPr lang="en-GB" sz="2000" b="1" dirty="0">
                          <a:solidFill>
                            <a:schemeClr val="accent1">
                              <a:lumMod val="50000"/>
                            </a:schemeClr>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Elles sont jaunes.</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900000">
                <a:tc>
                  <a:txBody>
                    <a:bodyPr/>
                    <a:lstStyle/>
                    <a:p>
                      <a:pPr algn="ctr"/>
                      <a:r>
                        <a:rPr lang="en-GB" sz="2000" b="1" dirty="0">
                          <a:solidFill>
                            <a:schemeClr val="accent1">
                              <a:lumMod val="50000"/>
                            </a:schemeClr>
                          </a:solidFill>
                        </a:rPr>
                        <a:t>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Ils sont drôles.</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900000">
                <a:tc>
                  <a:txBody>
                    <a:bodyPr/>
                    <a:lstStyle/>
                    <a:p>
                      <a:pPr algn="ctr"/>
                      <a:r>
                        <a:rPr lang="en-GB" sz="2000" b="1" dirty="0">
                          <a:solidFill>
                            <a:schemeClr val="accent1">
                              <a:lumMod val="50000"/>
                            </a:schemeClr>
                          </a:solidFill>
                        </a:rPr>
                        <a:t>8.</a:t>
                      </a:r>
                    </a:p>
                  </a:txBody>
                  <a:tcPr anchor="ctr"/>
                </a:tc>
                <a:tc>
                  <a:txBody>
                    <a:bodyPr/>
                    <a:lstStyle/>
                    <a:p>
                      <a:r>
                        <a:rPr lang="fr-FR"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Elles sont difficiles.</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bl>
          </a:graphicData>
        </a:graphic>
      </p:graphicFrame>
      <p:pic>
        <p:nvPicPr>
          <p:cNvPr id="27" name="Picture 2" descr="Free Happy Dog Clipart, Download Free Clip Art, Free Clip Art on ...">
            <a:extLst>
              <a:ext uri="{FF2B5EF4-FFF2-40B4-BE49-F238E27FC236}">
                <a16:creationId xmlns:a16="http://schemas.microsoft.com/office/drawing/2014/main" id="{5A9A1138-446E-43FD-B741-8DBE924EB5C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85780" y="2381418"/>
            <a:ext cx="580645" cy="72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Television vintage tv clipart clipartfest - Clip Art Library">
            <a:extLst>
              <a:ext uri="{FF2B5EF4-FFF2-40B4-BE49-F238E27FC236}">
                <a16:creationId xmlns:a16="http://schemas.microsoft.com/office/drawing/2014/main" id="{E6ED94FD-742C-43C2-A757-C37F8F5F2B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2602" y="3274725"/>
            <a:ext cx="567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black and white clip art bike - Clip Art Library">
            <a:extLst>
              <a:ext uri="{FF2B5EF4-FFF2-40B4-BE49-F238E27FC236}">
                <a16:creationId xmlns:a16="http://schemas.microsoft.com/office/drawing/2014/main" id="{FC87EC8C-9393-4959-B601-8E61DED8A4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0906" y="4206808"/>
            <a:ext cx="836125" cy="54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Free Colorful Present Cliparts, Download Free Clip Art, Free Clip ...">
            <a:extLst>
              <a:ext uri="{FF2B5EF4-FFF2-40B4-BE49-F238E27FC236}">
                <a16:creationId xmlns:a16="http://schemas.microsoft.com/office/drawing/2014/main" id="{8D051FCF-4E02-4364-BF0D-E006EB7053C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08341" y="2354689"/>
            <a:ext cx="540000" cy="4057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Free Colorful Present Cliparts, Download Free Clip Art, Free Clip ...">
            <a:extLst>
              <a:ext uri="{FF2B5EF4-FFF2-40B4-BE49-F238E27FC236}">
                <a16:creationId xmlns:a16="http://schemas.microsoft.com/office/drawing/2014/main" id="{5D0B40D7-A424-4FF9-99BB-AF7E8075C7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19466" y="2689549"/>
            <a:ext cx="540000" cy="4057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8" descr="Free Clip Art Book, Download Free Clip Art, Free Clip Art on ...">
            <a:extLst>
              <a:ext uri="{FF2B5EF4-FFF2-40B4-BE49-F238E27FC236}">
                <a16:creationId xmlns:a16="http://schemas.microsoft.com/office/drawing/2014/main" id="{A9040985-4BE0-4CD4-9BD6-C8DC60F0623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14231" y="4097608"/>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Free Clip Art Book, Download Free Clip Art, Free Clip Art on ...">
            <a:extLst>
              <a:ext uri="{FF2B5EF4-FFF2-40B4-BE49-F238E27FC236}">
                <a16:creationId xmlns:a16="http://schemas.microsoft.com/office/drawing/2014/main" id="{2C4188FF-F90F-4533-85AA-31E02B53877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19466" y="4434118"/>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omputer clipart - Clip Art Library">
            <a:extLst>
              <a:ext uri="{FF2B5EF4-FFF2-40B4-BE49-F238E27FC236}">
                <a16:creationId xmlns:a16="http://schemas.microsoft.com/office/drawing/2014/main" id="{82099B45-BA9F-4E31-B93E-DECFF14052A2}"/>
              </a:ext>
            </a:extLst>
          </p:cNvPr>
          <p:cNvPicPr>
            <a:picLocks noChangeAspect="1" noChangeArrowheads="1"/>
          </p:cNvPicPr>
          <p:nvPr/>
        </p:nvPicPr>
        <p:blipFill>
          <a:blip r:embed="rId9"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990923" y="3300910"/>
            <a:ext cx="622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red train clip art - Clip Art Library">
            <a:extLst>
              <a:ext uri="{FF2B5EF4-FFF2-40B4-BE49-F238E27FC236}">
                <a16:creationId xmlns:a16="http://schemas.microsoft.com/office/drawing/2014/main" id="{8CAAFD4D-B79A-4364-A93F-F6829EC53369}"/>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7950" y="4963033"/>
            <a:ext cx="696304" cy="72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dress shirt clipart png - Clip Art Library">
            <a:extLst>
              <a:ext uri="{FF2B5EF4-FFF2-40B4-BE49-F238E27FC236}">
                <a16:creationId xmlns:a16="http://schemas.microsoft.com/office/drawing/2014/main" id="{2ACA79FA-F576-43A2-AB74-C45234B6E568}"/>
              </a:ext>
            </a:extLst>
          </p:cNvPr>
          <p:cNvPicPr>
            <a:picLocks noChangeAspect="1" noChangeArrowheads="1"/>
          </p:cNvPicPr>
          <p:nvPr/>
        </p:nvPicPr>
        <p:blipFill>
          <a:blip r:embed="rId11"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0579706" y="3299026"/>
            <a:ext cx="540000" cy="56759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0" descr="dress shirt clipart png - Clip Art Library">
            <a:extLst>
              <a:ext uri="{FF2B5EF4-FFF2-40B4-BE49-F238E27FC236}">
                <a16:creationId xmlns:a16="http://schemas.microsoft.com/office/drawing/2014/main" id="{AA853604-66C7-4812-9736-7916E1E9BF56}"/>
              </a:ext>
            </a:extLst>
          </p:cNvPr>
          <p:cNvPicPr>
            <a:picLocks noChangeAspect="1" noChangeArrowheads="1"/>
          </p:cNvPicPr>
          <p:nvPr/>
        </p:nvPicPr>
        <p:blipFill>
          <a:blip r:embed="rId11"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1123378" y="3453312"/>
            <a:ext cx="540000" cy="567598"/>
          </a:xfrm>
          <a:prstGeom prst="rect">
            <a:avLst/>
          </a:prstGeom>
          <a:noFill/>
          <a:extLst>
            <a:ext uri="{909E8E84-426E-40DD-AFC4-6F175D3DCCD1}">
              <a14:hiddenFill xmlns:a14="http://schemas.microsoft.com/office/drawing/2010/main">
                <a:solidFill>
                  <a:srgbClr val="FFFFFF"/>
                </a:solidFill>
              </a14:hiddenFill>
            </a:ext>
          </a:extLst>
        </p:spPr>
      </p:pic>
      <p:pic>
        <p:nvPicPr>
          <p:cNvPr id="8214" name="Picture 22" descr="window clipart free - Clip Art Library">
            <a:extLst>
              <a:ext uri="{FF2B5EF4-FFF2-40B4-BE49-F238E27FC236}">
                <a16:creationId xmlns:a16="http://schemas.microsoft.com/office/drawing/2014/main" id="{6B4D32A2-969D-48E7-9F0F-AB860DEF5A3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697571" y="2354689"/>
            <a:ext cx="400645" cy="5400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2" descr="window clipart free - Clip Art Library">
            <a:extLst>
              <a:ext uri="{FF2B5EF4-FFF2-40B4-BE49-F238E27FC236}">
                <a16:creationId xmlns:a16="http://schemas.microsoft.com/office/drawing/2014/main" id="{3442E9F5-E6D8-40B2-9B15-507E9D41032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157046" y="2552054"/>
            <a:ext cx="400645" cy="540000"/>
          </a:xfrm>
          <a:prstGeom prst="rect">
            <a:avLst/>
          </a:prstGeom>
          <a:noFill/>
          <a:extLst>
            <a:ext uri="{909E8E84-426E-40DD-AFC4-6F175D3DCCD1}">
              <a14:hiddenFill xmlns:a14="http://schemas.microsoft.com/office/drawing/2010/main">
                <a:solidFill>
                  <a:srgbClr val="FFFFFF"/>
                </a:solidFill>
              </a14:hiddenFill>
            </a:ext>
          </a:extLst>
        </p:spPr>
      </p:pic>
      <p:pic>
        <p:nvPicPr>
          <p:cNvPr id="8216" name="Picture 24" descr="fruit cartoon clipart - Clip Art Library">
            <a:extLst>
              <a:ext uri="{FF2B5EF4-FFF2-40B4-BE49-F238E27FC236}">
                <a16:creationId xmlns:a16="http://schemas.microsoft.com/office/drawing/2014/main" id="{60CA9973-0794-43AF-BB0D-4617D82DDD1F}"/>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99732" y="3241573"/>
            <a:ext cx="500806" cy="5400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4" descr="fruit cartoon clipart - Clip Art Library">
            <a:extLst>
              <a:ext uri="{FF2B5EF4-FFF2-40B4-BE49-F238E27FC236}">
                <a16:creationId xmlns:a16="http://schemas.microsoft.com/office/drawing/2014/main" id="{F2941817-E2E9-4732-904F-917818C971CA}"/>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15124" y="3467111"/>
            <a:ext cx="500806" cy="540000"/>
          </a:xfrm>
          <a:prstGeom prst="rect">
            <a:avLst/>
          </a:prstGeom>
          <a:noFill/>
          <a:extLst>
            <a:ext uri="{909E8E84-426E-40DD-AFC4-6F175D3DCCD1}">
              <a14:hiddenFill xmlns:a14="http://schemas.microsoft.com/office/drawing/2010/main">
                <a:solidFill>
                  <a:srgbClr val="FFFFFF"/>
                </a:solidFill>
              </a14:hiddenFill>
            </a:ext>
          </a:extLst>
        </p:spPr>
      </p:pic>
      <p:pic>
        <p:nvPicPr>
          <p:cNvPr id="8218" name="Picture 26" descr="thinking light bulb emoji - Clip Art Library">
            <a:extLst>
              <a:ext uri="{FF2B5EF4-FFF2-40B4-BE49-F238E27FC236}">
                <a16:creationId xmlns:a16="http://schemas.microsoft.com/office/drawing/2014/main" id="{3C2394A6-9F60-4C7D-81E2-DC5E9A6101D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56398" y="4154000"/>
            <a:ext cx="441818" cy="54000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6" descr="thinking light bulb emoji - Clip Art Library">
            <a:extLst>
              <a:ext uri="{FF2B5EF4-FFF2-40B4-BE49-F238E27FC236}">
                <a16:creationId xmlns:a16="http://schemas.microsoft.com/office/drawing/2014/main" id="{15DE90DB-2E0B-4CEF-BD83-03D2144C4F3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123378" y="4382168"/>
            <a:ext cx="441818" cy="540000"/>
          </a:xfrm>
          <a:prstGeom prst="rect">
            <a:avLst/>
          </a:prstGeom>
          <a:noFill/>
          <a:extLst>
            <a:ext uri="{909E8E84-426E-40DD-AFC4-6F175D3DCCD1}">
              <a14:hiddenFill xmlns:a14="http://schemas.microsoft.com/office/drawing/2010/main">
                <a:solidFill>
                  <a:srgbClr val="FFFFFF"/>
                </a:solidFill>
              </a14:hiddenFill>
            </a:ext>
          </a:extLst>
        </p:spPr>
      </p:pic>
      <p:pic>
        <p:nvPicPr>
          <p:cNvPr id="8220" name="Picture 28" descr="Free House Blue Cliparts, Download Free Clip Art, Free Clip Art on ...">
            <a:extLst>
              <a:ext uri="{FF2B5EF4-FFF2-40B4-BE49-F238E27FC236}">
                <a16:creationId xmlns:a16="http://schemas.microsoft.com/office/drawing/2014/main" id="{878C67C5-74D3-4BA3-9DD8-08A975A52B2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90923" y="2381418"/>
            <a:ext cx="6984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226" name="Picture 34" descr="homework time - Clip Art Library">
            <a:extLst>
              <a:ext uri="{FF2B5EF4-FFF2-40B4-BE49-F238E27FC236}">
                <a16:creationId xmlns:a16="http://schemas.microsoft.com/office/drawing/2014/main" id="{2033707A-ECA7-4A15-A25B-62DD9E14DF6F}"/>
              </a:ext>
            </a:extLst>
          </p:cNvPr>
          <p:cNvPicPr>
            <a:picLocks noChangeAspect="1" noChangeArrowheads="1"/>
          </p:cNvPicPr>
          <p:nvPr/>
        </p:nvPicPr>
        <p:blipFill>
          <a:blip r:embed="rId16" cstate="print">
            <a:clrChange>
              <a:clrFrom>
                <a:srgbClr val="FFE9DC"/>
              </a:clrFrom>
              <a:clrTo>
                <a:srgbClr val="FFE9DC">
                  <a:alpha val="0"/>
                </a:srgbClr>
              </a:clrTo>
            </a:clrChange>
            <a:extLst>
              <a:ext uri="{28A0092B-C50C-407E-A947-70E740481C1C}">
                <a14:useLocalDpi xmlns:a14="http://schemas.microsoft.com/office/drawing/2010/main" val="0"/>
              </a:ext>
            </a:extLst>
          </a:blip>
          <a:srcRect/>
          <a:stretch>
            <a:fillRect/>
          </a:stretch>
        </p:blipFill>
        <p:spPr bwMode="auto">
          <a:xfrm>
            <a:off x="9537531" y="5116150"/>
            <a:ext cx="1021935"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80F6366-E718-4D93-BF83-4E979D98E2E4}"/>
              </a:ext>
            </a:extLst>
          </p:cNvPr>
          <p:cNvSpPr/>
          <p:nvPr/>
        </p:nvSpPr>
        <p:spPr>
          <a:xfrm>
            <a:off x="4836102" y="2308721"/>
            <a:ext cx="108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Rounded Corners 86">
            <a:extLst>
              <a:ext uri="{FF2B5EF4-FFF2-40B4-BE49-F238E27FC236}">
                <a16:creationId xmlns:a16="http://schemas.microsoft.com/office/drawing/2014/main" id="{DA6BD3A2-5408-48AB-922B-F30B93D41DE4}"/>
              </a:ext>
            </a:extLst>
          </p:cNvPr>
          <p:cNvSpPr/>
          <p:nvPr/>
        </p:nvSpPr>
        <p:spPr>
          <a:xfrm>
            <a:off x="4836102" y="3204989"/>
            <a:ext cx="108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Rounded Corners 87">
            <a:extLst>
              <a:ext uri="{FF2B5EF4-FFF2-40B4-BE49-F238E27FC236}">
                <a16:creationId xmlns:a16="http://schemas.microsoft.com/office/drawing/2014/main" id="{09C5435F-8936-4576-A708-15E4E4822E02}"/>
              </a:ext>
            </a:extLst>
          </p:cNvPr>
          <p:cNvSpPr/>
          <p:nvPr/>
        </p:nvSpPr>
        <p:spPr>
          <a:xfrm>
            <a:off x="3775352" y="4098588"/>
            <a:ext cx="108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Rounded Corners 88">
            <a:extLst>
              <a:ext uri="{FF2B5EF4-FFF2-40B4-BE49-F238E27FC236}">
                <a16:creationId xmlns:a16="http://schemas.microsoft.com/office/drawing/2014/main" id="{B5564069-4D35-43A0-BBDB-32FE930FF920}"/>
              </a:ext>
            </a:extLst>
          </p:cNvPr>
          <p:cNvSpPr/>
          <p:nvPr/>
        </p:nvSpPr>
        <p:spPr>
          <a:xfrm>
            <a:off x="3775352" y="5012779"/>
            <a:ext cx="108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Rounded Corners 89">
            <a:extLst>
              <a:ext uri="{FF2B5EF4-FFF2-40B4-BE49-F238E27FC236}">
                <a16:creationId xmlns:a16="http://schemas.microsoft.com/office/drawing/2014/main" id="{9C360337-84D4-432A-8174-4933FF15E216}"/>
              </a:ext>
            </a:extLst>
          </p:cNvPr>
          <p:cNvSpPr/>
          <p:nvPr/>
        </p:nvSpPr>
        <p:spPr>
          <a:xfrm>
            <a:off x="9506843" y="2308721"/>
            <a:ext cx="108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Rounded Corners 90">
            <a:extLst>
              <a:ext uri="{FF2B5EF4-FFF2-40B4-BE49-F238E27FC236}">
                <a16:creationId xmlns:a16="http://schemas.microsoft.com/office/drawing/2014/main" id="{15ACEC6F-1DB1-489F-950B-12B8D63B3B4D}"/>
              </a:ext>
            </a:extLst>
          </p:cNvPr>
          <p:cNvSpPr/>
          <p:nvPr/>
        </p:nvSpPr>
        <p:spPr>
          <a:xfrm>
            <a:off x="10557890" y="3204989"/>
            <a:ext cx="108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Rounded Corners 91">
            <a:extLst>
              <a:ext uri="{FF2B5EF4-FFF2-40B4-BE49-F238E27FC236}">
                <a16:creationId xmlns:a16="http://schemas.microsoft.com/office/drawing/2014/main" id="{85EF1806-B4FF-474A-98CB-4E236E3657F9}"/>
              </a:ext>
            </a:extLst>
          </p:cNvPr>
          <p:cNvSpPr/>
          <p:nvPr/>
        </p:nvSpPr>
        <p:spPr>
          <a:xfrm>
            <a:off x="9506843" y="4098588"/>
            <a:ext cx="108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Rounded Corners 92">
            <a:extLst>
              <a:ext uri="{FF2B5EF4-FFF2-40B4-BE49-F238E27FC236}">
                <a16:creationId xmlns:a16="http://schemas.microsoft.com/office/drawing/2014/main" id="{C47D5E2E-1E19-4639-ABD4-3264F1CE0472}"/>
              </a:ext>
            </a:extLst>
          </p:cNvPr>
          <p:cNvSpPr/>
          <p:nvPr/>
        </p:nvSpPr>
        <p:spPr>
          <a:xfrm>
            <a:off x="10576034" y="4996417"/>
            <a:ext cx="108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37A3BA8B-FFE0-4446-BF46-253F4FC3473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804287" y="649470"/>
            <a:ext cx="1080000" cy="1080000"/>
          </a:xfrm>
          <a:prstGeom prst="rect">
            <a:avLst/>
          </a:prstGeom>
        </p:spPr>
      </p:pic>
      <p:pic>
        <p:nvPicPr>
          <p:cNvPr id="3" name="Picture 2" descr="Red car clip art - Clip Art Library">
            <a:extLst>
              <a:ext uri="{FF2B5EF4-FFF2-40B4-BE49-F238E27FC236}">
                <a16:creationId xmlns:a16="http://schemas.microsoft.com/office/drawing/2014/main" id="{BD790D86-5409-44A8-9825-673AB8C84CC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991983" y="4316371"/>
            <a:ext cx="799807" cy="4238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d Door Clip Art">
            <a:extLst>
              <a:ext uri="{FF2B5EF4-FFF2-40B4-BE49-F238E27FC236}">
                <a16:creationId xmlns:a16="http://schemas.microsoft.com/office/drawing/2014/main" id="{E7E228D8-6276-4241-9072-6F194D12F02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053718" y="5106808"/>
            <a:ext cx="479043" cy="7553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estion Mark Clip Art">
            <a:extLst>
              <a:ext uri="{FF2B5EF4-FFF2-40B4-BE49-F238E27FC236}">
                <a16:creationId xmlns:a16="http://schemas.microsoft.com/office/drawing/2014/main" id="{3826B0A9-E43D-4A23-AB52-61C6CD246892}"/>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844908" y="5080496"/>
            <a:ext cx="250264" cy="5130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Question Mark Clip Art">
            <a:extLst>
              <a:ext uri="{FF2B5EF4-FFF2-40B4-BE49-F238E27FC236}">
                <a16:creationId xmlns:a16="http://schemas.microsoft.com/office/drawing/2014/main" id="{A547A01C-FF6F-42CA-9262-A8C39BB5C6C3}"/>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143114" y="5080495"/>
            <a:ext cx="250264" cy="5130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B4FA525-32AF-4375-A54B-CFD6F9F8461B}"/>
              </a:ext>
            </a:extLst>
          </p:cNvPr>
          <p:cNvSpPr txBox="1"/>
          <p:nvPr/>
        </p:nvSpPr>
        <p:spPr>
          <a:xfrm>
            <a:off x="10501386" y="5550770"/>
            <a:ext cx="1275017" cy="338554"/>
          </a:xfrm>
          <a:prstGeom prst="rect">
            <a:avLst/>
          </a:prstGeom>
          <a:noFill/>
        </p:spPr>
        <p:txBody>
          <a:bodyPr wrap="square" rtlCol="0">
            <a:spAutoFit/>
          </a:bodyPr>
          <a:lstStyle/>
          <a:p>
            <a:pPr algn="l"/>
            <a:r>
              <a:rPr lang="en-GB" sz="1600" dirty="0">
                <a:solidFill>
                  <a:schemeClr val="accent5">
                    <a:lumMod val="50000"/>
                  </a:schemeClr>
                </a:solidFill>
              </a:rPr>
              <a:t>[questions]</a:t>
            </a: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7" grpId="0" animBg="1"/>
      <p:bldP spid="88" grpId="0" animBg="1"/>
      <p:bldP spid="89" grpId="0" animBg="1"/>
      <p:bldP spid="90" grpId="0" animBg="1"/>
      <p:bldP spid="91" grpId="0" animBg="1"/>
      <p:bldP spid="92" grpId="0" animBg="1"/>
      <p:bldP spid="93"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vacances</a:t>
            </a:r>
            <a:r>
              <a:rPr lang="en-GB" sz="3600" b="1" dirty="0">
                <a:solidFill>
                  <a:schemeClr val="bg1"/>
                </a:solidFill>
              </a:rPr>
              <a:t> à Paris</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font quoi</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phrases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mot final.</a:t>
            </a:r>
          </a:p>
        </p:txBody>
      </p:sp>
      <p:pic>
        <p:nvPicPr>
          <p:cNvPr id="5" name="Picture 4">
            <a:extLst>
              <a:ext uri="{FF2B5EF4-FFF2-40B4-BE49-F238E27FC236}">
                <a16:creationId xmlns:a16="http://schemas.microsoft.com/office/drawing/2014/main" id="{583C1B0F-F9CE-4CD3-8979-424171567C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000" y="1889673"/>
            <a:ext cx="1800000" cy="1800000"/>
          </a:xfrm>
          <a:prstGeom prst="rect">
            <a:avLst/>
          </a:prstGeom>
        </p:spPr>
      </p:pic>
      <p:pic>
        <p:nvPicPr>
          <p:cNvPr id="9" name="Picture 8">
            <a:extLst>
              <a:ext uri="{FF2B5EF4-FFF2-40B4-BE49-F238E27FC236}">
                <a16:creationId xmlns:a16="http://schemas.microsoft.com/office/drawing/2014/main" id="{16C9BCDB-EDE7-4217-9DA8-D1A534E803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000" y="3953689"/>
            <a:ext cx="1800000" cy="1800000"/>
          </a:xfrm>
          <a:prstGeom prst="rect">
            <a:avLst/>
          </a:prstGeom>
        </p:spPr>
      </p:pic>
      <p:pic>
        <p:nvPicPr>
          <p:cNvPr id="11" name="Picture 10">
            <a:extLst>
              <a:ext uri="{FF2B5EF4-FFF2-40B4-BE49-F238E27FC236}">
                <a16:creationId xmlns:a16="http://schemas.microsoft.com/office/drawing/2014/main" id="{219B938A-261D-4A4E-B1E5-36BF06D7EF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1889673"/>
            <a:ext cx="1800000" cy="1800000"/>
          </a:xfrm>
          <a:prstGeom prst="rect">
            <a:avLst/>
          </a:prstGeom>
        </p:spPr>
      </p:pic>
      <p:pic>
        <p:nvPicPr>
          <p:cNvPr id="13" name="Picture 12">
            <a:extLst>
              <a:ext uri="{FF2B5EF4-FFF2-40B4-BE49-F238E27FC236}">
                <a16:creationId xmlns:a16="http://schemas.microsoft.com/office/drawing/2014/main" id="{1671CE1B-DB15-4C77-A7F5-B861FE42DF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0" y="3953689"/>
            <a:ext cx="1800000" cy="1800000"/>
          </a:xfrm>
          <a:prstGeom prst="rect">
            <a:avLst/>
          </a:prstGeom>
        </p:spPr>
      </p:pic>
      <p:sp>
        <p:nvSpPr>
          <p:cNvPr id="14" name="Speech Bubble: Rectangle with Corners Rounded 13">
            <a:extLst>
              <a:ext uri="{FF2B5EF4-FFF2-40B4-BE49-F238E27FC236}">
                <a16:creationId xmlns:a16="http://schemas.microsoft.com/office/drawing/2014/main" id="{A57A45E6-E510-4A32-8377-A9FD63D2C0DB}"/>
              </a:ext>
            </a:extLst>
          </p:cNvPr>
          <p:cNvSpPr/>
          <p:nvPr/>
        </p:nvSpPr>
        <p:spPr>
          <a:xfrm>
            <a:off x="1980000" y="2021681"/>
            <a:ext cx="3960000" cy="1800000"/>
          </a:xfrm>
          <a:prstGeom prst="wedgeRoundRectCallout">
            <a:avLst>
              <a:gd name="adj1" fmla="val -54587"/>
              <a:gd name="adj2" fmla="val -20183"/>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dirty="0">
                <a:solidFill>
                  <a:srgbClr val="115076"/>
                </a:solidFill>
              </a:rPr>
              <a:t>	</a:t>
            </a:r>
          </a:p>
          <a:p>
            <a:endParaRPr lang="en-GB" sz="2400" dirty="0">
              <a:solidFill>
                <a:srgbClr val="115076"/>
              </a:solidFill>
            </a:endParaRPr>
          </a:p>
          <a:p>
            <a:pPr algn="ctr"/>
            <a:endParaRPr lang="en-GB" sz="2400" dirty="0">
              <a:solidFill>
                <a:srgbClr val="115076"/>
              </a:solidFill>
            </a:endParaRPr>
          </a:p>
          <a:p>
            <a:pPr algn="ctr"/>
            <a:r>
              <a:rPr lang="en-GB" sz="2400" dirty="0" err="1">
                <a:solidFill>
                  <a:srgbClr val="115076"/>
                </a:solidFill>
              </a:rPr>
              <a:t>magic</a:t>
            </a:r>
            <a:r>
              <a:rPr lang="en-GB" sz="2400" b="1" dirty="0" err="1">
                <a:solidFill>
                  <a:srgbClr val="EE6000"/>
                </a:solidFill>
              </a:rPr>
              <a:t>ien</a:t>
            </a:r>
            <a:endParaRPr lang="en-GB" sz="2400" b="1" dirty="0">
              <a:solidFill>
                <a:srgbClr val="EE6000"/>
              </a:solidFill>
            </a:endParaRPr>
          </a:p>
        </p:txBody>
      </p:sp>
      <p:sp>
        <p:nvSpPr>
          <p:cNvPr id="16" name="Speech Bubble: Rectangle with Corners Rounded 15">
            <a:extLst>
              <a:ext uri="{FF2B5EF4-FFF2-40B4-BE49-F238E27FC236}">
                <a16:creationId xmlns:a16="http://schemas.microsoft.com/office/drawing/2014/main" id="{2E641CE8-7661-4B91-9D44-F82EF94E0F10}"/>
              </a:ext>
            </a:extLst>
          </p:cNvPr>
          <p:cNvSpPr/>
          <p:nvPr/>
        </p:nvSpPr>
        <p:spPr>
          <a:xfrm>
            <a:off x="1980000" y="4085697"/>
            <a:ext cx="3960000" cy="1800000"/>
          </a:xfrm>
          <a:prstGeom prst="wedgeRoundRectCallout">
            <a:avLst>
              <a:gd name="adj1" fmla="val -54587"/>
              <a:gd name="adj2" fmla="val -20183"/>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400" dirty="0">
              <a:solidFill>
                <a:srgbClr val="115076"/>
              </a:solidFill>
            </a:endParaRPr>
          </a:p>
          <a:p>
            <a:pPr algn="ctr"/>
            <a:endParaRPr lang="en-GB" sz="2400" dirty="0">
              <a:solidFill>
                <a:srgbClr val="115076"/>
              </a:solidFill>
            </a:endParaRPr>
          </a:p>
          <a:p>
            <a:pPr algn="ctr"/>
            <a:endParaRPr lang="en-GB" sz="2400" dirty="0">
              <a:solidFill>
                <a:srgbClr val="115076"/>
              </a:solidFill>
            </a:endParaRPr>
          </a:p>
          <a:p>
            <a:pPr algn="ctr"/>
            <a:r>
              <a:rPr lang="en-GB" sz="2450" dirty="0">
                <a:solidFill>
                  <a:srgbClr val="115076"/>
                </a:solidFill>
              </a:rPr>
              <a:t>p</a:t>
            </a:r>
            <a:r>
              <a:rPr lang="en-GB" sz="1100" dirty="0">
                <a:solidFill>
                  <a:srgbClr val="115076"/>
                </a:solidFill>
              </a:rPr>
              <a:t> </a:t>
            </a:r>
            <a:r>
              <a:rPr lang="en-GB" sz="2400" b="1" dirty="0" err="1">
                <a:solidFill>
                  <a:srgbClr val="EE6000"/>
                </a:solidFill>
              </a:rPr>
              <a:t>i</a:t>
            </a:r>
            <a:r>
              <a:rPr lang="en-GB" sz="2500" dirty="0" err="1">
                <a:solidFill>
                  <a:srgbClr val="115076"/>
                </a:solidFill>
              </a:rPr>
              <a:t>s</a:t>
            </a:r>
            <a:r>
              <a:rPr lang="en-GB" sz="2400" dirty="0" err="1">
                <a:solidFill>
                  <a:srgbClr val="115076"/>
                </a:solidFill>
              </a:rPr>
              <a:t>c</a:t>
            </a:r>
            <a:r>
              <a:rPr lang="en-GB" sz="2400" b="1" dirty="0" err="1">
                <a:solidFill>
                  <a:srgbClr val="EE6000"/>
                </a:solidFill>
              </a:rPr>
              <a:t>i</a:t>
            </a:r>
            <a:r>
              <a:rPr lang="en-GB" sz="2500" dirty="0" err="1">
                <a:solidFill>
                  <a:srgbClr val="115076"/>
                </a:solidFill>
              </a:rPr>
              <a:t>n</a:t>
            </a:r>
            <a:r>
              <a:rPr lang="en-GB" sz="2400" dirty="0" err="1">
                <a:solidFill>
                  <a:srgbClr val="115076"/>
                </a:solidFill>
              </a:rPr>
              <a:t>e</a:t>
            </a:r>
            <a:endParaRPr lang="en-GB" sz="2400" dirty="0">
              <a:solidFill>
                <a:srgbClr val="115076"/>
              </a:solidFill>
            </a:endParaRPr>
          </a:p>
        </p:txBody>
      </p:sp>
      <p:sp>
        <p:nvSpPr>
          <p:cNvPr id="17" name="Speech Bubble: Rectangle with Corners Rounded 16">
            <a:extLst>
              <a:ext uri="{FF2B5EF4-FFF2-40B4-BE49-F238E27FC236}">
                <a16:creationId xmlns:a16="http://schemas.microsoft.com/office/drawing/2014/main" id="{11F03281-1849-4EEB-8C9C-EB3B5E1C3B3A}"/>
              </a:ext>
            </a:extLst>
          </p:cNvPr>
          <p:cNvSpPr/>
          <p:nvPr/>
        </p:nvSpPr>
        <p:spPr>
          <a:xfrm>
            <a:off x="7918755" y="2021681"/>
            <a:ext cx="3960000" cy="1800000"/>
          </a:xfrm>
          <a:prstGeom prst="wedgeRoundRectCallout">
            <a:avLst>
              <a:gd name="adj1" fmla="val -54587"/>
              <a:gd name="adj2" fmla="val -20183"/>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400" dirty="0">
              <a:solidFill>
                <a:srgbClr val="115076"/>
              </a:solidFill>
            </a:endParaRPr>
          </a:p>
          <a:p>
            <a:pPr algn="ctr"/>
            <a:endParaRPr lang="en-GB" sz="2400" dirty="0">
              <a:solidFill>
                <a:srgbClr val="115076"/>
              </a:solidFill>
            </a:endParaRPr>
          </a:p>
          <a:p>
            <a:pPr algn="ctr"/>
            <a:endParaRPr lang="en-GB" sz="2400" dirty="0">
              <a:solidFill>
                <a:srgbClr val="115076"/>
              </a:solidFill>
            </a:endParaRPr>
          </a:p>
          <a:p>
            <a:pPr algn="ctr"/>
            <a:r>
              <a:rPr lang="en-GB" sz="2400" dirty="0" err="1">
                <a:solidFill>
                  <a:srgbClr val="115076"/>
                </a:solidFill>
              </a:rPr>
              <a:t>programma</a:t>
            </a:r>
            <a:r>
              <a:rPr lang="en-GB" sz="700" dirty="0">
                <a:solidFill>
                  <a:srgbClr val="115076"/>
                </a:solidFill>
              </a:rPr>
              <a:t> </a:t>
            </a:r>
            <a:r>
              <a:rPr lang="en-GB" sz="2300" b="1" dirty="0" err="1">
                <a:solidFill>
                  <a:srgbClr val="EE6000"/>
                </a:solidFill>
              </a:rPr>
              <a:t>t</a:t>
            </a:r>
            <a:r>
              <a:rPr lang="en-GB" sz="2400" b="1" dirty="0" err="1">
                <a:solidFill>
                  <a:srgbClr val="EE6000"/>
                </a:solidFill>
              </a:rPr>
              <a:t>ion</a:t>
            </a:r>
            <a:endParaRPr lang="en-GB" sz="2400" b="1" dirty="0">
              <a:solidFill>
                <a:srgbClr val="EE6000"/>
              </a:solidFill>
            </a:endParaRPr>
          </a:p>
        </p:txBody>
      </p:sp>
      <p:sp>
        <p:nvSpPr>
          <p:cNvPr id="18" name="Speech Bubble: Rectangle with Corners Rounded 17">
            <a:extLst>
              <a:ext uri="{FF2B5EF4-FFF2-40B4-BE49-F238E27FC236}">
                <a16:creationId xmlns:a16="http://schemas.microsoft.com/office/drawing/2014/main" id="{87C2B6EA-580A-47A1-BE23-AD751230BF14}"/>
              </a:ext>
            </a:extLst>
          </p:cNvPr>
          <p:cNvSpPr/>
          <p:nvPr/>
        </p:nvSpPr>
        <p:spPr>
          <a:xfrm>
            <a:off x="7918755" y="4085697"/>
            <a:ext cx="3960000" cy="1800000"/>
          </a:xfrm>
          <a:prstGeom prst="wedgeRoundRectCallout">
            <a:avLst>
              <a:gd name="adj1" fmla="val -54587"/>
              <a:gd name="adj2" fmla="val -20183"/>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400" dirty="0">
              <a:solidFill>
                <a:srgbClr val="115076"/>
              </a:solidFill>
            </a:endParaRPr>
          </a:p>
          <a:p>
            <a:pPr algn="ctr"/>
            <a:endParaRPr lang="en-GB" sz="2400" dirty="0">
              <a:solidFill>
                <a:srgbClr val="115076"/>
              </a:solidFill>
            </a:endParaRPr>
          </a:p>
          <a:p>
            <a:pPr algn="ctr"/>
            <a:endParaRPr lang="en-GB" sz="2400" dirty="0">
              <a:solidFill>
                <a:srgbClr val="115076"/>
              </a:solidFill>
            </a:endParaRPr>
          </a:p>
          <a:p>
            <a:pPr algn="ctr"/>
            <a:r>
              <a:rPr lang="en-GB" sz="2400" dirty="0" err="1">
                <a:solidFill>
                  <a:srgbClr val="115076"/>
                </a:solidFill>
              </a:rPr>
              <a:t>cop</a:t>
            </a:r>
            <a:r>
              <a:rPr lang="en-GB" sz="2400" b="1" dirty="0" err="1">
                <a:solidFill>
                  <a:srgbClr val="EE6000"/>
                </a:solidFill>
              </a:rPr>
              <a:t>ain</a:t>
            </a:r>
            <a:endParaRPr lang="en-GB" b="1" dirty="0">
              <a:solidFill>
                <a:srgbClr val="EE6000"/>
              </a:solidFill>
            </a:endParaRPr>
          </a:p>
        </p:txBody>
      </p:sp>
      <p:sp>
        <p:nvSpPr>
          <p:cNvPr id="19" name="Action Button: Custom 16">
            <a:hlinkClick r:id="" action="ppaction://noaction" highlightClick="1">
              <a:snd r:embed="rId8" name="4. 1. 1. magicien.wav"/>
            </a:hlinkClick>
            <a:extLst>
              <a:ext uri="{FF2B5EF4-FFF2-40B4-BE49-F238E27FC236}">
                <a16:creationId xmlns:a16="http://schemas.microsoft.com/office/drawing/2014/main" id="{0C16F301-1896-49DE-9B16-9B7246F946EA}"/>
              </a:ext>
            </a:extLst>
          </p:cNvPr>
          <p:cNvSpPr/>
          <p:nvPr/>
        </p:nvSpPr>
        <p:spPr>
          <a:xfrm>
            <a:off x="2203245" y="2651681"/>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 name="Action Button: Custom 16">
            <a:hlinkClick r:id="" action="ppaction://noaction" highlightClick="1">
              <a:snd r:embed="rId9" name="4. 2. 2. piscine.wav"/>
            </a:hlinkClick>
            <a:extLst>
              <a:ext uri="{FF2B5EF4-FFF2-40B4-BE49-F238E27FC236}">
                <a16:creationId xmlns:a16="http://schemas.microsoft.com/office/drawing/2014/main" id="{4D15274F-5BD8-4579-8B35-9DD46F8E5C05}"/>
              </a:ext>
            </a:extLst>
          </p:cNvPr>
          <p:cNvSpPr/>
          <p:nvPr/>
        </p:nvSpPr>
        <p:spPr>
          <a:xfrm>
            <a:off x="2203245" y="471569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1" name="Action Button: Custom 16">
            <a:hlinkClick r:id="" action="ppaction://noaction" highlightClick="1">
              <a:snd r:embed="rId10" name="4. 3. 3. programmation.wav"/>
            </a:hlinkClick>
            <a:extLst>
              <a:ext uri="{FF2B5EF4-FFF2-40B4-BE49-F238E27FC236}">
                <a16:creationId xmlns:a16="http://schemas.microsoft.com/office/drawing/2014/main" id="{BB97EA19-C192-4041-8651-89ED241260BE}"/>
              </a:ext>
            </a:extLst>
          </p:cNvPr>
          <p:cNvSpPr/>
          <p:nvPr/>
        </p:nvSpPr>
        <p:spPr>
          <a:xfrm>
            <a:off x="8142000" y="2651681"/>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Action Button: Custom 16">
            <a:hlinkClick r:id="" action="ppaction://noaction" highlightClick="1">
              <a:snd r:embed="rId11" name="4. 4. 4. je sors.wav"/>
            </a:hlinkClick>
            <a:extLst>
              <a:ext uri="{FF2B5EF4-FFF2-40B4-BE49-F238E27FC236}">
                <a16:creationId xmlns:a16="http://schemas.microsoft.com/office/drawing/2014/main" id="{3124F3AE-1AB3-49B2-9259-BE9869AA02F9}"/>
              </a:ext>
            </a:extLst>
          </p:cNvPr>
          <p:cNvSpPr/>
          <p:nvPr/>
        </p:nvSpPr>
        <p:spPr>
          <a:xfrm>
            <a:off x="8142000" y="471569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6630" name="Picture 6" descr="Swimming pool Clip art - Swimming png download - 8339*6274 - Free ...">
            <a:extLst>
              <a:ext uri="{FF2B5EF4-FFF2-40B4-BE49-F238E27FC236}">
                <a16:creationId xmlns:a16="http://schemas.microsoft.com/office/drawing/2014/main" id="{5A5502D4-238B-4186-A959-BF6D5547A58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42250" y="4175697"/>
            <a:ext cx="14355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Free Computer Programmer Cliparts, Download Free Clip Art, Free ...">
            <a:extLst>
              <a:ext uri="{FF2B5EF4-FFF2-40B4-BE49-F238E27FC236}">
                <a16:creationId xmlns:a16="http://schemas.microsoft.com/office/drawing/2014/main" id="{FBF2E386-2223-44BA-8C3D-34EBED2E079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71434" y="2148008"/>
            <a:ext cx="137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Selected Clipart: | Clipart library - Free Clipart Images - Clip ...">
            <a:extLst>
              <a:ext uri="{FF2B5EF4-FFF2-40B4-BE49-F238E27FC236}">
                <a16:creationId xmlns:a16="http://schemas.microsoft.com/office/drawing/2014/main" id="{F9A979B5-9743-4180-8694-1C96E2952300}"/>
              </a:ext>
            </a:extLst>
          </p:cNvPr>
          <p:cNvPicPr>
            <a:picLocks noChangeAspect="1" noChangeArrowheads="1"/>
          </p:cNvPicPr>
          <p:nvPr/>
        </p:nvPicPr>
        <p:blipFill>
          <a:blip r:embed="rId14"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9603040" y="4176297"/>
            <a:ext cx="591429" cy="1080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0013233-27A1-40A4-BBA6-EF304EA0D586}"/>
              </a:ext>
            </a:extLst>
          </p:cNvPr>
          <p:cNvSpPr txBox="1"/>
          <p:nvPr/>
        </p:nvSpPr>
        <p:spPr>
          <a:xfrm>
            <a:off x="757636" y="3621626"/>
            <a:ext cx="644728" cy="400110"/>
          </a:xfrm>
          <a:prstGeom prst="rect">
            <a:avLst/>
          </a:prstGeom>
          <a:solidFill>
            <a:schemeClr val="bg1"/>
          </a:solidFill>
          <a:ln>
            <a:solidFill>
              <a:srgbClr val="115076"/>
            </a:solidFill>
          </a:ln>
        </p:spPr>
        <p:txBody>
          <a:bodyPr wrap="none" rtlCol="0">
            <a:spAutoFit/>
          </a:bodyPr>
          <a:lstStyle/>
          <a:p>
            <a:pPr algn="ctr"/>
            <a:r>
              <a:rPr lang="en-GB" sz="2000" b="1" dirty="0" err="1">
                <a:solidFill>
                  <a:schemeClr val="accent5">
                    <a:lumMod val="50000"/>
                  </a:schemeClr>
                </a:solidFill>
              </a:rPr>
              <a:t>Léa</a:t>
            </a:r>
            <a:endParaRPr lang="en-GB" sz="2000" b="1" dirty="0">
              <a:solidFill>
                <a:schemeClr val="accent5">
                  <a:lumMod val="50000"/>
                </a:schemeClr>
              </a:solidFill>
            </a:endParaRPr>
          </a:p>
        </p:txBody>
      </p:sp>
      <p:sp>
        <p:nvSpPr>
          <p:cNvPr id="31" name="TextBox 30">
            <a:extLst>
              <a:ext uri="{FF2B5EF4-FFF2-40B4-BE49-F238E27FC236}">
                <a16:creationId xmlns:a16="http://schemas.microsoft.com/office/drawing/2014/main" id="{59217C07-FF3F-4009-8D19-F4F7105459F8}"/>
              </a:ext>
            </a:extLst>
          </p:cNvPr>
          <p:cNvSpPr txBox="1"/>
          <p:nvPr/>
        </p:nvSpPr>
        <p:spPr>
          <a:xfrm>
            <a:off x="547449" y="5685642"/>
            <a:ext cx="1029449" cy="400110"/>
          </a:xfrm>
          <a:prstGeom prst="rect">
            <a:avLst/>
          </a:prstGeom>
          <a:solidFill>
            <a:schemeClr val="bg1"/>
          </a:solidFill>
          <a:ln>
            <a:solidFill>
              <a:srgbClr val="115076"/>
            </a:solidFill>
          </a:ln>
        </p:spPr>
        <p:txBody>
          <a:bodyPr wrap="none" rtlCol="0">
            <a:spAutoFit/>
          </a:bodyPr>
          <a:lstStyle/>
          <a:p>
            <a:pPr algn="ctr"/>
            <a:r>
              <a:rPr lang="en-GB" sz="2000" b="1" dirty="0">
                <a:solidFill>
                  <a:schemeClr val="accent5">
                    <a:lumMod val="50000"/>
                  </a:schemeClr>
                </a:solidFill>
              </a:rPr>
              <a:t>Sophie</a:t>
            </a:r>
          </a:p>
        </p:txBody>
      </p:sp>
      <p:sp>
        <p:nvSpPr>
          <p:cNvPr id="32" name="TextBox 31">
            <a:extLst>
              <a:ext uri="{FF2B5EF4-FFF2-40B4-BE49-F238E27FC236}">
                <a16:creationId xmlns:a16="http://schemas.microsoft.com/office/drawing/2014/main" id="{741463D0-EBA7-4222-BF92-ED881EA9F229}"/>
              </a:ext>
            </a:extLst>
          </p:cNvPr>
          <p:cNvSpPr txBox="1"/>
          <p:nvPr/>
        </p:nvSpPr>
        <p:spPr>
          <a:xfrm>
            <a:off x="6422766" y="3621626"/>
            <a:ext cx="1146468" cy="400110"/>
          </a:xfrm>
          <a:prstGeom prst="rect">
            <a:avLst/>
          </a:prstGeom>
          <a:solidFill>
            <a:schemeClr val="bg1"/>
          </a:solidFill>
          <a:ln>
            <a:solidFill>
              <a:srgbClr val="115076"/>
            </a:solidFill>
          </a:ln>
        </p:spPr>
        <p:txBody>
          <a:bodyPr wrap="none" rtlCol="0">
            <a:spAutoFit/>
          </a:bodyPr>
          <a:lstStyle/>
          <a:p>
            <a:pPr algn="ctr"/>
            <a:r>
              <a:rPr lang="en-GB" sz="2000" b="1" dirty="0">
                <a:solidFill>
                  <a:schemeClr val="accent5">
                    <a:lumMod val="50000"/>
                  </a:schemeClr>
                </a:solidFill>
              </a:rPr>
              <a:t>Antoine</a:t>
            </a:r>
          </a:p>
        </p:txBody>
      </p:sp>
      <p:sp>
        <p:nvSpPr>
          <p:cNvPr id="33" name="TextBox 32">
            <a:extLst>
              <a:ext uri="{FF2B5EF4-FFF2-40B4-BE49-F238E27FC236}">
                <a16:creationId xmlns:a16="http://schemas.microsoft.com/office/drawing/2014/main" id="{ACECD097-7D13-4807-8AAE-214DE3F41DE2}"/>
              </a:ext>
            </a:extLst>
          </p:cNvPr>
          <p:cNvSpPr txBox="1"/>
          <p:nvPr/>
        </p:nvSpPr>
        <p:spPr>
          <a:xfrm>
            <a:off x="6527762" y="5685642"/>
            <a:ext cx="936475" cy="400110"/>
          </a:xfrm>
          <a:prstGeom prst="rect">
            <a:avLst/>
          </a:prstGeom>
          <a:solidFill>
            <a:schemeClr val="bg1"/>
          </a:solidFill>
          <a:ln>
            <a:solidFill>
              <a:srgbClr val="115076"/>
            </a:solidFill>
          </a:ln>
        </p:spPr>
        <p:txBody>
          <a:bodyPr wrap="none" rtlCol="0">
            <a:spAutoFit/>
          </a:bodyPr>
          <a:lstStyle/>
          <a:p>
            <a:pPr algn="ctr"/>
            <a:r>
              <a:rPr lang="en-GB" sz="2000" b="1" dirty="0" err="1">
                <a:solidFill>
                  <a:schemeClr val="accent5">
                    <a:lumMod val="50000"/>
                  </a:schemeClr>
                </a:solidFill>
              </a:rPr>
              <a:t>Élodie</a:t>
            </a:r>
            <a:endParaRPr lang="en-GB" sz="2000" b="1" dirty="0">
              <a:solidFill>
                <a:schemeClr val="accent5">
                  <a:lumMod val="50000"/>
                </a:schemeClr>
              </a:solidFill>
            </a:endParaRPr>
          </a:p>
        </p:txBody>
      </p:sp>
      <p:pic>
        <p:nvPicPr>
          <p:cNvPr id="26640" name="Picture 16" descr="clipart magician - Clip Art Library">
            <a:extLst>
              <a:ext uri="{FF2B5EF4-FFF2-40B4-BE49-F238E27FC236}">
                <a16:creationId xmlns:a16="http://schemas.microsoft.com/office/drawing/2014/main" id="{20DFC315-E035-472E-902B-B5913F7322F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56293" y="2105768"/>
            <a:ext cx="1493333"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97466" y="5288880"/>
            <a:ext cx="137182" cy="461665"/>
          </a:xfrm>
          <a:prstGeom prst="rect">
            <a:avLst/>
          </a:prstGeom>
          <a:solidFill>
            <a:schemeClr val="bg1"/>
          </a:solidFill>
          <a:ln>
            <a:noFill/>
          </a:ln>
        </p:spPr>
        <p:txBody>
          <a:bodyPr wrap="square" lIns="0" rIns="0" rtlCol="0">
            <a:spAutoFit/>
          </a:bodyPr>
          <a:lstStyle/>
          <a:p>
            <a:pPr algn="l"/>
            <a:r>
              <a:rPr lang="en-GB" sz="2400" dirty="0">
                <a:solidFill>
                  <a:srgbClr val="115076"/>
                </a:solidFill>
              </a:rPr>
              <a:t>_</a:t>
            </a:r>
          </a:p>
        </p:txBody>
      </p:sp>
      <p:sp>
        <p:nvSpPr>
          <p:cNvPr id="34" name="TextBox 33"/>
          <p:cNvSpPr txBox="1"/>
          <p:nvPr/>
        </p:nvSpPr>
        <p:spPr>
          <a:xfrm>
            <a:off x="4021167" y="5288880"/>
            <a:ext cx="88700" cy="461665"/>
          </a:xfrm>
          <a:prstGeom prst="rect">
            <a:avLst/>
          </a:prstGeom>
          <a:solidFill>
            <a:schemeClr val="bg1"/>
          </a:solidFill>
          <a:ln>
            <a:noFill/>
          </a:ln>
        </p:spPr>
        <p:txBody>
          <a:bodyPr wrap="square" lIns="0" rIns="0" rtlCol="0">
            <a:spAutoFit/>
          </a:bodyPr>
          <a:lstStyle/>
          <a:p>
            <a:pPr algn="l"/>
            <a:r>
              <a:rPr lang="en-GB" sz="2400" dirty="0">
                <a:solidFill>
                  <a:srgbClr val="115076"/>
                </a:solidFill>
              </a:rPr>
              <a:t>_</a:t>
            </a:r>
          </a:p>
        </p:txBody>
      </p:sp>
      <p:sp>
        <p:nvSpPr>
          <p:cNvPr id="6" name="TextBox 5"/>
          <p:cNvSpPr txBox="1"/>
          <p:nvPr/>
        </p:nvSpPr>
        <p:spPr>
          <a:xfrm>
            <a:off x="4198353" y="3218951"/>
            <a:ext cx="923167" cy="461665"/>
          </a:xfrm>
          <a:prstGeom prst="rect">
            <a:avLst/>
          </a:prstGeom>
          <a:solidFill>
            <a:schemeClr val="bg1"/>
          </a:solidFill>
        </p:spPr>
        <p:txBody>
          <a:bodyPr wrap="square" lIns="0" rIns="0" rtlCol="0">
            <a:spAutoFit/>
          </a:bodyPr>
          <a:lstStyle/>
          <a:p>
            <a:pPr algn="l"/>
            <a:r>
              <a:rPr lang="en-GB" sz="2400" dirty="0">
                <a:solidFill>
                  <a:srgbClr val="115076"/>
                </a:solidFill>
              </a:rPr>
              <a:t>_</a:t>
            </a:r>
            <a:r>
              <a:rPr lang="en-GB" sz="1200" dirty="0">
                <a:solidFill>
                  <a:srgbClr val="115076"/>
                </a:solidFill>
              </a:rPr>
              <a:t> </a:t>
            </a:r>
            <a:r>
              <a:rPr lang="en-GB" sz="2400" dirty="0">
                <a:solidFill>
                  <a:srgbClr val="115076"/>
                </a:solidFill>
              </a:rPr>
              <a:t>_</a:t>
            </a:r>
            <a:r>
              <a:rPr lang="en-GB" sz="1200" dirty="0">
                <a:solidFill>
                  <a:srgbClr val="115076"/>
                </a:solidFill>
              </a:rPr>
              <a:t> </a:t>
            </a:r>
            <a:r>
              <a:rPr lang="en-GB" sz="2400" dirty="0">
                <a:solidFill>
                  <a:srgbClr val="115076"/>
                </a:solidFill>
              </a:rPr>
              <a:t>_</a:t>
            </a:r>
          </a:p>
        </p:txBody>
      </p:sp>
      <p:sp>
        <p:nvSpPr>
          <p:cNvPr id="35" name="TextBox 34"/>
          <p:cNvSpPr txBox="1"/>
          <p:nvPr/>
        </p:nvSpPr>
        <p:spPr>
          <a:xfrm>
            <a:off x="10527323" y="3228008"/>
            <a:ext cx="1008724" cy="461665"/>
          </a:xfrm>
          <a:prstGeom prst="rect">
            <a:avLst/>
          </a:prstGeom>
          <a:solidFill>
            <a:schemeClr val="bg1"/>
          </a:solidFill>
        </p:spPr>
        <p:txBody>
          <a:bodyPr wrap="square" lIns="0" rIns="0" rtlCol="0">
            <a:spAutoFit/>
          </a:bodyPr>
          <a:lstStyle/>
          <a:p>
            <a:pPr algn="l"/>
            <a:r>
              <a:rPr lang="en-GB" sz="2400" dirty="0">
                <a:solidFill>
                  <a:srgbClr val="115076"/>
                </a:solidFill>
              </a:rPr>
              <a:t>_</a:t>
            </a:r>
            <a:r>
              <a:rPr lang="en-GB" sz="1200" dirty="0">
                <a:solidFill>
                  <a:srgbClr val="115076"/>
                </a:solidFill>
              </a:rPr>
              <a:t> </a:t>
            </a:r>
            <a:r>
              <a:rPr lang="en-GB" sz="2400" dirty="0">
                <a:solidFill>
                  <a:srgbClr val="115076"/>
                </a:solidFill>
              </a:rPr>
              <a:t>_</a:t>
            </a:r>
            <a:r>
              <a:rPr lang="en-GB" sz="1200" dirty="0">
                <a:solidFill>
                  <a:srgbClr val="115076"/>
                </a:solidFill>
              </a:rPr>
              <a:t> </a:t>
            </a:r>
            <a:r>
              <a:rPr lang="en-GB" sz="2400" dirty="0">
                <a:solidFill>
                  <a:srgbClr val="115076"/>
                </a:solidFill>
              </a:rPr>
              <a:t>_</a:t>
            </a:r>
            <a:r>
              <a:rPr lang="en-GB" sz="1200" dirty="0">
                <a:solidFill>
                  <a:srgbClr val="115076"/>
                </a:solidFill>
              </a:rPr>
              <a:t> </a:t>
            </a:r>
            <a:r>
              <a:rPr lang="en-GB" sz="2400" dirty="0">
                <a:solidFill>
                  <a:srgbClr val="115076"/>
                </a:solidFill>
              </a:rPr>
              <a:t>_</a:t>
            </a:r>
          </a:p>
        </p:txBody>
      </p:sp>
      <p:sp>
        <p:nvSpPr>
          <p:cNvPr id="36" name="TextBox 35"/>
          <p:cNvSpPr txBox="1"/>
          <p:nvPr/>
        </p:nvSpPr>
        <p:spPr>
          <a:xfrm>
            <a:off x="9979850" y="5270813"/>
            <a:ext cx="923167" cy="461665"/>
          </a:xfrm>
          <a:prstGeom prst="rect">
            <a:avLst/>
          </a:prstGeom>
          <a:solidFill>
            <a:schemeClr val="bg1"/>
          </a:solidFill>
        </p:spPr>
        <p:txBody>
          <a:bodyPr wrap="square" lIns="0" rIns="0" rtlCol="0">
            <a:spAutoFit/>
          </a:bodyPr>
          <a:lstStyle/>
          <a:p>
            <a:pPr algn="l"/>
            <a:r>
              <a:rPr lang="en-GB" sz="2400" dirty="0">
                <a:solidFill>
                  <a:srgbClr val="115076"/>
                </a:solidFill>
              </a:rPr>
              <a:t>_</a:t>
            </a:r>
            <a:r>
              <a:rPr lang="en-GB" sz="1200" dirty="0">
                <a:solidFill>
                  <a:srgbClr val="115076"/>
                </a:solidFill>
              </a:rPr>
              <a:t> </a:t>
            </a:r>
            <a:r>
              <a:rPr lang="en-GB" sz="2400" dirty="0">
                <a:solidFill>
                  <a:srgbClr val="115076"/>
                </a:solidFill>
              </a:rPr>
              <a:t>_</a:t>
            </a:r>
            <a:r>
              <a:rPr lang="en-GB" sz="1200" dirty="0">
                <a:solidFill>
                  <a:srgbClr val="115076"/>
                </a:solidFill>
              </a:rPr>
              <a:t> </a:t>
            </a:r>
            <a:r>
              <a:rPr lang="en-GB" sz="2400" dirty="0">
                <a:solidFill>
                  <a:srgbClr val="115076"/>
                </a:solidFill>
              </a:rPr>
              <a:t>_</a:t>
            </a:r>
          </a:p>
        </p:txBody>
      </p:sp>
    </p:spTree>
    <p:extLst>
      <p:ext uri="{BB962C8B-B14F-4D97-AF65-F5344CB8AC3E}">
        <p14:creationId xmlns:p14="http://schemas.microsoft.com/office/powerpoint/2010/main" val="277255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35"/>
                                        </p:tgtEl>
                                      </p:cBhvr>
                                    </p:animEffect>
                                    <p:set>
                                      <p:cBhvr>
                                        <p:cTn id="20" dur="1" fill="hold">
                                          <p:stCondLst>
                                            <p:cond delay="499"/>
                                          </p:stCondLst>
                                        </p:cTn>
                                        <p:tgtEl>
                                          <p:spTgt spid="3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6"/>
                                        </p:tgtEl>
                                      </p:cBhvr>
                                    </p:animEffect>
                                    <p:set>
                                      <p:cBhvr>
                                        <p:cTn id="25"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animBg="1"/>
      <p:bldP spid="6" grpId="0" animBg="1"/>
      <p:bldP spid="35" grpId="0" animBg="1"/>
      <p:bldP spid="36"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comment ? (A)</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 les choses que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 à un(e)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comment ?</a:t>
            </a:r>
          </a:p>
        </p:txBody>
      </p:sp>
      <p:graphicFrame>
        <p:nvGraphicFramePr>
          <p:cNvPr id="9" name="Table 6">
            <a:extLst>
              <a:ext uri="{FF2B5EF4-FFF2-40B4-BE49-F238E27FC236}">
                <a16:creationId xmlns:a16="http://schemas.microsoft.com/office/drawing/2014/main" id="{C6022D80-384F-43B2-9FDF-DCC3FEC86E3C}"/>
              </a:ext>
            </a:extLst>
          </p:cNvPr>
          <p:cNvGraphicFramePr>
            <a:graphicFrameLocks noGrp="1"/>
          </p:cNvGraphicFramePr>
          <p:nvPr>
            <p:extLst>
              <p:ext uri="{D42A27DB-BD31-4B8C-83A1-F6EECF244321}">
                <p14:modId xmlns:p14="http://schemas.microsoft.com/office/powerpoint/2010/main" val="3384170505"/>
              </p:ext>
            </p:extLst>
          </p:nvPr>
        </p:nvGraphicFramePr>
        <p:xfrm>
          <a:off x="183793" y="1889673"/>
          <a:ext cx="5760000" cy="430104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520000">
                  <a:extLst>
                    <a:ext uri="{9D8B030D-6E8A-4147-A177-3AD203B41FA5}">
                      <a16:colId xmlns:a16="http://schemas.microsoft.com/office/drawing/2014/main" val="1600817978"/>
                    </a:ext>
                  </a:extLst>
                </a:gridCol>
                <a:gridCol w="2520000">
                  <a:extLst>
                    <a:ext uri="{9D8B030D-6E8A-4147-A177-3AD203B41FA5}">
                      <a16:colId xmlns:a16="http://schemas.microsoft.com/office/drawing/2014/main" val="4128092149"/>
                    </a:ext>
                  </a:extLst>
                </a:gridCol>
              </a:tblGrid>
              <a:tr h="370840">
                <a:tc>
                  <a:txBody>
                    <a:bodyPr/>
                    <a:lstStyle/>
                    <a:p>
                      <a:endParaRPr lang="en-GB" dirty="0"/>
                    </a:p>
                  </a:txBody>
                  <a:tcPr anchor="ctr">
                    <a:noFill/>
                  </a:tcPr>
                </a:tc>
                <a:tc>
                  <a:txBody>
                    <a:bodyPr/>
                    <a:lstStyle/>
                    <a:p>
                      <a:pPr algn="ctr"/>
                      <a:r>
                        <a:rPr lang="en-GB" sz="2000" dirty="0" err="1">
                          <a:solidFill>
                            <a:schemeClr val="bg1"/>
                          </a:solidFill>
                        </a:rPr>
                        <a:t>Mes</a:t>
                      </a:r>
                      <a:r>
                        <a:rPr lang="en-GB" sz="2000" dirty="0">
                          <a:solidFill>
                            <a:schemeClr val="bg1"/>
                          </a:solidFill>
                        </a:rPr>
                        <a:t> choses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Elles</a:t>
                      </a:r>
                      <a:r>
                        <a:rPr lang="en-GB" sz="2000" dirty="0"/>
                        <a:t> </a:t>
                      </a:r>
                      <a:r>
                        <a:rPr lang="en-GB" sz="2000" dirty="0" err="1"/>
                        <a:t>sont</a:t>
                      </a:r>
                      <a:r>
                        <a:rPr lang="en-GB" sz="2000" dirty="0"/>
                        <a:t> comment ?</a:t>
                      </a:r>
                      <a:endParaRPr lang="en-GB" sz="2000" b="1" dirty="0"/>
                    </a:p>
                  </a:txBody>
                  <a:tcPr anchor="ctr"/>
                </a:tc>
                <a:extLst>
                  <a:ext uri="{0D108BD9-81ED-4DB2-BD59-A6C34878D82A}">
                    <a16:rowId xmlns:a16="http://schemas.microsoft.com/office/drawing/2014/main" val="1153431983"/>
                  </a:ext>
                </a:extLst>
              </a:tr>
              <a:tr h="900000">
                <a:tc>
                  <a:txBody>
                    <a:bodyPr/>
                    <a:lstStyle/>
                    <a:p>
                      <a:pPr algn="ctr"/>
                      <a:r>
                        <a:rPr lang="en-GB" sz="2000" dirty="0">
                          <a:solidFill>
                            <a:srgbClr val="115076"/>
                          </a:solidFill>
                        </a:rPr>
                        <a:t>1.</a:t>
                      </a:r>
                      <a:endParaRPr lang="en-GB" sz="2000" b="1" dirty="0">
                        <a:solidFill>
                          <a:srgbClr val="115076"/>
                        </a:solidFill>
                      </a:endParaRPr>
                    </a:p>
                  </a:txBody>
                  <a:tcPr anchor="ctr"/>
                </a:tc>
                <a:tc>
                  <a:txBody>
                    <a:bodyPr/>
                    <a:lstStyle/>
                    <a:p>
                      <a:endParaRPr lang="en-GB" sz="2000" dirty="0">
                        <a:solidFill>
                          <a:srgbClr val="115076"/>
                        </a:solidFill>
                      </a:endParaRPr>
                    </a:p>
                  </a:txBody>
                  <a:tcPr anchor="ctr"/>
                </a:tc>
                <a:tc>
                  <a:txBody>
                    <a:bodyPr/>
                    <a:lstStyle/>
                    <a:p>
                      <a:endParaRPr lang="en-GB" sz="2000" dirty="0">
                        <a:solidFill>
                          <a:srgbClr val="115076"/>
                        </a:solidFill>
                      </a:endParaRPr>
                    </a:p>
                  </a:txBody>
                  <a:tcPr anchor="ctr"/>
                </a:tc>
                <a:extLst>
                  <a:ext uri="{0D108BD9-81ED-4DB2-BD59-A6C34878D82A}">
                    <a16:rowId xmlns:a16="http://schemas.microsoft.com/office/drawing/2014/main" val="1171492714"/>
                  </a:ext>
                </a:extLst>
              </a:tr>
              <a:tr h="900000">
                <a:tc>
                  <a:txBody>
                    <a:bodyPr/>
                    <a:lstStyle/>
                    <a:p>
                      <a:pPr algn="ctr"/>
                      <a:r>
                        <a:rPr lang="en-GB" sz="2000" dirty="0">
                          <a:solidFill>
                            <a:srgbClr val="115076"/>
                          </a:solidFill>
                        </a:rPr>
                        <a:t>2.</a:t>
                      </a:r>
                      <a:endParaRPr lang="en-GB" sz="2000" b="1"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nchor="ctr"/>
                </a:tc>
                <a:tc>
                  <a:txBody>
                    <a:bodyPr/>
                    <a:lstStyle/>
                    <a:p>
                      <a:endParaRPr lang="en-GB" sz="2000" dirty="0">
                        <a:solidFill>
                          <a:srgbClr val="115076"/>
                        </a:solidFill>
                      </a:endParaRPr>
                    </a:p>
                  </a:txBody>
                  <a:tcPr anchor="ctr"/>
                </a:tc>
                <a:extLst>
                  <a:ext uri="{0D108BD9-81ED-4DB2-BD59-A6C34878D82A}">
                    <a16:rowId xmlns:a16="http://schemas.microsoft.com/office/drawing/2014/main" val="1961458278"/>
                  </a:ext>
                </a:extLst>
              </a:tr>
              <a:tr h="900000">
                <a:tc>
                  <a:txBody>
                    <a:bodyPr/>
                    <a:lstStyle/>
                    <a:p>
                      <a:pPr algn="ctr"/>
                      <a:r>
                        <a:rPr lang="en-GB" sz="2000" dirty="0">
                          <a:solidFill>
                            <a:srgbClr val="115076"/>
                          </a:solidFill>
                        </a:rPr>
                        <a:t>3.</a:t>
                      </a:r>
                      <a:endParaRPr lang="en-GB" sz="2000" b="1"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nchor="ctr"/>
                </a:tc>
                <a:tc>
                  <a:txBody>
                    <a:bodyPr/>
                    <a:lstStyle/>
                    <a:p>
                      <a:endParaRPr lang="en-GB" sz="2000" dirty="0">
                        <a:solidFill>
                          <a:srgbClr val="115076"/>
                        </a:solidFill>
                      </a:endParaRPr>
                    </a:p>
                  </a:txBody>
                  <a:tcPr anchor="ctr"/>
                </a:tc>
                <a:extLst>
                  <a:ext uri="{0D108BD9-81ED-4DB2-BD59-A6C34878D82A}">
                    <a16:rowId xmlns:a16="http://schemas.microsoft.com/office/drawing/2014/main" val="2189313960"/>
                  </a:ext>
                </a:extLst>
              </a:tr>
              <a:tr h="900000">
                <a:tc>
                  <a:txBody>
                    <a:bodyPr/>
                    <a:lstStyle/>
                    <a:p>
                      <a:pPr algn="ctr"/>
                      <a:r>
                        <a:rPr lang="en-GB" sz="2000" dirty="0">
                          <a:solidFill>
                            <a:srgbClr val="115076"/>
                          </a:solidFill>
                        </a:rPr>
                        <a:t>4.</a:t>
                      </a:r>
                      <a:endParaRPr lang="en-GB" sz="2000" b="1" dirty="0">
                        <a:solidFill>
                          <a:srgbClr val="115076"/>
                        </a:solidFill>
                      </a:endParaRPr>
                    </a:p>
                  </a:txBody>
                  <a:tcPr anchor="ctr"/>
                </a:tc>
                <a:tc>
                  <a:txBody>
                    <a:bodyPr/>
                    <a:lstStyle/>
                    <a:p>
                      <a:endParaRPr lang="en-GB" sz="2000" dirty="0">
                        <a:solidFill>
                          <a:srgbClr val="115076"/>
                        </a:solidFill>
                      </a:endParaRPr>
                    </a:p>
                  </a:txBody>
                  <a:tcPr anchor="ctr"/>
                </a:tc>
                <a:tc>
                  <a:txBody>
                    <a:bodyPr/>
                    <a:lstStyle/>
                    <a:p>
                      <a:endParaRPr lang="en-GB" sz="2000" dirty="0">
                        <a:solidFill>
                          <a:srgbClr val="115076"/>
                        </a:solidFill>
                      </a:endParaRPr>
                    </a:p>
                  </a:txBody>
                  <a:tcPr anchor="ctr"/>
                </a:tc>
                <a:extLst>
                  <a:ext uri="{0D108BD9-81ED-4DB2-BD59-A6C34878D82A}">
                    <a16:rowId xmlns:a16="http://schemas.microsoft.com/office/drawing/2014/main" val="2344197191"/>
                  </a:ext>
                </a:extLst>
              </a:tr>
            </a:tbl>
          </a:graphicData>
        </a:graphic>
      </p:graphicFrame>
      <p:graphicFrame>
        <p:nvGraphicFramePr>
          <p:cNvPr id="10" name="Table 6">
            <a:extLst>
              <a:ext uri="{FF2B5EF4-FFF2-40B4-BE49-F238E27FC236}">
                <a16:creationId xmlns:a16="http://schemas.microsoft.com/office/drawing/2014/main" id="{53D2A083-6681-4A54-A765-651E63D95AAA}"/>
              </a:ext>
            </a:extLst>
          </p:cNvPr>
          <p:cNvGraphicFramePr>
            <a:graphicFrameLocks noGrp="1"/>
          </p:cNvGraphicFramePr>
          <p:nvPr>
            <p:extLst>
              <p:ext uri="{D42A27DB-BD31-4B8C-83A1-F6EECF244321}">
                <p14:modId xmlns:p14="http://schemas.microsoft.com/office/powerpoint/2010/main" val="4244684968"/>
              </p:ext>
            </p:extLst>
          </p:nvPr>
        </p:nvGraphicFramePr>
        <p:xfrm>
          <a:off x="6248207" y="1889673"/>
          <a:ext cx="5760000" cy="430104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520000">
                  <a:extLst>
                    <a:ext uri="{9D8B030D-6E8A-4147-A177-3AD203B41FA5}">
                      <a16:colId xmlns:a16="http://schemas.microsoft.com/office/drawing/2014/main" val="1600817978"/>
                    </a:ext>
                  </a:extLst>
                </a:gridCol>
                <a:gridCol w="2520000">
                  <a:extLst>
                    <a:ext uri="{9D8B030D-6E8A-4147-A177-3AD203B41FA5}">
                      <a16:colId xmlns:a16="http://schemas.microsoft.com/office/drawing/2014/main" val="4128092149"/>
                    </a:ext>
                  </a:extLst>
                </a:gridCol>
              </a:tblGrid>
              <a:tr h="370840">
                <a:tc>
                  <a:txBody>
                    <a:bodyPr/>
                    <a:lstStyle/>
                    <a:p>
                      <a:endParaRPr lang="en-GB" dirty="0"/>
                    </a:p>
                  </a:txBody>
                  <a:tcPr anchor="ctr">
                    <a:noFill/>
                  </a:tcPr>
                </a:tc>
                <a:tc>
                  <a:txBody>
                    <a:bodyPr/>
                    <a:lstStyle/>
                    <a:p>
                      <a:pPr algn="ctr"/>
                      <a:r>
                        <a:rPr lang="en-GB" sz="2000" dirty="0" err="1">
                          <a:solidFill>
                            <a:schemeClr val="bg1"/>
                          </a:solidFill>
                        </a:rPr>
                        <a:t>Tes</a:t>
                      </a:r>
                      <a:r>
                        <a:rPr lang="en-GB" sz="2000" dirty="0">
                          <a:solidFill>
                            <a:schemeClr val="bg1"/>
                          </a:solidFill>
                        </a:rPr>
                        <a:t> choses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Elles</a:t>
                      </a:r>
                      <a:r>
                        <a:rPr lang="en-GB" sz="2000" dirty="0"/>
                        <a:t> </a:t>
                      </a:r>
                      <a:r>
                        <a:rPr lang="en-GB" sz="2000" dirty="0" err="1"/>
                        <a:t>sont</a:t>
                      </a:r>
                      <a:r>
                        <a:rPr lang="en-GB" sz="2000" dirty="0"/>
                        <a:t> comment ?</a:t>
                      </a:r>
                      <a:endParaRPr lang="en-GB" sz="2000" b="1" dirty="0"/>
                    </a:p>
                  </a:txBody>
                  <a:tcPr anchor="ctr"/>
                </a:tc>
                <a:extLst>
                  <a:ext uri="{0D108BD9-81ED-4DB2-BD59-A6C34878D82A}">
                    <a16:rowId xmlns:a16="http://schemas.microsoft.com/office/drawing/2014/main" val="1153431983"/>
                  </a:ext>
                </a:extLst>
              </a:tr>
              <a:tr h="900000">
                <a:tc>
                  <a:txBody>
                    <a:bodyPr/>
                    <a:lstStyle/>
                    <a:p>
                      <a:pPr algn="ctr"/>
                      <a:r>
                        <a:rPr lang="en-GB" sz="2000" dirty="0">
                          <a:solidFill>
                            <a:srgbClr val="115076"/>
                          </a:solidFill>
                        </a:rPr>
                        <a:t>5.</a:t>
                      </a:r>
                      <a:endParaRPr lang="en-GB" sz="2000" b="1" dirty="0">
                        <a:solidFill>
                          <a:srgbClr val="115076"/>
                        </a:solidFill>
                      </a:endParaRPr>
                    </a:p>
                  </a:txBody>
                  <a:tcPr anchor="ctr"/>
                </a:tc>
                <a:tc>
                  <a:txBody>
                    <a:bodyPr/>
                    <a:lstStyle/>
                    <a:p>
                      <a:pPr algn="ctr"/>
                      <a:endParaRPr lang="en-GB" sz="2000" dirty="0">
                        <a:solidFill>
                          <a:srgbClr val="115076"/>
                        </a:solidFill>
                      </a:endParaRPr>
                    </a:p>
                  </a:txBody>
                  <a:tcPr anchor="ctr"/>
                </a:tc>
                <a:tc>
                  <a:txBody>
                    <a:bodyPr/>
                    <a:lstStyle/>
                    <a:p>
                      <a:pPr algn="ctr"/>
                      <a:r>
                        <a:rPr lang="en-GB" sz="2000" dirty="0">
                          <a:solidFill>
                            <a:srgbClr val="115076"/>
                          </a:solidFill>
                        </a:rPr>
                        <a:t>jaunes</a:t>
                      </a:r>
                    </a:p>
                  </a:txBody>
                  <a:tcPr anchor="ctr"/>
                </a:tc>
                <a:extLst>
                  <a:ext uri="{0D108BD9-81ED-4DB2-BD59-A6C34878D82A}">
                    <a16:rowId xmlns:a16="http://schemas.microsoft.com/office/drawing/2014/main" val="1171492714"/>
                  </a:ext>
                </a:extLst>
              </a:tr>
              <a:tr h="900000">
                <a:tc>
                  <a:txBody>
                    <a:bodyPr/>
                    <a:lstStyle/>
                    <a:p>
                      <a:pPr algn="ctr"/>
                      <a:r>
                        <a:rPr lang="en-GB" sz="2000" dirty="0">
                          <a:solidFill>
                            <a:srgbClr val="115076"/>
                          </a:solidFill>
                        </a:rPr>
                        <a:t>6.</a:t>
                      </a:r>
                      <a:endParaRPr lang="en-GB" sz="2000" b="1" dirty="0">
                        <a:solidFill>
                          <a:srgbClr val="11507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nchor="ctr"/>
                </a:tc>
                <a:tc>
                  <a:txBody>
                    <a:bodyPr/>
                    <a:lstStyle/>
                    <a:p>
                      <a:pPr algn="ctr"/>
                      <a:r>
                        <a:rPr lang="en-GB" sz="2000" dirty="0" err="1">
                          <a:solidFill>
                            <a:srgbClr val="115076"/>
                          </a:solidFill>
                        </a:rPr>
                        <a:t>drôle</a:t>
                      </a:r>
                      <a:endParaRPr lang="en-GB" sz="2000" dirty="0">
                        <a:solidFill>
                          <a:srgbClr val="115076"/>
                        </a:solidFill>
                      </a:endParaRPr>
                    </a:p>
                  </a:txBody>
                  <a:tcPr anchor="ctr"/>
                </a:tc>
                <a:extLst>
                  <a:ext uri="{0D108BD9-81ED-4DB2-BD59-A6C34878D82A}">
                    <a16:rowId xmlns:a16="http://schemas.microsoft.com/office/drawing/2014/main" val="1961458278"/>
                  </a:ext>
                </a:extLst>
              </a:tr>
              <a:tr h="900000">
                <a:tc>
                  <a:txBody>
                    <a:bodyPr/>
                    <a:lstStyle/>
                    <a:p>
                      <a:pPr algn="ctr"/>
                      <a:r>
                        <a:rPr lang="en-GB" sz="2000" dirty="0">
                          <a:solidFill>
                            <a:srgbClr val="115076"/>
                          </a:solidFill>
                        </a:rPr>
                        <a:t>7.</a:t>
                      </a:r>
                      <a:endParaRPr lang="en-GB" sz="2000" b="1" dirty="0">
                        <a:solidFill>
                          <a:srgbClr val="11507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nchor="ctr"/>
                </a:tc>
                <a:tc>
                  <a:txBody>
                    <a:bodyPr/>
                    <a:lstStyle/>
                    <a:p>
                      <a:pPr algn="ctr"/>
                      <a:r>
                        <a:rPr lang="en-GB" sz="2000" dirty="0" err="1">
                          <a:solidFill>
                            <a:srgbClr val="115076"/>
                          </a:solidFill>
                        </a:rPr>
                        <a:t>rapide</a:t>
                      </a:r>
                      <a:endParaRPr lang="en-GB" sz="2000" dirty="0">
                        <a:solidFill>
                          <a:srgbClr val="115076"/>
                        </a:solidFill>
                      </a:endParaRPr>
                    </a:p>
                  </a:txBody>
                  <a:tcPr anchor="ctr"/>
                </a:tc>
                <a:extLst>
                  <a:ext uri="{0D108BD9-81ED-4DB2-BD59-A6C34878D82A}">
                    <a16:rowId xmlns:a16="http://schemas.microsoft.com/office/drawing/2014/main" val="2189313960"/>
                  </a:ext>
                </a:extLst>
              </a:tr>
              <a:tr h="900000">
                <a:tc>
                  <a:txBody>
                    <a:bodyPr/>
                    <a:lstStyle/>
                    <a:p>
                      <a:pPr algn="ctr"/>
                      <a:r>
                        <a:rPr lang="en-GB" sz="2000" dirty="0">
                          <a:solidFill>
                            <a:srgbClr val="115076"/>
                          </a:solidFill>
                        </a:rPr>
                        <a:t>8.</a:t>
                      </a:r>
                      <a:endParaRPr lang="en-GB" sz="2000" b="1" dirty="0">
                        <a:solidFill>
                          <a:srgbClr val="115076"/>
                        </a:solidFill>
                      </a:endParaRPr>
                    </a:p>
                  </a:txBody>
                  <a:tcPr anchor="ctr"/>
                </a:tc>
                <a:tc>
                  <a:txBody>
                    <a:bodyPr/>
                    <a:lstStyle/>
                    <a:p>
                      <a:pPr algn="ctr"/>
                      <a:endParaRPr lang="en-GB" sz="2000" dirty="0">
                        <a:solidFill>
                          <a:srgbClr val="115076"/>
                        </a:solidFill>
                      </a:endParaRPr>
                    </a:p>
                  </a:txBody>
                  <a:tcPr anchor="ctr"/>
                </a:tc>
                <a:tc>
                  <a:txBody>
                    <a:bodyPr/>
                    <a:lstStyle/>
                    <a:p>
                      <a:pPr algn="ctr"/>
                      <a:r>
                        <a:rPr lang="en-GB" sz="2000" dirty="0">
                          <a:solidFill>
                            <a:srgbClr val="115076"/>
                          </a:solidFill>
                        </a:rPr>
                        <a:t>rouges</a:t>
                      </a:r>
                    </a:p>
                  </a:txBody>
                  <a:tcPr anchor="ctr"/>
                </a:tc>
                <a:extLst>
                  <a:ext uri="{0D108BD9-81ED-4DB2-BD59-A6C34878D82A}">
                    <a16:rowId xmlns:a16="http://schemas.microsoft.com/office/drawing/2014/main" val="2344197191"/>
                  </a:ext>
                </a:extLst>
              </a:tr>
            </a:tbl>
          </a:graphicData>
        </a:graphic>
      </p:graphicFrame>
      <p:pic>
        <p:nvPicPr>
          <p:cNvPr id="11" name="Picture 2" descr="Free Happy Dog Clipart, Download Free Clip Art, Free Clip Art on ...">
            <a:extLst>
              <a:ext uri="{FF2B5EF4-FFF2-40B4-BE49-F238E27FC236}">
                <a16:creationId xmlns:a16="http://schemas.microsoft.com/office/drawing/2014/main" id="{8AB297DC-5248-4B4F-B5A8-ECB34C91AB3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4326" y="4460217"/>
            <a:ext cx="580645" cy="72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elevision vintage tv clipart clipartfest - Clip Art Library">
            <a:extLst>
              <a:ext uri="{FF2B5EF4-FFF2-40B4-BE49-F238E27FC236}">
                <a16:creationId xmlns:a16="http://schemas.microsoft.com/office/drawing/2014/main" id="{BEAAA6E2-9149-4449-B9FF-6BE7C65806E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1148" y="2695894"/>
            <a:ext cx="567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Free Clip Art Book, Download Free Clip Art, Free Clip Art on ...">
            <a:extLst>
              <a:ext uri="{FF2B5EF4-FFF2-40B4-BE49-F238E27FC236}">
                <a16:creationId xmlns:a16="http://schemas.microsoft.com/office/drawing/2014/main" id="{0C74C614-6B12-4525-958A-FF25116828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84648" y="5345177"/>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ed car clip art - Clip Art Library">
            <a:extLst>
              <a:ext uri="{FF2B5EF4-FFF2-40B4-BE49-F238E27FC236}">
                <a16:creationId xmlns:a16="http://schemas.microsoft.com/office/drawing/2014/main" id="{5CEA29E1-162B-4C80-B8D8-408A6465009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9550" y="3704654"/>
            <a:ext cx="1018968" cy="54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ed car clip art - Clip Art Library">
            <a:extLst>
              <a:ext uri="{FF2B5EF4-FFF2-40B4-BE49-F238E27FC236}">
                <a16:creationId xmlns:a16="http://schemas.microsoft.com/office/drawing/2014/main" id="{F465FF40-4E21-4B1F-A51B-603AF994431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8375" y="3704654"/>
            <a:ext cx="1018968"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Free Clip Art Book, Download Free Clip Art, Free Clip Art on ...">
            <a:extLst>
              <a:ext uri="{FF2B5EF4-FFF2-40B4-BE49-F238E27FC236}">
                <a16:creationId xmlns:a16="http://schemas.microsoft.com/office/drawing/2014/main" id="{47CAE689-F46F-4F64-BC45-3AE5F064524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375" y="5345177"/>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Free Clip Art Book, Download Free Clip Art, Free Clip Art on ...">
            <a:extLst>
              <a:ext uri="{FF2B5EF4-FFF2-40B4-BE49-F238E27FC236}">
                <a16:creationId xmlns:a16="http://schemas.microsoft.com/office/drawing/2014/main" id="{077F77D8-23C2-41ED-B7A6-D2065BE743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3061" y="5344577"/>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46">
            <a:extLst>
              <a:ext uri="{FF2B5EF4-FFF2-40B4-BE49-F238E27FC236}">
                <a16:creationId xmlns:a16="http://schemas.microsoft.com/office/drawing/2014/main" id="{BD52042E-2A45-40D8-AA75-03D2EF334371}"/>
              </a:ext>
            </a:extLst>
          </p:cNvPr>
          <p:cNvSpPr/>
          <p:nvPr/>
        </p:nvSpPr>
        <p:spPr>
          <a:xfrm>
            <a:off x="8763000" y="249869"/>
            <a:ext cx="3146920" cy="39845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6897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comment ? (B)</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 les choses que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 à un(e)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comment ?</a:t>
            </a:r>
          </a:p>
        </p:txBody>
      </p:sp>
      <p:graphicFrame>
        <p:nvGraphicFramePr>
          <p:cNvPr id="9" name="Table 6">
            <a:extLst>
              <a:ext uri="{FF2B5EF4-FFF2-40B4-BE49-F238E27FC236}">
                <a16:creationId xmlns:a16="http://schemas.microsoft.com/office/drawing/2014/main" id="{C6022D80-384F-43B2-9FDF-DCC3FEC86E3C}"/>
              </a:ext>
            </a:extLst>
          </p:cNvPr>
          <p:cNvGraphicFramePr>
            <a:graphicFrameLocks noGrp="1"/>
          </p:cNvGraphicFramePr>
          <p:nvPr>
            <p:extLst>
              <p:ext uri="{D42A27DB-BD31-4B8C-83A1-F6EECF244321}">
                <p14:modId xmlns:p14="http://schemas.microsoft.com/office/powerpoint/2010/main" val="162292720"/>
              </p:ext>
            </p:extLst>
          </p:nvPr>
        </p:nvGraphicFramePr>
        <p:xfrm>
          <a:off x="183793" y="1889673"/>
          <a:ext cx="5760000" cy="430104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520000">
                  <a:extLst>
                    <a:ext uri="{9D8B030D-6E8A-4147-A177-3AD203B41FA5}">
                      <a16:colId xmlns:a16="http://schemas.microsoft.com/office/drawing/2014/main" val="1600817978"/>
                    </a:ext>
                  </a:extLst>
                </a:gridCol>
                <a:gridCol w="2520000">
                  <a:extLst>
                    <a:ext uri="{9D8B030D-6E8A-4147-A177-3AD203B41FA5}">
                      <a16:colId xmlns:a16="http://schemas.microsoft.com/office/drawing/2014/main" val="4128092149"/>
                    </a:ext>
                  </a:extLst>
                </a:gridCol>
              </a:tblGrid>
              <a:tr h="370840">
                <a:tc>
                  <a:txBody>
                    <a:bodyPr/>
                    <a:lstStyle/>
                    <a:p>
                      <a:endParaRPr lang="en-GB" dirty="0"/>
                    </a:p>
                  </a:txBody>
                  <a:tcPr anchor="ctr">
                    <a:noFill/>
                  </a:tcPr>
                </a:tc>
                <a:tc>
                  <a:txBody>
                    <a:bodyPr/>
                    <a:lstStyle/>
                    <a:p>
                      <a:pPr algn="ctr"/>
                      <a:r>
                        <a:rPr lang="en-GB" sz="2000" dirty="0" err="1">
                          <a:solidFill>
                            <a:schemeClr val="bg1"/>
                          </a:solidFill>
                        </a:rPr>
                        <a:t>Mes</a:t>
                      </a:r>
                      <a:r>
                        <a:rPr lang="en-GB" sz="2000" dirty="0">
                          <a:solidFill>
                            <a:schemeClr val="bg1"/>
                          </a:solidFill>
                        </a:rPr>
                        <a:t> choses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Elles</a:t>
                      </a:r>
                      <a:r>
                        <a:rPr lang="en-GB" sz="2000" dirty="0"/>
                        <a:t> </a:t>
                      </a:r>
                      <a:r>
                        <a:rPr lang="en-GB" sz="2000" dirty="0" err="1"/>
                        <a:t>sont</a:t>
                      </a:r>
                      <a:r>
                        <a:rPr lang="en-GB" sz="2000" dirty="0"/>
                        <a:t> comment ?</a:t>
                      </a:r>
                      <a:endParaRPr lang="en-GB" sz="2000" b="1" dirty="0"/>
                    </a:p>
                  </a:txBody>
                  <a:tcPr anchor="ctr"/>
                </a:tc>
                <a:extLst>
                  <a:ext uri="{0D108BD9-81ED-4DB2-BD59-A6C34878D82A}">
                    <a16:rowId xmlns:a16="http://schemas.microsoft.com/office/drawing/2014/main" val="1153431983"/>
                  </a:ext>
                </a:extLst>
              </a:tr>
              <a:tr h="900000">
                <a:tc>
                  <a:txBody>
                    <a:bodyPr/>
                    <a:lstStyle/>
                    <a:p>
                      <a:pPr algn="ctr"/>
                      <a:r>
                        <a:rPr lang="en-GB" sz="2000" b="1" dirty="0">
                          <a:solidFill>
                            <a:srgbClr val="115076"/>
                          </a:solidFill>
                        </a:rPr>
                        <a:t>1.</a:t>
                      </a:r>
                    </a:p>
                  </a:txBody>
                  <a:tcPr anchor="ctr"/>
                </a:tc>
                <a:tc>
                  <a:txBody>
                    <a:bodyPr/>
                    <a:lstStyle/>
                    <a:p>
                      <a:endParaRPr lang="en-GB" sz="2000" dirty="0">
                        <a:solidFill>
                          <a:srgbClr val="115076"/>
                        </a:solidFill>
                      </a:endParaRPr>
                    </a:p>
                  </a:txBody>
                  <a:tcPr anchor="ctr"/>
                </a:tc>
                <a:tc>
                  <a:txBody>
                    <a:bodyPr/>
                    <a:lstStyle/>
                    <a:p>
                      <a:endParaRPr lang="en-GB" sz="2000" dirty="0">
                        <a:solidFill>
                          <a:srgbClr val="115076"/>
                        </a:solidFill>
                      </a:endParaRPr>
                    </a:p>
                  </a:txBody>
                  <a:tcPr anchor="ctr"/>
                </a:tc>
                <a:extLst>
                  <a:ext uri="{0D108BD9-81ED-4DB2-BD59-A6C34878D82A}">
                    <a16:rowId xmlns:a16="http://schemas.microsoft.com/office/drawing/2014/main" val="1171492714"/>
                  </a:ext>
                </a:extLst>
              </a:tr>
              <a:tr h="900000">
                <a:tc>
                  <a:txBody>
                    <a:bodyPr/>
                    <a:lstStyle/>
                    <a:p>
                      <a:pPr algn="ctr"/>
                      <a:r>
                        <a:rPr lang="en-GB" sz="2000" b="1" dirty="0">
                          <a:solidFill>
                            <a:srgbClr val="115076"/>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nchor="ctr"/>
                </a:tc>
                <a:tc>
                  <a:txBody>
                    <a:bodyPr/>
                    <a:lstStyle/>
                    <a:p>
                      <a:endParaRPr lang="en-GB" sz="2000" dirty="0">
                        <a:solidFill>
                          <a:srgbClr val="115076"/>
                        </a:solidFill>
                      </a:endParaRPr>
                    </a:p>
                  </a:txBody>
                  <a:tcPr anchor="ctr"/>
                </a:tc>
                <a:extLst>
                  <a:ext uri="{0D108BD9-81ED-4DB2-BD59-A6C34878D82A}">
                    <a16:rowId xmlns:a16="http://schemas.microsoft.com/office/drawing/2014/main" val="1961458278"/>
                  </a:ext>
                </a:extLst>
              </a:tr>
              <a:tr h="900000">
                <a:tc>
                  <a:txBody>
                    <a:bodyPr/>
                    <a:lstStyle/>
                    <a:p>
                      <a:pPr algn="ctr"/>
                      <a:r>
                        <a:rPr lang="en-GB" sz="2000" b="1" dirty="0">
                          <a:solidFill>
                            <a:srgbClr val="115076"/>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nchor="ctr"/>
                </a:tc>
                <a:tc>
                  <a:txBody>
                    <a:bodyPr/>
                    <a:lstStyle/>
                    <a:p>
                      <a:endParaRPr lang="en-GB" sz="2000" dirty="0">
                        <a:solidFill>
                          <a:srgbClr val="115076"/>
                        </a:solidFill>
                      </a:endParaRPr>
                    </a:p>
                  </a:txBody>
                  <a:tcPr anchor="ctr"/>
                </a:tc>
                <a:extLst>
                  <a:ext uri="{0D108BD9-81ED-4DB2-BD59-A6C34878D82A}">
                    <a16:rowId xmlns:a16="http://schemas.microsoft.com/office/drawing/2014/main" val="2189313960"/>
                  </a:ext>
                </a:extLst>
              </a:tr>
              <a:tr h="900000">
                <a:tc>
                  <a:txBody>
                    <a:bodyPr/>
                    <a:lstStyle/>
                    <a:p>
                      <a:pPr algn="ctr"/>
                      <a:r>
                        <a:rPr lang="en-GB" sz="2000" b="1" dirty="0">
                          <a:solidFill>
                            <a:srgbClr val="115076"/>
                          </a:solidFill>
                        </a:rPr>
                        <a:t>4.</a:t>
                      </a:r>
                    </a:p>
                  </a:txBody>
                  <a:tcPr anchor="ctr"/>
                </a:tc>
                <a:tc>
                  <a:txBody>
                    <a:bodyPr/>
                    <a:lstStyle/>
                    <a:p>
                      <a:endParaRPr lang="en-GB" sz="2000" dirty="0">
                        <a:solidFill>
                          <a:srgbClr val="115076"/>
                        </a:solidFill>
                      </a:endParaRPr>
                    </a:p>
                  </a:txBody>
                  <a:tcPr anchor="ctr"/>
                </a:tc>
                <a:tc>
                  <a:txBody>
                    <a:bodyPr/>
                    <a:lstStyle/>
                    <a:p>
                      <a:endParaRPr lang="en-GB" sz="2000" dirty="0">
                        <a:solidFill>
                          <a:srgbClr val="115076"/>
                        </a:solidFill>
                      </a:endParaRPr>
                    </a:p>
                  </a:txBody>
                  <a:tcPr anchor="ctr"/>
                </a:tc>
                <a:extLst>
                  <a:ext uri="{0D108BD9-81ED-4DB2-BD59-A6C34878D82A}">
                    <a16:rowId xmlns:a16="http://schemas.microsoft.com/office/drawing/2014/main" val="2344197191"/>
                  </a:ext>
                </a:extLst>
              </a:tr>
            </a:tbl>
          </a:graphicData>
        </a:graphic>
      </p:graphicFrame>
      <p:graphicFrame>
        <p:nvGraphicFramePr>
          <p:cNvPr id="10" name="Table 6">
            <a:extLst>
              <a:ext uri="{FF2B5EF4-FFF2-40B4-BE49-F238E27FC236}">
                <a16:creationId xmlns:a16="http://schemas.microsoft.com/office/drawing/2014/main" id="{53D2A083-6681-4A54-A765-651E63D95AAA}"/>
              </a:ext>
            </a:extLst>
          </p:cNvPr>
          <p:cNvGraphicFramePr>
            <a:graphicFrameLocks noGrp="1"/>
          </p:cNvGraphicFramePr>
          <p:nvPr>
            <p:extLst>
              <p:ext uri="{D42A27DB-BD31-4B8C-83A1-F6EECF244321}">
                <p14:modId xmlns:p14="http://schemas.microsoft.com/office/powerpoint/2010/main" val="3344276594"/>
              </p:ext>
            </p:extLst>
          </p:nvPr>
        </p:nvGraphicFramePr>
        <p:xfrm>
          <a:off x="6248207" y="1889673"/>
          <a:ext cx="5760000" cy="430104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520000">
                  <a:extLst>
                    <a:ext uri="{9D8B030D-6E8A-4147-A177-3AD203B41FA5}">
                      <a16:colId xmlns:a16="http://schemas.microsoft.com/office/drawing/2014/main" val="1600817978"/>
                    </a:ext>
                  </a:extLst>
                </a:gridCol>
                <a:gridCol w="2520000">
                  <a:extLst>
                    <a:ext uri="{9D8B030D-6E8A-4147-A177-3AD203B41FA5}">
                      <a16:colId xmlns:a16="http://schemas.microsoft.com/office/drawing/2014/main" val="4128092149"/>
                    </a:ext>
                  </a:extLst>
                </a:gridCol>
              </a:tblGrid>
              <a:tr h="370840">
                <a:tc>
                  <a:txBody>
                    <a:bodyPr/>
                    <a:lstStyle/>
                    <a:p>
                      <a:endParaRPr lang="en-GB" dirty="0"/>
                    </a:p>
                  </a:txBody>
                  <a:tcPr anchor="ctr">
                    <a:noFill/>
                  </a:tcPr>
                </a:tc>
                <a:tc>
                  <a:txBody>
                    <a:bodyPr/>
                    <a:lstStyle/>
                    <a:p>
                      <a:pPr algn="ctr"/>
                      <a:r>
                        <a:rPr lang="en-GB" sz="2000" dirty="0" err="1">
                          <a:solidFill>
                            <a:schemeClr val="bg1"/>
                          </a:solidFill>
                        </a:rPr>
                        <a:t>Tes</a:t>
                      </a:r>
                      <a:r>
                        <a:rPr lang="en-GB" sz="2000" dirty="0">
                          <a:solidFill>
                            <a:schemeClr val="bg1"/>
                          </a:solidFill>
                        </a:rPr>
                        <a:t> choses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Elles</a:t>
                      </a:r>
                      <a:r>
                        <a:rPr lang="en-GB" sz="2000" dirty="0"/>
                        <a:t> </a:t>
                      </a:r>
                      <a:r>
                        <a:rPr lang="en-GB" sz="2000" dirty="0" err="1"/>
                        <a:t>sont</a:t>
                      </a:r>
                      <a:r>
                        <a:rPr lang="en-GB" sz="2000" dirty="0"/>
                        <a:t> comment ?</a:t>
                      </a:r>
                      <a:endParaRPr lang="en-GB" sz="2000" b="1" dirty="0"/>
                    </a:p>
                  </a:txBody>
                  <a:tcPr anchor="ctr"/>
                </a:tc>
                <a:extLst>
                  <a:ext uri="{0D108BD9-81ED-4DB2-BD59-A6C34878D82A}">
                    <a16:rowId xmlns:a16="http://schemas.microsoft.com/office/drawing/2014/main" val="1153431983"/>
                  </a:ext>
                </a:extLst>
              </a:tr>
              <a:tr h="900000">
                <a:tc>
                  <a:txBody>
                    <a:bodyPr/>
                    <a:lstStyle/>
                    <a:p>
                      <a:pPr algn="ctr"/>
                      <a:r>
                        <a:rPr lang="en-GB" sz="2000" b="1" dirty="0">
                          <a:solidFill>
                            <a:srgbClr val="115076"/>
                          </a:solidFill>
                        </a:rPr>
                        <a:t>5.</a:t>
                      </a:r>
                    </a:p>
                  </a:txBody>
                  <a:tcPr anchor="ctr"/>
                </a:tc>
                <a:tc>
                  <a:txBody>
                    <a:bodyPr/>
                    <a:lstStyle/>
                    <a:p>
                      <a:pPr algn="ctr"/>
                      <a:endParaRPr lang="en-GB" sz="2000" dirty="0">
                        <a:solidFill>
                          <a:srgbClr val="115076"/>
                        </a:solidFill>
                      </a:endParaRPr>
                    </a:p>
                  </a:txBody>
                  <a:tcPr anchor="ctr"/>
                </a:tc>
                <a:tc>
                  <a:txBody>
                    <a:bodyPr/>
                    <a:lstStyle/>
                    <a:p>
                      <a:pPr algn="ctr"/>
                      <a:r>
                        <a:rPr lang="en-GB" sz="2000" dirty="0" err="1">
                          <a:solidFill>
                            <a:srgbClr val="115076"/>
                          </a:solidFill>
                        </a:rPr>
                        <a:t>sympa</a:t>
                      </a:r>
                      <a:endParaRPr lang="en-GB" sz="2000" dirty="0">
                        <a:solidFill>
                          <a:srgbClr val="115076"/>
                        </a:solidFill>
                      </a:endParaRPr>
                    </a:p>
                  </a:txBody>
                  <a:tcPr anchor="ctr"/>
                </a:tc>
                <a:extLst>
                  <a:ext uri="{0D108BD9-81ED-4DB2-BD59-A6C34878D82A}">
                    <a16:rowId xmlns:a16="http://schemas.microsoft.com/office/drawing/2014/main" val="1171492714"/>
                  </a:ext>
                </a:extLst>
              </a:tr>
              <a:tr h="900000">
                <a:tc>
                  <a:txBody>
                    <a:bodyPr/>
                    <a:lstStyle/>
                    <a:p>
                      <a:pPr algn="ctr"/>
                      <a:r>
                        <a:rPr lang="en-GB" sz="2000" b="1" dirty="0">
                          <a:solidFill>
                            <a:srgbClr val="115076"/>
                          </a:solidFill>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nchor="ctr"/>
                </a:tc>
                <a:tc>
                  <a:txBody>
                    <a:bodyPr/>
                    <a:lstStyle/>
                    <a:p>
                      <a:pPr algn="ctr"/>
                      <a:r>
                        <a:rPr lang="en-GB" sz="2000" dirty="0" err="1">
                          <a:solidFill>
                            <a:srgbClr val="115076"/>
                          </a:solidFill>
                        </a:rPr>
                        <a:t>modernes</a:t>
                      </a:r>
                      <a:endParaRPr lang="en-GB" sz="2000" dirty="0">
                        <a:solidFill>
                          <a:srgbClr val="115076"/>
                        </a:solidFill>
                      </a:endParaRPr>
                    </a:p>
                  </a:txBody>
                  <a:tcPr anchor="ctr"/>
                </a:tc>
                <a:extLst>
                  <a:ext uri="{0D108BD9-81ED-4DB2-BD59-A6C34878D82A}">
                    <a16:rowId xmlns:a16="http://schemas.microsoft.com/office/drawing/2014/main" val="1961458278"/>
                  </a:ext>
                </a:extLst>
              </a:tr>
              <a:tr h="900000">
                <a:tc>
                  <a:txBody>
                    <a:bodyPr/>
                    <a:lstStyle/>
                    <a:p>
                      <a:pPr algn="ctr"/>
                      <a:r>
                        <a:rPr lang="en-GB" sz="2000" b="1" dirty="0">
                          <a:solidFill>
                            <a:srgbClr val="115076"/>
                          </a:solidFill>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nchor="ctr"/>
                </a:tc>
                <a:tc>
                  <a:txBody>
                    <a:bodyPr/>
                    <a:lstStyle/>
                    <a:p>
                      <a:pPr algn="ctr"/>
                      <a:r>
                        <a:rPr lang="en-GB" sz="2000" dirty="0" err="1">
                          <a:solidFill>
                            <a:srgbClr val="115076"/>
                          </a:solidFill>
                        </a:rPr>
                        <a:t>malade</a:t>
                      </a:r>
                      <a:endParaRPr lang="en-GB" sz="2000" dirty="0">
                        <a:solidFill>
                          <a:srgbClr val="115076"/>
                        </a:solidFill>
                      </a:endParaRPr>
                    </a:p>
                  </a:txBody>
                  <a:tcPr anchor="ctr"/>
                </a:tc>
                <a:extLst>
                  <a:ext uri="{0D108BD9-81ED-4DB2-BD59-A6C34878D82A}">
                    <a16:rowId xmlns:a16="http://schemas.microsoft.com/office/drawing/2014/main" val="2189313960"/>
                  </a:ext>
                </a:extLst>
              </a:tr>
              <a:tr h="900000">
                <a:tc>
                  <a:txBody>
                    <a:bodyPr/>
                    <a:lstStyle/>
                    <a:p>
                      <a:pPr algn="ctr"/>
                      <a:r>
                        <a:rPr lang="en-GB" sz="2000" b="1" dirty="0">
                          <a:solidFill>
                            <a:srgbClr val="115076"/>
                          </a:solidFill>
                        </a:rPr>
                        <a:t>8.</a:t>
                      </a:r>
                    </a:p>
                  </a:txBody>
                  <a:tcPr anchor="ctr"/>
                </a:tc>
                <a:tc>
                  <a:txBody>
                    <a:bodyPr/>
                    <a:lstStyle/>
                    <a:p>
                      <a:pPr algn="ctr"/>
                      <a:endParaRPr lang="en-GB" sz="2000" dirty="0">
                        <a:solidFill>
                          <a:srgbClr val="115076"/>
                        </a:solidFill>
                      </a:endParaRPr>
                    </a:p>
                  </a:txBody>
                  <a:tcPr anchor="ctr"/>
                </a:tc>
                <a:tc>
                  <a:txBody>
                    <a:bodyPr/>
                    <a:lstStyle/>
                    <a:p>
                      <a:pPr algn="ctr"/>
                      <a:r>
                        <a:rPr lang="en-GB" sz="2000" dirty="0">
                          <a:solidFill>
                            <a:srgbClr val="115076"/>
                          </a:solidFill>
                        </a:rPr>
                        <a:t>tristes</a:t>
                      </a:r>
                    </a:p>
                  </a:txBody>
                  <a:tcPr anchor="ctr"/>
                </a:tc>
                <a:extLst>
                  <a:ext uri="{0D108BD9-81ED-4DB2-BD59-A6C34878D82A}">
                    <a16:rowId xmlns:a16="http://schemas.microsoft.com/office/drawing/2014/main" val="2344197191"/>
                  </a:ext>
                </a:extLst>
              </a:tr>
            </a:tbl>
          </a:graphicData>
        </a:graphic>
      </p:graphicFrame>
      <p:pic>
        <p:nvPicPr>
          <p:cNvPr id="15" name="Picture 10" descr="computer clipart - Clip Art Library">
            <a:extLst>
              <a:ext uri="{FF2B5EF4-FFF2-40B4-BE49-F238E27FC236}">
                <a16:creationId xmlns:a16="http://schemas.microsoft.com/office/drawing/2014/main" id="{42C2D603-9182-4A1C-9E02-1C4750170FBF}"/>
              </a:ext>
            </a:extLst>
          </p:cNvPr>
          <p:cNvPicPr>
            <a:picLocks noChangeAspect="1" noChangeArrowheads="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869849" y="4528461"/>
            <a:ext cx="622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dress shirt clipart png - Clip Art Library">
            <a:extLst>
              <a:ext uri="{FF2B5EF4-FFF2-40B4-BE49-F238E27FC236}">
                <a16:creationId xmlns:a16="http://schemas.microsoft.com/office/drawing/2014/main" id="{2F0202CF-A05D-429D-98D0-54FC0A8FCA11}"/>
              </a:ext>
            </a:extLst>
          </p:cNvPr>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2338401" y="2661751"/>
            <a:ext cx="684992" cy="72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black and white clip art bike - Clip Art Library">
            <a:extLst>
              <a:ext uri="{FF2B5EF4-FFF2-40B4-BE49-F238E27FC236}">
                <a16:creationId xmlns:a16="http://schemas.microsoft.com/office/drawing/2014/main" id="{A9B010DD-398E-42B3-B376-0E5F71257B5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7268" y="5469870"/>
            <a:ext cx="836125" cy="54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Free Colorful Present Cliparts, Download Free Clip Art, Free Clip ...">
            <a:extLst>
              <a:ext uri="{FF2B5EF4-FFF2-40B4-BE49-F238E27FC236}">
                <a16:creationId xmlns:a16="http://schemas.microsoft.com/office/drawing/2014/main" id="{1BFDD9DB-B7A0-4171-A032-8005EAEE19D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4282" y="3587052"/>
            <a:ext cx="958334"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black and white clip art bike - Clip Art Library">
            <a:extLst>
              <a:ext uri="{FF2B5EF4-FFF2-40B4-BE49-F238E27FC236}">
                <a16:creationId xmlns:a16="http://schemas.microsoft.com/office/drawing/2014/main" id="{0FF5A62A-B5AC-4EE8-BCE9-34485868F58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5780" y="5453762"/>
            <a:ext cx="836125"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dress shirt clipart png - Clip Art Library">
            <a:extLst>
              <a:ext uri="{FF2B5EF4-FFF2-40B4-BE49-F238E27FC236}">
                <a16:creationId xmlns:a16="http://schemas.microsoft.com/office/drawing/2014/main" id="{1342D4B1-8FEE-4D03-B687-B10E9968D6B0}"/>
              </a:ext>
            </a:extLst>
          </p:cNvPr>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403018" y="2665453"/>
            <a:ext cx="684992" cy="720000"/>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46">
            <a:extLst>
              <a:ext uri="{FF2B5EF4-FFF2-40B4-BE49-F238E27FC236}">
                <a16:creationId xmlns:a16="http://schemas.microsoft.com/office/drawing/2014/main" id="{2D03091D-486E-4C97-B09E-E14BB186C051}"/>
              </a:ext>
            </a:extLst>
          </p:cNvPr>
          <p:cNvSpPr/>
          <p:nvPr/>
        </p:nvSpPr>
        <p:spPr>
          <a:xfrm>
            <a:off x="8763000" y="249869"/>
            <a:ext cx="3146920" cy="39845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104379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comment ? (A)</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 les choses que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 à un(e)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comment ?</a:t>
            </a:r>
          </a:p>
        </p:txBody>
      </p:sp>
      <p:graphicFrame>
        <p:nvGraphicFramePr>
          <p:cNvPr id="9" name="Table 6">
            <a:extLst>
              <a:ext uri="{FF2B5EF4-FFF2-40B4-BE49-F238E27FC236}">
                <a16:creationId xmlns:a16="http://schemas.microsoft.com/office/drawing/2014/main" id="{C6022D80-384F-43B2-9FDF-DCC3FEC86E3C}"/>
              </a:ext>
            </a:extLst>
          </p:cNvPr>
          <p:cNvGraphicFramePr>
            <a:graphicFrameLocks noGrp="1"/>
          </p:cNvGraphicFramePr>
          <p:nvPr>
            <p:extLst>
              <p:ext uri="{D42A27DB-BD31-4B8C-83A1-F6EECF244321}">
                <p14:modId xmlns:p14="http://schemas.microsoft.com/office/powerpoint/2010/main" val="3139142448"/>
              </p:ext>
            </p:extLst>
          </p:nvPr>
        </p:nvGraphicFramePr>
        <p:xfrm>
          <a:off x="183793" y="1889673"/>
          <a:ext cx="5760000" cy="430104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520000">
                  <a:extLst>
                    <a:ext uri="{9D8B030D-6E8A-4147-A177-3AD203B41FA5}">
                      <a16:colId xmlns:a16="http://schemas.microsoft.com/office/drawing/2014/main" val="1600817978"/>
                    </a:ext>
                  </a:extLst>
                </a:gridCol>
                <a:gridCol w="2520000">
                  <a:extLst>
                    <a:ext uri="{9D8B030D-6E8A-4147-A177-3AD203B41FA5}">
                      <a16:colId xmlns:a16="http://schemas.microsoft.com/office/drawing/2014/main" val="4128092149"/>
                    </a:ext>
                  </a:extLst>
                </a:gridCol>
              </a:tblGrid>
              <a:tr h="370840">
                <a:tc>
                  <a:txBody>
                    <a:bodyPr/>
                    <a:lstStyle/>
                    <a:p>
                      <a:endParaRPr lang="en-GB" dirty="0"/>
                    </a:p>
                  </a:txBody>
                  <a:tcPr anchor="ctr">
                    <a:noFill/>
                  </a:tcPr>
                </a:tc>
                <a:tc>
                  <a:txBody>
                    <a:bodyPr/>
                    <a:lstStyle/>
                    <a:p>
                      <a:pPr algn="ctr"/>
                      <a:r>
                        <a:rPr lang="en-GB" sz="2000" dirty="0" err="1">
                          <a:solidFill>
                            <a:schemeClr val="bg1"/>
                          </a:solidFill>
                        </a:rPr>
                        <a:t>Mes</a:t>
                      </a:r>
                      <a:r>
                        <a:rPr lang="en-GB" sz="2000" dirty="0">
                          <a:solidFill>
                            <a:schemeClr val="bg1"/>
                          </a:solidFill>
                        </a:rPr>
                        <a:t> choses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Elles</a:t>
                      </a:r>
                      <a:r>
                        <a:rPr lang="en-GB" sz="2000" dirty="0"/>
                        <a:t> </a:t>
                      </a:r>
                      <a:r>
                        <a:rPr lang="en-GB" sz="2000" dirty="0" err="1"/>
                        <a:t>sont</a:t>
                      </a:r>
                      <a:r>
                        <a:rPr lang="en-GB" sz="2000" dirty="0"/>
                        <a:t> comment ?</a:t>
                      </a:r>
                      <a:endParaRPr lang="en-GB" sz="2000" b="1" dirty="0"/>
                    </a:p>
                  </a:txBody>
                  <a:tcPr anchor="ctr"/>
                </a:tc>
                <a:extLst>
                  <a:ext uri="{0D108BD9-81ED-4DB2-BD59-A6C34878D82A}">
                    <a16:rowId xmlns:a16="http://schemas.microsoft.com/office/drawing/2014/main" val="1153431983"/>
                  </a:ext>
                </a:extLst>
              </a:tr>
              <a:tr h="900000">
                <a:tc>
                  <a:txBody>
                    <a:bodyPr/>
                    <a:lstStyle/>
                    <a:p>
                      <a:pPr algn="ctr"/>
                      <a:r>
                        <a:rPr lang="en-GB" sz="2000" dirty="0">
                          <a:solidFill>
                            <a:srgbClr val="115076"/>
                          </a:solidFill>
                        </a:rPr>
                        <a:t>1.</a:t>
                      </a:r>
                      <a:endParaRPr lang="en-GB" sz="2000" b="1" dirty="0">
                        <a:solidFill>
                          <a:srgbClr val="115076"/>
                        </a:solidFill>
                      </a:endParaRPr>
                    </a:p>
                  </a:txBody>
                  <a:tcPr anchor="ctr"/>
                </a:tc>
                <a:tc gridSpan="2">
                  <a:txBody>
                    <a:bodyPr/>
                    <a:lstStyle/>
                    <a:p>
                      <a:r>
                        <a:rPr lang="en-GB" sz="2000" dirty="0">
                          <a:solidFill>
                            <a:srgbClr val="115076"/>
                          </a:solidFill>
                        </a:rPr>
                        <a:t>Ma </a:t>
                      </a:r>
                      <a:r>
                        <a:rPr lang="en-GB" sz="2000" dirty="0" err="1">
                          <a:solidFill>
                            <a:srgbClr val="115076"/>
                          </a:solidFill>
                        </a:rPr>
                        <a:t>télé</a:t>
                      </a:r>
                      <a:r>
                        <a:rPr lang="en-GB" sz="2000" dirty="0">
                          <a:solidFill>
                            <a:srgbClr val="115076"/>
                          </a:solidFill>
                        </a:rPr>
                        <a:t> </a:t>
                      </a:r>
                      <a:r>
                        <a:rPr lang="en-GB" sz="2000" dirty="0" err="1">
                          <a:solidFill>
                            <a:srgbClr val="115076"/>
                          </a:solidFill>
                        </a:rPr>
                        <a:t>est</a:t>
                      </a:r>
                      <a:r>
                        <a:rPr lang="en-GB" sz="2000" dirty="0">
                          <a:solidFill>
                            <a:srgbClr val="115076"/>
                          </a:solidFill>
                        </a:rPr>
                        <a:t> </a:t>
                      </a:r>
                      <a:r>
                        <a:rPr lang="en-GB" sz="2000" dirty="0" err="1">
                          <a:solidFill>
                            <a:srgbClr val="115076"/>
                          </a:solidFill>
                        </a:rPr>
                        <a:t>sympa</a:t>
                      </a:r>
                      <a:r>
                        <a:rPr lang="en-GB" sz="2000" dirty="0">
                          <a:solidFill>
                            <a:srgbClr val="115076"/>
                          </a:solidFill>
                        </a:rPr>
                        <a:t>.</a:t>
                      </a:r>
                    </a:p>
                  </a:txBody>
                  <a:tcPr anchor="ctr"/>
                </a:tc>
                <a:tc hMerge="1">
                  <a:txBody>
                    <a:bodyPr/>
                    <a:lstStyle/>
                    <a:p>
                      <a:endParaRPr lang="en-GB" sz="2000" dirty="0">
                        <a:solidFill>
                          <a:srgbClr val="115076"/>
                        </a:solidFill>
                      </a:endParaRPr>
                    </a:p>
                  </a:txBody>
                  <a:tcPr anchor="ctr"/>
                </a:tc>
                <a:extLst>
                  <a:ext uri="{0D108BD9-81ED-4DB2-BD59-A6C34878D82A}">
                    <a16:rowId xmlns:a16="http://schemas.microsoft.com/office/drawing/2014/main" val="1171492714"/>
                  </a:ext>
                </a:extLst>
              </a:tr>
              <a:tr h="900000">
                <a:tc>
                  <a:txBody>
                    <a:bodyPr/>
                    <a:lstStyle/>
                    <a:p>
                      <a:pPr algn="ctr"/>
                      <a:r>
                        <a:rPr lang="en-GB" sz="2000" dirty="0">
                          <a:solidFill>
                            <a:srgbClr val="115076"/>
                          </a:solidFill>
                        </a:rPr>
                        <a:t>2.</a:t>
                      </a:r>
                      <a:endParaRPr lang="en-GB" sz="2000" b="1" dirty="0">
                        <a:solidFill>
                          <a:srgbClr val="115076"/>
                        </a:solidFill>
                      </a:endParaRPr>
                    </a:p>
                  </a:txBody>
                  <a:tcPr anchor="ct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Mes</a:t>
                      </a:r>
                      <a:r>
                        <a:rPr lang="en-GB" sz="2000" dirty="0">
                          <a:solidFill>
                            <a:srgbClr val="115076"/>
                          </a:solidFill>
                        </a:rPr>
                        <a:t> </a:t>
                      </a:r>
                      <a:r>
                        <a:rPr lang="en-GB" sz="2000" dirty="0" err="1">
                          <a:solidFill>
                            <a:srgbClr val="115076"/>
                          </a:solidFill>
                        </a:rPr>
                        <a:t>voitures</a:t>
                      </a:r>
                      <a:r>
                        <a:rPr lang="en-GB" sz="2000" dirty="0">
                          <a:solidFill>
                            <a:srgbClr val="115076"/>
                          </a:solidFill>
                        </a:rPr>
                        <a:t> </a:t>
                      </a:r>
                      <a:r>
                        <a:rPr lang="en-GB" sz="2000" dirty="0" err="1">
                          <a:solidFill>
                            <a:srgbClr val="115076"/>
                          </a:solidFill>
                        </a:rPr>
                        <a:t>sont</a:t>
                      </a:r>
                      <a:r>
                        <a:rPr lang="en-GB" sz="2000" dirty="0">
                          <a:solidFill>
                            <a:srgbClr val="115076"/>
                          </a:solidFill>
                        </a:rPr>
                        <a:t> </a:t>
                      </a:r>
                      <a:r>
                        <a:rPr lang="en-GB" sz="2000" dirty="0" err="1">
                          <a:solidFill>
                            <a:srgbClr val="115076"/>
                          </a:solidFill>
                        </a:rPr>
                        <a:t>modernes</a:t>
                      </a:r>
                      <a:r>
                        <a:rPr lang="en-GB" sz="2000" dirty="0">
                          <a:solidFill>
                            <a:srgbClr val="115076"/>
                          </a:solidFill>
                        </a:rPr>
                        <a:t>.</a:t>
                      </a:r>
                    </a:p>
                  </a:txBody>
                  <a:tcPr anchor="ctr"/>
                </a:tc>
                <a:tc hMerge="1">
                  <a:txBody>
                    <a:bodyPr/>
                    <a:lstStyle/>
                    <a:p>
                      <a:endParaRPr lang="en-GB" sz="2000" dirty="0">
                        <a:solidFill>
                          <a:srgbClr val="115076"/>
                        </a:solidFill>
                      </a:endParaRPr>
                    </a:p>
                  </a:txBody>
                  <a:tcPr anchor="ctr"/>
                </a:tc>
                <a:extLst>
                  <a:ext uri="{0D108BD9-81ED-4DB2-BD59-A6C34878D82A}">
                    <a16:rowId xmlns:a16="http://schemas.microsoft.com/office/drawing/2014/main" val="1961458278"/>
                  </a:ext>
                </a:extLst>
              </a:tr>
              <a:tr h="900000">
                <a:tc>
                  <a:txBody>
                    <a:bodyPr/>
                    <a:lstStyle/>
                    <a:p>
                      <a:pPr algn="ctr"/>
                      <a:r>
                        <a:rPr lang="en-GB" sz="2000" dirty="0">
                          <a:solidFill>
                            <a:srgbClr val="115076"/>
                          </a:solidFill>
                        </a:rPr>
                        <a:t>3.</a:t>
                      </a:r>
                      <a:endParaRPr lang="en-GB" sz="2000" b="1" dirty="0">
                        <a:solidFill>
                          <a:srgbClr val="115076"/>
                        </a:solidFill>
                      </a:endParaRPr>
                    </a:p>
                  </a:txBody>
                  <a:tcPr anchor="ct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Mon </a:t>
                      </a:r>
                      <a:r>
                        <a:rPr lang="en-GB" sz="2000" dirty="0" err="1">
                          <a:solidFill>
                            <a:srgbClr val="115076"/>
                          </a:solidFill>
                        </a:rPr>
                        <a:t>chien</a:t>
                      </a:r>
                      <a:r>
                        <a:rPr lang="en-GB" sz="2000" dirty="0">
                          <a:solidFill>
                            <a:srgbClr val="115076"/>
                          </a:solidFill>
                        </a:rPr>
                        <a:t> </a:t>
                      </a:r>
                      <a:r>
                        <a:rPr lang="en-GB" sz="2000" dirty="0" err="1">
                          <a:solidFill>
                            <a:srgbClr val="115076"/>
                          </a:solidFill>
                        </a:rPr>
                        <a:t>est</a:t>
                      </a:r>
                      <a:r>
                        <a:rPr lang="en-GB" sz="2000" dirty="0">
                          <a:solidFill>
                            <a:srgbClr val="115076"/>
                          </a:solidFill>
                        </a:rPr>
                        <a:t> </a:t>
                      </a:r>
                      <a:r>
                        <a:rPr lang="en-GB" sz="2000" dirty="0" err="1">
                          <a:solidFill>
                            <a:srgbClr val="115076"/>
                          </a:solidFill>
                        </a:rPr>
                        <a:t>malade</a:t>
                      </a:r>
                      <a:r>
                        <a:rPr lang="en-GB" sz="2000" dirty="0">
                          <a:solidFill>
                            <a:srgbClr val="115076"/>
                          </a:solidFill>
                        </a:rPr>
                        <a:t>.</a:t>
                      </a:r>
                    </a:p>
                  </a:txBody>
                  <a:tcPr anchor="ctr"/>
                </a:tc>
                <a:tc hMerge="1">
                  <a:txBody>
                    <a:bodyPr/>
                    <a:lstStyle/>
                    <a:p>
                      <a:endParaRPr lang="en-GB" sz="2000" dirty="0">
                        <a:solidFill>
                          <a:srgbClr val="115076"/>
                        </a:solidFill>
                      </a:endParaRPr>
                    </a:p>
                  </a:txBody>
                  <a:tcPr anchor="ctr"/>
                </a:tc>
                <a:extLst>
                  <a:ext uri="{0D108BD9-81ED-4DB2-BD59-A6C34878D82A}">
                    <a16:rowId xmlns:a16="http://schemas.microsoft.com/office/drawing/2014/main" val="2189313960"/>
                  </a:ext>
                </a:extLst>
              </a:tr>
              <a:tr h="900000">
                <a:tc>
                  <a:txBody>
                    <a:bodyPr/>
                    <a:lstStyle/>
                    <a:p>
                      <a:pPr algn="ctr"/>
                      <a:r>
                        <a:rPr lang="en-GB" sz="2000" dirty="0">
                          <a:solidFill>
                            <a:srgbClr val="115076"/>
                          </a:solidFill>
                        </a:rPr>
                        <a:t>4.</a:t>
                      </a:r>
                      <a:endParaRPr lang="en-GB" sz="2000" b="1" dirty="0">
                        <a:solidFill>
                          <a:srgbClr val="115076"/>
                        </a:solidFill>
                      </a:endParaRPr>
                    </a:p>
                  </a:txBody>
                  <a:tcPr anchor="ctr"/>
                </a:tc>
                <a:tc gridSpan="2">
                  <a:txBody>
                    <a:bodyPr/>
                    <a:lstStyle/>
                    <a:p>
                      <a:r>
                        <a:rPr lang="en-GB" sz="2000" dirty="0" err="1">
                          <a:solidFill>
                            <a:srgbClr val="115076"/>
                          </a:solidFill>
                        </a:rPr>
                        <a:t>Mes</a:t>
                      </a:r>
                      <a:r>
                        <a:rPr lang="en-GB" sz="2000" dirty="0">
                          <a:solidFill>
                            <a:srgbClr val="115076"/>
                          </a:solidFill>
                        </a:rPr>
                        <a:t> livres </a:t>
                      </a:r>
                      <a:r>
                        <a:rPr lang="en-GB" sz="2000" dirty="0" err="1">
                          <a:solidFill>
                            <a:srgbClr val="115076"/>
                          </a:solidFill>
                        </a:rPr>
                        <a:t>sont</a:t>
                      </a:r>
                      <a:r>
                        <a:rPr lang="en-GB" sz="2000" dirty="0">
                          <a:solidFill>
                            <a:srgbClr val="115076"/>
                          </a:solidFill>
                        </a:rPr>
                        <a:t> tristes.</a:t>
                      </a:r>
                    </a:p>
                  </a:txBody>
                  <a:tcPr anchor="ctr"/>
                </a:tc>
                <a:tc hMerge="1">
                  <a:txBody>
                    <a:bodyPr/>
                    <a:lstStyle/>
                    <a:p>
                      <a:endParaRPr lang="en-GB" sz="2000" dirty="0">
                        <a:solidFill>
                          <a:srgbClr val="115076"/>
                        </a:solidFill>
                      </a:endParaRPr>
                    </a:p>
                  </a:txBody>
                  <a:tcPr anchor="ctr"/>
                </a:tc>
                <a:extLst>
                  <a:ext uri="{0D108BD9-81ED-4DB2-BD59-A6C34878D82A}">
                    <a16:rowId xmlns:a16="http://schemas.microsoft.com/office/drawing/2014/main" val="2344197191"/>
                  </a:ext>
                </a:extLst>
              </a:tr>
            </a:tbl>
          </a:graphicData>
        </a:graphic>
      </p:graphicFrame>
      <p:graphicFrame>
        <p:nvGraphicFramePr>
          <p:cNvPr id="10" name="Table 6">
            <a:extLst>
              <a:ext uri="{FF2B5EF4-FFF2-40B4-BE49-F238E27FC236}">
                <a16:creationId xmlns:a16="http://schemas.microsoft.com/office/drawing/2014/main" id="{53D2A083-6681-4A54-A765-651E63D95AAA}"/>
              </a:ext>
            </a:extLst>
          </p:cNvPr>
          <p:cNvGraphicFramePr>
            <a:graphicFrameLocks noGrp="1"/>
          </p:cNvGraphicFramePr>
          <p:nvPr>
            <p:extLst>
              <p:ext uri="{D42A27DB-BD31-4B8C-83A1-F6EECF244321}">
                <p14:modId xmlns:p14="http://schemas.microsoft.com/office/powerpoint/2010/main" val="3313591718"/>
              </p:ext>
            </p:extLst>
          </p:nvPr>
        </p:nvGraphicFramePr>
        <p:xfrm>
          <a:off x="6248207" y="1889673"/>
          <a:ext cx="5760000" cy="430104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520000">
                  <a:extLst>
                    <a:ext uri="{9D8B030D-6E8A-4147-A177-3AD203B41FA5}">
                      <a16:colId xmlns:a16="http://schemas.microsoft.com/office/drawing/2014/main" val="1600817978"/>
                    </a:ext>
                  </a:extLst>
                </a:gridCol>
                <a:gridCol w="2520000">
                  <a:extLst>
                    <a:ext uri="{9D8B030D-6E8A-4147-A177-3AD203B41FA5}">
                      <a16:colId xmlns:a16="http://schemas.microsoft.com/office/drawing/2014/main" val="4128092149"/>
                    </a:ext>
                  </a:extLst>
                </a:gridCol>
              </a:tblGrid>
              <a:tr h="370840">
                <a:tc>
                  <a:txBody>
                    <a:bodyPr/>
                    <a:lstStyle/>
                    <a:p>
                      <a:endParaRPr lang="en-GB" dirty="0"/>
                    </a:p>
                  </a:txBody>
                  <a:tcPr anchor="ctr">
                    <a:noFill/>
                  </a:tcPr>
                </a:tc>
                <a:tc>
                  <a:txBody>
                    <a:bodyPr/>
                    <a:lstStyle/>
                    <a:p>
                      <a:pPr algn="ctr"/>
                      <a:r>
                        <a:rPr lang="en-GB" sz="2000" dirty="0" err="1">
                          <a:solidFill>
                            <a:schemeClr val="bg1"/>
                          </a:solidFill>
                        </a:rPr>
                        <a:t>Tes</a:t>
                      </a:r>
                      <a:r>
                        <a:rPr lang="en-GB" sz="2000" dirty="0">
                          <a:solidFill>
                            <a:schemeClr val="bg1"/>
                          </a:solidFill>
                        </a:rPr>
                        <a:t> choses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Elles</a:t>
                      </a:r>
                      <a:r>
                        <a:rPr lang="en-GB" sz="2000" dirty="0"/>
                        <a:t> </a:t>
                      </a:r>
                      <a:r>
                        <a:rPr lang="en-GB" sz="2000" dirty="0" err="1"/>
                        <a:t>sont</a:t>
                      </a:r>
                      <a:r>
                        <a:rPr lang="en-GB" sz="2000" dirty="0"/>
                        <a:t> comment ?</a:t>
                      </a:r>
                      <a:endParaRPr lang="en-GB" sz="2000" b="1" dirty="0"/>
                    </a:p>
                  </a:txBody>
                  <a:tcPr anchor="ctr"/>
                </a:tc>
                <a:extLst>
                  <a:ext uri="{0D108BD9-81ED-4DB2-BD59-A6C34878D82A}">
                    <a16:rowId xmlns:a16="http://schemas.microsoft.com/office/drawing/2014/main" val="1153431983"/>
                  </a:ext>
                </a:extLst>
              </a:tr>
              <a:tr h="900000">
                <a:tc>
                  <a:txBody>
                    <a:bodyPr/>
                    <a:lstStyle/>
                    <a:p>
                      <a:pPr algn="ctr"/>
                      <a:r>
                        <a:rPr lang="en-GB" sz="2000" dirty="0">
                          <a:solidFill>
                            <a:srgbClr val="115076"/>
                          </a:solidFill>
                        </a:rPr>
                        <a:t>5.</a:t>
                      </a:r>
                      <a:endParaRPr lang="en-GB" sz="2000" b="1" dirty="0">
                        <a:solidFill>
                          <a:srgbClr val="115076"/>
                        </a:solidFill>
                      </a:endParaRPr>
                    </a:p>
                  </a:txBody>
                  <a:tcPr anchor="ctr"/>
                </a:tc>
                <a:tc gridSpan="2">
                  <a:txBody>
                    <a:bodyPr/>
                    <a:lstStyle/>
                    <a:p>
                      <a:pPr algn="l"/>
                      <a:r>
                        <a:rPr lang="en-GB" sz="2000" dirty="0" err="1">
                          <a:solidFill>
                            <a:srgbClr val="115076"/>
                          </a:solidFill>
                        </a:rPr>
                        <a:t>Tes</a:t>
                      </a:r>
                      <a:r>
                        <a:rPr lang="en-GB" sz="2000" dirty="0">
                          <a:solidFill>
                            <a:srgbClr val="115076"/>
                          </a:solidFill>
                        </a:rPr>
                        <a:t> chemises </a:t>
                      </a:r>
                      <a:r>
                        <a:rPr lang="en-GB" sz="2000" dirty="0" err="1">
                          <a:solidFill>
                            <a:srgbClr val="115076"/>
                          </a:solidFill>
                        </a:rPr>
                        <a:t>sont</a:t>
                      </a:r>
                      <a:r>
                        <a:rPr lang="en-GB" sz="2000" dirty="0">
                          <a:solidFill>
                            <a:srgbClr val="115076"/>
                          </a:solidFill>
                        </a:rPr>
                        <a:t> jaunes.</a:t>
                      </a:r>
                    </a:p>
                  </a:txBody>
                  <a:tcPr anchor="ctr"/>
                </a:tc>
                <a:tc hMerge="1">
                  <a:txBody>
                    <a:bodyPr/>
                    <a:lstStyle/>
                    <a:p>
                      <a:pPr algn="ctr"/>
                      <a:endParaRPr lang="en-GB" sz="2000" dirty="0">
                        <a:solidFill>
                          <a:srgbClr val="115076"/>
                        </a:solidFill>
                      </a:endParaRPr>
                    </a:p>
                  </a:txBody>
                  <a:tcPr anchor="ctr"/>
                </a:tc>
                <a:extLst>
                  <a:ext uri="{0D108BD9-81ED-4DB2-BD59-A6C34878D82A}">
                    <a16:rowId xmlns:a16="http://schemas.microsoft.com/office/drawing/2014/main" val="1171492714"/>
                  </a:ext>
                </a:extLst>
              </a:tr>
              <a:tr h="900000">
                <a:tc>
                  <a:txBody>
                    <a:bodyPr/>
                    <a:lstStyle/>
                    <a:p>
                      <a:pPr algn="ctr"/>
                      <a:r>
                        <a:rPr lang="en-GB" sz="2000" dirty="0">
                          <a:solidFill>
                            <a:srgbClr val="115076"/>
                          </a:solidFill>
                        </a:rPr>
                        <a:t>6.</a:t>
                      </a:r>
                      <a:endParaRPr lang="en-GB" sz="2000" b="1" dirty="0">
                        <a:solidFill>
                          <a:srgbClr val="115076"/>
                        </a:solidFill>
                      </a:endParaRPr>
                    </a:p>
                  </a:txBody>
                  <a:tcPr anchor="ct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Ton </a:t>
                      </a:r>
                      <a:r>
                        <a:rPr lang="en-GB" sz="2000" dirty="0" err="1">
                          <a:solidFill>
                            <a:srgbClr val="115076"/>
                          </a:solidFill>
                        </a:rPr>
                        <a:t>cadeau</a:t>
                      </a:r>
                      <a:r>
                        <a:rPr lang="en-GB" sz="2000" dirty="0">
                          <a:solidFill>
                            <a:srgbClr val="115076"/>
                          </a:solidFill>
                        </a:rPr>
                        <a:t> </a:t>
                      </a:r>
                      <a:r>
                        <a:rPr lang="en-GB" sz="2000" dirty="0" err="1">
                          <a:solidFill>
                            <a:srgbClr val="115076"/>
                          </a:solidFill>
                        </a:rPr>
                        <a:t>est</a:t>
                      </a:r>
                      <a:r>
                        <a:rPr lang="en-GB" sz="2000" dirty="0">
                          <a:solidFill>
                            <a:srgbClr val="115076"/>
                          </a:solidFill>
                        </a:rPr>
                        <a:t> </a:t>
                      </a:r>
                      <a:r>
                        <a:rPr lang="en-GB" sz="2000" dirty="0" err="1">
                          <a:solidFill>
                            <a:srgbClr val="115076"/>
                          </a:solidFill>
                        </a:rPr>
                        <a:t>drôle</a:t>
                      </a:r>
                      <a:r>
                        <a:rPr lang="en-GB" sz="2000" dirty="0">
                          <a:solidFill>
                            <a:srgbClr val="115076"/>
                          </a:solidFill>
                        </a:rPr>
                        <a:t>.</a:t>
                      </a:r>
                    </a:p>
                  </a:txBody>
                  <a:tcPr anchor="ctr"/>
                </a:tc>
                <a:tc hMerge="1">
                  <a:txBody>
                    <a:bodyPr/>
                    <a:lstStyle/>
                    <a:p>
                      <a:pPr algn="ctr"/>
                      <a:endParaRPr lang="en-GB" sz="2000" dirty="0">
                        <a:solidFill>
                          <a:srgbClr val="115076"/>
                        </a:solidFill>
                      </a:endParaRPr>
                    </a:p>
                  </a:txBody>
                  <a:tcPr anchor="ctr"/>
                </a:tc>
                <a:extLst>
                  <a:ext uri="{0D108BD9-81ED-4DB2-BD59-A6C34878D82A}">
                    <a16:rowId xmlns:a16="http://schemas.microsoft.com/office/drawing/2014/main" val="1961458278"/>
                  </a:ext>
                </a:extLst>
              </a:tr>
              <a:tr h="900000">
                <a:tc>
                  <a:txBody>
                    <a:bodyPr/>
                    <a:lstStyle/>
                    <a:p>
                      <a:pPr algn="ctr"/>
                      <a:r>
                        <a:rPr lang="en-GB" sz="2000" dirty="0">
                          <a:solidFill>
                            <a:srgbClr val="115076"/>
                          </a:solidFill>
                        </a:rPr>
                        <a:t>7.</a:t>
                      </a:r>
                      <a:endParaRPr lang="en-GB" sz="2000" b="1" dirty="0">
                        <a:solidFill>
                          <a:srgbClr val="115076"/>
                        </a:solidFill>
                      </a:endParaRPr>
                    </a:p>
                  </a:txBody>
                  <a:tcPr anchor="ct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Ton </a:t>
                      </a:r>
                      <a:r>
                        <a:rPr lang="en-GB" sz="2000" dirty="0" err="1">
                          <a:solidFill>
                            <a:srgbClr val="115076"/>
                          </a:solidFill>
                        </a:rPr>
                        <a:t>ordinateur</a:t>
                      </a:r>
                      <a:r>
                        <a:rPr lang="en-GB" sz="2000" dirty="0">
                          <a:solidFill>
                            <a:srgbClr val="115076"/>
                          </a:solidFill>
                        </a:rPr>
                        <a:t> </a:t>
                      </a:r>
                      <a:r>
                        <a:rPr lang="en-GB" sz="2000" dirty="0" err="1">
                          <a:solidFill>
                            <a:srgbClr val="115076"/>
                          </a:solidFill>
                        </a:rPr>
                        <a:t>est</a:t>
                      </a:r>
                      <a:r>
                        <a:rPr lang="en-GB" sz="2000" dirty="0">
                          <a:solidFill>
                            <a:srgbClr val="115076"/>
                          </a:solidFill>
                        </a:rPr>
                        <a:t> </a:t>
                      </a:r>
                      <a:r>
                        <a:rPr lang="en-GB" sz="2000" dirty="0" err="1">
                          <a:solidFill>
                            <a:srgbClr val="115076"/>
                          </a:solidFill>
                        </a:rPr>
                        <a:t>rapide</a:t>
                      </a:r>
                      <a:r>
                        <a:rPr lang="en-GB" sz="2000" dirty="0">
                          <a:solidFill>
                            <a:srgbClr val="115076"/>
                          </a:solidFill>
                        </a:rPr>
                        <a:t>.</a:t>
                      </a:r>
                    </a:p>
                  </a:txBody>
                  <a:tcPr anchor="ctr"/>
                </a:tc>
                <a:tc hMerge="1">
                  <a:txBody>
                    <a:bodyPr/>
                    <a:lstStyle/>
                    <a:p>
                      <a:pPr algn="ctr"/>
                      <a:endParaRPr lang="en-GB" sz="2000" dirty="0">
                        <a:solidFill>
                          <a:srgbClr val="115076"/>
                        </a:solidFill>
                      </a:endParaRPr>
                    </a:p>
                  </a:txBody>
                  <a:tcPr anchor="ctr"/>
                </a:tc>
                <a:extLst>
                  <a:ext uri="{0D108BD9-81ED-4DB2-BD59-A6C34878D82A}">
                    <a16:rowId xmlns:a16="http://schemas.microsoft.com/office/drawing/2014/main" val="2189313960"/>
                  </a:ext>
                </a:extLst>
              </a:tr>
              <a:tr h="900000">
                <a:tc>
                  <a:txBody>
                    <a:bodyPr/>
                    <a:lstStyle/>
                    <a:p>
                      <a:pPr algn="ctr"/>
                      <a:r>
                        <a:rPr lang="en-GB" sz="2000" dirty="0">
                          <a:solidFill>
                            <a:srgbClr val="115076"/>
                          </a:solidFill>
                        </a:rPr>
                        <a:t>8.</a:t>
                      </a:r>
                      <a:endParaRPr lang="en-GB" sz="2000" b="1" dirty="0">
                        <a:solidFill>
                          <a:srgbClr val="115076"/>
                        </a:solidFill>
                      </a:endParaRPr>
                    </a:p>
                  </a:txBody>
                  <a:tcPr anchor="ctr"/>
                </a:tc>
                <a:tc gridSpan="2">
                  <a:txBody>
                    <a:bodyPr/>
                    <a:lstStyle/>
                    <a:p>
                      <a:pPr algn="l"/>
                      <a:r>
                        <a:rPr lang="en-GB" sz="2000" dirty="0" err="1">
                          <a:solidFill>
                            <a:srgbClr val="115076"/>
                          </a:solidFill>
                        </a:rPr>
                        <a:t>Tes</a:t>
                      </a:r>
                      <a:r>
                        <a:rPr lang="en-GB" sz="2000" dirty="0">
                          <a:solidFill>
                            <a:srgbClr val="115076"/>
                          </a:solidFill>
                        </a:rPr>
                        <a:t> </a:t>
                      </a:r>
                      <a:r>
                        <a:rPr lang="en-GB" sz="2000" dirty="0" err="1">
                          <a:solidFill>
                            <a:srgbClr val="115076"/>
                          </a:solidFill>
                        </a:rPr>
                        <a:t>vélos</a:t>
                      </a:r>
                      <a:r>
                        <a:rPr lang="en-GB" sz="2000" dirty="0">
                          <a:solidFill>
                            <a:srgbClr val="115076"/>
                          </a:solidFill>
                        </a:rPr>
                        <a:t> </a:t>
                      </a:r>
                      <a:r>
                        <a:rPr lang="en-GB" sz="2000" dirty="0" err="1">
                          <a:solidFill>
                            <a:srgbClr val="115076"/>
                          </a:solidFill>
                        </a:rPr>
                        <a:t>sont</a:t>
                      </a:r>
                      <a:r>
                        <a:rPr lang="en-GB" sz="2000" dirty="0">
                          <a:solidFill>
                            <a:srgbClr val="115076"/>
                          </a:solidFill>
                        </a:rPr>
                        <a:t> rouges.</a:t>
                      </a:r>
                    </a:p>
                  </a:txBody>
                  <a:tcPr anchor="ctr"/>
                </a:tc>
                <a:tc hMerge="1">
                  <a:txBody>
                    <a:bodyPr/>
                    <a:lstStyle/>
                    <a:p>
                      <a:pPr algn="ctr"/>
                      <a:endParaRPr lang="en-GB" sz="2000" dirty="0">
                        <a:solidFill>
                          <a:srgbClr val="115076"/>
                        </a:solidFill>
                      </a:endParaRPr>
                    </a:p>
                  </a:txBody>
                  <a:tcPr anchor="ctr"/>
                </a:tc>
                <a:extLst>
                  <a:ext uri="{0D108BD9-81ED-4DB2-BD59-A6C34878D82A}">
                    <a16:rowId xmlns:a16="http://schemas.microsoft.com/office/drawing/2014/main" val="2344197191"/>
                  </a:ext>
                </a:extLst>
              </a:tr>
            </a:tbl>
          </a:graphicData>
        </a:graphic>
      </p:graphicFrame>
      <p:sp>
        <p:nvSpPr>
          <p:cNvPr id="19" name="Rounded Rectangle 46">
            <a:extLst>
              <a:ext uri="{FF2B5EF4-FFF2-40B4-BE49-F238E27FC236}">
                <a16:creationId xmlns:a16="http://schemas.microsoft.com/office/drawing/2014/main" id="{BD52042E-2A45-40D8-AA75-03D2EF334371}"/>
              </a:ext>
            </a:extLst>
          </p:cNvPr>
          <p:cNvSpPr/>
          <p:nvPr/>
        </p:nvSpPr>
        <p:spPr>
          <a:xfrm>
            <a:off x="8763000" y="249869"/>
            <a:ext cx="3146920" cy="39845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2F64BD26-2890-4DA8-AEF5-ACDF7E11ADDB}"/>
              </a:ext>
            </a:extLst>
          </p:cNvPr>
          <p:cNvSpPr txBox="1"/>
          <p:nvPr/>
        </p:nvSpPr>
        <p:spPr>
          <a:xfrm>
            <a:off x="6321261" y="352161"/>
            <a:ext cx="2326278" cy="646331"/>
          </a:xfrm>
          <a:prstGeom prst="rect">
            <a:avLst/>
          </a:prstGeom>
          <a:noFill/>
        </p:spPr>
        <p:txBody>
          <a:bodyPr wrap="none" rtlCol="0">
            <a:spAutoFit/>
          </a:bodyPr>
          <a:lstStyle/>
          <a:p>
            <a:r>
              <a:rPr lang="en-GB" sz="3600" b="1" dirty="0" err="1">
                <a:solidFill>
                  <a:srgbClr val="EE6000"/>
                </a:solidFill>
              </a:rPr>
              <a:t>Réponses</a:t>
            </a:r>
            <a:endParaRPr lang="en-GB" sz="3600" b="1" dirty="0">
              <a:solidFill>
                <a:srgbClr val="EE6000"/>
              </a:solidFill>
            </a:endParaRPr>
          </a:p>
        </p:txBody>
      </p:sp>
    </p:spTree>
    <p:extLst>
      <p:ext uri="{BB962C8B-B14F-4D97-AF65-F5344CB8AC3E}">
        <p14:creationId xmlns:p14="http://schemas.microsoft.com/office/powerpoint/2010/main" val="6726881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comment ? (B)</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 les choses que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 à un(e)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comment ?</a:t>
            </a:r>
          </a:p>
        </p:txBody>
      </p:sp>
      <p:graphicFrame>
        <p:nvGraphicFramePr>
          <p:cNvPr id="9" name="Table 6">
            <a:extLst>
              <a:ext uri="{FF2B5EF4-FFF2-40B4-BE49-F238E27FC236}">
                <a16:creationId xmlns:a16="http://schemas.microsoft.com/office/drawing/2014/main" id="{C6022D80-384F-43B2-9FDF-DCC3FEC86E3C}"/>
              </a:ext>
            </a:extLst>
          </p:cNvPr>
          <p:cNvGraphicFramePr>
            <a:graphicFrameLocks noGrp="1"/>
          </p:cNvGraphicFramePr>
          <p:nvPr>
            <p:extLst>
              <p:ext uri="{D42A27DB-BD31-4B8C-83A1-F6EECF244321}">
                <p14:modId xmlns:p14="http://schemas.microsoft.com/office/powerpoint/2010/main" val="2441594953"/>
              </p:ext>
            </p:extLst>
          </p:nvPr>
        </p:nvGraphicFramePr>
        <p:xfrm>
          <a:off x="183793" y="1889673"/>
          <a:ext cx="5760000" cy="430104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520000">
                  <a:extLst>
                    <a:ext uri="{9D8B030D-6E8A-4147-A177-3AD203B41FA5}">
                      <a16:colId xmlns:a16="http://schemas.microsoft.com/office/drawing/2014/main" val="1600817978"/>
                    </a:ext>
                  </a:extLst>
                </a:gridCol>
                <a:gridCol w="2520000">
                  <a:extLst>
                    <a:ext uri="{9D8B030D-6E8A-4147-A177-3AD203B41FA5}">
                      <a16:colId xmlns:a16="http://schemas.microsoft.com/office/drawing/2014/main" val="4128092149"/>
                    </a:ext>
                  </a:extLst>
                </a:gridCol>
              </a:tblGrid>
              <a:tr h="370840">
                <a:tc>
                  <a:txBody>
                    <a:bodyPr/>
                    <a:lstStyle/>
                    <a:p>
                      <a:endParaRPr lang="en-GB" dirty="0"/>
                    </a:p>
                  </a:txBody>
                  <a:tcPr anchor="ctr">
                    <a:noFill/>
                  </a:tcPr>
                </a:tc>
                <a:tc>
                  <a:txBody>
                    <a:bodyPr/>
                    <a:lstStyle/>
                    <a:p>
                      <a:pPr algn="ctr"/>
                      <a:r>
                        <a:rPr lang="en-GB" sz="2000" dirty="0" err="1">
                          <a:solidFill>
                            <a:schemeClr val="bg1"/>
                          </a:solidFill>
                        </a:rPr>
                        <a:t>Mes</a:t>
                      </a:r>
                      <a:r>
                        <a:rPr lang="en-GB" sz="2000" dirty="0">
                          <a:solidFill>
                            <a:schemeClr val="bg1"/>
                          </a:solidFill>
                        </a:rPr>
                        <a:t> choses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Elles</a:t>
                      </a:r>
                      <a:r>
                        <a:rPr lang="en-GB" sz="2000" dirty="0"/>
                        <a:t> </a:t>
                      </a:r>
                      <a:r>
                        <a:rPr lang="en-GB" sz="2000" dirty="0" err="1"/>
                        <a:t>sont</a:t>
                      </a:r>
                      <a:r>
                        <a:rPr lang="en-GB" sz="2000" dirty="0"/>
                        <a:t> comment ?</a:t>
                      </a:r>
                      <a:endParaRPr lang="en-GB" sz="2000" b="1" dirty="0"/>
                    </a:p>
                  </a:txBody>
                  <a:tcPr anchor="ctr"/>
                </a:tc>
                <a:extLst>
                  <a:ext uri="{0D108BD9-81ED-4DB2-BD59-A6C34878D82A}">
                    <a16:rowId xmlns:a16="http://schemas.microsoft.com/office/drawing/2014/main" val="1153431983"/>
                  </a:ext>
                </a:extLst>
              </a:tr>
              <a:tr h="900000">
                <a:tc>
                  <a:txBody>
                    <a:bodyPr/>
                    <a:lstStyle/>
                    <a:p>
                      <a:pPr algn="ctr"/>
                      <a:r>
                        <a:rPr lang="en-GB" sz="2000" b="0" dirty="0">
                          <a:solidFill>
                            <a:srgbClr val="115076"/>
                          </a:solidFill>
                        </a:rPr>
                        <a:t>1.</a:t>
                      </a:r>
                    </a:p>
                  </a:txBody>
                  <a:tcPr anchor="ctr"/>
                </a:tc>
                <a:tc gridSpan="2">
                  <a:txBody>
                    <a:bodyPr/>
                    <a:lstStyle/>
                    <a:p>
                      <a:pPr algn="l"/>
                      <a:r>
                        <a:rPr lang="en-GB" sz="2000" dirty="0" err="1">
                          <a:solidFill>
                            <a:srgbClr val="115076"/>
                          </a:solidFill>
                        </a:rPr>
                        <a:t>Mes</a:t>
                      </a:r>
                      <a:r>
                        <a:rPr lang="en-GB" sz="2000" dirty="0">
                          <a:solidFill>
                            <a:srgbClr val="115076"/>
                          </a:solidFill>
                        </a:rPr>
                        <a:t> chemises </a:t>
                      </a:r>
                      <a:r>
                        <a:rPr lang="en-GB" sz="2000" dirty="0" err="1">
                          <a:solidFill>
                            <a:srgbClr val="115076"/>
                          </a:solidFill>
                        </a:rPr>
                        <a:t>sont</a:t>
                      </a:r>
                      <a:r>
                        <a:rPr lang="en-GB" sz="2000" dirty="0">
                          <a:solidFill>
                            <a:srgbClr val="115076"/>
                          </a:solidFill>
                        </a:rPr>
                        <a:t> jaunes.</a:t>
                      </a:r>
                    </a:p>
                  </a:txBody>
                  <a:tcPr anchor="ctr"/>
                </a:tc>
                <a:tc hMerge="1">
                  <a:txBody>
                    <a:bodyPr/>
                    <a:lstStyle/>
                    <a:p>
                      <a:pPr algn="ctr"/>
                      <a:endParaRPr lang="en-GB" sz="2000" dirty="0">
                        <a:solidFill>
                          <a:srgbClr val="115076"/>
                        </a:solidFill>
                      </a:endParaRPr>
                    </a:p>
                  </a:txBody>
                  <a:tcPr anchor="ctr"/>
                </a:tc>
                <a:extLst>
                  <a:ext uri="{0D108BD9-81ED-4DB2-BD59-A6C34878D82A}">
                    <a16:rowId xmlns:a16="http://schemas.microsoft.com/office/drawing/2014/main" val="1171492714"/>
                  </a:ext>
                </a:extLst>
              </a:tr>
              <a:tr h="900000">
                <a:tc>
                  <a:txBody>
                    <a:bodyPr/>
                    <a:lstStyle/>
                    <a:p>
                      <a:pPr algn="ctr"/>
                      <a:r>
                        <a:rPr lang="en-GB" sz="2000" b="0" dirty="0">
                          <a:solidFill>
                            <a:srgbClr val="115076"/>
                          </a:solidFill>
                        </a:rPr>
                        <a:t>2.</a:t>
                      </a:r>
                    </a:p>
                  </a:txBody>
                  <a:tcPr anchor="ct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Mon </a:t>
                      </a:r>
                      <a:r>
                        <a:rPr lang="en-GB" sz="2000" dirty="0" err="1">
                          <a:solidFill>
                            <a:srgbClr val="115076"/>
                          </a:solidFill>
                        </a:rPr>
                        <a:t>cadeau</a:t>
                      </a:r>
                      <a:r>
                        <a:rPr lang="en-GB" sz="2000" dirty="0">
                          <a:solidFill>
                            <a:srgbClr val="115076"/>
                          </a:solidFill>
                        </a:rPr>
                        <a:t> </a:t>
                      </a:r>
                      <a:r>
                        <a:rPr lang="en-GB" sz="2000" dirty="0" err="1">
                          <a:solidFill>
                            <a:srgbClr val="115076"/>
                          </a:solidFill>
                        </a:rPr>
                        <a:t>est</a:t>
                      </a:r>
                      <a:r>
                        <a:rPr lang="en-GB" sz="2000" dirty="0">
                          <a:solidFill>
                            <a:srgbClr val="115076"/>
                          </a:solidFill>
                        </a:rPr>
                        <a:t> </a:t>
                      </a:r>
                      <a:r>
                        <a:rPr lang="en-GB" sz="2000" dirty="0" err="1">
                          <a:solidFill>
                            <a:srgbClr val="115076"/>
                          </a:solidFill>
                        </a:rPr>
                        <a:t>drôle</a:t>
                      </a:r>
                      <a:r>
                        <a:rPr lang="en-GB" sz="2000" dirty="0">
                          <a:solidFill>
                            <a:srgbClr val="115076"/>
                          </a:solidFill>
                        </a:rPr>
                        <a:t>.</a:t>
                      </a:r>
                    </a:p>
                  </a:txBody>
                  <a:tcPr anchor="ctr"/>
                </a:tc>
                <a:tc hMerge="1">
                  <a:txBody>
                    <a:bodyPr/>
                    <a:lstStyle/>
                    <a:p>
                      <a:pPr algn="ctr"/>
                      <a:endParaRPr lang="en-GB" sz="2000" dirty="0">
                        <a:solidFill>
                          <a:srgbClr val="115076"/>
                        </a:solidFill>
                      </a:endParaRPr>
                    </a:p>
                  </a:txBody>
                  <a:tcPr anchor="ctr"/>
                </a:tc>
                <a:extLst>
                  <a:ext uri="{0D108BD9-81ED-4DB2-BD59-A6C34878D82A}">
                    <a16:rowId xmlns:a16="http://schemas.microsoft.com/office/drawing/2014/main" val="1961458278"/>
                  </a:ext>
                </a:extLst>
              </a:tr>
              <a:tr h="900000">
                <a:tc>
                  <a:txBody>
                    <a:bodyPr/>
                    <a:lstStyle/>
                    <a:p>
                      <a:pPr algn="ctr"/>
                      <a:r>
                        <a:rPr lang="en-GB" sz="2000" b="0" dirty="0">
                          <a:solidFill>
                            <a:srgbClr val="115076"/>
                          </a:solidFill>
                        </a:rPr>
                        <a:t>3.</a:t>
                      </a:r>
                    </a:p>
                  </a:txBody>
                  <a:tcPr anchor="ct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Mon </a:t>
                      </a:r>
                      <a:r>
                        <a:rPr lang="en-GB" sz="2000" dirty="0" err="1">
                          <a:solidFill>
                            <a:srgbClr val="115076"/>
                          </a:solidFill>
                        </a:rPr>
                        <a:t>ordinateur</a:t>
                      </a:r>
                      <a:r>
                        <a:rPr lang="en-GB" sz="2000" dirty="0">
                          <a:solidFill>
                            <a:srgbClr val="115076"/>
                          </a:solidFill>
                        </a:rPr>
                        <a:t> </a:t>
                      </a:r>
                      <a:r>
                        <a:rPr lang="en-GB" sz="2000" dirty="0" err="1">
                          <a:solidFill>
                            <a:srgbClr val="115076"/>
                          </a:solidFill>
                        </a:rPr>
                        <a:t>est</a:t>
                      </a:r>
                      <a:r>
                        <a:rPr lang="en-GB" sz="2000" dirty="0">
                          <a:solidFill>
                            <a:srgbClr val="115076"/>
                          </a:solidFill>
                        </a:rPr>
                        <a:t> </a:t>
                      </a:r>
                      <a:r>
                        <a:rPr lang="en-GB" sz="2000" dirty="0" err="1">
                          <a:solidFill>
                            <a:srgbClr val="115076"/>
                          </a:solidFill>
                        </a:rPr>
                        <a:t>rapide</a:t>
                      </a:r>
                      <a:r>
                        <a:rPr lang="en-GB" sz="2000" dirty="0">
                          <a:solidFill>
                            <a:srgbClr val="115076"/>
                          </a:solidFill>
                        </a:rPr>
                        <a:t>.</a:t>
                      </a:r>
                    </a:p>
                  </a:txBody>
                  <a:tcPr anchor="ctr"/>
                </a:tc>
                <a:tc hMerge="1">
                  <a:txBody>
                    <a:bodyPr/>
                    <a:lstStyle/>
                    <a:p>
                      <a:pPr algn="ctr"/>
                      <a:endParaRPr lang="en-GB" sz="2000" dirty="0">
                        <a:solidFill>
                          <a:srgbClr val="115076"/>
                        </a:solidFill>
                      </a:endParaRPr>
                    </a:p>
                  </a:txBody>
                  <a:tcPr anchor="ctr"/>
                </a:tc>
                <a:extLst>
                  <a:ext uri="{0D108BD9-81ED-4DB2-BD59-A6C34878D82A}">
                    <a16:rowId xmlns:a16="http://schemas.microsoft.com/office/drawing/2014/main" val="2189313960"/>
                  </a:ext>
                </a:extLst>
              </a:tr>
              <a:tr h="900000">
                <a:tc>
                  <a:txBody>
                    <a:bodyPr/>
                    <a:lstStyle/>
                    <a:p>
                      <a:pPr algn="ctr"/>
                      <a:r>
                        <a:rPr lang="en-GB" sz="2000" b="0" dirty="0">
                          <a:solidFill>
                            <a:srgbClr val="115076"/>
                          </a:solidFill>
                        </a:rPr>
                        <a:t>4.</a:t>
                      </a:r>
                    </a:p>
                  </a:txBody>
                  <a:tcPr anchor="ctr"/>
                </a:tc>
                <a:tc gridSpan="2">
                  <a:txBody>
                    <a:bodyPr/>
                    <a:lstStyle/>
                    <a:p>
                      <a:pPr algn="l"/>
                      <a:r>
                        <a:rPr lang="en-GB" sz="2000" dirty="0" err="1">
                          <a:solidFill>
                            <a:srgbClr val="115076"/>
                          </a:solidFill>
                        </a:rPr>
                        <a:t>Mes</a:t>
                      </a:r>
                      <a:r>
                        <a:rPr lang="en-GB" sz="2000" dirty="0">
                          <a:solidFill>
                            <a:srgbClr val="115076"/>
                          </a:solidFill>
                        </a:rPr>
                        <a:t> </a:t>
                      </a:r>
                      <a:r>
                        <a:rPr lang="en-GB" sz="2000" dirty="0" err="1">
                          <a:solidFill>
                            <a:srgbClr val="115076"/>
                          </a:solidFill>
                        </a:rPr>
                        <a:t>vélos</a:t>
                      </a:r>
                      <a:r>
                        <a:rPr lang="en-GB" sz="2000" dirty="0">
                          <a:solidFill>
                            <a:srgbClr val="115076"/>
                          </a:solidFill>
                        </a:rPr>
                        <a:t> </a:t>
                      </a:r>
                      <a:r>
                        <a:rPr lang="en-GB" sz="2000" dirty="0" err="1">
                          <a:solidFill>
                            <a:srgbClr val="115076"/>
                          </a:solidFill>
                        </a:rPr>
                        <a:t>sont</a:t>
                      </a:r>
                      <a:r>
                        <a:rPr lang="en-GB" sz="2000" dirty="0">
                          <a:solidFill>
                            <a:srgbClr val="115076"/>
                          </a:solidFill>
                        </a:rPr>
                        <a:t> rouges.</a:t>
                      </a:r>
                    </a:p>
                  </a:txBody>
                  <a:tcPr anchor="ctr"/>
                </a:tc>
                <a:tc hMerge="1">
                  <a:txBody>
                    <a:bodyPr/>
                    <a:lstStyle/>
                    <a:p>
                      <a:pPr algn="ctr"/>
                      <a:endParaRPr lang="en-GB" sz="2000" dirty="0">
                        <a:solidFill>
                          <a:srgbClr val="115076"/>
                        </a:solidFill>
                      </a:endParaRPr>
                    </a:p>
                  </a:txBody>
                  <a:tcPr anchor="ctr"/>
                </a:tc>
                <a:extLst>
                  <a:ext uri="{0D108BD9-81ED-4DB2-BD59-A6C34878D82A}">
                    <a16:rowId xmlns:a16="http://schemas.microsoft.com/office/drawing/2014/main" val="2344197191"/>
                  </a:ext>
                </a:extLst>
              </a:tr>
            </a:tbl>
          </a:graphicData>
        </a:graphic>
      </p:graphicFrame>
      <p:graphicFrame>
        <p:nvGraphicFramePr>
          <p:cNvPr id="10" name="Table 6">
            <a:extLst>
              <a:ext uri="{FF2B5EF4-FFF2-40B4-BE49-F238E27FC236}">
                <a16:creationId xmlns:a16="http://schemas.microsoft.com/office/drawing/2014/main" id="{53D2A083-6681-4A54-A765-651E63D95AAA}"/>
              </a:ext>
            </a:extLst>
          </p:cNvPr>
          <p:cNvGraphicFramePr>
            <a:graphicFrameLocks noGrp="1"/>
          </p:cNvGraphicFramePr>
          <p:nvPr>
            <p:extLst>
              <p:ext uri="{D42A27DB-BD31-4B8C-83A1-F6EECF244321}">
                <p14:modId xmlns:p14="http://schemas.microsoft.com/office/powerpoint/2010/main" val="807934450"/>
              </p:ext>
            </p:extLst>
          </p:nvPr>
        </p:nvGraphicFramePr>
        <p:xfrm>
          <a:off x="6248207" y="1889673"/>
          <a:ext cx="5760000" cy="430104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520000">
                  <a:extLst>
                    <a:ext uri="{9D8B030D-6E8A-4147-A177-3AD203B41FA5}">
                      <a16:colId xmlns:a16="http://schemas.microsoft.com/office/drawing/2014/main" val="1600817978"/>
                    </a:ext>
                  </a:extLst>
                </a:gridCol>
                <a:gridCol w="2520000">
                  <a:extLst>
                    <a:ext uri="{9D8B030D-6E8A-4147-A177-3AD203B41FA5}">
                      <a16:colId xmlns:a16="http://schemas.microsoft.com/office/drawing/2014/main" val="4128092149"/>
                    </a:ext>
                  </a:extLst>
                </a:gridCol>
              </a:tblGrid>
              <a:tr h="370840">
                <a:tc>
                  <a:txBody>
                    <a:bodyPr/>
                    <a:lstStyle/>
                    <a:p>
                      <a:endParaRPr lang="en-GB" dirty="0"/>
                    </a:p>
                  </a:txBody>
                  <a:tcPr anchor="ctr">
                    <a:noFill/>
                  </a:tcPr>
                </a:tc>
                <a:tc>
                  <a:txBody>
                    <a:bodyPr/>
                    <a:lstStyle/>
                    <a:p>
                      <a:pPr algn="ctr"/>
                      <a:r>
                        <a:rPr lang="en-GB" sz="2000" dirty="0" err="1">
                          <a:solidFill>
                            <a:schemeClr val="bg1"/>
                          </a:solidFill>
                        </a:rPr>
                        <a:t>Tes</a:t>
                      </a:r>
                      <a:r>
                        <a:rPr lang="en-GB" sz="2000" dirty="0">
                          <a:solidFill>
                            <a:schemeClr val="bg1"/>
                          </a:solidFill>
                        </a:rPr>
                        <a:t> choses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Elles</a:t>
                      </a:r>
                      <a:r>
                        <a:rPr lang="en-GB" sz="2000" dirty="0"/>
                        <a:t> </a:t>
                      </a:r>
                      <a:r>
                        <a:rPr lang="en-GB" sz="2000" dirty="0" err="1"/>
                        <a:t>sont</a:t>
                      </a:r>
                      <a:r>
                        <a:rPr lang="en-GB" sz="2000" dirty="0"/>
                        <a:t> comment ?</a:t>
                      </a:r>
                      <a:endParaRPr lang="en-GB" sz="2000" b="1" dirty="0"/>
                    </a:p>
                  </a:txBody>
                  <a:tcPr anchor="ctr"/>
                </a:tc>
                <a:extLst>
                  <a:ext uri="{0D108BD9-81ED-4DB2-BD59-A6C34878D82A}">
                    <a16:rowId xmlns:a16="http://schemas.microsoft.com/office/drawing/2014/main" val="1153431983"/>
                  </a:ext>
                </a:extLst>
              </a:tr>
              <a:tr h="900000">
                <a:tc>
                  <a:txBody>
                    <a:bodyPr/>
                    <a:lstStyle/>
                    <a:p>
                      <a:pPr algn="ctr"/>
                      <a:r>
                        <a:rPr lang="en-GB" sz="2000" b="0" dirty="0">
                          <a:solidFill>
                            <a:srgbClr val="115076"/>
                          </a:solidFill>
                        </a:rPr>
                        <a:t>5.</a:t>
                      </a:r>
                    </a:p>
                  </a:txBody>
                  <a:tcPr anchor="ctr"/>
                </a:tc>
                <a:tc gridSpan="2">
                  <a:txBody>
                    <a:bodyPr/>
                    <a:lstStyle/>
                    <a:p>
                      <a:r>
                        <a:rPr lang="en-GB" sz="2000" dirty="0">
                          <a:solidFill>
                            <a:srgbClr val="115076"/>
                          </a:solidFill>
                        </a:rPr>
                        <a:t>Ta </a:t>
                      </a:r>
                      <a:r>
                        <a:rPr lang="en-GB" sz="2000" dirty="0" err="1">
                          <a:solidFill>
                            <a:srgbClr val="115076"/>
                          </a:solidFill>
                        </a:rPr>
                        <a:t>télé</a:t>
                      </a:r>
                      <a:r>
                        <a:rPr lang="en-GB" sz="2000" dirty="0">
                          <a:solidFill>
                            <a:srgbClr val="115076"/>
                          </a:solidFill>
                        </a:rPr>
                        <a:t> </a:t>
                      </a:r>
                      <a:r>
                        <a:rPr lang="en-GB" sz="2000" dirty="0" err="1">
                          <a:solidFill>
                            <a:srgbClr val="115076"/>
                          </a:solidFill>
                        </a:rPr>
                        <a:t>est</a:t>
                      </a:r>
                      <a:r>
                        <a:rPr lang="en-GB" sz="2000" dirty="0">
                          <a:solidFill>
                            <a:srgbClr val="115076"/>
                          </a:solidFill>
                        </a:rPr>
                        <a:t> </a:t>
                      </a:r>
                      <a:r>
                        <a:rPr lang="en-GB" sz="2000" dirty="0" err="1">
                          <a:solidFill>
                            <a:srgbClr val="115076"/>
                          </a:solidFill>
                        </a:rPr>
                        <a:t>sympa</a:t>
                      </a:r>
                      <a:r>
                        <a:rPr lang="en-GB" sz="2000" dirty="0">
                          <a:solidFill>
                            <a:srgbClr val="115076"/>
                          </a:solidFill>
                        </a:rPr>
                        <a:t>.</a:t>
                      </a:r>
                    </a:p>
                  </a:txBody>
                  <a:tcPr anchor="ctr"/>
                </a:tc>
                <a:tc hMerge="1">
                  <a:txBody>
                    <a:bodyPr/>
                    <a:lstStyle/>
                    <a:p>
                      <a:endParaRPr lang="en-GB" sz="2000" dirty="0">
                        <a:solidFill>
                          <a:srgbClr val="115076"/>
                        </a:solidFill>
                      </a:endParaRPr>
                    </a:p>
                  </a:txBody>
                  <a:tcPr anchor="ctr"/>
                </a:tc>
                <a:extLst>
                  <a:ext uri="{0D108BD9-81ED-4DB2-BD59-A6C34878D82A}">
                    <a16:rowId xmlns:a16="http://schemas.microsoft.com/office/drawing/2014/main" val="1171492714"/>
                  </a:ext>
                </a:extLst>
              </a:tr>
              <a:tr h="900000">
                <a:tc>
                  <a:txBody>
                    <a:bodyPr/>
                    <a:lstStyle/>
                    <a:p>
                      <a:pPr algn="ctr"/>
                      <a:r>
                        <a:rPr lang="en-GB" sz="2000" b="0" dirty="0">
                          <a:solidFill>
                            <a:srgbClr val="115076"/>
                          </a:solidFill>
                        </a:rPr>
                        <a:t>6.</a:t>
                      </a:r>
                    </a:p>
                  </a:txBody>
                  <a:tcPr anchor="ct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Tes</a:t>
                      </a:r>
                      <a:r>
                        <a:rPr lang="en-GB" sz="2000" dirty="0">
                          <a:solidFill>
                            <a:srgbClr val="115076"/>
                          </a:solidFill>
                        </a:rPr>
                        <a:t> </a:t>
                      </a:r>
                      <a:r>
                        <a:rPr lang="en-GB" sz="2000" dirty="0" err="1">
                          <a:solidFill>
                            <a:srgbClr val="115076"/>
                          </a:solidFill>
                        </a:rPr>
                        <a:t>voitures</a:t>
                      </a:r>
                      <a:r>
                        <a:rPr lang="en-GB" sz="2000" dirty="0">
                          <a:solidFill>
                            <a:srgbClr val="115076"/>
                          </a:solidFill>
                        </a:rPr>
                        <a:t> </a:t>
                      </a:r>
                      <a:r>
                        <a:rPr lang="en-GB" sz="2000" dirty="0" err="1">
                          <a:solidFill>
                            <a:srgbClr val="115076"/>
                          </a:solidFill>
                        </a:rPr>
                        <a:t>sont</a:t>
                      </a:r>
                      <a:r>
                        <a:rPr lang="en-GB" sz="2000" dirty="0">
                          <a:solidFill>
                            <a:srgbClr val="115076"/>
                          </a:solidFill>
                        </a:rPr>
                        <a:t> </a:t>
                      </a:r>
                      <a:r>
                        <a:rPr lang="en-GB" sz="2000" dirty="0" err="1">
                          <a:solidFill>
                            <a:srgbClr val="115076"/>
                          </a:solidFill>
                        </a:rPr>
                        <a:t>modernes</a:t>
                      </a:r>
                      <a:r>
                        <a:rPr lang="en-GB" sz="2000" dirty="0">
                          <a:solidFill>
                            <a:srgbClr val="115076"/>
                          </a:solidFill>
                        </a:rPr>
                        <a:t>.</a:t>
                      </a:r>
                    </a:p>
                  </a:txBody>
                  <a:tcPr anchor="ctr"/>
                </a:tc>
                <a:tc hMerge="1">
                  <a:txBody>
                    <a:bodyPr/>
                    <a:lstStyle/>
                    <a:p>
                      <a:endParaRPr lang="en-GB" sz="2000" dirty="0">
                        <a:solidFill>
                          <a:srgbClr val="115076"/>
                        </a:solidFill>
                      </a:endParaRPr>
                    </a:p>
                  </a:txBody>
                  <a:tcPr anchor="ctr"/>
                </a:tc>
                <a:extLst>
                  <a:ext uri="{0D108BD9-81ED-4DB2-BD59-A6C34878D82A}">
                    <a16:rowId xmlns:a16="http://schemas.microsoft.com/office/drawing/2014/main" val="1961458278"/>
                  </a:ext>
                </a:extLst>
              </a:tr>
              <a:tr h="900000">
                <a:tc>
                  <a:txBody>
                    <a:bodyPr/>
                    <a:lstStyle/>
                    <a:p>
                      <a:pPr algn="ctr"/>
                      <a:r>
                        <a:rPr lang="en-GB" sz="2000" b="0" dirty="0">
                          <a:solidFill>
                            <a:srgbClr val="115076"/>
                          </a:solidFill>
                        </a:rPr>
                        <a:t>7.</a:t>
                      </a:r>
                    </a:p>
                  </a:txBody>
                  <a:tcPr anchor="ct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Ton </a:t>
                      </a:r>
                      <a:r>
                        <a:rPr lang="en-GB" sz="2000" dirty="0" err="1">
                          <a:solidFill>
                            <a:srgbClr val="115076"/>
                          </a:solidFill>
                        </a:rPr>
                        <a:t>chien</a:t>
                      </a:r>
                      <a:r>
                        <a:rPr lang="en-GB" sz="2000" dirty="0">
                          <a:solidFill>
                            <a:srgbClr val="115076"/>
                          </a:solidFill>
                        </a:rPr>
                        <a:t> </a:t>
                      </a:r>
                      <a:r>
                        <a:rPr lang="en-GB" sz="2000" dirty="0" err="1">
                          <a:solidFill>
                            <a:srgbClr val="115076"/>
                          </a:solidFill>
                        </a:rPr>
                        <a:t>est</a:t>
                      </a:r>
                      <a:r>
                        <a:rPr lang="en-GB" sz="2000" dirty="0">
                          <a:solidFill>
                            <a:srgbClr val="115076"/>
                          </a:solidFill>
                        </a:rPr>
                        <a:t> </a:t>
                      </a:r>
                      <a:r>
                        <a:rPr lang="en-GB" sz="2000" dirty="0" err="1">
                          <a:solidFill>
                            <a:srgbClr val="115076"/>
                          </a:solidFill>
                        </a:rPr>
                        <a:t>malade</a:t>
                      </a:r>
                      <a:r>
                        <a:rPr lang="en-GB" sz="2000" dirty="0">
                          <a:solidFill>
                            <a:srgbClr val="115076"/>
                          </a:solidFill>
                        </a:rPr>
                        <a:t>.</a:t>
                      </a:r>
                    </a:p>
                  </a:txBody>
                  <a:tcPr anchor="ctr"/>
                </a:tc>
                <a:tc hMerge="1">
                  <a:txBody>
                    <a:bodyPr/>
                    <a:lstStyle/>
                    <a:p>
                      <a:endParaRPr lang="en-GB" sz="2000" dirty="0">
                        <a:solidFill>
                          <a:srgbClr val="115076"/>
                        </a:solidFill>
                      </a:endParaRPr>
                    </a:p>
                  </a:txBody>
                  <a:tcPr anchor="ctr"/>
                </a:tc>
                <a:extLst>
                  <a:ext uri="{0D108BD9-81ED-4DB2-BD59-A6C34878D82A}">
                    <a16:rowId xmlns:a16="http://schemas.microsoft.com/office/drawing/2014/main" val="2189313960"/>
                  </a:ext>
                </a:extLst>
              </a:tr>
              <a:tr h="900000">
                <a:tc>
                  <a:txBody>
                    <a:bodyPr/>
                    <a:lstStyle/>
                    <a:p>
                      <a:pPr algn="ctr"/>
                      <a:r>
                        <a:rPr lang="en-GB" sz="2000" b="0" dirty="0">
                          <a:solidFill>
                            <a:srgbClr val="115076"/>
                          </a:solidFill>
                        </a:rPr>
                        <a:t>8.</a:t>
                      </a:r>
                    </a:p>
                  </a:txBody>
                  <a:tcPr anchor="ctr"/>
                </a:tc>
                <a:tc gridSpan="2">
                  <a:txBody>
                    <a:bodyPr/>
                    <a:lstStyle/>
                    <a:p>
                      <a:r>
                        <a:rPr lang="en-GB" sz="2000" dirty="0" err="1">
                          <a:solidFill>
                            <a:srgbClr val="115076"/>
                          </a:solidFill>
                        </a:rPr>
                        <a:t>Tes</a:t>
                      </a:r>
                      <a:r>
                        <a:rPr lang="en-GB" sz="2000" dirty="0">
                          <a:solidFill>
                            <a:srgbClr val="115076"/>
                          </a:solidFill>
                        </a:rPr>
                        <a:t> livres </a:t>
                      </a:r>
                      <a:r>
                        <a:rPr lang="en-GB" sz="2000" dirty="0" err="1">
                          <a:solidFill>
                            <a:srgbClr val="115076"/>
                          </a:solidFill>
                        </a:rPr>
                        <a:t>sont</a:t>
                      </a:r>
                      <a:r>
                        <a:rPr lang="en-GB" sz="2000" dirty="0">
                          <a:solidFill>
                            <a:srgbClr val="115076"/>
                          </a:solidFill>
                        </a:rPr>
                        <a:t> tristes.</a:t>
                      </a:r>
                    </a:p>
                  </a:txBody>
                  <a:tcPr anchor="ctr"/>
                </a:tc>
                <a:tc hMerge="1">
                  <a:txBody>
                    <a:bodyPr/>
                    <a:lstStyle/>
                    <a:p>
                      <a:endParaRPr lang="en-GB" sz="2000" dirty="0">
                        <a:solidFill>
                          <a:srgbClr val="115076"/>
                        </a:solidFill>
                      </a:endParaRPr>
                    </a:p>
                  </a:txBody>
                  <a:tcPr anchor="ctr"/>
                </a:tc>
                <a:extLst>
                  <a:ext uri="{0D108BD9-81ED-4DB2-BD59-A6C34878D82A}">
                    <a16:rowId xmlns:a16="http://schemas.microsoft.com/office/drawing/2014/main" val="2344197191"/>
                  </a:ext>
                </a:extLst>
              </a:tr>
            </a:tbl>
          </a:graphicData>
        </a:graphic>
      </p:graphicFrame>
      <p:sp>
        <p:nvSpPr>
          <p:cNvPr id="22" name="Rounded Rectangle 46">
            <a:extLst>
              <a:ext uri="{FF2B5EF4-FFF2-40B4-BE49-F238E27FC236}">
                <a16:creationId xmlns:a16="http://schemas.microsoft.com/office/drawing/2014/main" id="{2D03091D-486E-4C97-B09E-E14BB186C051}"/>
              </a:ext>
            </a:extLst>
          </p:cNvPr>
          <p:cNvSpPr/>
          <p:nvPr/>
        </p:nvSpPr>
        <p:spPr>
          <a:xfrm>
            <a:off x="8763000" y="249869"/>
            <a:ext cx="3146920" cy="39845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EE4AF6C2-5163-4F2D-81C5-8969DEBA31C8}"/>
              </a:ext>
            </a:extLst>
          </p:cNvPr>
          <p:cNvSpPr txBox="1"/>
          <p:nvPr/>
        </p:nvSpPr>
        <p:spPr>
          <a:xfrm>
            <a:off x="6321261" y="352161"/>
            <a:ext cx="2326278" cy="646331"/>
          </a:xfrm>
          <a:prstGeom prst="rect">
            <a:avLst/>
          </a:prstGeom>
          <a:noFill/>
        </p:spPr>
        <p:txBody>
          <a:bodyPr wrap="none" rtlCol="0">
            <a:spAutoFit/>
          </a:bodyPr>
          <a:lstStyle/>
          <a:p>
            <a:r>
              <a:rPr lang="en-GB" sz="3600" b="1" dirty="0" err="1">
                <a:solidFill>
                  <a:srgbClr val="EE6000"/>
                </a:solidFill>
              </a:rPr>
              <a:t>Réponses</a:t>
            </a:r>
            <a:endParaRPr lang="en-GB" sz="3600" b="1" dirty="0">
              <a:solidFill>
                <a:srgbClr val="EE6000"/>
              </a:solidFill>
            </a:endParaRPr>
          </a:p>
        </p:txBody>
      </p:sp>
    </p:spTree>
    <p:extLst>
      <p:ext uri="{BB962C8B-B14F-4D97-AF65-F5344CB8AC3E}">
        <p14:creationId xmlns:p14="http://schemas.microsoft.com/office/powerpoint/2010/main" val="35518282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rId3"/>
              </a:rPr>
              <a:t>Indefinite articles: Gender (Article agreement)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rId3"/>
              </a:rPr>
              <a:t>Definite articles: Gender (Article agreement)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rId3"/>
              </a:rPr>
              <a:t>Possessive adjectives: 1st person gender (Possessive adjective agreement)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rId3"/>
              </a:rPr>
              <a:t>Possessive adjectives: Number (Possessive adjective agreement)</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Term 1.1, Week 2)</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7" name="TextBox 12">
            <a:extLst>
              <a:ext uri="{FF2B5EF4-FFF2-40B4-BE49-F238E27FC236}">
                <a16:creationId xmlns:a16="http://schemas.microsoft.com/office/drawing/2014/main" id="{1ECF4764-B4FC-4F58-9A6C-742B9E38A0D8}"/>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6"/>
              </a:rPr>
              <a:t>Audio file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TextBox 6">
            <a:extLst>
              <a:ext uri="{FF2B5EF4-FFF2-40B4-BE49-F238E27FC236}">
                <a16:creationId xmlns:a16="http://schemas.microsoft.com/office/drawing/2014/main" id="{40EA89ED-648B-4EEA-8982-DD6C761E493C}"/>
              </a:ext>
            </a:extLst>
          </p:cNvPr>
          <p:cNvSpPr txBox="1"/>
          <p:nvPr/>
        </p:nvSpPr>
        <p:spPr>
          <a:xfrm>
            <a:off x="175149" y="2817339"/>
            <a:ext cx="30753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Audio file QR code:</a:t>
            </a: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7"/>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9">
            <a:extLst>
              <a:ext uri="{FF2B5EF4-FFF2-40B4-BE49-F238E27FC236}">
                <a16:creationId xmlns:a16="http://schemas.microsoft.com/office/drawing/2014/main" id="{99D3DB3D-063A-44FB-9C93-A65627A6E32C}"/>
              </a:ext>
            </a:extLst>
          </p:cNvPr>
          <p:cNvSpPr txBox="1"/>
          <p:nvPr/>
        </p:nvSpPr>
        <p:spPr>
          <a:xfrm>
            <a:off x="175149" y="4503068"/>
            <a:ext cx="1033840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8"/>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8"/>
              </a:rPr>
            </a:b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3" name="Picture 12">
            <a:extLst>
              <a:ext uri="{FF2B5EF4-FFF2-40B4-BE49-F238E27FC236}">
                <a16:creationId xmlns:a16="http://schemas.microsoft.com/office/drawing/2014/main" id="{4080FD47-690D-4AB4-890C-D9A7E3A73AE0}"/>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3250524" y="2608602"/>
            <a:ext cx="1077578" cy="1177818"/>
          </a:xfrm>
          <a:prstGeom prst="rect">
            <a:avLst/>
          </a:prstGeom>
        </p:spPr>
      </p:pic>
      <p:sp>
        <p:nvSpPr>
          <p:cNvPr id="2" name="Rectangle 1">
            <a:extLst>
              <a:ext uri="{FF2B5EF4-FFF2-40B4-BE49-F238E27FC236}">
                <a16:creationId xmlns:a16="http://schemas.microsoft.com/office/drawing/2014/main" id="{274FE8D6-3799-44F2-AE0D-0A8BC3B2CDDD}"/>
              </a:ext>
            </a:extLst>
          </p:cNvPr>
          <p:cNvSpPr/>
          <p:nvPr/>
        </p:nvSpPr>
        <p:spPr>
          <a:xfrm>
            <a:off x="175149" y="5418637"/>
            <a:ext cx="920948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10"/>
              </a:rPr>
              <a:t>Y7 Term 3.2 Week 5</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11"/>
              </a:rPr>
              <a:t>Y7 Term 3.1 Week 4</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11"/>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79179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vacances</a:t>
            </a:r>
            <a:r>
              <a:rPr lang="en-GB" sz="3600" b="1" dirty="0">
                <a:solidFill>
                  <a:schemeClr val="bg1"/>
                </a:solidFill>
              </a:rPr>
              <a:t> à Nice</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Speech Bubble: Rectangle with Corners Rounded 13">
            <a:extLst>
              <a:ext uri="{FF2B5EF4-FFF2-40B4-BE49-F238E27FC236}">
                <a16:creationId xmlns:a16="http://schemas.microsoft.com/office/drawing/2014/main" id="{A57A45E6-E510-4A32-8377-A9FD63D2C0DB}"/>
              </a:ext>
            </a:extLst>
          </p:cNvPr>
          <p:cNvSpPr/>
          <p:nvPr/>
        </p:nvSpPr>
        <p:spPr>
          <a:xfrm>
            <a:off x="1980000" y="2021681"/>
            <a:ext cx="3960000" cy="1800000"/>
          </a:xfrm>
          <a:prstGeom prst="wedgeRoundRectCallout">
            <a:avLst>
              <a:gd name="adj1" fmla="val -54587"/>
              <a:gd name="adj2" fmla="val -20183"/>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dirty="0">
                <a:solidFill>
                  <a:srgbClr val="115076"/>
                </a:solidFill>
              </a:rPr>
              <a:t>	</a:t>
            </a:r>
          </a:p>
          <a:p>
            <a:endParaRPr lang="en-GB" sz="2400" dirty="0">
              <a:solidFill>
                <a:srgbClr val="115076"/>
              </a:solidFill>
            </a:endParaRPr>
          </a:p>
          <a:p>
            <a:pPr algn="ctr"/>
            <a:endParaRPr lang="en-GB" sz="2400" dirty="0">
              <a:solidFill>
                <a:srgbClr val="115076"/>
              </a:solidFill>
            </a:endParaRPr>
          </a:p>
          <a:p>
            <a:pPr algn="ctr"/>
            <a:r>
              <a:rPr lang="en-GB" sz="2400" dirty="0" err="1">
                <a:solidFill>
                  <a:srgbClr val="115076"/>
                </a:solidFill>
              </a:rPr>
              <a:t>gl</a:t>
            </a:r>
            <a:r>
              <a:rPr lang="en-GB" sz="2400" b="1" dirty="0" err="1">
                <a:solidFill>
                  <a:srgbClr val="EE6000"/>
                </a:solidFill>
              </a:rPr>
              <a:t>a</a:t>
            </a:r>
            <a:r>
              <a:rPr lang="en-GB" sz="2400" dirty="0" err="1">
                <a:solidFill>
                  <a:srgbClr val="115076"/>
                </a:solidFill>
              </a:rPr>
              <a:t>ces</a:t>
            </a:r>
            <a:endParaRPr lang="en-GB" sz="2400" dirty="0">
              <a:solidFill>
                <a:srgbClr val="115076"/>
              </a:solidFill>
            </a:endParaRPr>
          </a:p>
        </p:txBody>
      </p:sp>
      <p:sp>
        <p:nvSpPr>
          <p:cNvPr id="16" name="Speech Bubble: Rectangle with Corners Rounded 15">
            <a:extLst>
              <a:ext uri="{FF2B5EF4-FFF2-40B4-BE49-F238E27FC236}">
                <a16:creationId xmlns:a16="http://schemas.microsoft.com/office/drawing/2014/main" id="{2E641CE8-7661-4B91-9D44-F82EF94E0F10}"/>
              </a:ext>
            </a:extLst>
          </p:cNvPr>
          <p:cNvSpPr/>
          <p:nvPr/>
        </p:nvSpPr>
        <p:spPr>
          <a:xfrm>
            <a:off x="1980000" y="4085697"/>
            <a:ext cx="3960000" cy="1800000"/>
          </a:xfrm>
          <a:prstGeom prst="wedgeRoundRectCallout">
            <a:avLst>
              <a:gd name="adj1" fmla="val -54587"/>
              <a:gd name="adj2" fmla="val -20183"/>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400" dirty="0">
              <a:solidFill>
                <a:srgbClr val="115076"/>
              </a:solidFill>
            </a:endParaRPr>
          </a:p>
          <a:p>
            <a:pPr algn="ctr"/>
            <a:endParaRPr lang="en-GB" sz="2400" dirty="0">
              <a:solidFill>
                <a:srgbClr val="115076"/>
              </a:solidFill>
            </a:endParaRPr>
          </a:p>
          <a:p>
            <a:pPr algn="ctr"/>
            <a:endParaRPr lang="en-GB" sz="2400" dirty="0">
              <a:solidFill>
                <a:srgbClr val="115076"/>
              </a:solidFill>
            </a:endParaRPr>
          </a:p>
          <a:p>
            <a:pPr algn="ctr"/>
            <a:r>
              <a:rPr lang="en-GB" sz="2400" dirty="0" err="1">
                <a:solidFill>
                  <a:srgbClr val="115076"/>
                </a:solidFill>
              </a:rPr>
              <a:t>r</a:t>
            </a:r>
            <a:r>
              <a:rPr lang="en-GB" sz="2400" b="1" dirty="0" err="1">
                <a:solidFill>
                  <a:srgbClr val="EE6000"/>
                </a:solidFill>
              </a:rPr>
              <a:t>é</a:t>
            </a:r>
            <a:r>
              <a:rPr lang="en-GB" sz="2400" dirty="0" err="1">
                <a:solidFill>
                  <a:srgbClr val="115076"/>
                </a:solidFill>
              </a:rPr>
              <a:t>gion</a:t>
            </a:r>
            <a:endParaRPr lang="en-GB" sz="2400" dirty="0">
              <a:solidFill>
                <a:srgbClr val="115076"/>
              </a:solidFill>
            </a:endParaRPr>
          </a:p>
        </p:txBody>
      </p:sp>
      <p:sp>
        <p:nvSpPr>
          <p:cNvPr id="17" name="Speech Bubble: Rectangle with Corners Rounded 16">
            <a:extLst>
              <a:ext uri="{FF2B5EF4-FFF2-40B4-BE49-F238E27FC236}">
                <a16:creationId xmlns:a16="http://schemas.microsoft.com/office/drawing/2014/main" id="{11F03281-1849-4EEB-8C9C-EB3B5E1C3B3A}"/>
              </a:ext>
            </a:extLst>
          </p:cNvPr>
          <p:cNvSpPr/>
          <p:nvPr/>
        </p:nvSpPr>
        <p:spPr>
          <a:xfrm>
            <a:off x="7918755" y="2021681"/>
            <a:ext cx="3960000" cy="1800000"/>
          </a:xfrm>
          <a:prstGeom prst="wedgeRoundRectCallout">
            <a:avLst>
              <a:gd name="adj1" fmla="val -54587"/>
              <a:gd name="adj2" fmla="val -20183"/>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400" dirty="0">
              <a:solidFill>
                <a:srgbClr val="115076"/>
              </a:solidFill>
            </a:endParaRPr>
          </a:p>
          <a:p>
            <a:pPr algn="ctr"/>
            <a:endParaRPr lang="en-GB" sz="2400" dirty="0">
              <a:solidFill>
                <a:srgbClr val="115076"/>
              </a:solidFill>
            </a:endParaRPr>
          </a:p>
          <a:p>
            <a:pPr algn="ctr"/>
            <a:endParaRPr lang="en-GB" sz="2400" dirty="0">
              <a:solidFill>
                <a:srgbClr val="115076"/>
              </a:solidFill>
            </a:endParaRPr>
          </a:p>
          <a:p>
            <a:pPr algn="ctr"/>
            <a:r>
              <a:rPr lang="en-GB" sz="2400" dirty="0">
                <a:solidFill>
                  <a:srgbClr val="115076"/>
                </a:solidFill>
              </a:rPr>
              <a:t>bi</a:t>
            </a:r>
            <a:r>
              <a:rPr lang="en-GB" sz="2400" b="1" dirty="0">
                <a:solidFill>
                  <a:srgbClr val="EE6000"/>
                </a:solidFill>
              </a:rPr>
              <a:t>j</a:t>
            </a:r>
            <a:r>
              <a:rPr lang="en-GB" sz="2400" dirty="0">
                <a:solidFill>
                  <a:srgbClr val="115076"/>
                </a:solidFill>
              </a:rPr>
              <a:t>oux</a:t>
            </a:r>
          </a:p>
        </p:txBody>
      </p:sp>
      <p:sp>
        <p:nvSpPr>
          <p:cNvPr id="18" name="Speech Bubble: Rectangle with Corners Rounded 17">
            <a:extLst>
              <a:ext uri="{FF2B5EF4-FFF2-40B4-BE49-F238E27FC236}">
                <a16:creationId xmlns:a16="http://schemas.microsoft.com/office/drawing/2014/main" id="{87C2B6EA-580A-47A1-BE23-AD751230BF14}"/>
              </a:ext>
            </a:extLst>
          </p:cNvPr>
          <p:cNvSpPr/>
          <p:nvPr/>
        </p:nvSpPr>
        <p:spPr>
          <a:xfrm>
            <a:off x="7918755" y="4085697"/>
            <a:ext cx="3960000" cy="1800000"/>
          </a:xfrm>
          <a:prstGeom prst="wedgeRoundRectCallout">
            <a:avLst>
              <a:gd name="adj1" fmla="val -54587"/>
              <a:gd name="adj2" fmla="val -20183"/>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400" dirty="0">
              <a:solidFill>
                <a:srgbClr val="115076"/>
              </a:solidFill>
            </a:endParaRPr>
          </a:p>
          <a:p>
            <a:pPr algn="ctr"/>
            <a:endParaRPr lang="en-GB" sz="2400" dirty="0">
              <a:solidFill>
                <a:srgbClr val="115076"/>
              </a:solidFill>
            </a:endParaRPr>
          </a:p>
          <a:p>
            <a:pPr algn="ctr"/>
            <a:endParaRPr lang="en-GB" sz="2400" dirty="0">
              <a:solidFill>
                <a:srgbClr val="115076"/>
              </a:solidFill>
            </a:endParaRPr>
          </a:p>
          <a:p>
            <a:pPr algn="ctr"/>
            <a:r>
              <a:rPr lang="en-GB" sz="2400" dirty="0" err="1">
                <a:solidFill>
                  <a:srgbClr val="115076"/>
                </a:solidFill>
              </a:rPr>
              <a:t>amour</a:t>
            </a:r>
            <a:r>
              <a:rPr lang="en-GB" sz="2400" b="1" dirty="0" err="1">
                <a:solidFill>
                  <a:srgbClr val="EE6000"/>
                </a:solidFill>
              </a:rPr>
              <a:t>eu</a:t>
            </a:r>
            <a:r>
              <a:rPr lang="en-GB" sz="2400" dirty="0" err="1">
                <a:solidFill>
                  <a:srgbClr val="115076"/>
                </a:solidFill>
              </a:rPr>
              <a:t>x</a:t>
            </a:r>
            <a:endParaRPr lang="en-GB" dirty="0"/>
          </a:p>
        </p:txBody>
      </p:sp>
      <p:sp>
        <p:nvSpPr>
          <p:cNvPr id="19" name="Action Button: Custom 16">
            <a:hlinkClick r:id="" action="ppaction://noaction" highlightClick="1">
              <a:snd r:embed="rId4" name="4. 5. 5. glace.wav"/>
            </a:hlinkClick>
            <a:extLst>
              <a:ext uri="{FF2B5EF4-FFF2-40B4-BE49-F238E27FC236}">
                <a16:creationId xmlns:a16="http://schemas.microsoft.com/office/drawing/2014/main" id="{0C16F301-1896-49DE-9B16-9B7246F946EA}"/>
              </a:ext>
            </a:extLst>
          </p:cNvPr>
          <p:cNvSpPr/>
          <p:nvPr/>
        </p:nvSpPr>
        <p:spPr>
          <a:xfrm>
            <a:off x="2203245" y="2651681"/>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0" name="Action Button: Custom 16">
            <a:hlinkClick r:id="" action="ppaction://noaction" highlightClick="1">
              <a:snd r:embed="rId5" name="4. 6. 6. je visite.wav"/>
            </a:hlinkClick>
            <a:extLst>
              <a:ext uri="{FF2B5EF4-FFF2-40B4-BE49-F238E27FC236}">
                <a16:creationId xmlns:a16="http://schemas.microsoft.com/office/drawing/2014/main" id="{4D15274F-5BD8-4579-8B35-9DD46F8E5C05}"/>
              </a:ext>
            </a:extLst>
          </p:cNvPr>
          <p:cNvSpPr/>
          <p:nvPr/>
        </p:nvSpPr>
        <p:spPr>
          <a:xfrm>
            <a:off x="2203245" y="471569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1" name="Action Button: Custom 16">
            <a:hlinkClick r:id="" action="ppaction://noaction" highlightClick="1">
              <a:snd r:embed="rId6" name="4. 7. 7. bijoux.wav"/>
            </a:hlinkClick>
            <a:extLst>
              <a:ext uri="{FF2B5EF4-FFF2-40B4-BE49-F238E27FC236}">
                <a16:creationId xmlns:a16="http://schemas.microsoft.com/office/drawing/2014/main" id="{BB97EA19-C192-4041-8651-89ED241260BE}"/>
              </a:ext>
            </a:extLst>
          </p:cNvPr>
          <p:cNvSpPr/>
          <p:nvPr/>
        </p:nvSpPr>
        <p:spPr>
          <a:xfrm>
            <a:off x="8142000" y="2651681"/>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2" name="Action Button: Custom 16">
            <a:hlinkClick r:id="" action="ppaction://noaction" highlightClick="1">
              <a:snd r:embed="rId7" name="4. 8. 8. amoreux.wav"/>
            </a:hlinkClick>
            <a:extLst>
              <a:ext uri="{FF2B5EF4-FFF2-40B4-BE49-F238E27FC236}">
                <a16:creationId xmlns:a16="http://schemas.microsoft.com/office/drawing/2014/main" id="{3124F3AE-1AB3-49B2-9259-BE9869AA02F9}"/>
              </a:ext>
            </a:extLst>
          </p:cNvPr>
          <p:cNvSpPr/>
          <p:nvPr/>
        </p:nvSpPr>
        <p:spPr>
          <a:xfrm>
            <a:off x="8142000" y="471569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6" name="Picture 5">
            <a:extLst>
              <a:ext uri="{FF2B5EF4-FFF2-40B4-BE49-F238E27FC236}">
                <a16:creationId xmlns:a16="http://schemas.microsoft.com/office/drawing/2014/main" id="{8F8A7CCE-58C8-451C-B67D-F96D4D3830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388" y="2021681"/>
            <a:ext cx="1800000" cy="1800000"/>
          </a:xfrm>
          <a:prstGeom prst="rect">
            <a:avLst/>
          </a:prstGeom>
        </p:spPr>
      </p:pic>
      <p:pic>
        <p:nvPicPr>
          <p:cNvPr id="12" name="Picture 11">
            <a:extLst>
              <a:ext uri="{FF2B5EF4-FFF2-40B4-BE49-F238E27FC236}">
                <a16:creationId xmlns:a16="http://schemas.microsoft.com/office/drawing/2014/main" id="{7E436E59-DE49-43A1-A30D-19A5A5D547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388" y="3953689"/>
            <a:ext cx="1800000" cy="1800000"/>
          </a:xfrm>
          <a:prstGeom prst="rect">
            <a:avLst/>
          </a:prstGeom>
        </p:spPr>
      </p:pic>
      <p:pic>
        <p:nvPicPr>
          <p:cNvPr id="23" name="Picture 22">
            <a:extLst>
              <a:ext uri="{FF2B5EF4-FFF2-40B4-BE49-F238E27FC236}">
                <a16:creationId xmlns:a16="http://schemas.microsoft.com/office/drawing/2014/main" id="{6481EF94-62C9-4754-9BAF-65052ED549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6000" y="2021681"/>
            <a:ext cx="1800000" cy="1800000"/>
          </a:xfrm>
          <a:prstGeom prst="rect">
            <a:avLst/>
          </a:prstGeom>
        </p:spPr>
      </p:pic>
      <p:pic>
        <p:nvPicPr>
          <p:cNvPr id="25" name="Picture 24">
            <a:extLst>
              <a:ext uri="{FF2B5EF4-FFF2-40B4-BE49-F238E27FC236}">
                <a16:creationId xmlns:a16="http://schemas.microsoft.com/office/drawing/2014/main" id="{42CE1564-3BA1-46AA-B2D4-979231FE5E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6000" y="3953689"/>
            <a:ext cx="1800000" cy="1800000"/>
          </a:xfrm>
          <a:prstGeom prst="rect">
            <a:avLst/>
          </a:prstGeom>
        </p:spPr>
      </p:pic>
      <p:sp>
        <p:nvSpPr>
          <p:cNvPr id="31" name="TextBox 30">
            <a:extLst>
              <a:ext uri="{FF2B5EF4-FFF2-40B4-BE49-F238E27FC236}">
                <a16:creationId xmlns:a16="http://schemas.microsoft.com/office/drawing/2014/main" id="{F1665F6F-89AB-45D6-84C9-D1E940B161C0}"/>
              </a:ext>
            </a:extLst>
          </p:cNvPr>
          <p:cNvSpPr txBox="1"/>
          <p:nvPr/>
        </p:nvSpPr>
        <p:spPr>
          <a:xfrm>
            <a:off x="714919" y="3753634"/>
            <a:ext cx="756938" cy="400110"/>
          </a:xfrm>
          <a:prstGeom prst="rect">
            <a:avLst/>
          </a:prstGeom>
          <a:solidFill>
            <a:schemeClr val="bg1"/>
          </a:solidFill>
          <a:ln>
            <a:solidFill>
              <a:srgbClr val="115076"/>
            </a:solidFill>
          </a:ln>
        </p:spPr>
        <p:txBody>
          <a:bodyPr wrap="none" rtlCol="0">
            <a:spAutoFit/>
          </a:bodyPr>
          <a:lstStyle/>
          <a:p>
            <a:pPr algn="ctr"/>
            <a:r>
              <a:rPr lang="en-GB" sz="2000" b="1" dirty="0">
                <a:solidFill>
                  <a:schemeClr val="accent5">
                    <a:lumMod val="50000"/>
                  </a:schemeClr>
                </a:solidFill>
              </a:rPr>
              <a:t>Amir</a:t>
            </a:r>
          </a:p>
        </p:txBody>
      </p:sp>
      <p:sp>
        <p:nvSpPr>
          <p:cNvPr id="32" name="TextBox 31">
            <a:extLst>
              <a:ext uri="{FF2B5EF4-FFF2-40B4-BE49-F238E27FC236}">
                <a16:creationId xmlns:a16="http://schemas.microsoft.com/office/drawing/2014/main" id="{AB790FC0-91B0-4DA0-B049-08FEB6746256}"/>
              </a:ext>
            </a:extLst>
          </p:cNvPr>
          <p:cNvSpPr txBox="1"/>
          <p:nvPr/>
        </p:nvSpPr>
        <p:spPr>
          <a:xfrm>
            <a:off x="486491" y="5753689"/>
            <a:ext cx="1213794" cy="400110"/>
          </a:xfrm>
          <a:prstGeom prst="rect">
            <a:avLst/>
          </a:prstGeom>
          <a:solidFill>
            <a:schemeClr val="bg1"/>
          </a:solidFill>
          <a:ln>
            <a:solidFill>
              <a:srgbClr val="115076"/>
            </a:solidFill>
          </a:ln>
        </p:spPr>
        <p:txBody>
          <a:bodyPr wrap="none" rtlCol="0">
            <a:spAutoFit/>
          </a:bodyPr>
          <a:lstStyle/>
          <a:p>
            <a:pPr algn="ctr"/>
            <a:r>
              <a:rPr lang="en-GB" sz="2000" b="1" dirty="0" err="1">
                <a:solidFill>
                  <a:schemeClr val="accent5">
                    <a:lumMod val="50000"/>
                  </a:schemeClr>
                </a:solidFill>
              </a:rPr>
              <a:t>Océane</a:t>
            </a:r>
            <a:endParaRPr lang="en-GB" sz="2000" b="1" dirty="0">
              <a:solidFill>
                <a:schemeClr val="accent5">
                  <a:lumMod val="50000"/>
                </a:schemeClr>
              </a:solidFill>
            </a:endParaRPr>
          </a:p>
        </p:txBody>
      </p:sp>
      <p:sp>
        <p:nvSpPr>
          <p:cNvPr id="33" name="TextBox 32">
            <a:extLst>
              <a:ext uri="{FF2B5EF4-FFF2-40B4-BE49-F238E27FC236}">
                <a16:creationId xmlns:a16="http://schemas.microsoft.com/office/drawing/2014/main" id="{623E749D-CCF6-46C6-885E-9BAC4422BB2D}"/>
              </a:ext>
            </a:extLst>
          </p:cNvPr>
          <p:cNvSpPr txBox="1"/>
          <p:nvPr/>
        </p:nvSpPr>
        <p:spPr>
          <a:xfrm>
            <a:off x="6524556" y="3753634"/>
            <a:ext cx="942887" cy="400110"/>
          </a:xfrm>
          <a:prstGeom prst="rect">
            <a:avLst/>
          </a:prstGeom>
          <a:solidFill>
            <a:schemeClr val="bg1"/>
          </a:solidFill>
          <a:ln>
            <a:solidFill>
              <a:srgbClr val="115076"/>
            </a:solidFill>
          </a:ln>
        </p:spPr>
        <p:txBody>
          <a:bodyPr wrap="none" rtlCol="0">
            <a:spAutoFit/>
          </a:bodyPr>
          <a:lstStyle/>
          <a:p>
            <a:pPr algn="ctr"/>
            <a:r>
              <a:rPr lang="en-GB" sz="2000" b="1" dirty="0" err="1">
                <a:solidFill>
                  <a:schemeClr val="accent5">
                    <a:lumMod val="50000"/>
                  </a:schemeClr>
                </a:solidFill>
              </a:rPr>
              <a:t>Noura</a:t>
            </a:r>
            <a:endParaRPr lang="en-GB" sz="2000" b="1" dirty="0">
              <a:solidFill>
                <a:schemeClr val="accent5">
                  <a:lumMod val="50000"/>
                </a:schemeClr>
              </a:solidFill>
            </a:endParaRPr>
          </a:p>
        </p:txBody>
      </p:sp>
      <p:sp>
        <p:nvSpPr>
          <p:cNvPr id="34" name="TextBox 33">
            <a:extLst>
              <a:ext uri="{FF2B5EF4-FFF2-40B4-BE49-F238E27FC236}">
                <a16:creationId xmlns:a16="http://schemas.microsoft.com/office/drawing/2014/main" id="{B7F3986F-9596-4BB2-9BEE-745BF0638072}"/>
              </a:ext>
            </a:extLst>
          </p:cNvPr>
          <p:cNvSpPr txBox="1"/>
          <p:nvPr/>
        </p:nvSpPr>
        <p:spPr>
          <a:xfrm>
            <a:off x="6422764" y="5753689"/>
            <a:ext cx="1146469" cy="400110"/>
          </a:xfrm>
          <a:prstGeom prst="rect">
            <a:avLst/>
          </a:prstGeom>
          <a:solidFill>
            <a:schemeClr val="bg1"/>
          </a:solidFill>
          <a:ln>
            <a:solidFill>
              <a:srgbClr val="115076"/>
            </a:solidFill>
          </a:ln>
        </p:spPr>
        <p:txBody>
          <a:bodyPr wrap="none" rtlCol="0">
            <a:spAutoFit/>
          </a:bodyPr>
          <a:lstStyle/>
          <a:p>
            <a:pPr algn="ctr"/>
            <a:r>
              <a:rPr lang="en-GB" sz="2000" b="1" dirty="0">
                <a:solidFill>
                  <a:schemeClr val="accent5">
                    <a:lumMod val="50000"/>
                  </a:schemeClr>
                </a:solidFill>
              </a:rPr>
              <a:t>Apollon</a:t>
            </a:r>
          </a:p>
        </p:txBody>
      </p:sp>
      <p:pic>
        <p:nvPicPr>
          <p:cNvPr id="28684" name="Picture 12" descr="Poodle - Clip Art Library">
            <a:extLst>
              <a:ext uri="{FF2B5EF4-FFF2-40B4-BE49-F238E27FC236}">
                <a16:creationId xmlns:a16="http://schemas.microsoft.com/office/drawing/2014/main" id="{47153B9A-BFA2-4517-BBF9-E1D635F9AC56}"/>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58754" y="417569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8690" name="Picture 18" descr="Free Free Heart Images, Download Free Clip Art, Free Clip Art on ...">
            <a:extLst>
              <a:ext uri="{FF2B5EF4-FFF2-40B4-BE49-F238E27FC236}">
                <a16:creationId xmlns:a16="http://schemas.microsoft.com/office/drawing/2014/main" id="{1AB78F85-61C9-4D51-A572-4792F9EFA31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64462" y="4194063"/>
            <a:ext cx="356833" cy="36000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AB4A0D96-1406-4252-8DAE-18F1B839EEB5}"/>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font quoi</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phrases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mot final.</a:t>
            </a:r>
          </a:p>
        </p:txBody>
      </p:sp>
      <p:pic>
        <p:nvPicPr>
          <p:cNvPr id="2" name="Picture 4" descr="Ice cream cone Strawberry ice cream Clip art - Cream Cliparts png ...">
            <a:extLst>
              <a:ext uri="{FF2B5EF4-FFF2-40B4-BE49-F238E27FC236}">
                <a16:creationId xmlns:a16="http://schemas.microsoft.com/office/drawing/2014/main" id="{427BC09E-EA7C-45E8-8B5E-45CB1CA1547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73214" y="2118167"/>
            <a:ext cx="4375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3715501" y="3109931"/>
            <a:ext cx="234514" cy="584775"/>
          </a:xfrm>
          <a:prstGeom prst="rect">
            <a:avLst/>
          </a:prstGeom>
          <a:solidFill>
            <a:schemeClr val="bg1"/>
          </a:solidFill>
        </p:spPr>
        <p:txBody>
          <a:bodyPr wrap="square" lIns="0" rIns="0" rtlCol="0">
            <a:spAutoFit/>
          </a:bodyPr>
          <a:lstStyle/>
          <a:p>
            <a:pPr algn="l"/>
            <a:r>
              <a:rPr lang="en-GB" sz="3200" dirty="0">
                <a:solidFill>
                  <a:srgbClr val="115076"/>
                </a:solidFill>
              </a:rPr>
              <a:t>_</a:t>
            </a:r>
            <a:endParaRPr lang="en-GB" sz="2400" dirty="0">
              <a:solidFill>
                <a:srgbClr val="115076"/>
              </a:solidFill>
            </a:endParaRPr>
          </a:p>
        </p:txBody>
      </p:sp>
      <p:sp>
        <p:nvSpPr>
          <p:cNvPr id="36" name="TextBox 35"/>
          <p:cNvSpPr txBox="1"/>
          <p:nvPr/>
        </p:nvSpPr>
        <p:spPr>
          <a:xfrm>
            <a:off x="9706709" y="3198167"/>
            <a:ext cx="117230" cy="461665"/>
          </a:xfrm>
          <a:prstGeom prst="rect">
            <a:avLst/>
          </a:prstGeom>
          <a:solidFill>
            <a:schemeClr val="bg1"/>
          </a:solidFill>
        </p:spPr>
        <p:txBody>
          <a:bodyPr wrap="square" lIns="0" rIns="0" rtlCol="0">
            <a:spAutoFit/>
          </a:bodyPr>
          <a:lstStyle/>
          <a:p>
            <a:pPr algn="l"/>
            <a:r>
              <a:rPr lang="en-GB" sz="2400" dirty="0">
                <a:solidFill>
                  <a:srgbClr val="115076"/>
                </a:solidFill>
              </a:rPr>
              <a:t>_</a:t>
            </a:r>
            <a:endParaRPr lang="en-GB" dirty="0">
              <a:solidFill>
                <a:srgbClr val="115076"/>
              </a:solidFill>
            </a:endParaRPr>
          </a:p>
        </p:txBody>
      </p:sp>
      <p:sp>
        <p:nvSpPr>
          <p:cNvPr id="37" name="TextBox 36"/>
          <p:cNvSpPr txBox="1"/>
          <p:nvPr/>
        </p:nvSpPr>
        <p:spPr>
          <a:xfrm>
            <a:off x="3580995" y="5168914"/>
            <a:ext cx="199005" cy="584775"/>
          </a:xfrm>
          <a:prstGeom prst="rect">
            <a:avLst/>
          </a:prstGeom>
          <a:solidFill>
            <a:schemeClr val="bg1"/>
          </a:solidFill>
        </p:spPr>
        <p:txBody>
          <a:bodyPr wrap="square" lIns="0" rIns="0" rtlCol="0">
            <a:spAutoFit/>
          </a:bodyPr>
          <a:lstStyle/>
          <a:p>
            <a:pPr algn="l"/>
            <a:r>
              <a:rPr lang="en-GB" sz="3200" dirty="0">
                <a:solidFill>
                  <a:srgbClr val="115076"/>
                </a:solidFill>
              </a:rPr>
              <a:t>_</a:t>
            </a:r>
            <a:endParaRPr lang="en-GB" sz="2400" dirty="0">
              <a:solidFill>
                <a:srgbClr val="115076"/>
              </a:solidFill>
            </a:endParaRPr>
          </a:p>
        </p:txBody>
      </p:sp>
      <p:pic>
        <p:nvPicPr>
          <p:cNvPr id="28676" name="Picture 4" descr="Ice cream cone Strawberry ice cream Clip art - Cream Cliparts png ...">
            <a:extLst>
              <a:ext uri="{FF2B5EF4-FFF2-40B4-BE49-F238E27FC236}">
                <a16:creationId xmlns:a16="http://schemas.microsoft.com/office/drawing/2014/main" id="{34145588-6820-409A-82AA-E84C034C96C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95000" y="2107507"/>
            <a:ext cx="4375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political map of france blank - Clip Art Library">
            <a:extLst>
              <a:ext uri="{FF2B5EF4-FFF2-40B4-BE49-F238E27FC236}">
                <a16:creationId xmlns:a16="http://schemas.microsoft.com/office/drawing/2014/main" id="{78601653-C747-4D7D-A73E-1B6950FBE06B}"/>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4600" y="4175697"/>
            <a:ext cx="10908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8682" name="Picture 10" descr="Free Jewelry Clip Art, Download Free Clip Art, Free Clip Art on ...">
            <a:extLst>
              <a:ext uri="{FF2B5EF4-FFF2-40B4-BE49-F238E27FC236}">
                <a16:creationId xmlns:a16="http://schemas.microsoft.com/office/drawing/2014/main" id="{8B0A850A-2FEC-490F-B085-2A7025911D4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442879" y="2111681"/>
            <a:ext cx="911750" cy="10800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10128738" y="5296730"/>
            <a:ext cx="361961" cy="461665"/>
          </a:xfrm>
          <a:prstGeom prst="rect">
            <a:avLst/>
          </a:prstGeom>
          <a:solidFill>
            <a:schemeClr val="bg1"/>
          </a:solidFill>
        </p:spPr>
        <p:txBody>
          <a:bodyPr wrap="square" lIns="0" rIns="0" rtlCol="0">
            <a:spAutoFit/>
          </a:bodyPr>
          <a:lstStyle/>
          <a:p>
            <a:pPr algn="l"/>
            <a:r>
              <a:rPr lang="en-GB" sz="2400" dirty="0">
                <a:solidFill>
                  <a:srgbClr val="115076"/>
                </a:solidFill>
              </a:rPr>
              <a:t>_</a:t>
            </a:r>
            <a:r>
              <a:rPr lang="en-GB" sz="1400" dirty="0">
                <a:solidFill>
                  <a:srgbClr val="115076"/>
                </a:solidFill>
              </a:rPr>
              <a:t> </a:t>
            </a:r>
            <a:r>
              <a:rPr lang="en-GB" sz="2400" dirty="0">
                <a:solidFill>
                  <a:srgbClr val="115076"/>
                </a:solidFill>
              </a:rPr>
              <a:t>_</a:t>
            </a:r>
          </a:p>
        </p:txBody>
      </p:sp>
    </p:spTree>
    <p:extLst>
      <p:ext uri="{BB962C8B-B14F-4D97-AF65-F5344CB8AC3E}">
        <p14:creationId xmlns:p14="http://schemas.microsoft.com/office/powerpoint/2010/main" val="360055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6"/>
                                        </p:tgtEl>
                                      </p:cBhvr>
                                    </p:animEffect>
                                    <p:set>
                                      <p:cBhvr>
                                        <p:cTn id="17" dur="1" fill="hold">
                                          <p:stCondLst>
                                            <p:cond delay="499"/>
                                          </p:stCondLst>
                                        </p:cTn>
                                        <p:tgtEl>
                                          <p:spTgt spid="3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3600" b="1" dirty="0">
                <a:solidFill>
                  <a:schemeClr val="bg1"/>
                </a:solidFill>
              </a:rPr>
              <a:t>Comment </a:t>
            </a:r>
            <a:r>
              <a:rPr lang="en-GB" sz="3600" b="1" dirty="0" err="1">
                <a:solidFill>
                  <a:schemeClr val="bg1"/>
                </a:solidFill>
              </a:rPr>
              <a:t>dit</a:t>
            </a:r>
            <a:r>
              <a:rPr lang="en-GB" sz="3600" b="1" dirty="0">
                <a:solidFill>
                  <a:schemeClr val="bg1"/>
                </a:solidFill>
              </a:rPr>
              <a:t>-on…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80000" y="1296000"/>
            <a:ext cx="627724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Sophie font les devoirs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d’anglais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des questions pour Sophie.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réponses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903228977"/>
              </p:ext>
            </p:extLst>
          </p:nvPr>
        </p:nvGraphicFramePr>
        <p:xfrm>
          <a:off x="6457245" y="1296000"/>
          <a:ext cx="5400000" cy="4473603"/>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4128092149"/>
                    </a:ext>
                  </a:extLst>
                </a:gridCol>
                <a:gridCol w="2520000">
                  <a:extLst>
                    <a:ext uri="{9D8B030D-6E8A-4147-A177-3AD203B41FA5}">
                      <a16:colId xmlns:a16="http://schemas.microsoft.com/office/drawing/2014/main" val="2609792770"/>
                    </a:ext>
                  </a:extLst>
                </a:gridCol>
              </a:tblGrid>
              <a:tr h="497067">
                <a:tc>
                  <a:txBody>
                    <a:bodyPr/>
                    <a:lstStyle/>
                    <a:p>
                      <a:pPr algn="l"/>
                      <a:endParaRPr lang="en-GB" sz="20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mn-lt"/>
                          <a:ea typeface="+mn-ea"/>
                          <a:cs typeface="+mn-cs"/>
                        </a:rPr>
                        <a:t>en</a:t>
                      </a:r>
                      <a:r>
                        <a:rPr kumimoji="0" lang="en-GB" sz="2000" b="1" i="0" u="none" strike="noStrike" kern="1200" cap="none" spc="0" normalizeH="0" baseline="0" noProof="0" dirty="0">
                          <a:ln>
                            <a:noFill/>
                          </a:ln>
                          <a:solidFill>
                            <a:prstClr val="white"/>
                          </a:solidFill>
                          <a:effectLst/>
                          <a:uLnTx/>
                          <a:uFillTx/>
                          <a:latin typeface="+mn-lt"/>
                          <a:ea typeface="+mn-ea"/>
                          <a:cs typeface="+mn-cs"/>
                        </a:rPr>
                        <a:t> </a:t>
                      </a:r>
                      <a:r>
                        <a:rPr kumimoji="0" lang="en-GB" sz="2000" b="1" i="0" u="none" strike="noStrike" kern="1200" cap="none" spc="0" normalizeH="0" baseline="0" noProof="0" dirty="0" err="1">
                          <a:ln>
                            <a:noFill/>
                          </a:ln>
                          <a:solidFill>
                            <a:prstClr val="white"/>
                          </a:solidFill>
                          <a:effectLst/>
                          <a:uLnTx/>
                          <a:uFillTx/>
                          <a:latin typeface="+mn-lt"/>
                          <a:ea typeface="+mn-ea"/>
                          <a:cs typeface="+mn-cs"/>
                        </a:rPr>
                        <a:t>français</a:t>
                      </a:r>
                      <a:r>
                        <a:rPr kumimoji="0" lang="en-GB" sz="2000" b="1" i="0" u="none" strike="noStrike" kern="1200" cap="none" spc="0" normalizeH="0" baseline="0" noProof="0" dirty="0">
                          <a:ln>
                            <a:noFill/>
                          </a:ln>
                          <a:solidFill>
                            <a:prstClr val="white"/>
                          </a:solidFill>
                          <a:effectLst/>
                          <a:uLnTx/>
                          <a:uFillTx/>
                          <a:latin typeface="+mn-lt"/>
                          <a:ea typeface="+mn-ea"/>
                          <a:cs typeface="+mn-cs"/>
                        </a:rPr>
                        <a:t> ?</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en</a:t>
                      </a:r>
                      <a:r>
                        <a:rPr lang="en-GB" sz="2000" dirty="0"/>
                        <a:t> </a:t>
                      </a:r>
                      <a:r>
                        <a:rPr lang="en-GB" sz="2000" dirty="0" err="1"/>
                        <a:t>anglais</a:t>
                      </a:r>
                      <a:r>
                        <a:rPr lang="en-GB" sz="2000" dirty="0"/>
                        <a:t> ?</a:t>
                      </a:r>
                      <a:endParaRPr lang="en-GB" sz="2000" b="0" dirty="0"/>
                    </a:p>
                  </a:txBody>
                  <a:tcPr anchor="ctr"/>
                </a:tc>
                <a:extLst>
                  <a:ext uri="{0D108BD9-81ED-4DB2-BD59-A6C34878D82A}">
                    <a16:rowId xmlns:a16="http://schemas.microsoft.com/office/drawing/2014/main" val="1153431983"/>
                  </a:ext>
                </a:extLst>
              </a:tr>
              <a:tr h="497067">
                <a:tc>
                  <a:txBody>
                    <a:bodyPr/>
                    <a:lstStyle/>
                    <a:p>
                      <a:pPr algn="l"/>
                      <a:endParaRPr lang="en-GB" sz="2000" dirty="0">
                        <a:solidFill>
                          <a:schemeClr val="accent1">
                            <a:lumMod val="50000"/>
                          </a:schemeClr>
                        </a:solidFill>
                      </a:endParaRPr>
                    </a:p>
                  </a:txBody>
                  <a:tcPr anchor="ctr"/>
                </a:tc>
                <a:tc>
                  <a:txBody>
                    <a:bodyPr/>
                    <a:lstStyle/>
                    <a:p>
                      <a:pPr algn="l"/>
                      <a:r>
                        <a:rPr lang="en-GB" sz="2000" dirty="0" err="1">
                          <a:solidFill>
                            <a:schemeClr val="accent1">
                              <a:lumMod val="50000"/>
                            </a:schemeClr>
                          </a:solidFill>
                        </a:rPr>
                        <a:t>écrire</a:t>
                      </a:r>
                      <a:endParaRPr lang="en-GB" sz="2000" dirty="0">
                        <a:solidFill>
                          <a:schemeClr val="accent1">
                            <a:lumMod val="50000"/>
                          </a:schemeClr>
                        </a:solidFill>
                      </a:endParaRPr>
                    </a:p>
                  </a:txBody>
                  <a:tcPr anchor="ctr"/>
                </a:tc>
                <a:tc>
                  <a:txBody>
                    <a:bodyPr/>
                    <a:lstStyle/>
                    <a:p>
                      <a:pPr algn="l"/>
                      <a:r>
                        <a:rPr lang="en-GB" sz="2000" dirty="0">
                          <a:solidFill>
                            <a:schemeClr val="accent1">
                              <a:lumMod val="50000"/>
                            </a:schemeClr>
                          </a:solidFill>
                        </a:rPr>
                        <a:t>to write, writing</a:t>
                      </a:r>
                    </a:p>
                  </a:txBody>
                  <a:tcPr anchor="ctr"/>
                </a:tc>
                <a:extLst>
                  <a:ext uri="{0D108BD9-81ED-4DB2-BD59-A6C34878D82A}">
                    <a16:rowId xmlns:a16="http://schemas.microsoft.com/office/drawing/2014/main" val="1171492714"/>
                  </a:ext>
                </a:extLst>
              </a:tr>
              <a:tr h="497067">
                <a:tc>
                  <a:txBody>
                    <a:bodyPr/>
                    <a:lstStyle/>
                    <a:p>
                      <a:pPr algn="l"/>
                      <a:endParaRPr lang="en-GB" sz="2000" dirty="0">
                        <a:solidFill>
                          <a:schemeClr val="accent1">
                            <a:lumMod val="50000"/>
                          </a:schemeClr>
                        </a:solidFill>
                      </a:endParaRPr>
                    </a:p>
                  </a:txBody>
                  <a:tcPr anchor="ctr"/>
                </a:tc>
                <a:tc>
                  <a:txBody>
                    <a:bodyPr/>
                    <a:lstStyle/>
                    <a:p>
                      <a:pPr algn="l"/>
                      <a:r>
                        <a:rPr lang="en-GB" sz="2000" dirty="0">
                          <a:solidFill>
                            <a:schemeClr val="accent1">
                              <a:lumMod val="50000"/>
                            </a:schemeClr>
                          </a:solidFill>
                        </a:rPr>
                        <a:t>quoi?</a:t>
                      </a:r>
                    </a:p>
                  </a:txBody>
                  <a:tcPr anchor="ctr"/>
                </a:tc>
                <a:tc>
                  <a:txBody>
                    <a:bodyPr/>
                    <a:lstStyle/>
                    <a:p>
                      <a:pPr algn="l"/>
                      <a:r>
                        <a:rPr lang="en-GB" sz="2000" dirty="0">
                          <a:solidFill>
                            <a:schemeClr val="accent1">
                              <a:lumMod val="50000"/>
                            </a:schemeClr>
                          </a:solidFill>
                        </a:rPr>
                        <a:t>what?</a:t>
                      </a:r>
                    </a:p>
                  </a:txBody>
                  <a:tcPr anchor="ctr"/>
                </a:tc>
                <a:extLst>
                  <a:ext uri="{0D108BD9-81ED-4DB2-BD59-A6C34878D82A}">
                    <a16:rowId xmlns:a16="http://schemas.microsoft.com/office/drawing/2014/main" val="1961458278"/>
                  </a:ext>
                </a:extLst>
              </a:tr>
              <a:tr h="497067">
                <a:tc>
                  <a:txBody>
                    <a:bodyPr/>
                    <a:lstStyle/>
                    <a:p>
                      <a:pPr algn="l"/>
                      <a:endParaRPr lang="en-GB" sz="2000" dirty="0">
                        <a:solidFill>
                          <a:schemeClr val="accent1">
                            <a:lumMod val="50000"/>
                          </a:schemeClr>
                        </a:solidFill>
                      </a:endParaRPr>
                    </a:p>
                  </a:txBody>
                  <a:tcPr anchor="ctr"/>
                </a:tc>
                <a:tc>
                  <a:txBody>
                    <a:bodyPr/>
                    <a:lstStyle/>
                    <a:p>
                      <a:pPr algn="l"/>
                      <a:r>
                        <a:rPr lang="en-GB" sz="2000" dirty="0">
                          <a:solidFill>
                            <a:schemeClr val="accent1">
                              <a:lumMod val="50000"/>
                            </a:schemeClr>
                          </a:solidFill>
                        </a:rPr>
                        <a:t>la phrase</a:t>
                      </a:r>
                    </a:p>
                  </a:txBody>
                  <a:tcPr anchor="ctr"/>
                </a:tc>
                <a:tc>
                  <a:txBody>
                    <a:bodyPr/>
                    <a:lstStyle/>
                    <a:p>
                      <a:pPr algn="l"/>
                      <a:r>
                        <a:rPr lang="en-GB" sz="2000" dirty="0">
                          <a:solidFill>
                            <a:schemeClr val="accent1">
                              <a:lumMod val="50000"/>
                            </a:schemeClr>
                          </a:solidFill>
                        </a:rPr>
                        <a:t>sentence</a:t>
                      </a:r>
                    </a:p>
                  </a:txBody>
                  <a:tcPr anchor="ctr"/>
                </a:tc>
                <a:extLst>
                  <a:ext uri="{0D108BD9-81ED-4DB2-BD59-A6C34878D82A}">
                    <a16:rowId xmlns:a16="http://schemas.microsoft.com/office/drawing/2014/main" val="2189313960"/>
                  </a:ext>
                </a:extLst>
              </a:tr>
              <a:tr h="497067">
                <a:tc>
                  <a:txBody>
                    <a:bodyPr/>
                    <a:lstStyle/>
                    <a:p>
                      <a:pPr algn="l"/>
                      <a:endParaRPr lang="en-GB" sz="2000" dirty="0">
                        <a:solidFill>
                          <a:schemeClr val="accent1">
                            <a:lumMod val="50000"/>
                          </a:schemeClr>
                        </a:solidFill>
                      </a:endParaRPr>
                    </a:p>
                  </a:txBody>
                  <a:tcPr anchor="ctr"/>
                </a:tc>
                <a:tc>
                  <a:txBody>
                    <a:bodyPr/>
                    <a:lstStyle/>
                    <a:p>
                      <a:pPr algn="l"/>
                      <a:r>
                        <a:rPr lang="en-GB" sz="2000" dirty="0">
                          <a:solidFill>
                            <a:schemeClr val="accent1">
                              <a:lumMod val="50000"/>
                            </a:schemeClr>
                          </a:solidFill>
                        </a:rPr>
                        <a:t>lire</a:t>
                      </a:r>
                    </a:p>
                  </a:txBody>
                  <a:tcPr anchor="ctr"/>
                </a:tc>
                <a:tc>
                  <a:txBody>
                    <a:bodyPr/>
                    <a:lstStyle/>
                    <a:p>
                      <a:pPr algn="l"/>
                      <a:r>
                        <a:rPr lang="en-GB" sz="2000" dirty="0">
                          <a:solidFill>
                            <a:schemeClr val="accent1">
                              <a:lumMod val="50000"/>
                            </a:schemeClr>
                          </a:solidFill>
                        </a:rPr>
                        <a:t>to read, reading</a:t>
                      </a:r>
                    </a:p>
                  </a:txBody>
                  <a:tcPr anchor="ctr"/>
                </a:tc>
                <a:extLst>
                  <a:ext uri="{0D108BD9-81ED-4DB2-BD59-A6C34878D82A}">
                    <a16:rowId xmlns:a16="http://schemas.microsoft.com/office/drawing/2014/main" val="2344197191"/>
                  </a:ext>
                </a:extLst>
              </a:tr>
              <a:tr h="497067">
                <a:tc>
                  <a:txBody>
                    <a:bodyPr/>
                    <a:lstStyle/>
                    <a:p>
                      <a:pPr algn="l"/>
                      <a:endParaRPr lang="en-GB" sz="2000" dirty="0">
                        <a:solidFill>
                          <a:schemeClr val="accent1">
                            <a:lumMod val="50000"/>
                          </a:schemeClr>
                        </a:solidFill>
                      </a:endParaRPr>
                    </a:p>
                  </a:txBody>
                  <a:tcPr anchor="ctr"/>
                </a:tc>
                <a:tc>
                  <a:txBody>
                    <a:bodyPr/>
                    <a:lstStyle/>
                    <a:p>
                      <a:pPr algn="l"/>
                      <a:r>
                        <a:rPr lang="en-GB" sz="2000" dirty="0">
                          <a:solidFill>
                            <a:schemeClr val="accent1">
                              <a:lumMod val="50000"/>
                            </a:schemeClr>
                          </a:solidFill>
                        </a:rPr>
                        <a:t>au revoir</a:t>
                      </a:r>
                    </a:p>
                  </a:txBody>
                  <a:tcPr anchor="ctr"/>
                </a:tc>
                <a:tc>
                  <a:txBody>
                    <a:bodyPr/>
                    <a:lstStyle/>
                    <a:p>
                      <a:pPr algn="l"/>
                      <a:r>
                        <a:rPr lang="en-GB" sz="2000" dirty="0">
                          <a:solidFill>
                            <a:schemeClr val="accent1">
                              <a:lumMod val="50000"/>
                            </a:schemeClr>
                          </a:solidFill>
                        </a:rPr>
                        <a:t>goodbye</a:t>
                      </a:r>
                    </a:p>
                  </a:txBody>
                  <a:tcPr anchor="ctr"/>
                </a:tc>
                <a:extLst>
                  <a:ext uri="{0D108BD9-81ED-4DB2-BD59-A6C34878D82A}">
                    <a16:rowId xmlns:a16="http://schemas.microsoft.com/office/drawing/2014/main" val="1972389626"/>
                  </a:ext>
                </a:extLst>
              </a:tr>
              <a:tr h="497067">
                <a:tc>
                  <a:txBody>
                    <a:bodyPr/>
                    <a:lstStyle/>
                    <a:p>
                      <a:pPr algn="l"/>
                      <a:endParaRPr lang="en-GB" sz="2000" dirty="0">
                        <a:solidFill>
                          <a:schemeClr val="accent1">
                            <a:lumMod val="50000"/>
                          </a:schemeClr>
                        </a:solidFill>
                      </a:endParaRPr>
                    </a:p>
                  </a:txBody>
                  <a:tcPr anchor="ctr"/>
                </a:tc>
                <a:tc>
                  <a:txBody>
                    <a:bodyPr/>
                    <a:lstStyle/>
                    <a:p>
                      <a:pPr algn="l"/>
                      <a:r>
                        <a:rPr lang="en-GB" sz="2000" dirty="0" err="1">
                          <a:solidFill>
                            <a:schemeClr val="accent1">
                              <a:lumMod val="50000"/>
                            </a:schemeClr>
                          </a:solidFill>
                        </a:rPr>
                        <a:t>parler</a:t>
                      </a:r>
                      <a:endParaRPr lang="en-GB" sz="2000" dirty="0">
                        <a:solidFill>
                          <a:schemeClr val="accent1">
                            <a:lumMod val="50000"/>
                          </a:schemeClr>
                        </a:solidFill>
                      </a:endParaRPr>
                    </a:p>
                  </a:txBody>
                  <a:tcPr anchor="ctr"/>
                </a:tc>
                <a:tc>
                  <a:txBody>
                    <a:bodyPr/>
                    <a:lstStyle/>
                    <a:p>
                      <a:pPr algn="l"/>
                      <a:r>
                        <a:rPr lang="en-GB" sz="2000" dirty="0">
                          <a:solidFill>
                            <a:schemeClr val="accent1">
                              <a:lumMod val="50000"/>
                            </a:schemeClr>
                          </a:solidFill>
                        </a:rPr>
                        <a:t>to speak, speaking</a:t>
                      </a:r>
                    </a:p>
                  </a:txBody>
                  <a:tcPr anchor="ctr"/>
                </a:tc>
                <a:extLst>
                  <a:ext uri="{0D108BD9-81ED-4DB2-BD59-A6C34878D82A}">
                    <a16:rowId xmlns:a16="http://schemas.microsoft.com/office/drawing/2014/main" val="664931564"/>
                  </a:ext>
                </a:extLst>
              </a:tr>
              <a:tr h="497067">
                <a:tc>
                  <a:txBody>
                    <a:bodyPr/>
                    <a:lstStyle/>
                    <a:p>
                      <a:pPr algn="l"/>
                      <a:endParaRPr lang="en-GB" sz="2000" dirty="0">
                        <a:solidFill>
                          <a:schemeClr val="accent1">
                            <a:lumMod val="50000"/>
                          </a:schemeClr>
                        </a:solidFill>
                      </a:endParaRPr>
                    </a:p>
                  </a:txBody>
                  <a:tcPr anchor="ctr"/>
                </a:tc>
                <a:tc>
                  <a:txBody>
                    <a:bodyPr/>
                    <a:lstStyle/>
                    <a:p>
                      <a:pPr algn="l"/>
                      <a:r>
                        <a:rPr lang="en-GB" sz="2000" dirty="0">
                          <a:solidFill>
                            <a:schemeClr val="accent1">
                              <a:lumMod val="50000"/>
                            </a:schemeClr>
                          </a:solidFill>
                        </a:rPr>
                        <a:t>le mot</a:t>
                      </a:r>
                    </a:p>
                  </a:txBody>
                  <a:tcPr anchor="ctr"/>
                </a:tc>
                <a:tc>
                  <a:txBody>
                    <a:bodyPr/>
                    <a:lstStyle/>
                    <a:p>
                      <a:pPr algn="l"/>
                      <a:r>
                        <a:rPr lang="en-GB" sz="2000" dirty="0">
                          <a:solidFill>
                            <a:schemeClr val="accent1">
                              <a:lumMod val="50000"/>
                            </a:schemeClr>
                          </a:solidFill>
                        </a:rPr>
                        <a:t>word</a:t>
                      </a:r>
                    </a:p>
                  </a:txBody>
                  <a:tcPr anchor="ctr"/>
                </a:tc>
                <a:extLst>
                  <a:ext uri="{0D108BD9-81ED-4DB2-BD59-A6C34878D82A}">
                    <a16:rowId xmlns:a16="http://schemas.microsoft.com/office/drawing/2014/main" val="2371851735"/>
                  </a:ext>
                </a:extLst>
              </a:tr>
              <a:tr h="497067">
                <a:tc>
                  <a:txBody>
                    <a:bodyPr/>
                    <a:lstStyle/>
                    <a:p>
                      <a:pPr algn="l"/>
                      <a:endParaRPr lang="en-GB" sz="2000" dirty="0">
                        <a:solidFill>
                          <a:schemeClr val="accent1">
                            <a:lumMod val="50000"/>
                          </a:schemeClr>
                        </a:solidFill>
                      </a:endParaRPr>
                    </a:p>
                  </a:txBody>
                  <a:tcPr anchor="ctr"/>
                </a:tc>
                <a:tc>
                  <a:txBody>
                    <a:bodyPr/>
                    <a:lstStyle/>
                    <a:p>
                      <a:pPr algn="l"/>
                      <a:r>
                        <a:rPr lang="en-GB" sz="2000" dirty="0" err="1">
                          <a:solidFill>
                            <a:schemeClr val="accent1">
                              <a:lumMod val="50000"/>
                            </a:schemeClr>
                          </a:solidFill>
                        </a:rPr>
                        <a:t>écouter</a:t>
                      </a:r>
                      <a:endParaRPr lang="en-GB" sz="2000" dirty="0">
                        <a:solidFill>
                          <a:schemeClr val="accent1">
                            <a:lumMod val="50000"/>
                          </a:schemeClr>
                        </a:solidFill>
                      </a:endParaRPr>
                    </a:p>
                  </a:txBody>
                  <a:tcPr anchor="ctr"/>
                </a:tc>
                <a:tc>
                  <a:txBody>
                    <a:bodyPr/>
                    <a:lstStyle/>
                    <a:p>
                      <a:pPr algn="l"/>
                      <a:r>
                        <a:rPr lang="en-GB" sz="2000" dirty="0">
                          <a:solidFill>
                            <a:schemeClr val="accent1">
                              <a:lumMod val="50000"/>
                            </a:schemeClr>
                          </a:solidFill>
                        </a:rPr>
                        <a:t>to listen, listening</a:t>
                      </a:r>
                    </a:p>
                  </a:txBody>
                  <a:tcPr anchor="ctr"/>
                </a:tc>
                <a:extLst>
                  <a:ext uri="{0D108BD9-81ED-4DB2-BD59-A6C34878D82A}">
                    <a16:rowId xmlns:a16="http://schemas.microsoft.com/office/drawing/2014/main" val="1736239533"/>
                  </a:ext>
                </a:extLst>
              </a:tr>
            </a:tbl>
          </a:graphicData>
        </a:graphic>
      </p:graphicFrame>
      <p:sp>
        <p:nvSpPr>
          <p:cNvPr id="29" name="Action Button: Custom 16">
            <a:hlinkClick r:id="" action="ppaction://noaction" highlightClick="1">
              <a:snd r:embed="rId4" name="6. 1. écrire.wav"/>
            </a:hlinkClick>
            <a:extLst>
              <a:ext uri="{FF2B5EF4-FFF2-40B4-BE49-F238E27FC236}">
                <a16:creationId xmlns:a16="http://schemas.microsoft.com/office/drawing/2014/main" id="{00B3E4C1-DFF4-46C3-8013-784275E7AA6B}"/>
              </a:ext>
            </a:extLst>
          </p:cNvPr>
          <p:cNvSpPr/>
          <p:nvPr/>
        </p:nvSpPr>
        <p:spPr>
          <a:xfrm>
            <a:off x="6601494" y="184809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5" name="6. 2. quoi.wav"/>
            </a:hlinkClick>
            <a:extLst>
              <a:ext uri="{FF2B5EF4-FFF2-40B4-BE49-F238E27FC236}">
                <a16:creationId xmlns:a16="http://schemas.microsoft.com/office/drawing/2014/main" id="{5B92A95F-523A-4E36-B65E-94DAE9FBB368}"/>
              </a:ext>
            </a:extLst>
          </p:cNvPr>
          <p:cNvSpPr/>
          <p:nvPr/>
        </p:nvSpPr>
        <p:spPr>
          <a:xfrm>
            <a:off x="6601494" y="23207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6" name="6. 3. phrase.wav"/>
            </a:hlinkClick>
            <a:extLst>
              <a:ext uri="{FF2B5EF4-FFF2-40B4-BE49-F238E27FC236}">
                <a16:creationId xmlns:a16="http://schemas.microsoft.com/office/drawing/2014/main" id="{D4B491BE-DEE1-4BAB-B62E-08BEC8F84C2F}"/>
              </a:ext>
            </a:extLst>
          </p:cNvPr>
          <p:cNvSpPr/>
          <p:nvPr/>
        </p:nvSpPr>
        <p:spPr>
          <a:xfrm>
            <a:off x="6599416" y="283142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7" name="6. 4. lire.wav"/>
            </a:hlinkClick>
            <a:extLst>
              <a:ext uri="{FF2B5EF4-FFF2-40B4-BE49-F238E27FC236}">
                <a16:creationId xmlns:a16="http://schemas.microsoft.com/office/drawing/2014/main" id="{7C5D1C98-B338-48C7-A0D6-9CC93C596CA9}"/>
              </a:ext>
            </a:extLst>
          </p:cNvPr>
          <p:cNvSpPr/>
          <p:nvPr/>
        </p:nvSpPr>
        <p:spPr>
          <a:xfrm>
            <a:off x="6599416" y="331359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8" name="6. 5. au revoir.wav"/>
            </a:hlinkClick>
            <a:extLst>
              <a:ext uri="{FF2B5EF4-FFF2-40B4-BE49-F238E27FC236}">
                <a16:creationId xmlns:a16="http://schemas.microsoft.com/office/drawing/2014/main" id="{735F5EA0-D015-4C01-9444-94092DE5E112}"/>
              </a:ext>
            </a:extLst>
          </p:cNvPr>
          <p:cNvSpPr/>
          <p:nvPr/>
        </p:nvSpPr>
        <p:spPr>
          <a:xfrm>
            <a:off x="6599416" y="383112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9" name="6. 6. parler.wav"/>
            </a:hlinkClick>
            <a:extLst>
              <a:ext uri="{FF2B5EF4-FFF2-40B4-BE49-F238E27FC236}">
                <a16:creationId xmlns:a16="http://schemas.microsoft.com/office/drawing/2014/main" id="{C85FFF45-DBEA-4B31-808F-B9B100F63A1A}"/>
              </a:ext>
            </a:extLst>
          </p:cNvPr>
          <p:cNvSpPr/>
          <p:nvPr/>
        </p:nvSpPr>
        <p:spPr>
          <a:xfrm>
            <a:off x="6604210" y="431705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10" name="6. 7. mot.wav"/>
            </a:hlinkClick>
            <a:extLst>
              <a:ext uri="{FF2B5EF4-FFF2-40B4-BE49-F238E27FC236}">
                <a16:creationId xmlns:a16="http://schemas.microsoft.com/office/drawing/2014/main" id="{C30A216B-AEBB-4E5C-9D72-F3186157431E}"/>
              </a:ext>
            </a:extLst>
          </p:cNvPr>
          <p:cNvSpPr/>
          <p:nvPr/>
        </p:nvSpPr>
        <p:spPr>
          <a:xfrm>
            <a:off x="6609610" y="48234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1" name="6. 8. écouter.wav"/>
            </a:hlinkClick>
            <a:extLst>
              <a:ext uri="{FF2B5EF4-FFF2-40B4-BE49-F238E27FC236}">
                <a16:creationId xmlns:a16="http://schemas.microsoft.com/office/drawing/2014/main" id="{B283615F-33BB-4FCE-934D-0B85B4100205}"/>
              </a:ext>
            </a:extLst>
          </p:cNvPr>
          <p:cNvSpPr/>
          <p:nvPr/>
        </p:nvSpPr>
        <p:spPr>
          <a:xfrm>
            <a:off x="6599416" y="531056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 name="Rectangle 1">
            <a:extLst>
              <a:ext uri="{FF2B5EF4-FFF2-40B4-BE49-F238E27FC236}">
                <a16:creationId xmlns:a16="http://schemas.microsoft.com/office/drawing/2014/main" id="{DBE010E5-CFFA-4CF8-A123-A56682CBE57C}"/>
              </a:ext>
            </a:extLst>
          </p:cNvPr>
          <p:cNvSpPr/>
          <p:nvPr/>
        </p:nvSpPr>
        <p:spPr>
          <a:xfrm>
            <a:off x="7217220" y="1842181"/>
            <a:ext cx="2057400"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4568B527-CD50-4372-9059-9BDEBAD89D81}"/>
              </a:ext>
            </a:extLst>
          </p:cNvPr>
          <p:cNvSpPr/>
          <p:nvPr/>
        </p:nvSpPr>
        <p:spPr>
          <a:xfrm>
            <a:off x="7233132" y="2870446"/>
            <a:ext cx="2057400"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75BEBB58-3B2A-4503-8B02-F09C01BA2D75}"/>
              </a:ext>
            </a:extLst>
          </p:cNvPr>
          <p:cNvSpPr/>
          <p:nvPr/>
        </p:nvSpPr>
        <p:spPr>
          <a:xfrm>
            <a:off x="7158378" y="3838370"/>
            <a:ext cx="2057400"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27E67E2-C1A4-447A-B6A1-D6D15D8A036B}"/>
              </a:ext>
            </a:extLst>
          </p:cNvPr>
          <p:cNvSpPr/>
          <p:nvPr/>
        </p:nvSpPr>
        <p:spPr>
          <a:xfrm>
            <a:off x="7233132" y="4823422"/>
            <a:ext cx="2057400"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E66C34F3-CBF9-45E3-9403-B4797BA0DBAF}"/>
              </a:ext>
            </a:extLst>
          </p:cNvPr>
          <p:cNvSpPr/>
          <p:nvPr/>
        </p:nvSpPr>
        <p:spPr>
          <a:xfrm>
            <a:off x="9364453" y="1869296"/>
            <a:ext cx="2057400"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FC57632C-F1DD-426C-92A9-7EAAF0E59BE7}"/>
              </a:ext>
            </a:extLst>
          </p:cNvPr>
          <p:cNvSpPr/>
          <p:nvPr/>
        </p:nvSpPr>
        <p:spPr>
          <a:xfrm>
            <a:off x="9356792" y="2930197"/>
            <a:ext cx="2280973" cy="344705"/>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8ABFE228-7E92-433E-A4DD-433636128712}"/>
              </a:ext>
            </a:extLst>
          </p:cNvPr>
          <p:cNvSpPr/>
          <p:nvPr/>
        </p:nvSpPr>
        <p:spPr>
          <a:xfrm>
            <a:off x="9344782" y="3872774"/>
            <a:ext cx="2057400"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A9996E9E-E765-4A96-9A5F-33E95771AB0F}"/>
              </a:ext>
            </a:extLst>
          </p:cNvPr>
          <p:cNvSpPr/>
          <p:nvPr/>
        </p:nvSpPr>
        <p:spPr>
          <a:xfrm>
            <a:off x="9364453" y="4826804"/>
            <a:ext cx="2057400"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4E7E910C-E366-4687-98A7-11C0C5711903}"/>
              </a:ext>
            </a:extLst>
          </p:cNvPr>
          <p:cNvSpPr/>
          <p:nvPr/>
        </p:nvSpPr>
        <p:spPr>
          <a:xfrm>
            <a:off x="7204497" y="3351940"/>
            <a:ext cx="2030833"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8D1A808E-4361-416E-9430-DB3CD9A35149}"/>
              </a:ext>
            </a:extLst>
          </p:cNvPr>
          <p:cNvSpPr/>
          <p:nvPr/>
        </p:nvSpPr>
        <p:spPr>
          <a:xfrm>
            <a:off x="7259699" y="2332579"/>
            <a:ext cx="2030833"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F9CECC99-60DD-4C0F-8A38-1B998D7095EB}"/>
              </a:ext>
            </a:extLst>
          </p:cNvPr>
          <p:cNvSpPr/>
          <p:nvPr/>
        </p:nvSpPr>
        <p:spPr>
          <a:xfrm>
            <a:off x="7233132" y="4342703"/>
            <a:ext cx="2030833"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44" name="Rectangle 43">
            <a:extLst>
              <a:ext uri="{FF2B5EF4-FFF2-40B4-BE49-F238E27FC236}">
                <a16:creationId xmlns:a16="http://schemas.microsoft.com/office/drawing/2014/main" id="{A07203E1-0A42-426C-87CD-894F7176BB2B}"/>
              </a:ext>
            </a:extLst>
          </p:cNvPr>
          <p:cNvSpPr/>
          <p:nvPr/>
        </p:nvSpPr>
        <p:spPr>
          <a:xfrm>
            <a:off x="7157376" y="5305538"/>
            <a:ext cx="2030833"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BF87AB3B-294D-47A1-8A0F-F42C91184807}"/>
              </a:ext>
            </a:extLst>
          </p:cNvPr>
          <p:cNvSpPr/>
          <p:nvPr/>
        </p:nvSpPr>
        <p:spPr>
          <a:xfrm>
            <a:off x="9344781" y="2372028"/>
            <a:ext cx="2363000" cy="344705"/>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3AF57521-35B6-4E77-8ACA-62505047C2F9}"/>
              </a:ext>
            </a:extLst>
          </p:cNvPr>
          <p:cNvSpPr/>
          <p:nvPr/>
        </p:nvSpPr>
        <p:spPr>
          <a:xfrm>
            <a:off x="9344781" y="3401238"/>
            <a:ext cx="2363000" cy="344705"/>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8CEF61D8-EC16-49BB-B3AC-40905A67747D}"/>
              </a:ext>
            </a:extLst>
          </p:cNvPr>
          <p:cNvSpPr/>
          <p:nvPr/>
        </p:nvSpPr>
        <p:spPr>
          <a:xfrm>
            <a:off x="9364453" y="4380841"/>
            <a:ext cx="2363000" cy="344705"/>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2D5A7F2D-D907-4B42-8567-8CC8099CF28E}"/>
              </a:ext>
            </a:extLst>
          </p:cNvPr>
          <p:cNvSpPr/>
          <p:nvPr/>
        </p:nvSpPr>
        <p:spPr>
          <a:xfrm>
            <a:off x="9344781" y="5370758"/>
            <a:ext cx="2363000" cy="344705"/>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a:extLst>
              <a:ext uri="{FF2B5EF4-FFF2-40B4-BE49-F238E27FC236}">
                <a16:creationId xmlns:a16="http://schemas.microsoft.com/office/drawing/2014/main" id="{23012949-7102-44E1-80D8-6DA605A2895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43225" y="3364230"/>
            <a:ext cx="1800000" cy="1800000"/>
          </a:xfrm>
          <a:prstGeom prst="rect">
            <a:avLst/>
          </a:prstGeom>
        </p:spPr>
      </p:pic>
      <p:pic>
        <p:nvPicPr>
          <p:cNvPr id="51" name="Picture 50">
            <a:extLst>
              <a:ext uri="{FF2B5EF4-FFF2-40B4-BE49-F238E27FC236}">
                <a16:creationId xmlns:a16="http://schemas.microsoft.com/office/drawing/2014/main" id="{F1B6ADD0-03F2-4782-8C32-C75DFCEDCE4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00235" y="3362788"/>
            <a:ext cx="1800000" cy="1800000"/>
          </a:xfrm>
          <a:prstGeom prst="rect">
            <a:avLst/>
          </a:prstGeom>
        </p:spPr>
      </p:pic>
      <p:pic>
        <p:nvPicPr>
          <p:cNvPr id="2050" name="Picture 2" descr="homework clipart png transparent - Clip Art Library">
            <a:extLst>
              <a:ext uri="{FF2B5EF4-FFF2-40B4-BE49-F238E27FC236}">
                <a16:creationId xmlns:a16="http://schemas.microsoft.com/office/drawing/2014/main" id="{1AB96298-DCF8-4F9D-8144-D480D43965F6}"/>
              </a:ext>
            </a:extLst>
          </p:cNvPr>
          <p:cNvPicPr>
            <a:picLocks noChangeAspect="1" noChangeArrowheads="1"/>
          </p:cNvPicPr>
          <p:nvPr/>
        </p:nvPicPr>
        <p:blipFill>
          <a:blip r:embed="rId14"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143224" y="5162788"/>
            <a:ext cx="1800000" cy="8319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omework clipart png transparent - Clip Art Library">
            <a:extLst>
              <a:ext uri="{FF2B5EF4-FFF2-40B4-BE49-F238E27FC236}">
                <a16:creationId xmlns:a16="http://schemas.microsoft.com/office/drawing/2014/main" id="{14775F0C-2C8C-4449-85B7-67800292A105}"/>
              </a:ext>
            </a:extLst>
          </p:cNvPr>
          <p:cNvPicPr>
            <a:picLocks noChangeAspect="1" noChangeArrowheads="1"/>
          </p:cNvPicPr>
          <p:nvPr/>
        </p:nvPicPr>
        <p:blipFill>
          <a:blip r:embed="rId14"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948319" y="5157166"/>
            <a:ext cx="1800000" cy="831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animBg="1"/>
      <p:bldP spid="35" grpId="0" animBg="1"/>
      <p:bldP spid="36" grpId="0" animBg="1"/>
      <p:bldP spid="37" grpId="0" animBg="1"/>
      <p:bldP spid="38" grpId="0" animBg="1"/>
      <p:bldP spid="39" grpId="0" animBg="1"/>
      <p:bldP spid="40" grpId="0" animBg="1"/>
      <p:bldP spid="3" grpId="0" animBg="1"/>
      <p:bldP spid="42" grpId="0" animBg="1"/>
      <p:bldP spid="43" grpId="0" animBg="1"/>
      <p:bldP spid="44" grpId="0" animBg="1"/>
      <p:bldP spid="45"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Comment </a:t>
            </a:r>
            <a:r>
              <a:rPr lang="en-GB" sz="3600" b="1" dirty="0" err="1">
                <a:solidFill>
                  <a:schemeClr val="bg1"/>
                </a:solidFill>
              </a:rPr>
              <a:t>dit</a:t>
            </a:r>
            <a:r>
              <a:rPr lang="en-GB" sz="3600" b="1" dirty="0">
                <a:solidFill>
                  <a:schemeClr val="bg1"/>
                </a:solidFill>
              </a:rPr>
              <a:t>-on…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lang="en-US" sz="2400" dirty="0" err="1">
                <a:solidFill>
                  <a:srgbClr val="4472C4">
                    <a:lumMod val="50000"/>
                  </a:srgbClr>
                </a:solidFill>
                <a:latin typeface="Century Gothic" panose="020F0302020204030204"/>
              </a:rPr>
              <a:t>viens</a:t>
            </a:r>
            <a:r>
              <a:rPr lang="en-US" sz="2400" dirty="0">
                <a:solidFill>
                  <a:srgbClr val="4472C4">
                    <a:lumMod val="50000"/>
                  </a:srgbClr>
                </a:solidFill>
                <a:latin typeface="Century Gothic" panose="020F0302020204030204"/>
              </a:rPr>
              <a:t> de France et </a:t>
            </a:r>
            <a:r>
              <a:rPr lang="en-US" sz="2400" dirty="0" err="1">
                <a:solidFill>
                  <a:srgbClr val="4472C4">
                    <a:lumMod val="50000"/>
                  </a:srgbClr>
                </a:solidFill>
                <a:latin typeface="Century Gothic" panose="020F0302020204030204"/>
              </a:rPr>
              <a:t>tu</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apprends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l’anglais</a:t>
            </a:r>
            <a:r>
              <a:rPr lang="en-US" sz="2400" dirty="0">
                <a:solidFill>
                  <a:srgbClr val="4472C4">
                    <a:lumMod val="50000"/>
                  </a:srgbClr>
                </a:solidFill>
                <a:latin typeface="Century Gothic" panose="020F0302020204030204"/>
              </a:rPr>
              <a:t>. Comment </a:t>
            </a:r>
            <a:r>
              <a:rPr lang="en-US" sz="2400" dirty="0" err="1">
                <a:solidFill>
                  <a:srgbClr val="4472C4">
                    <a:lumMod val="50000"/>
                  </a:srgbClr>
                </a:solidFill>
                <a:latin typeface="Century Gothic" panose="020F0302020204030204"/>
              </a:rPr>
              <a:t>dit</a:t>
            </a:r>
            <a:r>
              <a:rPr lang="en-US" sz="2400" dirty="0">
                <a:solidFill>
                  <a:srgbClr val="4472C4">
                    <a:lumMod val="50000"/>
                  </a:srgbClr>
                </a:solidFill>
                <a:latin typeface="Century Gothic" panose="020F0302020204030204"/>
              </a:rPr>
              <a:t>-on les choses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Demande</a:t>
            </a:r>
            <a:r>
              <a:rPr lang="en-US" sz="2400" dirty="0">
                <a:solidFill>
                  <a:srgbClr val="4472C4">
                    <a:lumMod val="50000"/>
                  </a:srgbClr>
                </a:solidFill>
                <a:latin typeface="Century Gothic" panose="020F0302020204030204"/>
              </a:rPr>
              <a:t> à un(e) </a:t>
            </a:r>
            <a:r>
              <a:rPr lang="en-US" sz="2400" dirty="0" err="1">
                <a:solidFill>
                  <a:srgbClr val="4472C4">
                    <a:lumMod val="50000"/>
                  </a:srgbClr>
                </a:solidFill>
                <a:latin typeface="Century Gothic" panose="020F0302020204030204"/>
              </a:rPr>
              <a:t>partenaire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français</a:t>
            </a:r>
            <a:r>
              <a:rPr lang="en-US" sz="2400" dirty="0">
                <a:solidFill>
                  <a:srgbClr val="4472C4">
                    <a:lumMod val="50000"/>
                  </a:srgbClr>
                </a:solidFill>
                <a:latin typeface="Century Gothic" panose="020F0302020204030204"/>
              </a:rPr>
              <a:t>. Dis </a:t>
            </a:r>
            <a:r>
              <a:rPr lang="en-US" sz="2400" dirty="0" err="1">
                <a:solidFill>
                  <a:srgbClr val="4472C4">
                    <a:lumMod val="50000"/>
                  </a:srgbClr>
                </a:solidFill>
                <a:latin typeface="Century Gothic" panose="020F0302020204030204"/>
              </a:rPr>
              <a:t>l’article</a:t>
            </a:r>
            <a:r>
              <a:rPr lang="en-US" sz="2400" dirty="0">
                <a:solidFill>
                  <a:srgbClr val="4472C4">
                    <a:lumMod val="50000"/>
                  </a:srgbClr>
                </a:solidFill>
                <a:latin typeface="Century Gothic" panose="020F0302020204030204"/>
              </a:rPr>
              <a:t> (le, la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les).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B51BE708-B9E8-4ECD-9DED-2A53978E8660}"/>
              </a:ext>
            </a:extLst>
          </p:cNvPr>
          <p:cNvSpPr txBox="1"/>
          <p:nvPr/>
        </p:nvSpPr>
        <p:spPr>
          <a:xfrm>
            <a:off x="210065" y="2319158"/>
            <a:ext cx="1816443" cy="1754659"/>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0" name="TextBox 9">
            <a:extLst>
              <a:ext uri="{FF2B5EF4-FFF2-40B4-BE49-F238E27FC236}">
                <a16:creationId xmlns:a16="http://schemas.microsoft.com/office/drawing/2014/main" id="{050D5E15-65E8-46BA-923C-ECD9A607E6D1}"/>
              </a:ext>
            </a:extLst>
          </p:cNvPr>
          <p:cNvSpPr txBox="1"/>
          <p:nvPr/>
        </p:nvSpPr>
        <p:spPr>
          <a:xfrm>
            <a:off x="2196229" y="2319157"/>
            <a:ext cx="1816443" cy="1754659"/>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1" name="TextBox 10">
            <a:extLst>
              <a:ext uri="{FF2B5EF4-FFF2-40B4-BE49-F238E27FC236}">
                <a16:creationId xmlns:a16="http://schemas.microsoft.com/office/drawing/2014/main" id="{8EA71C3C-74BF-447C-A1FB-E3B9414677F8}"/>
              </a:ext>
            </a:extLst>
          </p:cNvPr>
          <p:cNvSpPr txBox="1"/>
          <p:nvPr/>
        </p:nvSpPr>
        <p:spPr>
          <a:xfrm>
            <a:off x="4182393" y="2319157"/>
            <a:ext cx="1816443" cy="1754659"/>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2" name="TextBox 11">
            <a:extLst>
              <a:ext uri="{FF2B5EF4-FFF2-40B4-BE49-F238E27FC236}">
                <a16:creationId xmlns:a16="http://schemas.microsoft.com/office/drawing/2014/main" id="{4B6434C5-7FBD-4B72-986D-C71BE113F5B1}"/>
              </a:ext>
            </a:extLst>
          </p:cNvPr>
          <p:cNvSpPr txBox="1"/>
          <p:nvPr/>
        </p:nvSpPr>
        <p:spPr>
          <a:xfrm>
            <a:off x="6168557" y="2319157"/>
            <a:ext cx="1816443" cy="1754659"/>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3" name="TextBox 12">
            <a:extLst>
              <a:ext uri="{FF2B5EF4-FFF2-40B4-BE49-F238E27FC236}">
                <a16:creationId xmlns:a16="http://schemas.microsoft.com/office/drawing/2014/main" id="{72E24734-D93E-41F6-8C57-4DC2EFA5B319}"/>
              </a:ext>
            </a:extLst>
          </p:cNvPr>
          <p:cNvSpPr txBox="1"/>
          <p:nvPr/>
        </p:nvSpPr>
        <p:spPr>
          <a:xfrm>
            <a:off x="8154721" y="2319157"/>
            <a:ext cx="1816443" cy="1754659"/>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4" name="TextBox 13">
            <a:extLst>
              <a:ext uri="{FF2B5EF4-FFF2-40B4-BE49-F238E27FC236}">
                <a16:creationId xmlns:a16="http://schemas.microsoft.com/office/drawing/2014/main" id="{EBACDDB0-6B59-453E-BDF2-DD4699B77A9B}"/>
              </a:ext>
            </a:extLst>
          </p:cNvPr>
          <p:cNvSpPr txBox="1"/>
          <p:nvPr/>
        </p:nvSpPr>
        <p:spPr>
          <a:xfrm>
            <a:off x="10140884" y="2319156"/>
            <a:ext cx="1816443" cy="1754659"/>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5" name="TextBox 14">
            <a:extLst>
              <a:ext uri="{FF2B5EF4-FFF2-40B4-BE49-F238E27FC236}">
                <a16:creationId xmlns:a16="http://schemas.microsoft.com/office/drawing/2014/main" id="{B5C1F30B-EC41-4B60-8876-3CB957B8646C}"/>
              </a:ext>
            </a:extLst>
          </p:cNvPr>
          <p:cNvSpPr txBox="1"/>
          <p:nvPr/>
        </p:nvSpPr>
        <p:spPr>
          <a:xfrm>
            <a:off x="210065" y="4328393"/>
            <a:ext cx="1816443" cy="1754659"/>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6" name="TextBox 15">
            <a:extLst>
              <a:ext uri="{FF2B5EF4-FFF2-40B4-BE49-F238E27FC236}">
                <a16:creationId xmlns:a16="http://schemas.microsoft.com/office/drawing/2014/main" id="{A907F0E3-C322-4ADA-9EAE-1391C6A3847A}"/>
              </a:ext>
            </a:extLst>
          </p:cNvPr>
          <p:cNvSpPr txBox="1"/>
          <p:nvPr/>
        </p:nvSpPr>
        <p:spPr>
          <a:xfrm>
            <a:off x="2196229" y="4328392"/>
            <a:ext cx="1816443" cy="1754659"/>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7" name="TextBox 16">
            <a:extLst>
              <a:ext uri="{FF2B5EF4-FFF2-40B4-BE49-F238E27FC236}">
                <a16:creationId xmlns:a16="http://schemas.microsoft.com/office/drawing/2014/main" id="{46935756-845A-4455-AE87-957AB00C4751}"/>
              </a:ext>
            </a:extLst>
          </p:cNvPr>
          <p:cNvSpPr txBox="1"/>
          <p:nvPr/>
        </p:nvSpPr>
        <p:spPr>
          <a:xfrm>
            <a:off x="4182393" y="4328392"/>
            <a:ext cx="1816443" cy="1754659"/>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8" name="TextBox 17">
            <a:extLst>
              <a:ext uri="{FF2B5EF4-FFF2-40B4-BE49-F238E27FC236}">
                <a16:creationId xmlns:a16="http://schemas.microsoft.com/office/drawing/2014/main" id="{E3DE91B6-4CED-4B9B-9F5D-0EE08AAB2EE3}"/>
              </a:ext>
            </a:extLst>
          </p:cNvPr>
          <p:cNvSpPr txBox="1"/>
          <p:nvPr/>
        </p:nvSpPr>
        <p:spPr>
          <a:xfrm>
            <a:off x="6168557" y="4328392"/>
            <a:ext cx="1816443" cy="1754659"/>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9" name="TextBox 18">
            <a:extLst>
              <a:ext uri="{FF2B5EF4-FFF2-40B4-BE49-F238E27FC236}">
                <a16:creationId xmlns:a16="http://schemas.microsoft.com/office/drawing/2014/main" id="{139949AB-2EF8-4F49-9918-B9C4971658A2}"/>
              </a:ext>
            </a:extLst>
          </p:cNvPr>
          <p:cNvSpPr txBox="1"/>
          <p:nvPr/>
        </p:nvSpPr>
        <p:spPr>
          <a:xfrm>
            <a:off x="8154721" y="4328392"/>
            <a:ext cx="1816443" cy="1754659"/>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20" name="TextBox 19">
            <a:extLst>
              <a:ext uri="{FF2B5EF4-FFF2-40B4-BE49-F238E27FC236}">
                <a16:creationId xmlns:a16="http://schemas.microsoft.com/office/drawing/2014/main" id="{7FBB89F9-5BE8-474C-BEAB-965E95EE4E8E}"/>
              </a:ext>
            </a:extLst>
          </p:cNvPr>
          <p:cNvSpPr txBox="1"/>
          <p:nvPr/>
        </p:nvSpPr>
        <p:spPr>
          <a:xfrm>
            <a:off x="10140884" y="4328391"/>
            <a:ext cx="1816443" cy="1754659"/>
          </a:xfrm>
          <a:prstGeom prst="rect">
            <a:avLst/>
          </a:prstGeom>
          <a:noFill/>
          <a:ln w="12700">
            <a:solidFill>
              <a:schemeClr val="accent5">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26" name="TextBox 25">
            <a:extLst>
              <a:ext uri="{FF2B5EF4-FFF2-40B4-BE49-F238E27FC236}">
                <a16:creationId xmlns:a16="http://schemas.microsoft.com/office/drawing/2014/main" id="{445FA7B5-444C-4B77-A3EA-D4F44BA5AB4F}"/>
              </a:ext>
            </a:extLst>
          </p:cNvPr>
          <p:cNvSpPr txBox="1"/>
          <p:nvPr/>
        </p:nvSpPr>
        <p:spPr>
          <a:xfrm>
            <a:off x="483355" y="3673708"/>
            <a:ext cx="1212386" cy="400110"/>
          </a:xfrm>
          <a:prstGeom prst="rect">
            <a:avLst/>
          </a:prstGeom>
          <a:noFill/>
        </p:spPr>
        <p:txBody>
          <a:bodyPr wrap="square" rtlCol="0">
            <a:spAutoFit/>
          </a:bodyPr>
          <a:lstStyle/>
          <a:p>
            <a:pPr algn="l"/>
            <a:r>
              <a:rPr lang="en-GB" sz="2000" dirty="0">
                <a:solidFill>
                  <a:schemeClr val="accent5">
                    <a:lumMod val="50000"/>
                  </a:schemeClr>
                </a:solidFill>
              </a:rPr>
              <a:t>le </a:t>
            </a:r>
            <a:r>
              <a:rPr lang="en-GB" sz="2000" dirty="0" err="1">
                <a:solidFill>
                  <a:schemeClr val="accent5">
                    <a:lumMod val="50000"/>
                  </a:schemeClr>
                </a:solidFill>
              </a:rPr>
              <a:t>chien</a:t>
            </a:r>
            <a:endParaRPr lang="en-GB" sz="2000" dirty="0">
              <a:solidFill>
                <a:schemeClr val="accent5">
                  <a:lumMod val="50000"/>
                </a:schemeClr>
              </a:solidFill>
            </a:endParaRPr>
          </a:p>
        </p:txBody>
      </p:sp>
      <p:sp>
        <p:nvSpPr>
          <p:cNvPr id="27" name="TextBox 26">
            <a:extLst>
              <a:ext uri="{FF2B5EF4-FFF2-40B4-BE49-F238E27FC236}">
                <a16:creationId xmlns:a16="http://schemas.microsoft.com/office/drawing/2014/main" id="{443AB363-41BB-4594-81DF-F97F685CEF1D}"/>
              </a:ext>
            </a:extLst>
          </p:cNvPr>
          <p:cNvSpPr txBox="1"/>
          <p:nvPr/>
        </p:nvSpPr>
        <p:spPr>
          <a:xfrm>
            <a:off x="2609091" y="3679043"/>
            <a:ext cx="994138" cy="400110"/>
          </a:xfrm>
          <a:prstGeom prst="rect">
            <a:avLst/>
          </a:prstGeom>
          <a:noFill/>
        </p:spPr>
        <p:txBody>
          <a:bodyPr wrap="square" rtlCol="0">
            <a:spAutoFit/>
          </a:bodyPr>
          <a:lstStyle/>
          <a:p>
            <a:pPr algn="ctr"/>
            <a:r>
              <a:rPr lang="en-GB" sz="2000" dirty="0">
                <a:solidFill>
                  <a:schemeClr val="accent5">
                    <a:lumMod val="50000"/>
                  </a:schemeClr>
                </a:solidFill>
              </a:rPr>
              <a:t>la </a:t>
            </a:r>
            <a:r>
              <a:rPr lang="en-GB" sz="2000" dirty="0" err="1">
                <a:solidFill>
                  <a:schemeClr val="accent5">
                    <a:lumMod val="50000"/>
                  </a:schemeClr>
                </a:solidFill>
              </a:rPr>
              <a:t>télé</a:t>
            </a:r>
            <a:endParaRPr lang="en-GB" sz="2000" dirty="0">
              <a:solidFill>
                <a:schemeClr val="accent5">
                  <a:lumMod val="50000"/>
                </a:schemeClr>
              </a:solidFill>
            </a:endParaRPr>
          </a:p>
        </p:txBody>
      </p:sp>
      <p:sp>
        <p:nvSpPr>
          <p:cNvPr id="28" name="TextBox 27">
            <a:extLst>
              <a:ext uri="{FF2B5EF4-FFF2-40B4-BE49-F238E27FC236}">
                <a16:creationId xmlns:a16="http://schemas.microsoft.com/office/drawing/2014/main" id="{A5ACD0F5-0A5C-41FD-A520-1DAB745F31BD}"/>
              </a:ext>
            </a:extLst>
          </p:cNvPr>
          <p:cNvSpPr txBox="1"/>
          <p:nvPr/>
        </p:nvSpPr>
        <p:spPr>
          <a:xfrm>
            <a:off x="4579410" y="3679043"/>
            <a:ext cx="1009983" cy="400110"/>
          </a:xfrm>
          <a:prstGeom prst="rect">
            <a:avLst/>
          </a:prstGeom>
          <a:noFill/>
        </p:spPr>
        <p:txBody>
          <a:bodyPr wrap="square" rtlCol="0">
            <a:spAutoFit/>
          </a:bodyPr>
          <a:lstStyle/>
          <a:p>
            <a:pPr algn="ctr"/>
            <a:r>
              <a:rPr lang="en-GB" sz="2000" dirty="0">
                <a:solidFill>
                  <a:schemeClr val="accent5">
                    <a:lumMod val="50000"/>
                  </a:schemeClr>
                </a:solidFill>
              </a:rPr>
              <a:t>le </a:t>
            </a:r>
            <a:r>
              <a:rPr lang="en-GB" sz="2000" dirty="0" err="1">
                <a:solidFill>
                  <a:schemeClr val="accent5">
                    <a:lumMod val="50000"/>
                  </a:schemeClr>
                </a:solidFill>
              </a:rPr>
              <a:t>vélo</a:t>
            </a:r>
            <a:endParaRPr lang="en-GB" sz="2000" dirty="0">
              <a:solidFill>
                <a:schemeClr val="accent5">
                  <a:lumMod val="50000"/>
                </a:schemeClr>
              </a:solidFill>
            </a:endParaRPr>
          </a:p>
        </p:txBody>
      </p:sp>
      <p:sp>
        <p:nvSpPr>
          <p:cNvPr id="29" name="TextBox 28">
            <a:extLst>
              <a:ext uri="{FF2B5EF4-FFF2-40B4-BE49-F238E27FC236}">
                <a16:creationId xmlns:a16="http://schemas.microsoft.com/office/drawing/2014/main" id="{90304F6B-0B1E-4657-8A35-D29917B399FF}"/>
              </a:ext>
            </a:extLst>
          </p:cNvPr>
          <p:cNvSpPr txBox="1"/>
          <p:nvPr/>
        </p:nvSpPr>
        <p:spPr>
          <a:xfrm>
            <a:off x="6226756" y="3673705"/>
            <a:ext cx="1777851" cy="400110"/>
          </a:xfrm>
          <a:prstGeom prst="rect">
            <a:avLst/>
          </a:prstGeom>
          <a:noFill/>
        </p:spPr>
        <p:txBody>
          <a:bodyPr wrap="square" rtlCol="0">
            <a:spAutoFit/>
          </a:bodyPr>
          <a:lstStyle/>
          <a:p>
            <a:pPr algn="ctr"/>
            <a:r>
              <a:rPr lang="en-GB" sz="2000" dirty="0">
                <a:solidFill>
                  <a:schemeClr val="accent5">
                    <a:lumMod val="50000"/>
                  </a:schemeClr>
                </a:solidFill>
              </a:rPr>
              <a:t>le </a:t>
            </a:r>
            <a:r>
              <a:rPr lang="en-GB" sz="2000" dirty="0" err="1">
                <a:solidFill>
                  <a:schemeClr val="accent5">
                    <a:lumMod val="50000"/>
                  </a:schemeClr>
                </a:solidFill>
              </a:rPr>
              <a:t>cadeau</a:t>
            </a:r>
            <a:endParaRPr lang="en-GB" sz="2000" dirty="0">
              <a:solidFill>
                <a:schemeClr val="accent5">
                  <a:lumMod val="50000"/>
                </a:schemeClr>
              </a:solidFill>
            </a:endParaRPr>
          </a:p>
        </p:txBody>
      </p:sp>
      <p:sp>
        <p:nvSpPr>
          <p:cNvPr id="30" name="TextBox 29">
            <a:extLst>
              <a:ext uri="{FF2B5EF4-FFF2-40B4-BE49-F238E27FC236}">
                <a16:creationId xmlns:a16="http://schemas.microsoft.com/office/drawing/2014/main" id="{3EE2ADAF-F85C-427C-8ABB-C58885D90D22}"/>
              </a:ext>
            </a:extLst>
          </p:cNvPr>
          <p:cNvSpPr txBox="1"/>
          <p:nvPr/>
        </p:nvSpPr>
        <p:spPr>
          <a:xfrm>
            <a:off x="8212920" y="3650903"/>
            <a:ext cx="1777851" cy="400110"/>
          </a:xfrm>
          <a:prstGeom prst="rect">
            <a:avLst/>
          </a:prstGeom>
          <a:noFill/>
        </p:spPr>
        <p:txBody>
          <a:bodyPr wrap="square" rtlCol="0">
            <a:spAutoFit/>
          </a:bodyPr>
          <a:lstStyle/>
          <a:p>
            <a:pPr algn="ctr"/>
            <a:r>
              <a:rPr lang="en-GB" sz="2000" dirty="0">
                <a:solidFill>
                  <a:schemeClr val="accent5">
                    <a:lumMod val="50000"/>
                  </a:schemeClr>
                </a:solidFill>
              </a:rPr>
              <a:t>la chemise</a:t>
            </a:r>
          </a:p>
        </p:txBody>
      </p:sp>
      <p:sp>
        <p:nvSpPr>
          <p:cNvPr id="31" name="TextBox 30">
            <a:extLst>
              <a:ext uri="{FF2B5EF4-FFF2-40B4-BE49-F238E27FC236}">
                <a16:creationId xmlns:a16="http://schemas.microsoft.com/office/drawing/2014/main" id="{6CC9E2D1-BBA7-4C51-8F2C-C0DAB7C84E4B}"/>
              </a:ext>
            </a:extLst>
          </p:cNvPr>
          <p:cNvSpPr txBox="1"/>
          <p:nvPr/>
        </p:nvSpPr>
        <p:spPr>
          <a:xfrm>
            <a:off x="10414366" y="3673705"/>
            <a:ext cx="1269476" cy="400110"/>
          </a:xfrm>
          <a:prstGeom prst="rect">
            <a:avLst/>
          </a:prstGeom>
          <a:noFill/>
        </p:spPr>
        <p:txBody>
          <a:bodyPr wrap="square" rtlCol="0">
            <a:spAutoFit/>
          </a:bodyPr>
          <a:lstStyle/>
          <a:p>
            <a:pPr algn="ctr"/>
            <a:r>
              <a:rPr lang="en-GB" sz="2000" dirty="0">
                <a:solidFill>
                  <a:schemeClr val="accent5">
                    <a:lumMod val="50000"/>
                  </a:schemeClr>
                </a:solidFill>
              </a:rPr>
              <a:t>la </a:t>
            </a:r>
            <a:r>
              <a:rPr lang="en-GB" sz="2000" dirty="0" err="1">
                <a:solidFill>
                  <a:schemeClr val="accent5">
                    <a:lumMod val="50000"/>
                  </a:schemeClr>
                </a:solidFill>
              </a:rPr>
              <a:t>porte</a:t>
            </a:r>
            <a:endParaRPr lang="en-GB" sz="2000" dirty="0">
              <a:solidFill>
                <a:schemeClr val="accent5">
                  <a:lumMod val="50000"/>
                </a:schemeClr>
              </a:solidFill>
            </a:endParaRPr>
          </a:p>
        </p:txBody>
      </p:sp>
      <p:sp>
        <p:nvSpPr>
          <p:cNvPr id="35" name="TextBox 34">
            <a:extLst>
              <a:ext uri="{FF2B5EF4-FFF2-40B4-BE49-F238E27FC236}">
                <a16:creationId xmlns:a16="http://schemas.microsoft.com/office/drawing/2014/main" id="{8CE30B52-FA82-49D3-8CD4-9121DDAE0C54}"/>
              </a:ext>
            </a:extLst>
          </p:cNvPr>
          <p:cNvSpPr txBox="1"/>
          <p:nvPr/>
        </p:nvSpPr>
        <p:spPr>
          <a:xfrm>
            <a:off x="526968" y="5636022"/>
            <a:ext cx="1182639" cy="400110"/>
          </a:xfrm>
          <a:prstGeom prst="rect">
            <a:avLst/>
          </a:prstGeom>
          <a:noFill/>
        </p:spPr>
        <p:txBody>
          <a:bodyPr wrap="square" rtlCol="0">
            <a:spAutoFit/>
          </a:bodyPr>
          <a:lstStyle/>
          <a:p>
            <a:pPr algn="ctr"/>
            <a:r>
              <a:rPr lang="en-GB" sz="2000" dirty="0">
                <a:solidFill>
                  <a:schemeClr val="accent5">
                    <a:lumMod val="50000"/>
                  </a:schemeClr>
                </a:solidFill>
              </a:rPr>
              <a:t>la </a:t>
            </a:r>
            <a:r>
              <a:rPr lang="en-GB" sz="2000" dirty="0" err="1">
                <a:solidFill>
                  <a:schemeClr val="accent5">
                    <a:lumMod val="50000"/>
                  </a:schemeClr>
                </a:solidFill>
              </a:rPr>
              <a:t>règle</a:t>
            </a:r>
            <a:endParaRPr lang="en-GB" sz="2000" dirty="0">
              <a:solidFill>
                <a:schemeClr val="accent5">
                  <a:lumMod val="50000"/>
                </a:schemeClr>
              </a:solidFill>
            </a:endParaRPr>
          </a:p>
        </p:txBody>
      </p:sp>
      <p:pic>
        <p:nvPicPr>
          <p:cNvPr id="37" name="Picture 36">
            <a:extLst>
              <a:ext uri="{FF2B5EF4-FFF2-40B4-BE49-F238E27FC236}">
                <a16:creationId xmlns:a16="http://schemas.microsoft.com/office/drawing/2014/main" id="{334CD27D-7D92-4BC3-9266-BF6F4D62D158}"/>
              </a:ext>
            </a:extLst>
          </p:cNvPr>
          <p:cNvPicPr>
            <a:picLocks noChangeAspect="1"/>
          </p:cNvPicPr>
          <p:nvPr/>
        </p:nvPicPr>
        <p:blipFill>
          <a:blip r:embed="rId4"/>
          <a:stretch>
            <a:fillRect/>
          </a:stretch>
        </p:blipFill>
        <p:spPr>
          <a:xfrm>
            <a:off x="2443231" y="4460300"/>
            <a:ext cx="1354687" cy="1233018"/>
          </a:xfrm>
          <a:prstGeom prst="rect">
            <a:avLst/>
          </a:prstGeom>
        </p:spPr>
      </p:pic>
      <p:sp>
        <p:nvSpPr>
          <p:cNvPr id="38" name="TextBox 37">
            <a:extLst>
              <a:ext uri="{FF2B5EF4-FFF2-40B4-BE49-F238E27FC236}">
                <a16:creationId xmlns:a16="http://schemas.microsoft.com/office/drawing/2014/main" id="{90BAF42E-E357-4FA9-B916-4076191B61EC}"/>
              </a:ext>
            </a:extLst>
          </p:cNvPr>
          <p:cNvSpPr txBox="1"/>
          <p:nvPr/>
        </p:nvSpPr>
        <p:spPr>
          <a:xfrm>
            <a:off x="2419510" y="5677753"/>
            <a:ext cx="1396376" cy="400110"/>
          </a:xfrm>
          <a:prstGeom prst="rect">
            <a:avLst/>
          </a:prstGeom>
          <a:noFill/>
        </p:spPr>
        <p:txBody>
          <a:bodyPr wrap="square" rtlCol="0">
            <a:spAutoFit/>
          </a:bodyPr>
          <a:lstStyle/>
          <a:p>
            <a:pPr algn="l"/>
            <a:r>
              <a:rPr lang="en-GB" sz="2000" dirty="0">
                <a:solidFill>
                  <a:schemeClr val="accent5">
                    <a:lumMod val="50000"/>
                  </a:schemeClr>
                </a:solidFill>
              </a:rPr>
              <a:t>la femme</a:t>
            </a:r>
          </a:p>
        </p:txBody>
      </p:sp>
      <p:sp>
        <p:nvSpPr>
          <p:cNvPr id="39" name="Arrow: Right 38">
            <a:extLst>
              <a:ext uri="{FF2B5EF4-FFF2-40B4-BE49-F238E27FC236}">
                <a16:creationId xmlns:a16="http://schemas.microsoft.com/office/drawing/2014/main" id="{737E3E28-9AA7-4AF4-9C74-4E5BDDFC0B89}"/>
              </a:ext>
            </a:extLst>
          </p:cNvPr>
          <p:cNvSpPr/>
          <p:nvPr/>
        </p:nvSpPr>
        <p:spPr>
          <a:xfrm rot="2363556">
            <a:off x="2981169" y="4608079"/>
            <a:ext cx="333361" cy="18883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583354AE-5B9E-4D31-B244-BBA2DC4A483A}"/>
              </a:ext>
            </a:extLst>
          </p:cNvPr>
          <p:cNvSpPr txBox="1"/>
          <p:nvPr/>
        </p:nvSpPr>
        <p:spPr>
          <a:xfrm>
            <a:off x="4309788" y="5636022"/>
            <a:ext cx="1559033" cy="400110"/>
          </a:xfrm>
          <a:prstGeom prst="rect">
            <a:avLst/>
          </a:prstGeom>
          <a:noFill/>
        </p:spPr>
        <p:txBody>
          <a:bodyPr wrap="square" rtlCol="0">
            <a:spAutoFit/>
          </a:bodyPr>
          <a:lstStyle/>
          <a:p>
            <a:pPr algn="ctr"/>
            <a:r>
              <a:rPr lang="en-GB" sz="2000" dirty="0">
                <a:solidFill>
                  <a:schemeClr val="accent5">
                    <a:lumMod val="50000"/>
                  </a:schemeClr>
                </a:solidFill>
              </a:rPr>
              <a:t>le portable</a:t>
            </a:r>
          </a:p>
        </p:txBody>
      </p:sp>
      <p:sp>
        <p:nvSpPr>
          <p:cNvPr id="43" name="TextBox 42">
            <a:extLst>
              <a:ext uri="{FF2B5EF4-FFF2-40B4-BE49-F238E27FC236}">
                <a16:creationId xmlns:a16="http://schemas.microsoft.com/office/drawing/2014/main" id="{C2F7B050-D36C-4FFF-91AE-9573D8090F7A}"/>
              </a:ext>
            </a:extLst>
          </p:cNvPr>
          <p:cNvSpPr txBox="1"/>
          <p:nvPr/>
        </p:nvSpPr>
        <p:spPr>
          <a:xfrm>
            <a:off x="6585098" y="5636022"/>
            <a:ext cx="1049915" cy="400110"/>
          </a:xfrm>
          <a:prstGeom prst="rect">
            <a:avLst/>
          </a:prstGeom>
          <a:noFill/>
        </p:spPr>
        <p:txBody>
          <a:bodyPr wrap="square" rtlCol="0">
            <a:spAutoFit/>
          </a:bodyPr>
          <a:lstStyle/>
          <a:p>
            <a:pPr algn="l"/>
            <a:r>
              <a:rPr lang="en-GB" sz="2000" dirty="0">
                <a:solidFill>
                  <a:schemeClr val="accent5">
                    <a:lumMod val="50000"/>
                  </a:schemeClr>
                </a:solidFill>
              </a:rPr>
              <a:t>le livre</a:t>
            </a:r>
          </a:p>
        </p:txBody>
      </p:sp>
      <p:sp>
        <p:nvSpPr>
          <p:cNvPr id="50" name="TextBox 49">
            <a:extLst>
              <a:ext uri="{FF2B5EF4-FFF2-40B4-BE49-F238E27FC236}">
                <a16:creationId xmlns:a16="http://schemas.microsoft.com/office/drawing/2014/main" id="{43B6D4EF-D1C0-4063-90CC-A0757A714A05}"/>
              </a:ext>
            </a:extLst>
          </p:cNvPr>
          <p:cNvSpPr txBox="1"/>
          <p:nvPr/>
        </p:nvSpPr>
        <p:spPr>
          <a:xfrm>
            <a:off x="8409309" y="5615899"/>
            <a:ext cx="1318419" cy="400110"/>
          </a:xfrm>
          <a:prstGeom prst="rect">
            <a:avLst/>
          </a:prstGeom>
          <a:noFill/>
        </p:spPr>
        <p:txBody>
          <a:bodyPr wrap="square" rtlCol="0">
            <a:spAutoFit/>
          </a:bodyPr>
          <a:lstStyle/>
          <a:p>
            <a:pPr algn="l"/>
            <a:r>
              <a:rPr lang="en-GB" sz="2000" dirty="0">
                <a:solidFill>
                  <a:schemeClr val="accent5">
                    <a:lumMod val="50000"/>
                  </a:schemeClr>
                </a:solidFill>
              </a:rPr>
              <a:t>la </a:t>
            </a:r>
            <a:r>
              <a:rPr lang="en-GB" sz="2000" dirty="0" err="1">
                <a:solidFill>
                  <a:schemeClr val="accent5">
                    <a:lumMod val="50000"/>
                  </a:schemeClr>
                </a:solidFill>
              </a:rPr>
              <a:t>voiture</a:t>
            </a:r>
            <a:endParaRPr lang="en-GB" sz="2000" dirty="0">
              <a:solidFill>
                <a:schemeClr val="accent5">
                  <a:lumMod val="50000"/>
                </a:schemeClr>
              </a:solidFill>
            </a:endParaRPr>
          </a:p>
        </p:txBody>
      </p:sp>
      <p:sp>
        <p:nvSpPr>
          <p:cNvPr id="52" name="TextBox 51">
            <a:extLst>
              <a:ext uri="{FF2B5EF4-FFF2-40B4-BE49-F238E27FC236}">
                <a16:creationId xmlns:a16="http://schemas.microsoft.com/office/drawing/2014/main" id="{4051E2E4-C115-454A-8297-9F995BB196BE}"/>
              </a:ext>
            </a:extLst>
          </p:cNvPr>
          <p:cNvSpPr txBox="1"/>
          <p:nvPr/>
        </p:nvSpPr>
        <p:spPr>
          <a:xfrm>
            <a:off x="10140884" y="5633390"/>
            <a:ext cx="1972810" cy="400110"/>
          </a:xfrm>
          <a:prstGeom prst="rect">
            <a:avLst/>
          </a:prstGeom>
          <a:noFill/>
        </p:spPr>
        <p:txBody>
          <a:bodyPr wrap="square" rtlCol="0">
            <a:spAutoFit/>
          </a:bodyPr>
          <a:lstStyle/>
          <a:p>
            <a:pPr algn="l"/>
            <a:r>
              <a:rPr lang="en-GB" sz="2000" dirty="0">
                <a:solidFill>
                  <a:schemeClr val="accent5">
                    <a:lumMod val="50000"/>
                  </a:schemeClr>
                </a:solidFill>
              </a:rPr>
              <a:t>les </a:t>
            </a:r>
            <a:r>
              <a:rPr lang="en-GB" sz="2000" dirty="0" err="1">
                <a:solidFill>
                  <a:schemeClr val="accent5">
                    <a:lumMod val="50000"/>
                  </a:schemeClr>
                </a:solidFill>
              </a:rPr>
              <a:t>vêtements</a:t>
            </a:r>
            <a:endParaRPr lang="en-GB" sz="2000" dirty="0">
              <a:solidFill>
                <a:schemeClr val="accent5">
                  <a:lumMod val="50000"/>
                </a:schemeClr>
              </a:solidFill>
            </a:endParaRPr>
          </a:p>
        </p:txBody>
      </p:sp>
      <p:pic>
        <p:nvPicPr>
          <p:cNvPr id="3074" name="Picture 2" descr="Free Happy Dog Clipart, Download Free Clip Art, Free Clip Art on ...">
            <a:extLst>
              <a:ext uri="{FF2B5EF4-FFF2-40B4-BE49-F238E27FC236}">
                <a16:creationId xmlns:a16="http://schemas.microsoft.com/office/drawing/2014/main" id="{5E9DD5F3-C4B4-499E-8E7C-1E9E0768DA3E}"/>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064" y="2514287"/>
            <a:ext cx="87096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elevision vintage tv clipart clipartfest - Clip Art Library">
            <a:extLst>
              <a:ext uri="{FF2B5EF4-FFF2-40B4-BE49-F238E27FC236}">
                <a16:creationId xmlns:a16="http://schemas.microsoft.com/office/drawing/2014/main" id="{2B6E34BB-8A7C-4736-AB5A-CAEE6264FB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27418" y="2568919"/>
            <a:ext cx="8505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lack and white clip art bike - Clip Art Library">
            <a:extLst>
              <a:ext uri="{FF2B5EF4-FFF2-40B4-BE49-F238E27FC236}">
                <a16:creationId xmlns:a16="http://schemas.microsoft.com/office/drawing/2014/main" id="{D8011F03-A67C-4DC9-90DB-58CD3CFC0F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52837" y="2593706"/>
            <a:ext cx="16722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ree Colorful Present Cliparts, Download Free Clip Art, Free Clip ...">
            <a:extLst>
              <a:ext uri="{FF2B5EF4-FFF2-40B4-BE49-F238E27FC236}">
                <a16:creationId xmlns:a16="http://schemas.microsoft.com/office/drawing/2014/main" id="{34ED0A7C-3347-483A-AE33-7A49F2F4D2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07941" y="2572257"/>
            <a:ext cx="14375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ress shirt clipart png - Clip Art Library">
            <a:extLst>
              <a:ext uri="{FF2B5EF4-FFF2-40B4-BE49-F238E27FC236}">
                <a16:creationId xmlns:a16="http://schemas.microsoft.com/office/drawing/2014/main" id="{C4953535-742A-421E-B5F5-E68C13516F0E}"/>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89998" y="2471755"/>
            <a:ext cx="102748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losed door clipart - Clip Art Library">
            <a:extLst>
              <a:ext uri="{FF2B5EF4-FFF2-40B4-BE49-F238E27FC236}">
                <a16:creationId xmlns:a16="http://schemas.microsoft.com/office/drawing/2014/main" id="{E76B92AD-9481-4992-BEFE-160186A622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90729" y="2514287"/>
            <a:ext cx="7167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Ruler Clip art - Scale Ruler png download - 3335*1481 - Free ...">
            <a:extLst>
              <a:ext uri="{FF2B5EF4-FFF2-40B4-BE49-F238E27FC236}">
                <a16:creationId xmlns:a16="http://schemas.microsoft.com/office/drawing/2014/main" id="{051918B7-8B49-41AE-A4BB-4AEB71A073D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8287" y="4881246"/>
            <a:ext cx="1440000" cy="639563"/>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Free Smartphone Clipart Png, Download Free Clip Art, Free Clip Art ...">
            <a:extLst>
              <a:ext uri="{FF2B5EF4-FFF2-40B4-BE49-F238E27FC236}">
                <a16:creationId xmlns:a16="http://schemas.microsoft.com/office/drawing/2014/main" id="{FB10FCEF-5AC8-4BBF-B3BB-03895203B4C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65833" y="4534063"/>
            <a:ext cx="1058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Free Clip Art Book, Download Free Clip Art, Free Clip Art on ...">
            <a:extLst>
              <a:ext uri="{FF2B5EF4-FFF2-40B4-BE49-F238E27FC236}">
                <a16:creationId xmlns:a16="http://schemas.microsoft.com/office/drawing/2014/main" id="{B07C55E6-C4BA-4F63-B771-07D86614F1B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92866" y="4534063"/>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Model car Clip art Die-cast toy - car png download - 1969*1392 ...">
            <a:extLst>
              <a:ext uri="{FF2B5EF4-FFF2-40B4-BE49-F238E27FC236}">
                <a16:creationId xmlns:a16="http://schemas.microsoft.com/office/drawing/2014/main" id="{004C3163-FA5C-4803-873E-36F82A917E1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99067" y="4534063"/>
            <a:ext cx="15277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clothing pantry - Clip Art Library">
            <a:extLst>
              <a:ext uri="{FF2B5EF4-FFF2-40B4-BE49-F238E27FC236}">
                <a16:creationId xmlns:a16="http://schemas.microsoft.com/office/drawing/2014/main" id="{DC30C5CD-51CD-41E9-8F14-17A8B40FE413}"/>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87407" y="4592323"/>
            <a:ext cx="153675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14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5" grpId="0"/>
      <p:bldP spid="38" grpId="0"/>
      <p:bldP spid="41" grpId="0"/>
      <p:bldP spid="43" grpId="0"/>
      <p:bldP spid="50" grpId="0"/>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Saying ‘a’ and ‘the’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French nouns are either masculine or feminine.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Each </a:t>
            </a:r>
            <a:r>
              <a:rPr lang="en-US" sz="2400" b="1" dirty="0">
                <a:solidFill>
                  <a:srgbClr val="4472C4">
                    <a:lumMod val="50000"/>
                  </a:srgbClr>
                </a:solidFill>
                <a:latin typeface="Century Gothic" panose="020F0302020204030204"/>
              </a:rPr>
              <a:t>gender</a:t>
            </a:r>
            <a:r>
              <a:rPr lang="en-US" sz="2400" dirty="0">
                <a:solidFill>
                  <a:srgbClr val="4472C4">
                    <a:lumMod val="50000"/>
                  </a:srgbClr>
                </a:solidFill>
                <a:latin typeface="Century Gothic" panose="020F0302020204030204"/>
              </a:rPr>
              <a:t> has a different word for ‘</a:t>
            </a:r>
            <a:r>
              <a:rPr lang="en-US" sz="2400" b="1" dirty="0">
                <a:solidFill>
                  <a:srgbClr val="4472C4">
                    <a:lumMod val="50000"/>
                  </a:srgbClr>
                </a:solidFill>
                <a:latin typeface="Century Gothic" panose="020F0302020204030204"/>
              </a:rPr>
              <a:t>the</a:t>
            </a:r>
            <a:r>
              <a:rPr lang="en-US" sz="2400" dirty="0">
                <a:solidFill>
                  <a:srgbClr val="4472C4">
                    <a:lumMod val="50000"/>
                  </a:srgbClr>
                </a:solidFill>
                <a:latin typeface="Century Gothic" panose="020F0302020204030204"/>
              </a:rPr>
              <a:t>’ … and ‘</a:t>
            </a:r>
            <a:r>
              <a:rPr lang="en-US" sz="2400" b="1" dirty="0">
                <a:solidFill>
                  <a:srgbClr val="4472C4">
                    <a:lumMod val="50000"/>
                  </a:srgbClr>
                </a:solidFill>
                <a:latin typeface="Century Gothic" panose="020F0302020204030204"/>
              </a:rPr>
              <a:t>a</a:t>
            </a:r>
            <a:r>
              <a:rPr lang="en-US" sz="24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Like in English, French nouns can be singular or plural.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number</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also determines the word for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and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616CF4D6-CAF2-4BC8-A410-CC40B217C407}"/>
              </a:ext>
            </a:extLst>
          </p:cNvPr>
          <p:cNvSpPr txBox="1"/>
          <p:nvPr/>
        </p:nvSpPr>
        <p:spPr>
          <a:xfrm>
            <a:off x="263682" y="3325392"/>
            <a:ext cx="3613531" cy="2862322"/>
          </a:xfrm>
          <a:prstGeom prst="rect">
            <a:avLst/>
          </a:prstGeom>
          <a:noFill/>
          <a:ln w="19050">
            <a:solidFill>
              <a:schemeClr val="accent5">
                <a:lumMod val="50000"/>
              </a:schemeClr>
            </a:solidFill>
          </a:ln>
        </p:spPr>
        <p:txBody>
          <a:bodyPr wrap="square" lIns="0" rIns="0" rtlCol="0">
            <a:spAutoFit/>
          </a:bodyPr>
          <a:lstStyle/>
          <a:p>
            <a:pPr algn="ctr"/>
            <a:r>
              <a:rPr lang="en-GB" sz="2000" b="1" dirty="0">
                <a:solidFill>
                  <a:srgbClr val="EE6000"/>
                </a:solidFill>
              </a:rPr>
              <a:t>masculine</a:t>
            </a:r>
          </a:p>
          <a:p>
            <a:pPr algn="ctr"/>
            <a:endParaRPr lang="en-GB" sz="2000" b="1" dirty="0">
              <a:solidFill>
                <a:schemeClr val="accent5">
                  <a:lumMod val="50000"/>
                </a:schemeClr>
              </a:solidFill>
            </a:endParaRPr>
          </a:p>
          <a:p>
            <a:pPr algn="ctr"/>
            <a:endParaRPr lang="en-GB" sz="2000" b="1" dirty="0">
              <a:solidFill>
                <a:schemeClr val="accent5">
                  <a:lumMod val="50000"/>
                </a:schemeClr>
              </a:solidFill>
            </a:endParaRPr>
          </a:p>
          <a:p>
            <a:pPr algn="ctr"/>
            <a:endParaRPr lang="en-GB" sz="2000" b="1" dirty="0">
              <a:solidFill>
                <a:schemeClr val="accent5">
                  <a:lumMod val="50000"/>
                </a:schemeClr>
              </a:solidFill>
            </a:endParaRPr>
          </a:p>
          <a:p>
            <a:r>
              <a:rPr lang="en-GB" sz="2000" b="1" dirty="0">
                <a:solidFill>
                  <a:schemeClr val="accent5">
                    <a:lumMod val="50000"/>
                  </a:schemeClr>
                </a:solidFill>
              </a:rPr>
              <a:t>      </a:t>
            </a:r>
            <a:r>
              <a:rPr lang="en-GB" sz="2000" b="1" dirty="0">
                <a:solidFill>
                  <a:srgbClr val="EE6000"/>
                </a:solidFill>
              </a:rPr>
              <a:t>le</a:t>
            </a:r>
            <a:r>
              <a:rPr lang="en-GB" sz="2000" b="1" dirty="0">
                <a:solidFill>
                  <a:schemeClr val="accent5">
                    <a:lumMod val="50000"/>
                  </a:schemeClr>
                </a:solidFill>
              </a:rPr>
              <a:t> </a:t>
            </a:r>
            <a:r>
              <a:rPr lang="en-GB" sz="2000" dirty="0" err="1">
                <a:solidFill>
                  <a:schemeClr val="accent5">
                    <a:lumMod val="50000"/>
                  </a:schemeClr>
                </a:solidFill>
              </a:rPr>
              <a:t>vélo</a:t>
            </a:r>
            <a:r>
              <a:rPr lang="en-GB" sz="2000" dirty="0">
                <a:solidFill>
                  <a:schemeClr val="accent5">
                    <a:lumMod val="50000"/>
                  </a:schemeClr>
                </a:solidFill>
              </a:rPr>
              <a:t>        </a:t>
            </a:r>
            <a:r>
              <a:rPr lang="en-GB" sz="2000" b="1" dirty="0" err="1">
                <a:solidFill>
                  <a:srgbClr val="EE6000"/>
                </a:solidFill>
              </a:rPr>
              <a:t>l’</a:t>
            </a:r>
            <a:r>
              <a:rPr lang="en-GB" sz="2000" dirty="0" err="1">
                <a:solidFill>
                  <a:schemeClr val="accent5">
                    <a:lumMod val="50000"/>
                  </a:schemeClr>
                </a:solidFill>
              </a:rPr>
              <a:t>ordinateur</a:t>
            </a:r>
            <a:endParaRPr lang="en-GB" sz="2000" dirty="0">
              <a:solidFill>
                <a:schemeClr val="accent5">
                  <a:lumMod val="50000"/>
                </a:schemeClr>
              </a:solidFill>
            </a:endParaRPr>
          </a:p>
          <a:p>
            <a:r>
              <a:rPr lang="en-GB" sz="2000" dirty="0">
                <a:solidFill>
                  <a:schemeClr val="accent5">
                    <a:lumMod val="50000"/>
                  </a:schemeClr>
                </a:solidFill>
              </a:rPr>
              <a:t>    (</a:t>
            </a:r>
            <a:r>
              <a:rPr lang="en-GB" sz="2000" b="1" dirty="0">
                <a:solidFill>
                  <a:schemeClr val="accent5">
                    <a:lumMod val="50000"/>
                  </a:schemeClr>
                </a:solidFill>
              </a:rPr>
              <a:t>the</a:t>
            </a:r>
            <a:r>
              <a:rPr lang="en-GB" sz="2000" dirty="0">
                <a:solidFill>
                  <a:schemeClr val="accent5">
                    <a:lumMod val="50000"/>
                  </a:schemeClr>
                </a:solidFill>
              </a:rPr>
              <a:t> bike)  (</a:t>
            </a:r>
            <a:r>
              <a:rPr lang="en-GB" sz="2000" b="1" dirty="0">
                <a:solidFill>
                  <a:schemeClr val="accent5">
                    <a:lumMod val="50000"/>
                  </a:schemeClr>
                </a:solidFill>
              </a:rPr>
              <a:t>the </a:t>
            </a:r>
            <a:r>
              <a:rPr lang="en-GB" sz="2000" dirty="0">
                <a:solidFill>
                  <a:schemeClr val="accent5">
                    <a:lumMod val="50000"/>
                  </a:schemeClr>
                </a:solidFill>
              </a:rPr>
              <a:t>computer)</a:t>
            </a:r>
          </a:p>
          <a:p>
            <a:pPr algn="ctr"/>
            <a:endParaRPr lang="en-GB" sz="2000" dirty="0">
              <a:solidFill>
                <a:schemeClr val="accent5">
                  <a:lumMod val="50000"/>
                </a:schemeClr>
              </a:solidFill>
            </a:endParaRPr>
          </a:p>
          <a:p>
            <a:r>
              <a:rPr lang="en-GB" sz="2000" b="1" dirty="0">
                <a:solidFill>
                  <a:schemeClr val="accent5">
                    <a:lumMod val="50000"/>
                  </a:schemeClr>
                </a:solidFill>
              </a:rPr>
              <a:t>     </a:t>
            </a:r>
            <a:r>
              <a:rPr lang="en-GB" sz="2000" b="1" dirty="0">
                <a:solidFill>
                  <a:srgbClr val="EE6000"/>
                </a:solidFill>
              </a:rPr>
              <a:t>un</a:t>
            </a:r>
            <a:r>
              <a:rPr lang="en-GB" sz="2000" b="1" dirty="0">
                <a:solidFill>
                  <a:schemeClr val="accent5">
                    <a:lumMod val="50000"/>
                  </a:schemeClr>
                </a:solidFill>
              </a:rPr>
              <a:t> </a:t>
            </a:r>
            <a:r>
              <a:rPr lang="en-GB" sz="2000" dirty="0" err="1">
                <a:solidFill>
                  <a:schemeClr val="accent5">
                    <a:lumMod val="50000"/>
                  </a:schemeClr>
                </a:solidFill>
              </a:rPr>
              <a:t>vélo</a:t>
            </a:r>
            <a:r>
              <a:rPr lang="en-GB" sz="2000" dirty="0">
                <a:solidFill>
                  <a:schemeClr val="accent5">
                    <a:lumMod val="50000"/>
                  </a:schemeClr>
                </a:solidFill>
              </a:rPr>
              <a:t>     </a:t>
            </a:r>
            <a:r>
              <a:rPr lang="en-GB" sz="2000" b="1" dirty="0">
                <a:solidFill>
                  <a:srgbClr val="EE6000"/>
                </a:solidFill>
              </a:rPr>
              <a:t>un</a:t>
            </a:r>
            <a:r>
              <a:rPr lang="en-GB" sz="2000" dirty="0">
                <a:solidFill>
                  <a:schemeClr val="accent5">
                    <a:lumMod val="50000"/>
                  </a:schemeClr>
                </a:solidFill>
              </a:rPr>
              <a:t> </a:t>
            </a:r>
            <a:r>
              <a:rPr lang="en-GB" sz="2000" dirty="0" err="1">
                <a:solidFill>
                  <a:schemeClr val="accent5">
                    <a:lumMod val="50000"/>
                  </a:schemeClr>
                </a:solidFill>
              </a:rPr>
              <a:t>ordinateur</a:t>
            </a:r>
            <a:endParaRPr lang="en-GB" sz="2000" dirty="0">
              <a:solidFill>
                <a:schemeClr val="accent5">
                  <a:lumMod val="50000"/>
                </a:schemeClr>
              </a:solidFill>
            </a:endParaRPr>
          </a:p>
          <a:p>
            <a:r>
              <a:rPr lang="en-GB" sz="2000" dirty="0">
                <a:solidFill>
                  <a:schemeClr val="accent5">
                    <a:lumMod val="50000"/>
                  </a:schemeClr>
                </a:solidFill>
              </a:rPr>
              <a:t>     (</a:t>
            </a:r>
            <a:r>
              <a:rPr lang="en-GB" sz="2000" b="1" dirty="0">
                <a:solidFill>
                  <a:schemeClr val="accent5">
                    <a:lumMod val="50000"/>
                  </a:schemeClr>
                </a:solidFill>
              </a:rPr>
              <a:t>a</a:t>
            </a:r>
            <a:r>
              <a:rPr lang="en-GB" sz="2000" dirty="0">
                <a:solidFill>
                  <a:schemeClr val="accent5">
                    <a:lumMod val="50000"/>
                  </a:schemeClr>
                </a:solidFill>
              </a:rPr>
              <a:t> bike)     (</a:t>
            </a:r>
            <a:r>
              <a:rPr lang="en-GB" sz="2000" b="1" dirty="0">
                <a:solidFill>
                  <a:schemeClr val="accent5">
                    <a:lumMod val="50000"/>
                  </a:schemeClr>
                </a:solidFill>
              </a:rPr>
              <a:t>a</a:t>
            </a:r>
            <a:r>
              <a:rPr lang="en-GB" sz="2000" dirty="0">
                <a:solidFill>
                  <a:schemeClr val="accent5">
                    <a:lumMod val="50000"/>
                  </a:schemeClr>
                </a:solidFill>
              </a:rPr>
              <a:t> computer)</a:t>
            </a:r>
          </a:p>
        </p:txBody>
      </p:sp>
      <p:sp>
        <p:nvSpPr>
          <p:cNvPr id="10" name="TextBox 9">
            <a:extLst>
              <a:ext uri="{FF2B5EF4-FFF2-40B4-BE49-F238E27FC236}">
                <a16:creationId xmlns:a16="http://schemas.microsoft.com/office/drawing/2014/main" id="{8B3A9D86-BAB7-4D92-A11E-E6FBBD37095F}"/>
              </a:ext>
            </a:extLst>
          </p:cNvPr>
          <p:cNvSpPr txBox="1"/>
          <p:nvPr/>
        </p:nvSpPr>
        <p:spPr>
          <a:xfrm>
            <a:off x="4289234" y="3325392"/>
            <a:ext cx="3613531" cy="2862322"/>
          </a:xfrm>
          <a:prstGeom prst="rect">
            <a:avLst/>
          </a:prstGeom>
          <a:noFill/>
          <a:ln w="19050">
            <a:solidFill>
              <a:schemeClr val="accent5">
                <a:lumMod val="50000"/>
              </a:schemeClr>
            </a:solidFill>
          </a:ln>
        </p:spPr>
        <p:txBody>
          <a:bodyPr wrap="square" rtlCol="0">
            <a:spAutoFit/>
          </a:bodyPr>
          <a:lstStyle/>
          <a:p>
            <a:pPr algn="ctr"/>
            <a:r>
              <a:rPr lang="en-GB" sz="2000" b="1" dirty="0">
                <a:solidFill>
                  <a:srgbClr val="EE6000"/>
                </a:solidFill>
              </a:rPr>
              <a:t>feminine</a:t>
            </a:r>
          </a:p>
          <a:p>
            <a:pPr algn="ctr"/>
            <a:endParaRPr lang="en-GB" sz="2000" b="1" dirty="0">
              <a:solidFill>
                <a:schemeClr val="accent5">
                  <a:lumMod val="50000"/>
                </a:schemeClr>
              </a:solidFill>
            </a:endParaRPr>
          </a:p>
          <a:p>
            <a:pPr algn="ctr"/>
            <a:endParaRPr lang="en-GB" sz="2000" b="1" dirty="0">
              <a:solidFill>
                <a:schemeClr val="accent5">
                  <a:lumMod val="50000"/>
                </a:schemeClr>
              </a:solidFill>
            </a:endParaRPr>
          </a:p>
          <a:p>
            <a:pPr algn="ctr"/>
            <a:endParaRPr lang="en-GB" sz="2000" b="1" dirty="0">
              <a:solidFill>
                <a:schemeClr val="accent5">
                  <a:lumMod val="50000"/>
                </a:schemeClr>
              </a:solidFill>
            </a:endParaRPr>
          </a:p>
          <a:p>
            <a:r>
              <a:rPr lang="en-GB" sz="2000" b="1" dirty="0">
                <a:solidFill>
                  <a:schemeClr val="accent5">
                    <a:lumMod val="50000"/>
                  </a:schemeClr>
                </a:solidFill>
              </a:rPr>
              <a:t>      </a:t>
            </a:r>
            <a:r>
              <a:rPr lang="en-GB" sz="2000" b="1" dirty="0">
                <a:solidFill>
                  <a:srgbClr val="EE6000"/>
                </a:solidFill>
              </a:rPr>
              <a:t>la</a:t>
            </a:r>
            <a:r>
              <a:rPr lang="en-GB" sz="2000" b="1" dirty="0">
                <a:solidFill>
                  <a:schemeClr val="accent5">
                    <a:lumMod val="50000"/>
                  </a:schemeClr>
                </a:solidFill>
              </a:rPr>
              <a:t> </a:t>
            </a:r>
            <a:r>
              <a:rPr lang="en-GB" sz="2000" dirty="0">
                <a:solidFill>
                  <a:schemeClr val="accent5">
                    <a:lumMod val="50000"/>
                  </a:schemeClr>
                </a:solidFill>
              </a:rPr>
              <a:t>voiture          </a:t>
            </a:r>
            <a:r>
              <a:rPr lang="en-GB" sz="2000" b="1" dirty="0" err="1">
                <a:solidFill>
                  <a:srgbClr val="EE6000"/>
                </a:solidFill>
              </a:rPr>
              <a:t>l’</a:t>
            </a:r>
            <a:r>
              <a:rPr lang="en-GB" sz="2000" dirty="0" err="1">
                <a:solidFill>
                  <a:schemeClr val="accent5">
                    <a:lumMod val="50000"/>
                  </a:schemeClr>
                </a:solidFill>
              </a:rPr>
              <a:t>amie</a:t>
            </a:r>
            <a:endParaRPr lang="en-GB" sz="2000" dirty="0">
              <a:solidFill>
                <a:schemeClr val="accent5">
                  <a:lumMod val="50000"/>
                </a:schemeClr>
              </a:solidFill>
            </a:endParaRPr>
          </a:p>
          <a:p>
            <a:r>
              <a:rPr lang="en-GB" sz="2000" dirty="0">
                <a:solidFill>
                  <a:schemeClr val="accent5">
                    <a:lumMod val="50000"/>
                  </a:schemeClr>
                </a:solidFill>
              </a:rPr>
              <a:t>       (</a:t>
            </a:r>
            <a:r>
              <a:rPr lang="en-GB" sz="2000" b="1" dirty="0">
                <a:solidFill>
                  <a:schemeClr val="accent5">
                    <a:lumMod val="50000"/>
                  </a:schemeClr>
                </a:solidFill>
              </a:rPr>
              <a:t>the</a:t>
            </a:r>
            <a:r>
              <a:rPr lang="en-GB" sz="2000" dirty="0">
                <a:solidFill>
                  <a:schemeClr val="accent5">
                    <a:lumMod val="50000"/>
                  </a:schemeClr>
                </a:solidFill>
              </a:rPr>
              <a:t> car)      (</a:t>
            </a:r>
            <a:r>
              <a:rPr lang="en-GB" sz="2000" b="1" dirty="0">
                <a:solidFill>
                  <a:schemeClr val="accent5">
                    <a:lumMod val="50000"/>
                  </a:schemeClr>
                </a:solidFill>
              </a:rPr>
              <a:t>the</a:t>
            </a:r>
            <a:r>
              <a:rPr lang="en-GB" sz="2000" dirty="0">
                <a:solidFill>
                  <a:schemeClr val="accent5">
                    <a:lumMod val="50000"/>
                  </a:schemeClr>
                </a:solidFill>
              </a:rPr>
              <a:t> friend)</a:t>
            </a:r>
          </a:p>
          <a:p>
            <a:endParaRPr lang="en-GB" sz="2000" b="1" dirty="0">
              <a:solidFill>
                <a:schemeClr val="accent5">
                  <a:lumMod val="50000"/>
                </a:schemeClr>
              </a:solidFill>
            </a:endParaRPr>
          </a:p>
          <a:p>
            <a:r>
              <a:rPr lang="en-GB" sz="2000" b="1" dirty="0">
                <a:solidFill>
                  <a:schemeClr val="accent5">
                    <a:lumMod val="50000"/>
                  </a:schemeClr>
                </a:solidFill>
              </a:rPr>
              <a:t>    </a:t>
            </a:r>
            <a:r>
              <a:rPr lang="en-GB" sz="2000" b="1" dirty="0" err="1">
                <a:solidFill>
                  <a:srgbClr val="EE6000"/>
                </a:solidFill>
              </a:rPr>
              <a:t>une</a:t>
            </a:r>
            <a:r>
              <a:rPr lang="en-GB" sz="2000" dirty="0">
                <a:solidFill>
                  <a:schemeClr val="accent5">
                    <a:lumMod val="50000"/>
                  </a:schemeClr>
                </a:solidFill>
              </a:rPr>
              <a:t> voiture      </a:t>
            </a:r>
            <a:r>
              <a:rPr lang="en-GB" sz="2000" b="1" dirty="0" err="1">
                <a:solidFill>
                  <a:srgbClr val="EE6000"/>
                </a:solidFill>
              </a:rPr>
              <a:t>une</a:t>
            </a:r>
            <a:r>
              <a:rPr lang="en-GB" sz="2000" dirty="0">
                <a:solidFill>
                  <a:schemeClr val="accent5">
                    <a:lumMod val="50000"/>
                  </a:schemeClr>
                </a:solidFill>
              </a:rPr>
              <a:t> amie</a:t>
            </a:r>
          </a:p>
          <a:p>
            <a:r>
              <a:rPr lang="en-GB" sz="2000" dirty="0">
                <a:solidFill>
                  <a:schemeClr val="accent5">
                    <a:lumMod val="50000"/>
                  </a:schemeClr>
                </a:solidFill>
              </a:rPr>
              <a:t>        (</a:t>
            </a:r>
            <a:r>
              <a:rPr lang="en-GB" sz="2000" b="1" dirty="0">
                <a:solidFill>
                  <a:srgbClr val="115076"/>
                </a:solidFill>
              </a:rPr>
              <a:t>a</a:t>
            </a:r>
            <a:r>
              <a:rPr lang="en-GB" sz="2000" b="1" dirty="0">
                <a:solidFill>
                  <a:schemeClr val="accent5">
                    <a:lumMod val="50000"/>
                  </a:schemeClr>
                </a:solidFill>
              </a:rPr>
              <a:t> </a:t>
            </a:r>
            <a:r>
              <a:rPr lang="en-GB" sz="2000" dirty="0">
                <a:solidFill>
                  <a:schemeClr val="accent5">
                    <a:lumMod val="50000"/>
                  </a:schemeClr>
                </a:solidFill>
              </a:rPr>
              <a:t>car)         (</a:t>
            </a:r>
            <a:r>
              <a:rPr lang="en-GB" sz="2000" b="1" dirty="0">
                <a:solidFill>
                  <a:schemeClr val="accent5">
                    <a:lumMod val="50000"/>
                  </a:schemeClr>
                </a:solidFill>
              </a:rPr>
              <a:t>a </a:t>
            </a:r>
            <a:r>
              <a:rPr lang="en-GB" sz="2000" dirty="0">
                <a:solidFill>
                  <a:schemeClr val="accent5">
                    <a:lumMod val="50000"/>
                  </a:schemeClr>
                </a:solidFill>
              </a:rPr>
              <a:t>friend)</a:t>
            </a:r>
          </a:p>
        </p:txBody>
      </p:sp>
      <p:sp>
        <p:nvSpPr>
          <p:cNvPr id="11" name="TextBox 10">
            <a:extLst>
              <a:ext uri="{FF2B5EF4-FFF2-40B4-BE49-F238E27FC236}">
                <a16:creationId xmlns:a16="http://schemas.microsoft.com/office/drawing/2014/main" id="{A9B1F6DF-518F-4AC6-925D-002ABEBC0218}"/>
              </a:ext>
            </a:extLst>
          </p:cNvPr>
          <p:cNvSpPr txBox="1"/>
          <p:nvPr/>
        </p:nvSpPr>
        <p:spPr>
          <a:xfrm>
            <a:off x="8314786" y="3325392"/>
            <a:ext cx="3613531" cy="2862322"/>
          </a:xfrm>
          <a:prstGeom prst="rect">
            <a:avLst/>
          </a:prstGeom>
          <a:noFill/>
          <a:ln w="19050">
            <a:solidFill>
              <a:schemeClr val="accent5">
                <a:lumMod val="50000"/>
              </a:schemeClr>
            </a:solidFill>
          </a:ln>
        </p:spPr>
        <p:txBody>
          <a:bodyPr wrap="square" rtlCol="0">
            <a:spAutoFit/>
          </a:bodyPr>
          <a:lstStyle/>
          <a:p>
            <a:pPr algn="ctr"/>
            <a:r>
              <a:rPr lang="en-GB" sz="2000" b="1" dirty="0">
                <a:solidFill>
                  <a:srgbClr val="EE6000"/>
                </a:solidFill>
              </a:rPr>
              <a:t>plural</a:t>
            </a:r>
          </a:p>
          <a:p>
            <a:pPr algn="ctr"/>
            <a:endParaRPr lang="en-GB" sz="2000" b="1" dirty="0">
              <a:solidFill>
                <a:schemeClr val="accent5">
                  <a:lumMod val="50000"/>
                </a:schemeClr>
              </a:solidFill>
            </a:endParaRPr>
          </a:p>
          <a:p>
            <a:pPr algn="ctr"/>
            <a:endParaRPr lang="en-GB" sz="2000" b="1" dirty="0">
              <a:solidFill>
                <a:schemeClr val="accent5">
                  <a:lumMod val="50000"/>
                </a:schemeClr>
              </a:solidFill>
            </a:endParaRPr>
          </a:p>
          <a:p>
            <a:pPr algn="ctr"/>
            <a:endParaRPr lang="en-GB" sz="2000" b="1" dirty="0">
              <a:solidFill>
                <a:schemeClr val="accent5">
                  <a:lumMod val="50000"/>
                </a:schemeClr>
              </a:solidFill>
            </a:endParaRPr>
          </a:p>
          <a:p>
            <a:pPr algn="ctr"/>
            <a:r>
              <a:rPr lang="en-GB" sz="2000" b="1" dirty="0">
                <a:solidFill>
                  <a:srgbClr val="EE6000"/>
                </a:solidFill>
              </a:rPr>
              <a:t>les</a:t>
            </a:r>
            <a:r>
              <a:rPr lang="en-GB" sz="2000" dirty="0">
                <a:solidFill>
                  <a:schemeClr val="accent5">
                    <a:lumMod val="50000"/>
                  </a:schemeClr>
                </a:solidFill>
              </a:rPr>
              <a:t> </a:t>
            </a:r>
            <a:r>
              <a:rPr lang="en-GB" sz="2000" dirty="0" err="1">
                <a:solidFill>
                  <a:schemeClr val="accent5">
                    <a:lumMod val="50000"/>
                  </a:schemeClr>
                </a:solidFill>
              </a:rPr>
              <a:t>voitures</a:t>
            </a:r>
            <a:endParaRPr lang="en-GB" sz="2000" dirty="0">
              <a:solidFill>
                <a:schemeClr val="accent5">
                  <a:lumMod val="50000"/>
                </a:schemeClr>
              </a:solidFill>
            </a:endParaRPr>
          </a:p>
          <a:p>
            <a:pPr algn="ctr"/>
            <a:r>
              <a:rPr lang="en-GB" sz="2000" dirty="0">
                <a:solidFill>
                  <a:schemeClr val="accent5">
                    <a:lumMod val="50000"/>
                  </a:schemeClr>
                </a:solidFill>
              </a:rPr>
              <a:t>(</a:t>
            </a:r>
            <a:r>
              <a:rPr lang="en-GB" sz="2000" b="1" dirty="0">
                <a:solidFill>
                  <a:srgbClr val="115076"/>
                </a:solidFill>
              </a:rPr>
              <a:t>the</a:t>
            </a:r>
            <a:r>
              <a:rPr lang="en-GB" sz="2000" b="1" dirty="0">
                <a:solidFill>
                  <a:schemeClr val="accent5">
                    <a:lumMod val="50000"/>
                  </a:schemeClr>
                </a:solidFill>
              </a:rPr>
              <a:t> </a:t>
            </a:r>
            <a:r>
              <a:rPr lang="en-GB" sz="2000" dirty="0">
                <a:solidFill>
                  <a:schemeClr val="accent5">
                    <a:lumMod val="50000"/>
                  </a:schemeClr>
                </a:solidFill>
              </a:rPr>
              <a:t>cars)</a:t>
            </a:r>
          </a:p>
          <a:p>
            <a:pPr algn="ctr"/>
            <a:endParaRPr lang="en-GB" sz="2000" dirty="0">
              <a:solidFill>
                <a:schemeClr val="accent5">
                  <a:lumMod val="50000"/>
                </a:schemeClr>
              </a:solidFill>
            </a:endParaRPr>
          </a:p>
          <a:p>
            <a:pPr algn="ctr"/>
            <a:r>
              <a:rPr lang="en-GB" sz="2000" b="1" dirty="0">
                <a:solidFill>
                  <a:srgbClr val="EE6000"/>
                </a:solidFill>
              </a:rPr>
              <a:t>des</a:t>
            </a:r>
            <a:r>
              <a:rPr lang="en-GB" sz="2000" dirty="0">
                <a:solidFill>
                  <a:schemeClr val="accent5">
                    <a:lumMod val="50000"/>
                  </a:schemeClr>
                </a:solidFill>
              </a:rPr>
              <a:t> </a:t>
            </a:r>
            <a:r>
              <a:rPr lang="en-GB" sz="2000" dirty="0" err="1">
                <a:solidFill>
                  <a:schemeClr val="accent5">
                    <a:lumMod val="50000"/>
                  </a:schemeClr>
                </a:solidFill>
              </a:rPr>
              <a:t>voitures</a:t>
            </a:r>
            <a:endParaRPr lang="en-GB" sz="2000" dirty="0">
              <a:solidFill>
                <a:schemeClr val="accent5">
                  <a:lumMod val="50000"/>
                </a:schemeClr>
              </a:solidFill>
            </a:endParaRPr>
          </a:p>
          <a:p>
            <a:pPr algn="ctr"/>
            <a:r>
              <a:rPr lang="en-GB" sz="2000" dirty="0">
                <a:solidFill>
                  <a:schemeClr val="accent5">
                    <a:lumMod val="50000"/>
                  </a:schemeClr>
                </a:solidFill>
              </a:rPr>
              <a:t>(</a:t>
            </a:r>
            <a:r>
              <a:rPr lang="en-GB" sz="2000" b="1" dirty="0">
                <a:solidFill>
                  <a:srgbClr val="115076"/>
                </a:solidFill>
              </a:rPr>
              <a:t>some</a:t>
            </a:r>
            <a:r>
              <a:rPr lang="en-GB" sz="2000" b="1" dirty="0">
                <a:solidFill>
                  <a:schemeClr val="accent5">
                    <a:lumMod val="50000"/>
                  </a:schemeClr>
                </a:solidFill>
              </a:rPr>
              <a:t> </a:t>
            </a:r>
            <a:r>
              <a:rPr lang="en-GB" sz="2000" dirty="0">
                <a:solidFill>
                  <a:schemeClr val="accent5">
                    <a:lumMod val="50000"/>
                  </a:schemeClr>
                </a:solidFill>
              </a:rPr>
              <a:t>cars)</a:t>
            </a:r>
          </a:p>
        </p:txBody>
      </p:sp>
      <p:sp>
        <p:nvSpPr>
          <p:cNvPr id="15" name="TextBox 14">
            <a:extLst>
              <a:ext uri="{FF2B5EF4-FFF2-40B4-BE49-F238E27FC236}">
                <a16:creationId xmlns:a16="http://schemas.microsoft.com/office/drawing/2014/main" id="{CCE716CB-1FC9-448A-916F-4D097BB066E0}"/>
              </a:ext>
            </a:extLst>
          </p:cNvPr>
          <p:cNvSpPr txBox="1"/>
          <p:nvPr/>
        </p:nvSpPr>
        <p:spPr>
          <a:xfrm>
            <a:off x="494245" y="4520036"/>
            <a:ext cx="470428" cy="400110"/>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a:t>
            </a:r>
          </a:p>
        </p:txBody>
      </p:sp>
      <p:sp>
        <p:nvSpPr>
          <p:cNvPr id="17" name="TextBox 16">
            <a:extLst>
              <a:ext uri="{FF2B5EF4-FFF2-40B4-BE49-F238E27FC236}">
                <a16:creationId xmlns:a16="http://schemas.microsoft.com/office/drawing/2014/main" id="{5463F111-8395-46A1-A442-7045965FB102}"/>
              </a:ext>
            </a:extLst>
          </p:cNvPr>
          <p:cNvSpPr txBox="1"/>
          <p:nvPr/>
        </p:nvSpPr>
        <p:spPr>
          <a:xfrm>
            <a:off x="9294935" y="4535862"/>
            <a:ext cx="564255" cy="400919"/>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____</a:t>
            </a:r>
          </a:p>
        </p:txBody>
      </p:sp>
      <p:sp>
        <p:nvSpPr>
          <p:cNvPr id="20" name="TextBox 19">
            <a:extLst>
              <a:ext uri="{FF2B5EF4-FFF2-40B4-BE49-F238E27FC236}">
                <a16:creationId xmlns:a16="http://schemas.microsoft.com/office/drawing/2014/main" id="{4BFCEA10-DE19-46F5-A26B-1AA7EE7C0250}"/>
              </a:ext>
            </a:extLst>
          </p:cNvPr>
          <p:cNvSpPr txBox="1"/>
          <p:nvPr/>
        </p:nvSpPr>
        <p:spPr>
          <a:xfrm>
            <a:off x="9300221" y="5492243"/>
            <a:ext cx="564255" cy="400919"/>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____</a:t>
            </a:r>
          </a:p>
        </p:txBody>
      </p:sp>
      <p:pic>
        <p:nvPicPr>
          <p:cNvPr id="25" name="Picture 6" descr="black and white clip art bike - Clip Art Library">
            <a:extLst>
              <a:ext uri="{FF2B5EF4-FFF2-40B4-BE49-F238E27FC236}">
                <a16:creationId xmlns:a16="http://schemas.microsoft.com/office/drawing/2014/main" id="{64A6945C-D441-4D8D-90B7-3A7093E183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459" y="3960614"/>
            <a:ext cx="789434" cy="5098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0" descr="Model car Clip art Die-cast toy - car png download - 1969*1392 ...">
            <a:extLst>
              <a:ext uri="{FF2B5EF4-FFF2-40B4-BE49-F238E27FC236}">
                <a16:creationId xmlns:a16="http://schemas.microsoft.com/office/drawing/2014/main" id="{8F730C52-207B-4EDA-8230-B48912284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0845" y="3855535"/>
            <a:ext cx="1018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0" descr="Model car Clip art Die-cast toy - car png download - 1969*1392 ...">
            <a:extLst>
              <a:ext uri="{FF2B5EF4-FFF2-40B4-BE49-F238E27FC236}">
                <a16:creationId xmlns:a16="http://schemas.microsoft.com/office/drawing/2014/main" id="{E1012C7E-7CFA-44D7-B340-41C942D546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0505" y="3750459"/>
            <a:ext cx="1018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Model car Clip art Die-cast toy - car png download - 1969*1392 ...">
            <a:extLst>
              <a:ext uri="{FF2B5EF4-FFF2-40B4-BE49-F238E27FC236}">
                <a16:creationId xmlns:a16="http://schemas.microsoft.com/office/drawing/2014/main" id="{88BDF206-5D0D-4880-8E87-E7DA961D37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06761" y="3779984"/>
            <a:ext cx="1018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0" descr="Model car Clip art Die-cast toy - car png download - 1969*1392 ...">
            <a:extLst>
              <a:ext uri="{FF2B5EF4-FFF2-40B4-BE49-F238E27FC236}">
                <a16:creationId xmlns:a16="http://schemas.microsoft.com/office/drawing/2014/main" id="{D3721FE1-54B5-4727-AD03-DF41743168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49324" y="3765527"/>
            <a:ext cx="1018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0" descr="Model car Clip art Die-cast toy - car png download - 1969*1392 ...">
            <a:extLst>
              <a:ext uri="{FF2B5EF4-FFF2-40B4-BE49-F238E27FC236}">
                <a16:creationId xmlns:a16="http://schemas.microsoft.com/office/drawing/2014/main" id="{4EEDF270-C0CB-40FB-81E0-0D88E45D0D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91887" y="3750459"/>
            <a:ext cx="1018500"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AF3C4FB-3B6C-4BF2-A856-8B09EB1ED278}"/>
              </a:ext>
            </a:extLst>
          </p:cNvPr>
          <p:cNvSpPr/>
          <p:nvPr/>
        </p:nvSpPr>
        <p:spPr>
          <a:xfrm>
            <a:off x="6554210" y="1733444"/>
            <a:ext cx="1760576" cy="325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3296D232-8DC2-4C00-991F-D9FC90FD3F4A}"/>
              </a:ext>
            </a:extLst>
          </p:cNvPr>
          <p:cNvSpPr/>
          <p:nvPr/>
        </p:nvSpPr>
        <p:spPr>
          <a:xfrm>
            <a:off x="7065165" y="2791906"/>
            <a:ext cx="2799311" cy="360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CEF2191-522E-4032-804A-E9BB85E4A70B}"/>
              </a:ext>
            </a:extLst>
          </p:cNvPr>
          <p:cNvSpPr txBox="1"/>
          <p:nvPr/>
        </p:nvSpPr>
        <p:spPr>
          <a:xfrm>
            <a:off x="3238200" y="3061153"/>
            <a:ext cx="1546034" cy="1123712"/>
          </a:xfrm>
          <a:prstGeom prst="wedgeRoundRectCallout">
            <a:avLst>
              <a:gd name="adj1" fmla="val -56567"/>
              <a:gd name="adj2" fmla="val -22264"/>
              <a:gd name="adj3" fmla="val 16667"/>
            </a:avLst>
          </a:prstGeom>
          <a:solidFill>
            <a:srgbClr val="115076"/>
          </a:solidFill>
          <a:ln>
            <a:solidFill>
              <a:srgbClr val="EE6000"/>
            </a:solidFill>
          </a:ln>
        </p:spPr>
        <p:txBody>
          <a:bodyPr wrap="square" rtlCol="0">
            <a:spAutoFit/>
          </a:bodyPr>
          <a:lstStyle/>
          <a:p>
            <a:pPr algn="ctr"/>
            <a:r>
              <a:rPr lang="en-GB" sz="2000" b="1" dirty="0">
                <a:solidFill>
                  <a:schemeClr val="bg1"/>
                </a:solidFill>
                <a:sym typeface="Wingdings" panose="05000000000000000000" pitchFamily="2" charset="2"/>
              </a:rPr>
              <a:t>le</a:t>
            </a:r>
            <a:r>
              <a:rPr lang="en-GB" sz="2000" dirty="0">
                <a:solidFill>
                  <a:schemeClr val="bg1"/>
                </a:solidFill>
                <a:sym typeface="Wingdings" panose="05000000000000000000" pitchFamily="2" charset="2"/>
              </a:rPr>
              <a:t>  </a:t>
            </a:r>
            <a:r>
              <a:rPr lang="en-GB" sz="2000" b="1" dirty="0">
                <a:solidFill>
                  <a:schemeClr val="bg1"/>
                </a:solidFill>
                <a:sym typeface="Wingdings" panose="05000000000000000000" pitchFamily="2" charset="2"/>
              </a:rPr>
              <a:t>l’ </a:t>
            </a:r>
            <a:r>
              <a:rPr lang="en-GB" sz="2000" dirty="0">
                <a:solidFill>
                  <a:schemeClr val="bg1"/>
                </a:solidFill>
                <a:sym typeface="Wingdings" panose="05000000000000000000" pitchFamily="2" charset="2"/>
              </a:rPr>
              <a:t>before a </a:t>
            </a:r>
            <a:r>
              <a:rPr lang="en-GB" sz="2000" b="1" dirty="0">
                <a:solidFill>
                  <a:schemeClr val="bg1"/>
                </a:solidFill>
                <a:sym typeface="Wingdings" panose="05000000000000000000" pitchFamily="2" charset="2"/>
              </a:rPr>
              <a:t>vowel</a:t>
            </a:r>
            <a:r>
              <a:rPr lang="en-GB" sz="2000" dirty="0">
                <a:solidFill>
                  <a:schemeClr val="bg1"/>
                </a:solidFill>
                <a:sym typeface="Wingdings" panose="05000000000000000000" pitchFamily="2" charset="2"/>
              </a:rPr>
              <a:t> / </a:t>
            </a:r>
            <a:r>
              <a:rPr lang="en-GB" sz="2000" b="1" dirty="0">
                <a:solidFill>
                  <a:schemeClr val="bg1"/>
                </a:solidFill>
                <a:sym typeface="Wingdings" panose="05000000000000000000" pitchFamily="2" charset="2"/>
              </a:rPr>
              <a:t>h</a:t>
            </a:r>
            <a:endParaRPr lang="en-GB" b="1" dirty="0">
              <a:solidFill>
                <a:schemeClr val="bg1"/>
              </a:solidFill>
            </a:endParaRPr>
          </a:p>
        </p:txBody>
      </p:sp>
      <p:pic>
        <p:nvPicPr>
          <p:cNvPr id="3" name="Picture 6" descr="Computer, Desktop, Workstation, Office, Hardware">
            <a:extLst>
              <a:ext uri="{FF2B5EF4-FFF2-40B4-BE49-F238E27FC236}">
                <a16:creationId xmlns:a16="http://schemas.microsoft.com/office/drawing/2014/main" id="{8A003FD6-BD4B-4A8B-8C01-52EDC46CC4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10429" y="3905704"/>
            <a:ext cx="758225" cy="619663"/>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11EC73D-BC71-4A13-B602-75CFE8C58B0D}"/>
              </a:ext>
            </a:extLst>
          </p:cNvPr>
          <p:cNvSpPr txBox="1"/>
          <p:nvPr/>
        </p:nvSpPr>
        <p:spPr>
          <a:xfrm>
            <a:off x="1715301" y="4536671"/>
            <a:ext cx="470428" cy="400110"/>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a:t>
            </a:r>
          </a:p>
        </p:txBody>
      </p:sp>
      <p:sp>
        <p:nvSpPr>
          <p:cNvPr id="35" name="TextBox 34">
            <a:extLst>
              <a:ext uri="{FF2B5EF4-FFF2-40B4-BE49-F238E27FC236}">
                <a16:creationId xmlns:a16="http://schemas.microsoft.com/office/drawing/2014/main" id="{545ABD82-D3F9-4872-BC62-953FF740CFA7}"/>
              </a:ext>
            </a:extLst>
          </p:cNvPr>
          <p:cNvSpPr txBox="1"/>
          <p:nvPr/>
        </p:nvSpPr>
        <p:spPr>
          <a:xfrm>
            <a:off x="494245" y="5463834"/>
            <a:ext cx="470428" cy="400110"/>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a:t>
            </a:r>
          </a:p>
        </p:txBody>
      </p:sp>
      <p:sp>
        <p:nvSpPr>
          <p:cNvPr id="36" name="TextBox 35">
            <a:extLst>
              <a:ext uri="{FF2B5EF4-FFF2-40B4-BE49-F238E27FC236}">
                <a16:creationId xmlns:a16="http://schemas.microsoft.com/office/drawing/2014/main" id="{96E8207C-D0ED-4EFE-8623-5158ADC0EFA8}"/>
              </a:ext>
            </a:extLst>
          </p:cNvPr>
          <p:cNvSpPr txBox="1"/>
          <p:nvPr/>
        </p:nvSpPr>
        <p:spPr>
          <a:xfrm>
            <a:off x="1715301" y="5463834"/>
            <a:ext cx="470428" cy="400110"/>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a:t>
            </a:r>
          </a:p>
        </p:txBody>
      </p:sp>
      <p:pic>
        <p:nvPicPr>
          <p:cNvPr id="12" name="Picture 11">
            <a:extLst>
              <a:ext uri="{FF2B5EF4-FFF2-40B4-BE49-F238E27FC236}">
                <a16:creationId xmlns:a16="http://schemas.microsoft.com/office/drawing/2014/main" id="{53CD56BB-5C95-4E98-916E-5BAF46DAC3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0784" y="3429000"/>
            <a:ext cx="1123280" cy="1123280"/>
          </a:xfrm>
          <a:prstGeom prst="rect">
            <a:avLst/>
          </a:prstGeom>
        </p:spPr>
      </p:pic>
      <p:sp>
        <p:nvSpPr>
          <p:cNvPr id="38" name="TextBox 37">
            <a:extLst>
              <a:ext uri="{FF2B5EF4-FFF2-40B4-BE49-F238E27FC236}">
                <a16:creationId xmlns:a16="http://schemas.microsoft.com/office/drawing/2014/main" id="{92A431D1-FD02-48BD-A78C-2AA6CD273382}"/>
              </a:ext>
            </a:extLst>
          </p:cNvPr>
          <p:cNvSpPr txBox="1"/>
          <p:nvPr/>
        </p:nvSpPr>
        <p:spPr>
          <a:xfrm>
            <a:off x="4654452" y="4520036"/>
            <a:ext cx="470428" cy="400110"/>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a:t>
            </a:r>
          </a:p>
        </p:txBody>
      </p:sp>
      <p:sp>
        <p:nvSpPr>
          <p:cNvPr id="39" name="TextBox 38">
            <a:extLst>
              <a:ext uri="{FF2B5EF4-FFF2-40B4-BE49-F238E27FC236}">
                <a16:creationId xmlns:a16="http://schemas.microsoft.com/office/drawing/2014/main" id="{FC5F9E85-E6B2-43D9-A499-5BD4122E0683}"/>
              </a:ext>
            </a:extLst>
          </p:cNvPr>
          <p:cNvSpPr txBox="1"/>
          <p:nvPr/>
        </p:nvSpPr>
        <p:spPr>
          <a:xfrm>
            <a:off x="6295742" y="4556498"/>
            <a:ext cx="470428" cy="400110"/>
          </a:xfrm>
          <a:prstGeom prst="rect">
            <a:avLst/>
          </a:prstGeom>
          <a:solidFill>
            <a:schemeClr val="bg1"/>
          </a:solidFill>
        </p:spPr>
        <p:txBody>
          <a:bodyPr wrap="square" lIns="0" rIns="0" rtlCol="0">
            <a:spAutoFit/>
          </a:bodyPr>
          <a:lstStyle/>
          <a:p>
            <a:pPr algn="l"/>
            <a:r>
              <a:rPr lang="en-GB" sz="2000" dirty="0">
                <a:solidFill>
                  <a:schemeClr val="accent5">
                    <a:lumMod val="50000"/>
                  </a:schemeClr>
                </a:solidFill>
              </a:rPr>
              <a:t>___</a:t>
            </a:r>
          </a:p>
        </p:txBody>
      </p:sp>
      <p:sp>
        <p:nvSpPr>
          <p:cNvPr id="40" name="TextBox 39">
            <a:extLst>
              <a:ext uri="{FF2B5EF4-FFF2-40B4-BE49-F238E27FC236}">
                <a16:creationId xmlns:a16="http://schemas.microsoft.com/office/drawing/2014/main" id="{C4A23492-1E7E-4CB4-84AA-DEA14FE6CD0F}"/>
              </a:ext>
            </a:extLst>
          </p:cNvPr>
          <p:cNvSpPr txBox="1"/>
          <p:nvPr/>
        </p:nvSpPr>
        <p:spPr>
          <a:xfrm>
            <a:off x="4634621" y="5463832"/>
            <a:ext cx="490259"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___</a:t>
            </a:r>
          </a:p>
        </p:txBody>
      </p:sp>
      <p:sp>
        <p:nvSpPr>
          <p:cNvPr id="41" name="TextBox 40">
            <a:extLst>
              <a:ext uri="{FF2B5EF4-FFF2-40B4-BE49-F238E27FC236}">
                <a16:creationId xmlns:a16="http://schemas.microsoft.com/office/drawing/2014/main" id="{53F4B278-A604-4C9D-9DE4-9AFFF1C46851}"/>
              </a:ext>
            </a:extLst>
          </p:cNvPr>
          <p:cNvSpPr txBox="1"/>
          <p:nvPr/>
        </p:nvSpPr>
        <p:spPr>
          <a:xfrm>
            <a:off x="6295742" y="5463832"/>
            <a:ext cx="676558"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___</a:t>
            </a:r>
          </a:p>
        </p:txBody>
      </p:sp>
      <p:sp>
        <p:nvSpPr>
          <p:cNvPr id="33" name="TextBox 32">
            <a:extLst>
              <a:ext uri="{FF2B5EF4-FFF2-40B4-BE49-F238E27FC236}">
                <a16:creationId xmlns:a16="http://schemas.microsoft.com/office/drawing/2014/main" id="{BD295EC1-86C0-4FA2-915E-63CB03E6A321}"/>
              </a:ext>
            </a:extLst>
          </p:cNvPr>
          <p:cNvSpPr txBox="1"/>
          <p:nvPr/>
        </p:nvSpPr>
        <p:spPr>
          <a:xfrm>
            <a:off x="7155467" y="3061153"/>
            <a:ext cx="1546034" cy="1123712"/>
          </a:xfrm>
          <a:prstGeom prst="wedgeRoundRectCallout">
            <a:avLst>
              <a:gd name="adj1" fmla="val -57799"/>
              <a:gd name="adj2" fmla="val -22264"/>
              <a:gd name="adj3" fmla="val 16667"/>
            </a:avLst>
          </a:prstGeom>
          <a:solidFill>
            <a:srgbClr val="115076"/>
          </a:solidFill>
          <a:ln>
            <a:solidFill>
              <a:srgbClr val="EE6000"/>
            </a:solidFill>
          </a:ln>
        </p:spPr>
        <p:txBody>
          <a:bodyPr wrap="square" rtlCol="0">
            <a:spAutoFit/>
          </a:bodyPr>
          <a:lstStyle/>
          <a:p>
            <a:pPr algn="ctr"/>
            <a:r>
              <a:rPr lang="en-GB" sz="2000" b="1" dirty="0">
                <a:solidFill>
                  <a:schemeClr val="bg1"/>
                </a:solidFill>
                <a:sym typeface="Wingdings" panose="05000000000000000000" pitchFamily="2" charset="2"/>
              </a:rPr>
              <a:t>la</a:t>
            </a:r>
            <a:r>
              <a:rPr lang="en-GB" sz="2000" dirty="0">
                <a:solidFill>
                  <a:schemeClr val="bg1"/>
                </a:solidFill>
                <a:sym typeface="Wingdings" panose="05000000000000000000" pitchFamily="2" charset="2"/>
              </a:rPr>
              <a:t>  </a:t>
            </a:r>
            <a:r>
              <a:rPr lang="en-GB" sz="2000" b="1" dirty="0">
                <a:solidFill>
                  <a:schemeClr val="bg1"/>
                </a:solidFill>
                <a:sym typeface="Wingdings" panose="05000000000000000000" pitchFamily="2" charset="2"/>
              </a:rPr>
              <a:t>l’ </a:t>
            </a:r>
            <a:r>
              <a:rPr lang="en-GB" sz="2000" dirty="0">
                <a:solidFill>
                  <a:schemeClr val="bg1"/>
                </a:solidFill>
                <a:sym typeface="Wingdings" panose="05000000000000000000" pitchFamily="2" charset="2"/>
              </a:rPr>
              <a:t>before a </a:t>
            </a:r>
            <a:r>
              <a:rPr lang="en-GB" sz="2000" b="1" dirty="0">
                <a:solidFill>
                  <a:schemeClr val="bg1"/>
                </a:solidFill>
                <a:sym typeface="Wingdings" panose="05000000000000000000" pitchFamily="2" charset="2"/>
              </a:rPr>
              <a:t>vowel</a:t>
            </a:r>
            <a:r>
              <a:rPr lang="en-GB" sz="2000" dirty="0">
                <a:solidFill>
                  <a:schemeClr val="bg1"/>
                </a:solidFill>
                <a:sym typeface="Wingdings" panose="05000000000000000000" pitchFamily="2" charset="2"/>
              </a:rPr>
              <a:t> / </a:t>
            </a:r>
            <a:r>
              <a:rPr lang="en-GB" sz="2000" b="1" dirty="0">
                <a:solidFill>
                  <a:schemeClr val="bg1"/>
                </a:solidFill>
                <a:sym typeface="Wingdings" panose="05000000000000000000" pitchFamily="2" charset="2"/>
              </a:rPr>
              <a:t>h</a:t>
            </a:r>
            <a:endParaRPr lang="en-GB" b="1" dirty="0">
              <a:solidFill>
                <a:schemeClr val="bg1"/>
              </a:solidFill>
            </a:endParaRPr>
          </a:p>
        </p:txBody>
      </p:sp>
    </p:spTree>
    <p:extLst>
      <p:ext uri="{BB962C8B-B14F-4D97-AF65-F5344CB8AC3E}">
        <p14:creationId xmlns:p14="http://schemas.microsoft.com/office/powerpoint/2010/main" val="350821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3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3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3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4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4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9"/>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30"/>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6">
                                            <p:txEl>
                                              <p:pRg st="4" end="4"/>
                                            </p:txEl>
                                          </p:spTgt>
                                        </p:tgtEl>
                                        <p:attrNameLst>
                                          <p:attrName>style.visibility</p:attrName>
                                        </p:attrNameLst>
                                      </p:cBhvr>
                                      <p:to>
                                        <p:strVal val="visible"/>
                                      </p:to>
                                    </p:set>
                                  </p:childTnLst>
                                </p:cTn>
                              </p:par>
                              <p:par>
                                <p:cTn id="111" presetID="1" presetClass="exit" presetSubtype="0" fill="hold" grpId="1" nodeType="withEffect">
                                  <p:stCondLst>
                                    <p:cond delay="0"/>
                                  </p:stCondLst>
                                  <p:childTnLst>
                                    <p:set>
                                      <p:cBhvr>
                                        <p:cTn id="112" dur="1" fill="hold">
                                          <p:stCondLst>
                                            <p:cond delay="0"/>
                                          </p:stCondLst>
                                        </p:cTn>
                                        <p:tgtEl>
                                          <p:spTgt spid="5"/>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33"/>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17"/>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3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animBg="1"/>
      <p:bldP spid="15" grpId="1" animBg="1"/>
      <p:bldP spid="17" grpId="0" animBg="1"/>
      <p:bldP spid="17" grpId="1" animBg="1"/>
      <p:bldP spid="20" grpId="0" animBg="1"/>
      <p:bldP spid="20" grpId="1" animBg="1"/>
      <p:bldP spid="2" grpId="0" animBg="1"/>
      <p:bldP spid="32" grpId="0" animBg="1"/>
      <p:bldP spid="5" grpId="0" animBg="1"/>
      <p:bldP spid="5" grpId="1" animBg="1"/>
      <p:bldP spid="34" grpId="0" animBg="1"/>
      <p:bldP spid="34" grpId="1" animBg="1"/>
      <p:bldP spid="35" grpId="0" animBg="1"/>
      <p:bldP spid="35" grpId="1" animBg="1"/>
      <p:bldP spid="36" grpId="0" animBg="1"/>
      <p:bldP spid="36" grpId="1" animBg="1"/>
      <p:bldP spid="38" grpId="0" animBg="1"/>
      <p:bldP spid="38" grpId="1" animBg="1"/>
      <p:bldP spid="39" grpId="0" animBg="1"/>
      <p:bldP spid="39" grpId="1" animBg="1"/>
      <p:bldP spid="40" grpId="0" animBg="1"/>
      <p:bldP spid="40" grpId="1" animBg="1"/>
      <p:bldP spid="41" grpId="0" animBg="1"/>
      <p:bldP spid="41" grpId="1" animBg="1"/>
      <p:bldP spid="33" grpId="0" animBg="1"/>
      <p:bldP spid="33"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Il y a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201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quoi dans le smoothie ? Dis des phrases avec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4098" name="Picture 2" descr="smoothie clip art - Clip Art Library">
            <a:extLst>
              <a:ext uri="{FF2B5EF4-FFF2-40B4-BE49-F238E27FC236}">
                <a16:creationId xmlns:a16="http://schemas.microsoft.com/office/drawing/2014/main" id="{54702003-C4E8-434C-BAD6-F3F895CE5B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5577" y="2222366"/>
            <a:ext cx="3571668" cy="360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DF750D0-E3CB-415C-A94C-65535F93D5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378" y="2685509"/>
            <a:ext cx="3600000" cy="3600000"/>
          </a:xfrm>
          <a:prstGeom prst="rect">
            <a:avLst/>
          </a:prstGeom>
        </p:spPr>
      </p:pic>
      <p:sp>
        <p:nvSpPr>
          <p:cNvPr id="11" name="Rectangle 10" descr="box to hide timer as it goes off the page">
            <a:extLst>
              <a:ext uri="{FF2B5EF4-FFF2-40B4-BE49-F238E27FC236}">
                <a16:creationId xmlns:a16="http://schemas.microsoft.com/office/drawing/2014/main" id="{62DFA1AF-7265-416B-BCBC-9A8B4198531C}"/>
              </a:ext>
            </a:extLst>
          </p:cNvPr>
          <p:cNvSpPr/>
          <p:nvPr/>
        </p:nvSpPr>
        <p:spPr>
          <a:xfrm>
            <a:off x="9841569" y="4999193"/>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D597AFFF-C9DD-4CF8-AF34-FD62DEE389EB}"/>
              </a:ext>
            </a:extLst>
          </p:cNvPr>
          <p:cNvSpPr txBox="1"/>
          <p:nvPr/>
        </p:nvSpPr>
        <p:spPr>
          <a:xfrm>
            <a:off x="6834381" y="1889673"/>
            <a:ext cx="5039999" cy="4154984"/>
          </a:xfrm>
          <a:prstGeom prst="rect">
            <a:avLst/>
          </a:prstGeom>
          <a:noFill/>
        </p:spPr>
        <p:txBody>
          <a:bodyPr wrap="square" rtlCol="0">
            <a:spAutoFit/>
          </a:bodyPr>
          <a:lstStyle/>
          <a:p>
            <a:r>
              <a:rPr lang="en-GB" sz="2400" b="1" dirty="0" err="1">
                <a:solidFill>
                  <a:schemeClr val="accent5">
                    <a:lumMod val="50000"/>
                  </a:schemeClr>
                </a:solidFill>
              </a:rPr>
              <a:t>Exemples</a:t>
            </a:r>
            <a:r>
              <a:rPr lang="en-GB" sz="2400" b="1" dirty="0">
                <a:solidFill>
                  <a:schemeClr val="accent5">
                    <a:lumMod val="50000"/>
                  </a:schemeClr>
                </a:solidFill>
              </a:rPr>
              <a:t>:</a:t>
            </a:r>
          </a:p>
          <a:p>
            <a:endParaRPr lang="en-GB" sz="2400" b="1" dirty="0">
              <a:solidFill>
                <a:schemeClr val="accent5">
                  <a:lumMod val="50000"/>
                </a:schemeClr>
              </a:solidFill>
            </a:endParaRPr>
          </a:p>
          <a:p>
            <a:endParaRPr lang="en-GB" sz="2400" b="1" dirty="0">
              <a:solidFill>
                <a:schemeClr val="accent5">
                  <a:lumMod val="50000"/>
                </a:schemeClr>
              </a:solidFill>
            </a:endParaRPr>
          </a:p>
          <a:p>
            <a:endParaRPr lang="en-GB" sz="2400" b="1" dirty="0">
              <a:solidFill>
                <a:schemeClr val="accent5">
                  <a:lumMod val="50000"/>
                </a:schemeClr>
              </a:solidFill>
            </a:endParaRPr>
          </a:p>
          <a:p>
            <a:endParaRPr lang="en-GB" sz="2400" b="1" dirty="0">
              <a:solidFill>
                <a:schemeClr val="accent5">
                  <a:lumMod val="50000"/>
                </a:schemeClr>
              </a:solidFill>
            </a:endParaRPr>
          </a:p>
          <a:p>
            <a:r>
              <a:rPr lang="en-GB" sz="2400" dirty="0">
                <a:solidFill>
                  <a:schemeClr val="accent5">
                    <a:lumMod val="50000"/>
                  </a:schemeClr>
                </a:solidFill>
              </a:rPr>
              <a:t>	Il y a </a:t>
            </a:r>
            <a:r>
              <a:rPr lang="en-GB" sz="2400" b="1" dirty="0">
                <a:solidFill>
                  <a:schemeClr val="accent5">
                    <a:lumMod val="50000"/>
                  </a:schemeClr>
                </a:solidFill>
              </a:rPr>
              <a:t>un</a:t>
            </a:r>
            <a:r>
              <a:rPr lang="en-GB" sz="2400" dirty="0">
                <a:solidFill>
                  <a:schemeClr val="accent5">
                    <a:lumMod val="50000"/>
                  </a:schemeClr>
                </a:solidFill>
              </a:rPr>
              <a:t> kiwi.</a:t>
            </a:r>
          </a:p>
          <a:p>
            <a:endParaRPr lang="en-GB" sz="2400" b="1" dirty="0">
              <a:solidFill>
                <a:schemeClr val="accent5">
                  <a:lumMod val="50000"/>
                </a:schemeClr>
              </a:solidFill>
            </a:endParaRPr>
          </a:p>
          <a:p>
            <a:endParaRPr lang="en-GB" sz="2400" b="1" dirty="0">
              <a:solidFill>
                <a:schemeClr val="accent5">
                  <a:lumMod val="50000"/>
                </a:schemeClr>
              </a:solidFill>
            </a:endParaRPr>
          </a:p>
          <a:p>
            <a:endParaRPr lang="en-GB" sz="2400" b="1" dirty="0">
              <a:solidFill>
                <a:schemeClr val="accent5">
                  <a:lumMod val="50000"/>
                </a:schemeClr>
              </a:solidFill>
            </a:endParaRPr>
          </a:p>
          <a:p>
            <a:endParaRPr lang="en-GB" sz="2400" b="1" dirty="0">
              <a:solidFill>
                <a:schemeClr val="accent5">
                  <a:lumMod val="50000"/>
                </a:schemeClr>
              </a:solidFill>
            </a:endParaRPr>
          </a:p>
          <a:p>
            <a:r>
              <a:rPr lang="en-GB" sz="2400" dirty="0">
                <a:solidFill>
                  <a:schemeClr val="accent5">
                    <a:lumMod val="50000"/>
                  </a:schemeClr>
                </a:solidFill>
              </a:rPr>
              <a:t>	Il y a </a:t>
            </a:r>
            <a:r>
              <a:rPr lang="en-GB" sz="2400" b="1" dirty="0">
                <a:solidFill>
                  <a:schemeClr val="accent5">
                    <a:lumMod val="50000"/>
                  </a:schemeClr>
                </a:solidFill>
              </a:rPr>
              <a:t>des </a:t>
            </a:r>
            <a:r>
              <a:rPr lang="en-GB" sz="2400" dirty="0">
                <a:solidFill>
                  <a:schemeClr val="accent5">
                    <a:lumMod val="50000"/>
                  </a:schemeClr>
                </a:solidFill>
              </a:rPr>
              <a:t>kiwis.</a:t>
            </a:r>
          </a:p>
        </p:txBody>
      </p:sp>
      <p:sp>
        <p:nvSpPr>
          <p:cNvPr id="14" name="TextBox 13">
            <a:extLst>
              <a:ext uri="{FF2B5EF4-FFF2-40B4-BE49-F238E27FC236}">
                <a16:creationId xmlns:a16="http://schemas.microsoft.com/office/drawing/2014/main" id="{9D95BD3A-5989-482E-AB4F-181F75309B0F}"/>
              </a:ext>
            </a:extLst>
          </p:cNvPr>
          <p:cNvSpPr txBox="1"/>
          <p:nvPr/>
        </p:nvSpPr>
        <p:spPr>
          <a:xfrm>
            <a:off x="9714200" y="2848642"/>
            <a:ext cx="1728270" cy="400110"/>
          </a:xfrm>
          <a:prstGeom prst="rect">
            <a:avLst/>
          </a:prstGeom>
          <a:solidFill>
            <a:srgbClr val="DAA520"/>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kiwi</a:t>
            </a:r>
          </a:p>
        </p:txBody>
      </p:sp>
      <p:sp>
        <p:nvSpPr>
          <p:cNvPr id="16" name="TextBox 15">
            <a:extLst>
              <a:ext uri="{FF2B5EF4-FFF2-40B4-BE49-F238E27FC236}">
                <a16:creationId xmlns:a16="http://schemas.microsoft.com/office/drawing/2014/main" id="{D7A1327D-1A1A-43BA-904A-F237EF29C02D}"/>
              </a:ext>
            </a:extLst>
          </p:cNvPr>
          <p:cNvSpPr txBox="1"/>
          <p:nvPr/>
        </p:nvSpPr>
        <p:spPr>
          <a:xfrm>
            <a:off x="8539815" y="3678344"/>
            <a:ext cx="1629130" cy="461665"/>
          </a:xfrm>
          <a:prstGeom prst="rect">
            <a:avLst/>
          </a:prstGeom>
          <a:solidFill>
            <a:schemeClr val="bg1"/>
          </a:solidFill>
        </p:spPr>
        <p:txBody>
          <a:bodyPr wrap="square" rtlCol="0">
            <a:spAutoFit/>
          </a:bodyPr>
          <a:lstStyle/>
          <a:p>
            <a:pPr algn="ctr"/>
            <a:r>
              <a:rPr lang="en-GB" sz="2400" dirty="0">
                <a:solidFill>
                  <a:schemeClr val="accent5">
                    <a:lumMod val="50000"/>
                  </a:schemeClr>
                </a:solidFill>
              </a:rPr>
              <a:t>________</a:t>
            </a:r>
          </a:p>
        </p:txBody>
      </p:sp>
      <p:sp>
        <p:nvSpPr>
          <p:cNvPr id="20" name="TextBox 19">
            <a:extLst>
              <a:ext uri="{FF2B5EF4-FFF2-40B4-BE49-F238E27FC236}">
                <a16:creationId xmlns:a16="http://schemas.microsoft.com/office/drawing/2014/main" id="{F7484441-077D-4C6E-9DF8-56CA119184AE}"/>
              </a:ext>
            </a:extLst>
          </p:cNvPr>
          <p:cNvSpPr txBox="1"/>
          <p:nvPr/>
        </p:nvSpPr>
        <p:spPr>
          <a:xfrm>
            <a:off x="9714200" y="4693650"/>
            <a:ext cx="1728270" cy="400110"/>
          </a:xfrm>
          <a:prstGeom prst="rect">
            <a:avLst/>
          </a:prstGeom>
          <a:solidFill>
            <a:srgbClr val="DAA520"/>
          </a:solidFill>
          <a:ln>
            <a:solidFill>
              <a:schemeClr val="accent5">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kiwis</a:t>
            </a:r>
          </a:p>
        </p:txBody>
      </p:sp>
      <p:sp>
        <p:nvSpPr>
          <p:cNvPr id="23" name="TextBox 22">
            <a:extLst>
              <a:ext uri="{FF2B5EF4-FFF2-40B4-BE49-F238E27FC236}">
                <a16:creationId xmlns:a16="http://schemas.microsoft.com/office/drawing/2014/main" id="{A8AAF198-C906-4B21-86DA-72DBF50D0DA6}"/>
              </a:ext>
            </a:extLst>
          </p:cNvPr>
          <p:cNvSpPr txBox="1"/>
          <p:nvPr/>
        </p:nvSpPr>
        <p:spPr>
          <a:xfrm>
            <a:off x="8539815" y="5618890"/>
            <a:ext cx="1629130" cy="461665"/>
          </a:xfrm>
          <a:prstGeom prst="rect">
            <a:avLst/>
          </a:prstGeom>
          <a:solidFill>
            <a:schemeClr val="bg1"/>
          </a:solidFill>
        </p:spPr>
        <p:txBody>
          <a:bodyPr wrap="square" rtlCol="0">
            <a:spAutoFit/>
          </a:bodyPr>
          <a:lstStyle/>
          <a:p>
            <a:pPr algn="ctr"/>
            <a:r>
              <a:rPr lang="en-GB" sz="2400" dirty="0">
                <a:solidFill>
                  <a:schemeClr val="accent5">
                    <a:lumMod val="50000"/>
                  </a:schemeClr>
                </a:solidFill>
              </a:rPr>
              <a:t>________</a:t>
            </a:r>
          </a:p>
        </p:txBody>
      </p:sp>
      <p:sp>
        <p:nvSpPr>
          <p:cNvPr id="25" name="Action Button: Custom 16">
            <a:hlinkClick r:id="" action="ppaction://noaction" highlightClick="1">
              <a:snd r:embed="rId6" name="un kiwi.wav"/>
            </a:hlinkClick>
            <a:extLst>
              <a:ext uri="{FF2B5EF4-FFF2-40B4-BE49-F238E27FC236}">
                <a16:creationId xmlns:a16="http://schemas.microsoft.com/office/drawing/2014/main" id="{A5EDC7D6-E68F-4D68-BCAA-507CF7AA8264}"/>
              </a:ext>
            </a:extLst>
          </p:cNvPr>
          <p:cNvSpPr/>
          <p:nvPr/>
        </p:nvSpPr>
        <p:spPr>
          <a:xfrm>
            <a:off x="7025414" y="37647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6" name="Action Button: Custom 16">
            <a:hlinkClick r:id="" action="ppaction://noaction" highlightClick="1">
              <a:snd r:embed="rId7" name="des kiwis.wav"/>
            </a:hlinkClick>
            <a:extLst>
              <a:ext uri="{FF2B5EF4-FFF2-40B4-BE49-F238E27FC236}">
                <a16:creationId xmlns:a16="http://schemas.microsoft.com/office/drawing/2014/main" id="{C587B5B2-402C-45F1-B421-36A0280BA8D6}"/>
              </a:ext>
            </a:extLst>
          </p:cNvPr>
          <p:cNvSpPr/>
          <p:nvPr/>
        </p:nvSpPr>
        <p:spPr>
          <a:xfrm>
            <a:off x="7021390" y="55647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10" name="Rectangle 9">
            <a:extLst>
              <a:ext uri="{FF2B5EF4-FFF2-40B4-BE49-F238E27FC236}">
                <a16:creationId xmlns:a16="http://schemas.microsoft.com/office/drawing/2014/main" id="{62FD918C-DDB8-4DC1-AC65-014D8BE5F64F}"/>
              </a:ext>
            </a:extLst>
          </p:cNvPr>
          <p:cNvSpPr/>
          <p:nvPr/>
        </p:nvSpPr>
        <p:spPr>
          <a:xfrm>
            <a:off x="6834382" y="1862366"/>
            <a:ext cx="5040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02" name="Picture 6" descr="Free Kiwi Fruit Cliparts, Download Free Clip Art, Free Clip Art on ...">
            <a:extLst>
              <a:ext uri="{FF2B5EF4-FFF2-40B4-BE49-F238E27FC236}">
                <a16:creationId xmlns:a16="http://schemas.microsoft.com/office/drawing/2014/main" id="{41C0FECC-A941-4B52-9814-F035E6724F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7114" y="2743548"/>
            <a:ext cx="845402"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Free Kiwi Fruit Cliparts, Download Free Clip Art, Free Clip Art on ...">
            <a:extLst>
              <a:ext uri="{FF2B5EF4-FFF2-40B4-BE49-F238E27FC236}">
                <a16:creationId xmlns:a16="http://schemas.microsoft.com/office/drawing/2014/main" id="{EC12D848-665D-437A-86D8-98E8C88AEEE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17390" y="4507548"/>
            <a:ext cx="845402" cy="72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Free Kiwi Fruit Cliparts, Download Free Clip Art, Free Clip Art on ...">
            <a:extLst>
              <a:ext uri="{FF2B5EF4-FFF2-40B4-BE49-F238E27FC236}">
                <a16:creationId xmlns:a16="http://schemas.microsoft.com/office/drawing/2014/main" id="{9A0730CD-2DE5-464C-B1D3-4A0E50D1807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22589" y="4532219"/>
            <a:ext cx="845402" cy="72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Free Kiwi Fruit Cliparts, Download Free Clip Art, Free Clip Art on ...">
            <a:extLst>
              <a:ext uri="{FF2B5EF4-FFF2-40B4-BE49-F238E27FC236}">
                <a16:creationId xmlns:a16="http://schemas.microsoft.com/office/drawing/2014/main" id="{D79AEACE-0FCB-4532-9EA4-FC2198D9F19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61021" y="4550168"/>
            <a:ext cx="845402" cy="720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953D3A4-3C72-4046-92D6-D49294A0F4E5}"/>
              </a:ext>
            </a:extLst>
          </p:cNvPr>
          <p:cNvSpPr txBox="1"/>
          <p:nvPr/>
        </p:nvSpPr>
        <p:spPr>
          <a:xfrm>
            <a:off x="10037979" y="5521420"/>
            <a:ext cx="1728270" cy="783193"/>
          </a:xfrm>
          <a:prstGeom prst="wedgeRoundRectCallout">
            <a:avLst>
              <a:gd name="adj1" fmla="val -57642"/>
              <a:gd name="adj2" fmla="val -22633"/>
              <a:gd name="adj3" fmla="val 16667"/>
            </a:avLst>
          </a:prstGeom>
          <a:solidFill>
            <a:srgbClr val="115076"/>
          </a:solidFill>
          <a:ln>
            <a:solidFill>
              <a:srgbClr val="EE6000"/>
            </a:solidFill>
          </a:ln>
        </p:spPr>
        <p:txBody>
          <a:bodyPr wrap="square" rtlCol="0">
            <a:spAutoFit/>
          </a:bodyPr>
          <a:lstStyle/>
          <a:p>
            <a:pPr algn="l"/>
            <a:r>
              <a:rPr lang="en-GB" sz="2000" dirty="0">
                <a:solidFill>
                  <a:schemeClr val="bg1"/>
                </a:solidFill>
              </a:rPr>
              <a:t>Silent Final Consonant!</a:t>
            </a:r>
          </a:p>
        </p:txBody>
      </p:sp>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0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6" grpId="0" animBg="1"/>
      <p:bldP spid="16" grpId="1" animBg="1"/>
      <p:bldP spid="20" grpId="0" animBg="1"/>
      <p:bldP spid="23" grpId="0" animBg="1"/>
      <p:bldP spid="23" grpId="1" animBg="1"/>
      <p:bldP spid="25" grpId="0" animBg="1"/>
      <p:bldP spid="26" grpId="0" animBg="1"/>
      <p:bldP spid="10" grpId="0" animBg="1"/>
      <p:bldP spid="18"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4" id="{90508F04-5F3A-476F-A16B-5A5439F2E83E}" vid="{9925339A-7251-4675-B9D4-EC52DC06C4E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7086</Words>
  <Application>Microsoft Office PowerPoint</Application>
  <PresentationFormat>Widescreen</PresentationFormat>
  <Paragraphs>1316</Paragraphs>
  <Slides>45</Slides>
  <Notes>45</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45</vt:i4>
      </vt:variant>
    </vt:vector>
  </HeadingPairs>
  <TitlesOfParts>
    <vt:vector size="55" baseType="lpstr">
      <vt:lpstr>Arial</vt:lpstr>
      <vt:lpstr>Arial Rounded MT Bold</vt:lpstr>
      <vt:lpstr>Calibri</vt:lpstr>
      <vt:lpstr>Century Gothic</vt:lpstr>
      <vt:lpstr>Tw Cen MT</vt:lpstr>
      <vt:lpstr>1_Office Theme</vt:lpstr>
      <vt:lpstr>NCELP Theme</vt:lpstr>
      <vt:lpstr>2_Office Theme</vt:lpstr>
      <vt:lpstr>3_Office Theme</vt:lpstr>
      <vt:lpstr>4_Office Theme</vt:lpstr>
      <vt:lpstr>Asking how to say and write new words in French </vt:lpstr>
      <vt:lpstr>Vocabulaire</vt:lpstr>
      <vt:lpstr>PowerPoint Presentation</vt:lpstr>
      <vt:lpstr>Les vacances à Paris</vt:lpstr>
      <vt:lpstr>Les vacances à Nice</vt:lpstr>
      <vt:lpstr>Comment dit-on… ?</vt:lpstr>
      <vt:lpstr>Comment dit-on… ?</vt:lpstr>
      <vt:lpstr>Saying ‘a’ and ‘the’</vt:lpstr>
      <vt:lpstr>Il y a quoi ?</vt:lpstr>
      <vt:lpstr>Il y a quoi ?</vt:lpstr>
      <vt:lpstr>Il y a quoi ?</vt:lpstr>
      <vt:lpstr>C’est combien ?</vt:lpstr>
      <vt:lpstr>La liaison</vt:lpstr>
      <vt:lpstr>La liaison</vt:lpstr>
      <vt:lpstr>La liaison</vt:lpstr>
      <vt:lpstr>La liaison</vt:lpstr>
      <vt:lpstr>La liaison</vt:lpstr>
      <vt:lpstr>La liaison</vt:lpstr>
      <vt:lpstr>La liaison</vt:lpstr>
      <vt:lpstr>La liaison</vt:lpstr>
      <vt:lpstr>La liaison</vt:lpstr>
      <vt:lpstr>Il y a quoi ?</vt:lpstr>
      <vt:lpstr>Il y a quoi ?</vt:lpstr>
      <vt:lpstr>Il y a quoi ?</vt:lpstr>
      <vt:lpstr>Il n’y a pas de …</vt:lpstr>
      <vt:lpstr>L’école de Léa</vt:lpstr>
      <vt:lpstr>L’école de Léa</vt:lpstr>
      <vt:lpstr>Asking how to say and write new words in French </vt:lpstr>
      <vt:lpstr>Vocabulaire</vt:lpstr>
      <vt:lpstr>Letters of the alphabet</vt:lpstr>
      <vt:lpstr>C’est quelle lettre ?</vt:lpstr>
      <vt:lpstr>Trouve les paires !</vt:lpstr>
      <vt:lpstr>C’est où ?  </vt:lpstr>
      <vt:lpstr>C’est où ? (A)  </vt:lpstr>
      <vt:lpstr>C’est où ? (B)  </vt:lpstr>
      <vt:lpstr>Saying ‘my’ and ‘your’</vt:lpstr>
      <vt:lpstr>Un message</vt:lpstr>
      <vt:lpstr>Saying ‘it’ and ‘they’</vt:lpstr>
      <vt:lpstr>C’est quoi ?</vt:lpstr>
      <vt:lpstr>C’est comment ? (A)</vt:lpstr>
      <vt:lpstr>C’est comment ? (B)</vt:lpstr>
      <vt:lpstr>C’est comment ? (A)</vt:lpstr>
      <vt:lpstr>C’est comment ? (B)</vt:lpstr>
      <vt:lpstr>Gaming Grammar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298</cp:revision>
  <dcterms:created xsi:type="dcterms:W3CDTF">2020-06-12T14:19:03Z</dcterms:created>
  <dcterms:modified xsi:type="dcterms:W3CDTF">2022-02-11T11:48:34Z</dcterms:modified>
</cp:coreProperties>
</file>