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292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5AC09-E0B5-4FA7-8209-72911C7D3524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5158E-0280-463C-9AB5-FD5270415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12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1" indent="0" algn="ctr">
              <a:buNone/>
              <a:defRPr sz="2667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3"/>
            </a:lvl4pPr>
            <a:lvl5pPr marL="2438400" indent="0" algn="ctr">
              <a:buNone/>
              <a:defRPr sz="2133"/>
            </a:lvl5pPr>
            <a:lvl6pPr marL="3048000" indent="0" algn="ctr">
              <a:buNone/>
              <a:defRPr sz="2133"/>
            </a:lvl6pPr>
            <a:lvl7pPr marL="3657599" indent="0" algn="ctr">
              <a:buNone/>
              <a:defRPr sz="2133"/>
            </a:lvl7pPr>
            <a:lvl8pPr marL="4267200" indent="0" algn="ctr">
              <a:buNone/>
              <a:defRPr sz="2133"/>
            </a:lvl8pPr>
            <a:lvl9pPr marL="4876801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5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6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16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3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64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1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98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47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53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85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59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59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472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9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10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301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64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2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9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80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5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9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1" indent="0">
              <a:buNone/>
              <a:defRPr sz="2667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3" b="1"/>
            </a:lvl4pPr>
            <a:lvl5pPr marL="2438400" indent="0">
              <a:buNone/>
              <a:defRPr sz="2133" b="1"/>
            </a:lvl5pPr>
            <a:lvl6pPr marL="3048000" indent="0">
              <a:buNone/>
              <a:defRPr sz="2133" b="1"/>
            </a:lvl6pPr>
            <a:lvl7pPr marL="3657599" indent="0">
              <a:buNone/>
              <a:defRPr sz="2133" b="1"/>
            </a:lvl7pPr>
            <a:lvl8pPr marL="4267200" indent="0">
              <a:buNone/>
              <a:defRPr sz="2133" b="1"/>
            </a:lvl8pPr>
            <a:lvl9pPr marL="487680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340101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1" indent="0">
              <a:buNone/>
              <a:defRPr sz="2667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3" b="1"/>
            </a:lvl4pPr>
            <a:lvl5pPr marL="2438400" indent="0">
              <a:buNone/>
              <a:defRPr sz="2133" b="1"/>
            </a:lvl5pPr>
            <a:lvl6pPr marL="3048000" indent="0">
              <a:buNone/>
              <a:defRPr sz="2133" b="1"/>
            </a:lvl6pPr>
            <a:lvl7pPr marL="3657599" indent="0">
              <a:buNone/>
              <a:defRPr sz="2133" b="1"/>
            </a:lvl7pPr>
            <a:lvl8pPr marL="4267200" indent="0">
              <a:buNone/>
              <a:defRPr sz="2133" b="1"/>
            </a:lvl8pPr>
            <a:lvl9pPr marL="487680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7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8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5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67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743200"/>
            <a:ext cx="22118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601" indent="0">
              <a:buNone/>
              <a:defRPr sz="1867"/>
            </a:lvl2pPr>
            <a:lvl3pPr marL="1219200" indent="0">
              <a:buNone/>
              <a:defRPr sz="1600"/>
            </a:lvl3pPr>
            <a:lvl4pPr marL="1828800" indent="0">
              <a:buNone/>
              <a:defRPr sz="1333"/>
            </a:lvl4pPr>
            <a:lvl5pPr marL="2438400" indent="0">
              <a:buNone/>
              <a:defRPr sz="1333"/>
            </a:lvl5pPr>
            <a:lvl6pPr marL="3048000" indent="0">
              <a:buNone/>
              <a:defRPr sz="1333"/>
            </a:lvl6pPr>
            <a:lvl7pPr marL="3657599" indent="0">
              <a:buNone/>
              <a:defRPr sz="1333"/>
            </a:lvl7pPr>
            <a:lvl8pPr marL="4267200" indent="0">
              <a:buNone/>
              <a:defRPr sz="1333"/>
            </a:lvl8pPr>
            <a:lvl9pPr marL="4876801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5" y="1316567"/>
            <a:ext cx="3471863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601" indent="0">
              <a:buNone/>
              <a:defRPr sz="3733"/>
            </a:lvl2pPr>
            <a:lvl3pPr marL="1219200" indent="0">
              <a:buNone/>
              <a:defRPr sz="3200"/>
            </a:lvl3pPr>
            <a:lvl4pPr marL="1828800" indent="0">
              <a:buNone/>
              <a:defRPr sz="2667"/>
            </a:lvl4pPr>
            <a:lvl5pPr marL="2438400" indent="0">
              <a:buNone/>
              <a:defRPr sz="2667"/>
            </a:lvl5pPr>
            <a:lvl6pPr marL="3048000" indent="0">
              <a:buNone/>
              <a:defRPr sz="2667"/>
            </a:lvl6pPr>
            <a:lvl7pPr marL="3657599" indent="0">
              <a:buNone/>
              <a:defRPr sz="2667"/>
            </a:lvl7pPr>
            <a:lvl8pPr marL="4267200" indent="0">
              <a:buNone/>
              <a:defRPr sz="2667"/>
            </a:lvl8pPr>
            <a:lvl9pPr marL="4876801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743200"/>
            <a:ext cx="22118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601" indent="0">
              <a:buNone/>
              <a:defRPr sz="1867"/>
            </a:lvl2pPr>
            <a:lvl3pPr marL="1219200" indent="0">
              <a:buNone/>
              <a:defRPr sz="1600"/>
            </a:lvl3pPr>
            <a:lvl4pPr marL="1828800" indent="0">
              <a:buNone/>
              <a:defRPr sz="1333"/>
            </a:lvl4pPr>
            <a:lvl5pPr marL="2438400" indent="0">
              <a:buNone/>
              <a:defRPr sz="1333"/>
            </a:lvl5pPr>
            <a:lvl6pPr marL="3048000" indent="0">
              <a:buNone/>
              <a:defRPr sz="1333"/>
            </a:lvl6pPr>
            <a:lvl7pPr marL="3657599" indent="0">
              <a:buNone/>
              <a:defRPr sz="1333"/>
            </a:lvl7pPr>
            <a:lvl8pPr marL="4267200" indent="0">
              <a:buNone/>
              <a:defRPr sz="1333"/>
            </a:lvl8pPr>
            <a:lvl9pPr marL="4876801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5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E52CF-017C-4BD2-B604-C8A95F74406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9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98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99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1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2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1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99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1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8/15/2020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5" y="8293"/>
            <a:ext cx="3769112" cy="391915"/>
          </a:xfrm>
        </p:spPr>
        <p:txBody>
          <a:bodyPr/>
          <a:lstStyle/>
          <a:p>
            <a:r>
              <a:rPr lang="en-GB" dirty="0" err="1"/>
              <a:t>Hannahs</a:t>
            </a:r>
            <a:r>
              <a:rPr lang="en-GB" dirty="0"/>
              <a:t> </a:t>
            </a:r>
            <a:r>
              <a:rPr lang="en-GB" dirty="0" err="1"/>
              <a:t>Reise</a:t>
            </a:r>
            <a:r>
              <a:rPr lang="en-GB" dirty="0"/>
              <a:t>: Person 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3D5C79-38C3-476E-A816-830C1A220B31}"/>
              </a:ext>
            </a:extLst>
          </p:cNvPr>
          <p:cNvCxnSpPr/>
          <p:nvPr/>
        </p:nvCxnSpPr>
        <p:spPr>
          <a:xfrm>
            <a:off x="225646" y="4319601"/>
            <a:ext cx="655653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>
            <a:extLst>
              <a:ext uri="{FF2B5EF4-FFF2-40B4-BE49-F238E27FC236}">
                <a16:creationId xmlns:a16="http://schemas.microsoft.com/office/drawing/2014/main" id="{13BE20DB-79C6-459F-8E0E-DB922BAA4A1F}"/>
              </a:ext>
            </a:extLst>
          </p:cNvPr>
          <p:cNvSpPr txBox="1">
            <a:spLocks/>
          </p:cNvSpPr>
          <p:nvPr/>
        </p:nvSpPr>
        <p:spPr>
          <a:xfrm>
            <a:off x="83630" y="4437580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 err="1">
                <a:solidFill>
                  <a:srgbClr val="5B9BD5">
                    <a:lumMod val="50000"/>
                  </a:srgbClr>
                </a:solidFill>
              </a:rPr>
              <a:t>Hannahs</a:t>
            </a: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n-US" dirty="0" err="1">
                <a:solidFill>
                  <a:srgbClr val="5B9BD5">
                    <a:lumMod val="50000"/>
                  </a:srgbClr>
                </a:solidFill>
              </a:rPr>
              <a:t>Reise</a:t>
            </a:r>
            <a:r>
              <a:rPr lang="en-US" dirty="0">
                <a:solidFill>
                  <a:srgbClr val="5B9BD5">
                    <a:lumMod val="50000"/>
                  </a:srgbClr>
                </a:solidFill>
              </a:rPr>
              <a:t>: Person B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F89A126-449C-4C9F-9479-893D518A280A}"/>
              </a:ext>
            </a:extLst>
          </p:cNvPr>
          <p:cNvSpPr/>
          <p:nvPr/>
        </p:nvSpPr>
        <p:spPr>
          <a:xfrm>
            <a:off x="83630" y="798254"/>
            <a:ext cx="6698546" cy="3168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marR="0" lvl="0" indent="-4572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Hannah </a:t>
            </a: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macht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viele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wunderbare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Reisen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.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hat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sie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Marokko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…</a:t>
            </a:r>
          </a:p>
          <a:p>
            <a:pPr marL="457200" marR="0" lvl="0" indent="-4572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Bahn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Auto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nach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Cadiz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gefahren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.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Dort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in die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Stadt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…</a:t>
            </a:r>
          </a:p>
          <a:p>
            <a:pPr marL="457200" marR="0" lvl="0" indent="-4572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besucht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gegangen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.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Dann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mit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dem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  <a:p>
            <a:pPr marL="457200" marR="0" lvl="0" indent="-4572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besucht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gefahren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.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Dort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ist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sie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mit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dem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…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gegangen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gereist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.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In Marrakech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hat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sie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viele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…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besucht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verbracht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.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Hannah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is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mit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dem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…</a:t>
            </a:r>
          </a:p>
          <a:p>
            <a:pPr marL="457200" marR="0" lvl="0" indent="-4572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gegangen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lang="fr-FR" sz="2000" b="1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geflogen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.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Die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Reise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war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wirklich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 </a:t>
            </a:r>
            <a:r>
              <a:rPr lang="fr-FR" sz="2000" dirty="0" err="1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lustig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Century Gothic" panose="020F0302020204030204"/>
              </a:rPr>
              <a:t>!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entury Gothic" panose="020F0302020204030204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4D1DE68-7CD5-4373-A382-C851AF2F41CE}"/>
              </a:ext>
            </a:extLst>
          </p:cNvPr>
          <p:cNvSpPr/>
          <p:nvPr/>
        </p:nvSpPr>
        <p:spPr>
          <a:xfrm>
            <a:off x="79727" y="5299867"/>
            <a:ext cx="6698546" cy="246272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gegangen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besucht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zuerst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mit der ….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gegangen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gefahren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und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Museum…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Schiff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Bahn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nach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Marokko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Bahn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Bus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weiter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nach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Marrakech…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Märkte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Moschee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besucht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auch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mit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Freundin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Bahn / 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Flugzeug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wieder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nach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München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4827721-497E-443C-98A7-526EF96EA3BA}"/>
              </a:ext>
            </a:extLst>
          </p:cNvPr>
          <p:cNvSpPr txBox="1"/>
          <p:nvPr/>
        </p:nvSpPr>
        <p:spPr>
          <a:xfrm>
            <a:off x="79727" y="4812952"/>
            <a:ext cx="4380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Person A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883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1_Office Theme</vt:lpstr>
      <vt:lpstr>Hannahs Reise: Person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A</dc:title>
  <dc:creator>Ciaran Morris</dc:creator>
  <cp:lastModifiedBy>Rachel Hawkes</cp:lastModifiedBy>
  <cp:revision>4</cp:revision>
  <dcterms:created xsi:type="dcterms:W3CDTF">2020-07-31T12:51:45Z</dcterms:created>
  <dcterms:modified xsi:type="dcterms:W3CDTF">2020-08-15T09:11:16Z</dcterms:modified>
</cp:coreProperties>
</file>