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8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292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5AC09-E0B5-4FA7-8209-72911C7D3524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5158E-0280-463C-9AB5-FD527041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2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1" indent="0" algn="ctr">
              <a:buNone/>
              <a:defRPr sz="2667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3"/>
            </a:lvl4pPr>
            <a:lvl5pPr marL="2438400" indent="0" algn="ctr">
              <a:buNone/>
              <a:defRPr sz="2133"/>
            </a:lvl5pPr>
            <a:lvl6pPr marL="3048000" indent="0" algn="ctr">
              <a:buNone/>
              <a:defRPr sz="2133"/>
            </a:lvl6pPr>
            <a:lvl7pPr marL="3657599" indent="0" algn="ctr">
              <a:buNone/>
              <a:defRPr sz="2133"/>
            </a:lvl7pPr>
            <a:lvl8pPr marL="4267200" indent="0" algn="ctr">
              <a:buNone/>
              <a:defRPr sz="2133"/>
            </a:lvl8pPr>
            <a:lvl9pPr marL="4876801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6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6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>
            <a:normAutofit/>
          </a:bodyPr>
          <a:lstStyle>
            <a:lvl1pPr algn="ctr">
              <a:defRPr sz="2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3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1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4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53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85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59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7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10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97A93B-1AD4-0747-9010-E1D7BE90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1888"/>
            <a:ext cx="3769112" cy="391915"/>
          </a:xfrm>
        </p:spPr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30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64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2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9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80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9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1" indent="0">
              <a:buNone/>
              <a:defRPr sz="2667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3" b="1"/>
            </a:lvl4pPr>
            <a:lvl5pPr marL="2438400" indent="0">
              <a:buNone/>
              <a:defRPr sz="2133" b="1"/>
            </a:lvl5pPr>
            <a:lvl6pPr marL="3048000" indent="0">
              <a:buNone/>
              <a:defRPr sz="2133" b="1"/>
            </a:lvl6pPr>
            <a:lvl7pPr marL="3657599" indent="0">
              <a:buNone/>
              <a:defRPr sz="2133" b="1"/>
            </a:lvl7pPr>
            <a:lvl8pPr marL="4267200" indent="0">
              <a:buNone/>
              <a:defRPr sz="2133" b="1"/>
            </a:lvl8pPr>
            <a:lvl9pPr marL="487680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1" indent="0">
              <a:buNone/>
              <a:defRPr sz="2667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3" b="1"/>
            </a:lvl4pPr>
            <a:lvl5pPr marL="2438400" indent="0">
              <a:buNone/>
              <a:defRPr sz="2133" b="1"/>
            </a:lvl5pPr>
            <a:lvl6pPr marL="3048000" indent="0">
              <a:buNone/>
              <a:defRPr sz="2133" b="1"/>
            </a:lvl6pPr>
            <a:lvl7pPr marL="3657599" indent="0">
              <a:buNone/>
              <a:defRPr sz="2133" b="1"/>
            </a:lvl7pPr>
            <a:lvl8pPr marL="4267200" indent="0">
              <a:buNone/>
              <a:defRPr sz="2133" b="1"/>
            </a:lvl8pPr>
            <a:lvl9pPr marL="487680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37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8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5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67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601" indent="0">
              <a:buNone/>
              <a:defRPr sz="1867"/>
            </a:lvl2pPr>
            <a:lvl3pPr marL="1219200" indent="0">
              <a:buNone/>
              <a:defRPr sz="1600"/>
            </a:lvl3pPr>
            <a:lvl4pPr marL="1828800" indent="0">
              <a:buNone/>
              <a:defRPr sz="1333"/>
            </a:lvl4pPr>
            <a:lvl5pPr marL="2438400" indent="0">
              <a:buNone/>
              <a:defRPr sz="1333"/>
            </a:lvl5pPr>
            <a:lvl6pPr marL="3048000" indent="0">
              <a:buNone/>
              <a:defRPr sz="1333"/>
            </a:lvl6pPr>
            <a:lvl7pPr marL="3657599" indent="0">
              <a:buNone/>
              <a:defRPr sz="1333"/>
            </a:lvl7pPr>
            <a:lvl8pPr marL="4267200" indent="0">
              <a:buNone/>
              <a:defRPr sz="1333"/>
            </a:lvl8pPr>
            <a:lvl9pPr marL="487680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5" y="1316567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601" indent="0">
              <a:buNone/>
              <a:defRPr sz="3733"/>
            </a:lvl2pPr>
            <a:lvl3pPr marL="1219200" indent="0">
              <a:buNone/>
              <a:defRPr sz="3200"/>
            </a:lvl3pPr>
            <a:lvl4pPr marL="1828800" indent="0">
              <a:buNone/>
              <a:defRPr sz="2667"/>
            </a:lvl4pPr>
            <a:lvl5pPr marL="2438400" indent="0">
              <a:buNone/>
              <a:defRPr sz="2667"/>
            </a:lvl5pPr>
            <a:lvl6pPr marL="3048000" indent="0">
              <a:buNone/>
              <a:defRPr sz="2667"/>
            </a:lvl6pPr>
            <a:lvl7pPr marL="3657599" indent="0">
              <a:buNone/>
              <a:defRPr sz="2667"/>
            </a:lvl7pPr>
            <a:lvl8pPr marL="4267200" indent="0">
              <a:buNone/>
              <a:defRPr sz="2667"/>
            </a:lvl8pPr>
            <a:lvl9pPr marL="4876801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601" indent="0">
              <a:buNone/>
              <a:defRPr sz="1867"/>
            </a:lvl2pPr>
            <a:lvl3pPr marL="1219200" indent="0">
              <a:buNone/>
              <a:defRPr sz="1600"/>
            </a:lvl3pPr>
            <a:lvl4pPr marL="1828800" indent="0">
              <a:buNone/>
              <a:defRPr sz="1333"/>
            </a:lvl4pPr>
            <a:lvl5pPr marL="2438400" indent="0">
              <a:buNone/>
              <a:defRPr sz="1333"/>
            </a:lvl5pPr>
            <a:lvl6pPr marL="3048000" indent="0">
              <a:buNone/>
              <a:defRPr sz="1333"/>
            </a:lvl6pPr>
            <a:lvl7pPr marL="3657599" indent="0">
              <a:buNone/>
              <a:defRPr sz="1333"/>
            </a:lvl7pPr>
            <a:lvl8pPr marL="4267200" indent="0">
              <a:buNone/>
              <a:defRPr sz="1333"/>
            </a:lvl8pPr>
            <a:lvl9pPr marL="4876801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5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52CF-017C-4BD2-B604-C8A95F74406D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11C0-261E-45C4-BA9E-E729141D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9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8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9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1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2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99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8/15/2020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3AB23-AFE0-0F46-8418-7845762CE09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9231"/>
            <a:ext cx="6858000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5" y="8293"/>
            <a:ext cx="3769112" cy="391915"/>
          </a:xfrm>
        </p:spPr>
        <p:txBody>
          <a:bodyPr/>
          <a:lstStyle/>
          <a:p>
            <a:r>
              <a:rPr lang="en-GB" dirty="0"/>
              <a:t>Person 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F60EFD-C58A-4F62-AFE0-283259DDA67A}"/>
              </a:ext>
            </a:extLst>
          </p:cNvPr>
          <p:cNvGrpSpPr/>
          <p:nvPr/>
        </p:nvGrpSpPr>
        <p:grpSpPr>
          <a:xfrm>
            <a:off x="1749680" y="2246677"/>
            <a:ext cx="1636295" cy="1955078"/>
            <a:chOff x="2462160" y="3763160"/>
            <a:chExt cx="1534332" cy="21745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ABF89A-5A14-46D5-BB4A-C8891DC274D4}"/>
                </a:ext>
              </a:extLst>
            </p:cNvPr>
            <p:cNvGrpSpPr/>
            <p:nvPr/>
          </p:nvGrpSpPr>
          <p:grpSpPr>
            <a:xfrm>
              <a:off x="2462160" y="3763160"/>
              <a:ext cx="1534332" cy="2174500"/>
              <a:chOff x="338212" y="1189391"/>
              <a:chExt cx="1534332" cy="2174499"/>
            </a:xfrm>
          </p:grpSpPr>
          <p:sp>
            <p:nvSpPr>
              <p:cNvPr id="14" name="Rounded Rectangle 55">
                <a:extLst>
                  <a:ext uri="{FF2B5EF4-FFF2-40B4-BE49-F238E27FC236}">
                    <a16:creationId xmlns:a16="http://schemas.microsoft.com/office/drawing/2014/main" id="{7C3E3B4E-A4C5-4774-BD20-B48B87A574D4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Judith</a:t>
                </a:r>
                <a:endParaRPr lang="en-US" sz="1801" kern="0" dirty="0">
                  <a:solidFill>
                    <a:srgbClr val="1F4E79"/>
                  </a:solidFill>
                </a:endParaRP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Boat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D3CAE9-880C-4CCA-B303-96A64079F94C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060B4B-ADB8-4B85-88DF-89B566BBA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4223" y="3798944"/>
              <a:ext cx="998750" cy="1060784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3D5C79-38C3-476E-A816-830C1A220B31}"/>
              </a:ext>
            </a:extLst>
          </p:cNvPr>
          <p:cNvCxnSpPr/>
          <p:nvPr/>
        </p:nvCxnSpPr>
        <p:spPr>
          <a:xfrm>
            <a:off x="225646" y="4319601"/>
            <a:ext cx="655653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45F317-0C4A-4875-8D17-329ACADEAE90}"/>
              </a:ext>
            </a:extLst>
          </p:cNvPr>
          <p:cNvGrpSpPr/>
          <p:nvPr/>
        </p:nvGrpSpPr>
        <p:grpSpPr>
          <a:xfrm>
            <a:off x="44942" y="2244843"/>
            <a:ext cx="1636295" cy="1955078"/>
            <a:chOff x="-2252554" y="2540308"/>
            <a:chExt cx="1534332" cy="21745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59040C-F7DA-4368-86C0-F4A9371305A7}"/>
                </a:ext>
              </a:extLst>
            </p:cNvPr>
            <p:cNvGrpSpPr/>
            <p:nvPr/>
          </p:nvGrpSpPr>
          <p:grpSpPr>
            <a:xfrm>
              <a:off x="-2252554" y="2540308"/>
              <a:ext cx="1534332" cy="2174500"/>
              <a:chOff x="338212" y="1189391"/>
              <a:chExt cx="1534332" cy="2174499"/>
            </a:xfrm>
          </p:grpSpPr>
          <p:sp>
            <p:nvSpPr>
              <p:cNvPr id="21" name="Rounded Rectangle 49">
                <a:extLst>
                  <a:ext uri="{FF2B5EF4-FFF2-40B4-BE49-F238E27FC236}">
                    <a16:creationId xmlns:a16="http://schemas.microsoft.com/office/drawing/2014/main" id="{0A14606A-799B-43F9-892A-38D0B3FABC57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Laura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Portugal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47F52B9-048C-4FD4-95D6-C86EDEA0D7EE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" name="Picture 19" descr="A picture containing lamp, light&#10;&#10;Description automatically generated">
              <a:extLst>
                <a:ext uri="{FF2B5EF4-FFF2-40B4-BE49-F238E27FC236}">
                  <a16:creationId xmlns:a16="http://schemas.microsoft.com/office/drawing/2014/main" id="{C1BF8D96-59C0-4F50-A95A-F1ECA1D64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8" t="45124" r="4569" b="38913"/>
            <a:stretch/>
          </p:blipFill>
          <p:spPr>
            <a:xfrm>
              <a:off x="-2214554" y="2604393"/>
              <a:ext cx="1475947" cy="116221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8FCD86-351D-4F8B-8ED6-D412087F7FCA}"/>
              </a:ext>
            </a:extLst>
          </p:cNvPr>
          <p:cNvGrpSpPr/>
          <p:nvPr/>
        </p:nvGrpSpPr>
        <p:grpSpPr>
          <a:xfrm>
            <a:off x="5107032" y="2106367"/>
            <a:ext cx="1954554" cy="2095256"/>
            <a:chOff x="5000632" y="3470347"/>
            <a:chExt cx="1832759" cy="23304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BD5763B-83BC-45DE-87F5-F99D531F943E}"/>
                </a:ext>
              </a:extLst>
            </p:cNvPr>
            <p:cNvGrpSpPr/>
            <p:nvPr/>
          </p:nvGrpSpPr>
          <p:grpSpPr>
            <a:xfrm>
              <a:off x="5062347" y="3626257"/>
              <a:ext cx="1534332" cy="2174500"/>
              <a:chOff x="338212" y="1189391"/>
              <a:chExt cx="1534332" cy="2174499"/>
            </a:xfrm>
          </p:grpSpPr>
          <p:sp>
            <p:nvSpPr>
              <p:cNvPr id="26" name="Rounded Rectangle 58">
                <a:extLst>
                  <a:ext uri="{FF2B5EF4-FFF2-40B4-BE49-F238E27FC236}">
                    <a16:creationId xmlns:a16="http://schemas.microsoft.com/office/drawing/2014/main" id="{DCAC0019-B9A4-45F4-B08C-06F020A23C7F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Jonas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Car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9CC55FA-F8F4-4AFD-832C-7F09A8C137B5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Picture 24" descr="A picture containing light, computer, sitting, traffic&#10;&#10;Description automatically generated">
              <a:extLst>
                <a:ext uri="{FF2B5EF4-FFF2-40B4-BE49-F238E27FC236}">
                  <a16:creationId xmlns:a16="http://schemas.microsoft.com/office/drawing/2014/main" id="{6C5B67D5-56CB-4334-AEF9-D804BC32E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51" t="55518" r="52953" b="27936"/>
            <a:stretch/>
          </p:blipFill>
          <p:spPr>
            <a:xfrm>
              <a:off x="5000632" y="3470347"/>
              <a:ext cx="1832759" cy="160480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BCB859-04CC-42B3-805E-7F64831004F8}"/>
              </a:ext>
            </a:extLst>
          </p:cNvPr>
          <p:cNvGrpSpPr/>
          <p:nvPr/>
        </p:nvGrpSpPr>
        <p:grpSpPr>
          <a:xfrm>
            <a:off x="5170885" y="366701"/>
            <a:ext cx="1636295" cy="1955078"/>
            <a:chOff x="7205348" y="2662246"/>
            <a:chExt cx="1534332" cy="21745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D15698-9FAB-4191-B17A-D301E274553C}"/>
                </a:ext>
              </a:extLst>
            </p:cNvPr>
            <p:cNvGrpSpPr/>
            <p:nvPr/>
          </p:nvGrpSpPr>
          <p:grpSpPr>
            <a:xfrm>
              <a:off x="7205348" y="2662246"/>
              <a:ext cx="1534332" cy="2174500"/>
              <a:chOff x="338212" y="1189391"/>
              <a:chExt cx="1534332" cy="2174499"/>
            </a:xfrm>
          </p:grpSpPr>
          <p:sp>
            <p:nvSpPr>
              <p:cNvPr id="31" name="Rounded Rectangle 67">
                <a:extLst>
                  <a:ext uri="{FF2B5EF4-FFF2-40B4-BE49-F238E27FC236}">
                    <a16:creationId xmlns:a16="http://schemas.microsoft.com/office/drawing/2014/main" id="{5EF90AA0-4C37-49B7-BFC5-D7F29DB785D9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Anna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Turkey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B4D942-82B2-4DBC-A51C-0930B57AF362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D4CC6B-2206-4C5F-A640-9D655298A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8260" y="2815865"/>
              <a:ext cx="1028508" cy="89351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CC3161-15B7-4654-9D46-71F786DC9C2A}"/>
              </a:ext>
            </a:extLst>
          </p:cNvPr>
          <p:cNvGrpSpPr/>
          <p:nvPr/>
        </p:nvGrpSpPr>
        <p:grpSpPr>
          <a:xfrm>
            <a:off x="3456726" y="2245804"/>
            <a:ext cx="1636295" cy="1955078"/>
            <a:chOff x="-137106" y="3749496"/>
            <a:chExt cx="1534332" cy="21745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2FA2488-B3DE-46D4-9678-E6DA597046A3}"/>
                </a:ext>
              </a:extLst>
            </p:cNvPr>
            <p:cNvGrpSpPr/>
            <p:nvPr/>
          </p:nvGrpSpPr>
          <p:grpSpPr>
            <a:xfrm>
              <a:off x="-137106" y="3749496"/>
              <a:ext cx="1534332" cy="2174500"/>
              <a:chOff x="338212" y="1189391"/>
              <a:chExt cx="1534332" cy="2174499"/>
            </a:xfrm>
          </p:grpSpPr>
          <p:sp>
            <p:nvSpPr>
              <p:cNvPr id="36" name="Rounded Rectangle 52">
                <a:extLst>
                  <a:ext uri="{FF2B5EF4-FFF2-40B4-BE49-F238E27FC236}">
                    <a16:creationId xmlns:a16="http://schemas.microsoft.com/office/drawing/2014/main" id="{712B40E2-481F-4D94-B648-6DF18A15F62F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Max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Italy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365DC41-E03F-47EA-80E3-57B9C12E208D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8EE937B-2CD6-4923-B3A1-ED04F652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693" y="3763161"/>
              <a:ext cx="863924" cy="105241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790818-4702-416F-84D0-1B7EAA50E9CC}"/>
              </a:ext>
            </a:extLst>
          </p:cNvPr>
          <p:cNvGrpSpPr/>
          <p:nvPr/>
        </p:nvGrpSpPr>
        <p:grpSpPr>
          <a:xfrm>
            <a:off x="1754615" y="366701"/>
            <a:ext cx="1636295" cy="1955078"/>
            <a:chOff x="4444772" y="-876303"/>
            <a:chExt cx="1534332" cy="21745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B1034B-75E1-45BA-91EC-20A1FCAA23B9}"/>
                </a:ext>
              </a:extLst>
            </p:cNvPr>
            <p:cNvGrpSpPr/>
            <p:nvPr/>
          </p:nvGrpSpPr>
          <p:grpSpPr>
            <a:xfrm>
              <a:off x="4444772" y="-876303"/>
              <a:ext cx="1534332" cy="2174500"/>
              <a:chOff x="338212" y="1189391"/>
              <a:chExt cx="1534332" cy="2174499"/>
            </a:xfrm>
          </p:grpSpPr>
          <p:sp>
            <p:nvSpPr>
              <p:cNvPr id="41" name="Rounded Rectangle 61">
                <a:extLst>
                  <a:ext uri="{FF2B5EF4-FFF2-40B4-BE49-F238E27FC236}">
                    <a16:creationId xmlns:a16="http://schemas.microsoft.com/office/drawing/2014/main" id="{C54FCEA5-F2F2-4536-ADBF-2E4270D26662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Hannes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France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E96162B-99A7-4AF7-964B-454AC64ADF92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687EAC-04D4-46F2-A68D-6B696644B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9519" y="-710801"/>
              <a:ext cx="812318" cy="97010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0810E2-C4B7-43EA-BBB1-C59CFB06BA70}"/>
              </a:ext>
            </a:extLst>
          </p:cNvPr>
          <p:cNvGrpSpPr/>
          <p:nvPr/>
        </p:nvGrpSpPr>
        <p:grpSpPr>
          <a:xfrm>
            <a:off x="47714" y="373556"/>
            <a:ext cx="1636295" cy="1955078"/>
            <a:chOff x="338212" y="1189391"/>
            <a:chExt cx="1534332" cy="2174499"/>
          </a:xfrm>
        </p:grpSpPr>
        <p:sp>
          <p:nvSpPr>
            <p:cNvPr id="44" name="Rounded Rectangle 45">
              <a:extLst>
                <a:ext uri="{FF2B5EF4-FFF2-40B4-BE49-F238E27FC236}">
                  <a16:creationId xmlns:a16="http://schemas.microsoft.com/office/drawing/2014/main" id="{A396EFB3-DB7C-4D4E-A22C-99641E7F83F3}"/>
                </a:ext>
              </a:extLst>
            </p:cNvPr>
            <p:cNvSpPr/>
            <p:nvPr/>
          </p:nvSpPr>
          <p:spPr>
            <a:xfrm>
              <a:off x="338212" y="1674575"/>
              <a:ext cx="1534332" cy="168931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1F4E79"/>
              </a:solidFill>
              <a:prstDash val="solid"/>
              <a:miter lim="800000"/>
            </a:ln>
            <a:effectLst/>
          </p:spPr>
          <p:txBody>
            <a:bodyPr rtlCol="0" anchor="b"/>
            <a:lstStyle/>
            <a:p>
              <a:pPr algn="ctr"/>
              <a:r>
                <a:rPr lang="en-US" sz="1801" b="1" kern="0" dirty="0">
                  <a:solidFill>
                    <a:srgbClr val="1F4E79"/>
                  </a:solidFill>
                </a:rPr>
                <a:t>David</a:t>
              </a:r>
            </a:p>
            <a:p>
              <a:pPr algn="ctr"/>
              <a:r>
                <a:rPr lang="en-US" sz="1801" b="1" kern="0" dirty="0">
                  <a:solidFill>
                    <a:srgbClr val="1F4E79"/>
                  </a:solidFill>
                </a:rPr>
                <a:t>?</a:t>
              </a:r>
            </a:p>
            <a:p>
              <a:pPr algn="ctr"/>
              <a:r>
                <a:rPr lang="en-US" sz="1801" kern="0" dirty="0">
                  <a:solidFill>
                    <a:srgbClr val="1F4E79"/>
                  </a:solidFill>
                </a:rPr>
                <a:t>Plane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CBA98A-EA59-4B8F-A54E-0157F94A4AD1}"/>
                </a:ext>
              </a:extLst>
            </p:cNvPr>
            <p:cNvSpPr/>
            <p:nvPr/>
          </p:nvSpPr>
          <p:spPr>
            <a:xfrm>
              <a:off x="611154" y="1189391"/>
              <a:ext cx="1016000" cy="1046507"/>
            </a:xfrm>
            <a:prstGeom prst="rect">
              <a:avLst/>
            </a:prstGeom>
            <a:solidFill>
              <a:srgbClr val="D1DFE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801" kern="0" dirty="0">
                <a:solidFill>
                  <a:prstClr val="white"/>
                </a:solidFill>
              </a:endParaRPr>
            </a:p>
          </p:txBody>
        </p:sp>
        <p:pic>
          <p:nvPicPr>
            <p:cNvPr id="46" name="Picture 45" descr="A picture containing toy, holding, player, person&#10;&#10;Description automatically generated">
              <a:extLst>
                <a:ext uri="{FF2B5EF4-FFF2-40B4-BE49-F238E27FC236}">
                  <a16:creationId xmlns:a16="http://schemas.microsoft.com/office/drawing/2014/main" id="{D19E0A10-BF00-4183-AFB2-736C3152F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0" r="29333" b="77164"/>
            <a:stretch/>
          </p:blipFill>
          <p:spPr>
            <a:xfrm>
              <a:off x="611154" y="1293455"/>
              <a:ext cx="1016000" cy="94244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B20E27E-D245-4FB6-8A73-A0FE6979619E}"/>
              </a:ext>
            </a:extLst>
          </p:cNvPr>
          <p:cNvGrpSpPr/>
          <p:nvPr/>
        </p:nvGrpSpPr>
        <p:grpSpPr>
          <a:xfrm>
            <a:off x="3444407" y="295084"/>
            <a:ext cx="1636295" cy="2026695"/>
            <a:chOff x="6710966" y="106884"/>
            <a:chExt cx="1534332" cy="225415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2A0523C-2DCB-4DF4-8635-0342040A6435}"/>
                </a:ext>
              </a:extLst>
            </p:cNvPr>
            <p:cNvGrpSpPr/>
            <p:nvPr/>
          </p:nvGrpSpPr>
          <p:grpSpPr>
            <a:xfrm>
              <a:off x="6710966" y="186539"/>
              <a:ext cx="1534332" cy="2174500"/>
              <a:chOff x="338212" y="1189391"/>
              <a:chExt cx="1534332" cy="2174499"/>
            </a:xfrm>
          </p:grpSpPr>
          <p:sp>
            <p:nvSpPr>
              <p:cNvPr id="50" name="Rounded Rectangle 64">
                <a:extLst>
                  <a:ext uri="{FF2B5EF4-FFF2-40B4-BE49-F238E27FC236}">
                    <a16:creationId xmlns:a16="http://schemas.microsoft.com/office/drawing/2014/main" id="{2750FCB9-7901-4512-B081-FD0C82E36B36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 err="1">
                    <a:solidFill>
                      <a:srgbClr val="1F4E79"/>
                    </a:solidFill>
                  </a:rPr>
                  <a:t>Neele</a:t>
                </a:r>
                <a:endParaRPr lang="en-US" sz="1801" b="1" kern="0" dirty="0">
                  <a:solidFill>
                    <a:srgbClr val="1F4E79"/>
                  </a:solidFill>
                </a:endParaRP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Train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D1325ED-66F2-4F1B-8BBE-9B0864A61C56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9" name="Picture 48" descr="A picture containing object, sitting, filled, light&#10;&#10;Description automatically generated">
              <a:extLst>
                <a:ext uri="{FF2B5EF4-FFF2-40B4-BE49-F238E27FC236}">
                  <a16:creationId xmlns:a16="http://schemas.microsoft.com/office/drawing/2014/main" id="{BFF5B564-D0E0-410F-A39E-50D080D8F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9" t="84374" r="96319" b="8059"/>
            <a:stretch/>
          </p:blipFill>
          <p:spPr>
            <a:xfrm>
              <a:off x="6970290" y="106884"/>
              <a:ext cx="1016000" cy="125858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43D5A6-16F0-44C5-B4EB-C5A70BF63AE3}"/>
              </a:ext>
            </a:extLst>
          </p:cNvPr>
          <p:cNvGrpSpPr/>
          <p:nvPr/>
        </p:nvGrpSpPr>
        <p:grpSpPr>
          <a:xfrm>
            <a:off x="1753029" y="6714770"/>
            <a:ext cx="1636295" cy="1955078"/>
            <a:chOff x="2493074" y="3763160"/>
            <a:chExt cx="1534332" cy="21745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BB59B3F-0FEE-4B19-A491-0F6CA84A3669}"/>
                </a:ext>
              </a:extLst>
            </p:cNvPr>
            <p:cNvGrpSpPr/>
            <p:nvPr/>
          </p:nvGrpSpPr>
          <p:grpSpPr>
            <a:xfrm>
              <a:off x="2493074" y="3763160"/>
              <a:ext cx="1534332" cy="2174500"/>
              <a:chOff x="369126" y="1189391"/>
              <a:chExt cx="1534332" cy="2174499"/>
            </a:xfrm>
          </p:grpSpPr>
          <p:sp>
            <p:nvSpPr>
              <p:cNvPr id="55" name="Rounded Rectangle 96">
                <a:extLst>
                  <a:ext uri="{FF2B5EF4-FFF2-40B4-BE49-F238E27FC236}">
                    <a16:creationId xmlns:a16="http://schemas.microsoft.com/office/drawing/2014/main" id="{6D7A1805-0485-4734-870C-DEB26D2815EE}"/>
                  </a:ext>
                </a:extLst>
              </p:cNvPr>
              <p:cNvSpPr/>
              <p:nvPr/>
            </p:nvSpPr>
            <p:spPr>
              <a:xfrm>
                <a:off x="369126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Judith</a:t>
                </a:r>
                <a:endParaRPr lang="en-US" sz="1801" kern="0" dirty="0">
                  <a:solidFill>
                    <a:srgbClr val="1F4E79"/>
                  </a:solidFill>
                </a:endParaRP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Poland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7C51604-A774-45C2-BE67-3929FED00FBB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86D402-9859-4D95-8D55-2B7F38741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4223" y="3798944"/>
              <a:ext cx="998750" cy="1060784"/>
            </a:xfrm>
            <a:prstGeom prst="rect">
              <a:avLst/>
            </a:prstGeom>
          </p:spPr>
        </p:pic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13BE20DB-79C6-459F-8E0E-DB922BAA4A1F}"/>
              </a:ext>
            </a:extLst>
          </p:cNvPr>
          <p:cNvSpPr txBox="1">
            <a:spLocks/>
          </p:cNvSpPr>
          <p:nvPr/>
        </p:nvSpPr>
        <p:spPr>
          <a:xfrm>
            <a:off x="83630" y="4437580"/>
            <a:ext cx="3769112" cy="391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5B9BD5">
                    <a:lumMod val="50000"/>
                  </a:srgbClr>
                </a:solidFill>
              </a:rPr>
              <a:t>Person A</a:t>
            </a: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CD45816-9AAE-4970-89A6-C04E4A2BBC9C}"/>
              </a:ext>
            </a:extLst>
          </p:cNvPr>
          <p:cNvGrpSpPr/>
          <p:nvPr/>
        </p:nvGrpSpPr>
        <p:grpSpPr>
          <a:xfrm>
            <a:off x="49683" y="6714770"/>
            <a:ext cx="1636295" cy="1955078"/>
            <a:chOff x="-2252554" y="2540308"/>
            <a:chExt cx="1534332" cy="21745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5CF5944-A7D9-4CD0-9A90-9F94A03C8758}"/>
                </a:ext>
              </a:extLst>
            </p:cNvPr>
            <p:cNvGrpSpPr/>
            <p:nvPr/>
          </p:nvGrpSpPr>
          <p:grpSpPr>
            <a:xfrm>
              <a:off x="-2252554" y="2540308"/>
              <a:ext cx="1534332" cy="2174500"/>
              <a:chOff x="338212" y="1189391"/>
              <a:chExt cx="1534332" cy="2174499"/>
            </a:xfrm>
          </p:grpSpPr>
          <p:sp>
            <p:nvSpPr>
              <p:cNvPr id="61" name="Rounded Rectangle 102">
                <a:extLst>
                  <a:ext uri="{FF2B5EF4-FFF2-40B4-BE49-F238E27FC236}">
                    <a16:creationId xmlns:a16="http://schemas.microsoft.com/office/drawing/2014/main" id="{5A28299D-0419-4D32-9C16-E17A1B16F8C6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Laura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Train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3A3E0DC-56EF-4BB8-B715-34ECEE807878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0" name="Picture 59" descr="A picture containing lamp, light&#10;&#10;Description automatically generated">
              <a:extLst>
                <a:ext uri="{FF2B5EF4-FFF2-40B4-BE49-F238E27FC236}">
                  <a16:creationId xmlns:a16="http://schemas.microsoft.com/office/drawing/2014/main" id="{7665D261-EB9B-4A18-8040-965ACAC6C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8" t="45124" r="4569" b="38913"/>
            <a:stretch/>
          </p:blipFill>
          <p:spPr>
            <a:xfrm>
              <a:off x="-2214554" y="2604393"/>
              <a:ext cx="1475947" cy="1162213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FB60AA-2610-4D8A-9DAF-333A1990CD05}"/>
              </a:ext>
            </a:extLst>
          </p:cNvPr>
          <p:cNvGrpSpPr/>
          <p:nvPr/>
        </p:nvGrpSpPr>
        <p:grpSpPr>
          <a:xfrm>
            <a:off x="5075680" y="6574592"/>
            <a:ext cx="1954554" cy="2095256"/>
            <a:chOff x="5000632" y="3470347"/>
            <a:chExt cx="1832759" cy="23304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577ECD8-9134-4627-AA2D-CC42DB5BE2EF}"/>
                </a:ext>
              </a:extLst>
            </p:cNvPr>
            <p:cNvGrpSpPr/>
            <p:nvPr/>
          </p:nvGrpSpPr>
          <p:grpSpPr>
            <a:xfrm>
              <a:off x="5062347" y="3626257"/>
              <a:ext cx="1534332" cy="2174500"/>
              <a:chOff x="338212" y="1189391"/>
              <a:chExt cx="1534332" cy="2174499"/>
            </a:xfrm>
          </p:grpSpPr>
          <p:sp>
            <p:nvSpPr>
              <p:cNvPr id="66" name="Rounded Rectangle 107">
                <a:extLst>
                  <a:ext uri="{FF2B5EF4-FFF2-40B4-BE49-F238E27FC236}">
                    <a16:creationId xmlns:a16="http://schemas.microsoft.com/office/drawing/2014/main" id="{363AAB9D-4B84-480F-94E8-72F3EA8079F5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Jonas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Austria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3F6ABC-CEFE-47B6-B054-825645352C21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5" name="Picture 64" descr="A picture containing light, computer, sitting, traffic&#10;&#10;Description automatically generated">
              <a:extLst>
                <a:ext uri="{FF2B5EF4-FFF2-40B4-BE49-F238E27FC236}">
                  <a16:creationId xmlns:a16="http://schemas.microsoft.com/office/drawing/2014/main" id="{F8E8005C-7250-4926-8C52-31FF54906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51" t="55518" r="52953" b="27936"/>
            <a:stretch/>
          </p:blipFill>
          <p:spPr>
            <a:xfrm>
              <a:off x="5000632" y="3470347"/>
              <a:ext cx="1832759" cy="1604805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E3862C1-282F-4F71-AD20-FEEB658822EA}"/>
              </a:ext>
            </a:extLst>
          </p:cNvPr>
          <p:cNvGrpSpPr/>
          <p:nvPr/>
        </p:nvGrpSpPr>
        <p:grpSpPr>
          <a:xfrm>
            <a:off x="5143565" y="4829495"/>
            <a:ext cx="1636295" cy="1955078"/>
            <a:chOff x="7205348" y="2662246"/>
            <a:chExt cx="1534332" cy="21745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0A89450-2503-465B-BB35-96223EB6FFA1}"/>
                </a:ext>
              </a:extLst>
            </p:cNvPr>
            <p:cNvGrpSpPr/>
            <p:nvPr/>
          </p:nvGrpSpPr>
          <p:grpSpPr>
            <a:xfrm>
              <a:off x="7205348" y="2662246"/>
              <a:ext cx="1534332" cy="2174500"/>
              <a:chOff x="338212" y="1189391"/>
              <a:chExt cx="1534332" cy="2174499"/>
            </a:xfrm>
          </p:grpSpPr>
          <p:sp>
            <p:nvSpPr>
              <p:cNvPr id="71" name="Rounded Rectangle 112">
                <a:extLst>
                  <a:ext uri="{FF2B5EF4-FFF2-40B4-BE49-F238E27FC236}">
                    <a16:creationId xmlns:a16="http://schemas.microsoft.com/office/drawing/2014/main" id="{C33500E0-80C6-468A-AD9D-71CC3DF759F8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Anna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Motorbike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A4CB840-01AC-45B5-A003-EABA0198D5A8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9AEACBB-34E3-48A9-B5E8-39CDC8B8C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8260" y="2815865"/>
              <a:ext cx="1028508" cy="89351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FE53660-C642-4703-AE5D-F6D13660D814}"/>
              </a:ext>
            </a:extLst>
          </p:cNvPr>
          <p:cNvGrpSpPr/>
          <p:nvPr/>
        </p:nvGrpSpPr>
        <p:grpSpPr>
          <a:xfrm>
            <a:off x="3443146" y="6714770"/>
            <a:ext cx="1636295" cy="1955078"/>
            <a:chOff x="-137106" y="3749496"/>
            <a:chExt cx="1534332" cy="21745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12524F0-141E-4F1D-83AC-F8CFA1D07972}"/>
                </a:ext>
              </a:extLst>
            </p:cNvPr>
            <p:cNvGrpSpPr/>
            <p:nvPr/>
          </p:nvGrpSpPr>
          <p:grpSpPr>
            <a:xfrm>
              <a:off x="-137106" y="3749496"/>
              <a:ext cx="1534332" cy="2174500"/>
              <a:chOff x="338212" y="1189391"/>
              <a:chExt cx="1534332" cy="2174499"/>
            </a:xfrm>
          </p:grpSpPr>
          <p:sp>
            <p:nvSpPr>
              <p:cNvPr id="76" name="Rounded Rectangle 117">
                <a:extLst>
                  <a:ext uri="{FF2B5EF4-FFF2-40B4-BE49-F238E27FC236}">
                    <a16:creationId xmlns:a16="http://schemas.microsoft.com/office/drawing/2014/main" id="{5E810922-22F5-4030-BBD1-8EF1CC6D20E0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Max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Bus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33275E-D491-4356-AA79-951C26766639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5ABAB7B-F4E1-46B9-8641-1B4B6CAA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693" y="3763161"/>
              <a:ext cx="863924" cy="105241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A75ECBC-85B2-4407-8EE4-49A2AA1DDFE6}"/>
              </a:ext>
            </a:extLst>
          </p:cNvPr>
          <p:cNvGrpSpPr/>
          <p:nvPr/>
        </p:nvGrpSpPr>
        <p:grpSpPr>
          <a:xfrm>
            <a:off x="1741035" y="4837627"/>
            <a:ext cx="1636295" cy="1955078"/>
            <a:chOff x="4444772" y="-876303"/>
            <a:chExt cx="1534332" cy="21745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31E899B-E3E5-4855-BD58-5C2407B223F9}"/>
                </a:ext>
              </a:extLst>
            </p:cNvPr>
            <p:cNvGrpSpPr/>
            <p:nvPr/>
          </p:nvGrpSpPr>
          <p:grpSpPr>
            <a:xfrm>
              <a:off x="4444772" y="-876303"/>
              <a:ext cx="1534332" cy="2174500"/>
              <a:chOff x="338212" y="1189391"/>
              <a:chExt cx="1534332" cy="2174499"/>
            </a:xfrm>
          </p:grpSpPr>
          <p:sp>
            <p:nvSpPr>
              <p:cNvPr id="81" name="Rounded Rectangle 122">
                <a:extLst>
                  <a:ext uri="{FF2B5EF4-FFF2-40B4-BE49-F238E27FC236}">
                    <a16:creationId xmlns:a16="http://schemas.microsoft.com/office/drawing/2014/main" id="{F9B6A220-A2C2-40B3-9D9E-9AF7B5CA2E33}"/>
                  </a:ext>
                </a:extLst>
              </p:cNvPr>
              <p:cNvSpPr/>
              <p:nvPr/>
            </p:nvSpPr>
            <p:spPr>
              <a:xfrm>
                <a:off x="338212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Hannes</a:t>
                </a: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  <a:p>
                <a:pPr algn="ctr"/>
                <a:r>
                  <a:rPr lang="en-US" sz="1801" kern="0" dirty="0">
                    <a:solidFill>
                      <a:srgbClr val="1F4E79"/>
                    </a:solidFill>
                  </a:rPr>
                  <a:t>Bike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A6453C3-B17C-4F18-8E99-D90C907B6D58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9B350EE-B667-4540-8314-F26B93BB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9519" y="-710801"/>
              <a:ext cx="812318" cy="970108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FF3984F-77C5-4045-8DC1-062419C7B274}"/>
              </a:ext>
            </a:extLst>
          </p:cNvPr>
          <p:cNvGrpSpPr/>
          <p:nvPr/>
        </p:nvGrpSpPr>
        <p:grpSpPr>
          <a:xfrm>
            <a:off x="52385" y="4837627"/>
            <a:ext cx="1636295" cy="1955078"/>
            <a:chOff x="338212" y="1189391"/>
            <a:chExt cx="1534332" cy="2174499"/>
          </a:xfrm>
        </p:grpSpPr>
        <p:sp>
          <p:nvSpPr>
            <p:cNvPr id="84" name="Rounded Rectangle 125">
              <a:extLst>
                <a:ext uri="{FF2B5EF4-FFF2-40B4-BE49-F238E27FC236}">
                  <a16:creationId xmlns:a16="http://schemas.microsoft.com/office/drawing/2014/main" id="{E85A6A0D-F77F-442D-B1FE-09701364E254}"/>
                </a:ext>
              </a:extLst>
            </p:cNvPr>
            <p:cNvSpPr/>
            <p:nvPr/>
          </p:nvSpPr>
          <p:spPr>
            <a:xfrm>
              <a:off x="338212" y="1674575"/>
              <a:ext cx="1534332" cy="168931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1F4E79"/>
              </a:solidFill>
              <a:prstDash val="solid"/>
              <a:miter lim="800000"/>
            </a:ln>
            <a:effectLst/>
          </p:spPr>
          <p:txBody>
            <a:bodyPr rtlCol="0" anchor="b"/>
            <a:lstStyle/>
            <a:p>
              <a:pPr algn="ctr"/>
              <a:r>
                <a:rPr lang="en-US" sz="1801" b="1" kern="0" dirty="0">
                  <a:solidFill>
                    <a:srgbClr val="1F4E79"/>
                  </a:solidFill>
                </a:rPr>
                <a:t>David</a:t>
              </a:r>
            </a:p>
            <a:p>
              <a:pPr algn="ctr"/>
              <a:r>
                <a:rPr lang="en-US" sz="1801" kern="0" dirty="0">
                  <a:solidFill>
                    <a:srgbClr val="1F4E79"/>
                  </a:solidFill>
                </a:rPr>
                <a:t>England</a:t>
              </a:r>
            </a:p>
            <a:p>
              <a:pPr algn="ctr"/>
              <a:r>
                <a:rPr lang="en-US" sz="1801" b="1" kern="0" dirty="0">
                  <a:solidFill>
                    <a:srgbClr val="1F4E79"/>
                  </a:solidFill>
                </a:rPr>
                <a:t>?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B4AAD4-2993-479A-96DD-1C8507F7A274}"/>
                </a:ext>
              </a:extLst>
            </p:cNvPr>
            <p:cNvSpPr/>
            <p:nvPr/>
          </p:nvSpPr>
          <p:spPr>
            <a:xfrm>
              <a:off x="611154" y="1189391"/>
              <a:ext cx="1016000" cy="1046507"/>
            </a:xfrm>
            <a:prstGeom prst="rect">
              <a:avLst/>
            </a:prstGeom>
            <a:solidFill>
              <a:srgbClr val="D1DFE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801" kern="0" dirty="0">
                <a:solidFill>
                  <a:prstClr val="white"/>
                </a:solidFill>
              </a:endParaRPr>
            </a:p>
          </p:txBody>
        </p:sp>
        <p:pic>
          <p:nvPicPr>
            <p:cNvPr id="86" name="Picture 85" descr="A picture containing toy, holding, player, person&#10;&#10;Description automatically generated">
              <a:extLst>
                <a:ext uri="{FF2B5EF4-FFF2-40B4-BE49-F238E27FC236}">
                  <a16:creationId xmlns:a16="http://schemas.microsoft.com/office/drawing/2014/main" id="{7C12975C-18DB-4AFA-A352-63D559E2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0" r="29333" b="77164"/>
            <a:stretch/>
          </p:blipFill>
          <p:spPr>
            <a:xfrm>
              <a:off x="611154" y="1293455"/>
              <a:ext cx="1016000" cy="942443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23364F9-3A47-4CF7-A4EC-C58086F79200}"/>
              </a:ext>
            </a:extLst>
          </p:cNvPr>
          <p:cNvGrpSpPr/>
          <p:nvPr/>
        </p:nvGrpSpPr>
        <p:grpSpPr>
          <a:xfrm>
            <a:off x="3449963" y="4763309"/>
            <a:ext cx="1636295" cy="2026695"/>
            <a:chOff x="6743633" y="106884"/>
            <a:chExt cx="1534332" cy="225415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4148EBA-2B5D-4425-91AE-E67C39C18774}"/>
                </a:ext>
              </a:extLst>
            </p:cNvPr>
            <p:cNvGrpSpPr/>
            <p:nvPr/>
          </p:nvGrpSpPr>
          <p:grpSpPr>
            <a:xfrm>
              <a:off x="6743633" y="186539"/>
              <a:ext cx="1534332" cy="2174500"/>
              <a:chOff x="370879" y="1189391"/>
              <a:chExt cx="1534332" cy="2174499"/>
            </a:xfrm>
          </p:grpSpPr>
          <p:sp>
            <p:nvSpPr>
              <p:cNvPr id="90" name="Rounded Rectangle 131">
                <a:extLst>
                  <a:ext uri="{FF2B5EF4-FFF2-40B4-BE49-F238E27FC236}">
                    <a16:creationId xmlns:a16="http://schemas.microsoft.com/office/drawing/2014/main" id="{9977F047-E9A1-4AD8-BAC8-878F3CFBB6D0}"/>
                  </a:ext>
                </a:extLst>
              </p:cNvPr>
              <p:cNvSpPr/>
              <p:nvPr/>
            </p:nvSpPr>
            <p:spPr>
              <a:xfrm>
                <a:off x="370879" y="1674575"/>
                <a:ext cx="1534332" cy="168931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1F4E79"/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algn="ctr"/>
                <a:r>
                  <a:rPr lang="en-US" sz="1801" b="1" kern="0" dirty="0" err="1">
                    <a:solidFill>
                      <a:srgbClr val="1F4E79"/>
                    </a:solidFill>
                  </a:rPr>
                  <a:t>Neele</a:t>
                </a:r>
                <a:endParaRPr lang="en-US" sz="1801" b="1" kern="0" dirty="0">
                  <a:solidFill>
                    <a:srgbClr val="1F4E79"/>
                  </a:solidFill>
                </a:endParaRPr>
              </a:p>
              <a:p>
                <a:pPr algn="ctr"/>
                <a:r>
                  <a:rPr lang="en-US" sz="1600" kern="0" dirty="0">
                    <a:solidFill>
                      <a:srgbClr val="1F4E79"/>
                    </a:solidFill>
                  </a:rPr>
                  <a:t>Netherlands</a:t>
                </a:r>
                <a:endParaRPr lang="en-US" kern="0" dirty="0">
                  <a:solidFill>
                    <a:srgbClr val="1F4E79"/>
                  </a:solidFill>
                </a:endParaRPr>
              </a:p>
              <a:p>
                <a:pPr algn="ctr"/>
                <a:r>
                  <a:rPr lang="en-US" sz="1801" b="1" kern="0" dirty="0">
                    <a:solidFill>
                      <a:srgbClr val="1F4E79"/>
                    </a:solidFill>
                  </a:rPr>
                  <a:t>?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4ADE45F-6F7D-4137-ACFC-DCCE6CB76B31}"/>
                  </a:ext>
                </a:extLst>
              </p:cNvPr>
              <p:cNvSpPr/>
              <p:nvPr/>
            </p:nvSpPr>
            <p:spPr>
              <a:xfrm>
                <a:off x="611154" y="1189391"/>
                <a:ext cx="1016000" cy="1046507"/>
              </a:xfrm>
              <a:prstGeom prst="rect">
                <a:avLst/>
              </a:prstGeom>
              <a:solidFill>
                <a:srgbClr val="D1DFE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801" kern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9" name="Picture 88" descr="A picture containing object, sitting, filled, light&#10;&#10;Description automatically generated">
              <a:extLst>
                <a:ext uri="{FF2B5EF4-FFF2-40B4-BE49-F238E27FC236}">
                  <a16:creationId xmlns:a16="http://schemas.microsoft.com/office/drawing/2014/main" id="{13AE3C0C-D71B-4E80-B527-E2CBDED04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9" t="84374" r="96319" b="8059"/>
            <a:stretch/>
          </p:blipFill>
          <p:spPr>
            <a:xfrm>
              <a:off x="6970290" y="106884"/>
              <a:ext cx="1016000" cy="1258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83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German_Portrait_Template" id="{EE20518F-1E33-5246-B273-654CBBF0BA73}" vid="{07912E0E-156B-9C41-BE87-5A9B42F3C3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</Words>
  <Application>Microsoft Office PowerPoint</Application>
  <PresentationFormat>On-screen Show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1_Office Theme</vt:lpstr>
      <vt:lpstr>Person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A</dc:title>
  <dc:creator>Ciaran Morris</dc:creator>
  <cp:lastModifiedBy>Rachel Hawkes</cp:lastModifiedBy>
  <cp:revision>2</cp:revision>
  <dcterms:created xsi:type="dcterms:W3CDTF">2020-07-31T12:51:45Z</dcterms:created>
  <dcterms:modified xsi:type="dcterms:W3CDTF">2020-08-15T09:10:37Z</dcterms:modified>
</cp:coreProperties>
</file>