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3" r:id="rId3"/>
    <p:sldMasterId id="2147483705" r:id="rId4"/>
    <p:sldMasterId id="2147483717" r:id="rId5"/>
    <p:sldMasterId id="2147483729" r:id="rId6"/>
    <p:sldMasterId id="2147483741" r:id="rId7"/>
    <p:sldMasterId id="2147483792" r:id="rId8"/>
    <p:sldMasterId id="2147483808" r:id="rId9"/>
    <p:sldMasterId id="2147483824" r:id="rId10"/>
    <p:sldMasterId id="2147483836" r:id="rId11"/>
  </p:sldMasterIdLst>
  <p:notesMasterIdLst>
    <p:notesMasterId r:id="rId89"/>
  </p:notesMasterIdLst>
  <p:sldIdLst>
    <p:sldId id="264" r:id="rId12"/>
    <p:sldId id="266" r:id="rId13"/>
    <p:sldId id="267" r:id="rId14"/>
    <p:sldId id="268" r:id="rId15"/>
    <p:sldId id="269" r:id="rId16"/>
    <p:sldId id="270" r:id="rId17"/>
    <p:sldId id="271" r:id="rId18"/>
    <p:sldId id="272" r:id="rId19"/>
    <p:sldId id="273" r:id="rId20"/>
    <p:sldId id="274" r:id="rId21"/>
    <p:sldId id="326" r:id="rId22"/>
    <p:sldId id="327" r:id="rId23"/>
    <p:sldId id="360" r:id="rId24"/>
    <p:sldId id="259" r:id="rId25"/>
    <p:sldId id="297" r:id="rId26"/>
    <p:sldId id="388" r:id="rId27"/>
    <p:sldId id="997" r:id="rId28"/>
    <p:sldId id="935" r:id="rId29"/>
    <p:sldId id="936" r:id="rId30"/>
    <p:sldId id="937" r:id="rId31"/>
    <p:sldId id="984" r:id="rId32"/>
    <p:sldId id="510" r:id="rId33"/>
    <p:sldId id="524" r:id="rId34"/>
    <p:sldId id="985" r:id="rId35"/>
    <p:sldId id="986" r:id="rId36"/>
    <p:sldId id="336" r:id="rId37"/>
    <p:sldId id="969" r:id="rId38"/>
    <p:sldId id="998" r:id="rId39"/>
    <p:sldId id="995" r:id="rId40"/>
    <p:sldId id="580" r:id="rId41"/>
    <p:sldId id="535" r:id="rId42"/>
    <p:sldId id="528" r:id="rId43"/>
    <p:sldId id="400" r:id="rId44"/>
    <p:sldId id="401" r:id="rId45"/>
    <p:sldId id="999" r:id="rId46"/>
    <p:sldId id="939" r:id="rId47"/>
    <p:sldId id="953" r:id="rId48"/>
    <p:sldId id="728" r:id="rId49"/>
    <p:sldId id="727" r:id="rId50"/>
    <p:sldId id="987" r:id="rId51"/>
    <p:sldId id="1003" r:id="rId52"/>
    <p:sldId id="938" r:id="rId53"/>
    <p:sldId id="722" r:id="rId54"/>
    <p:sldId id="317" r:id="rId55"/>
    <p:sldId id="318"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1001" r:id="rId70"/>
    <p:sldId id="970" r:id="rId71"/>
    <p:sldId id="988" r:id="rId72"/>
    <p:sldId id="991" r:id="rId73"/>
    <p:sldId id="940" r:id="rId74"/>
    <p:sldId id="993" r:id="rId75"/>
    <p:sldId id="679" r:id="rId76"/>
    <p:sldId id="688" r:id="rId77"/>
    <p:sldId id="690" r:id="rId78"/>
    <p:sldId id="689" r:id="rId79"/>
    <p:sldId id="990" r:id="rId80"/>
    <p:sldId id="994" r:id="rId81"/>
    <p:sldId id="287" r:id="rId82"/>
    <p:sldId id="288" r:id="rId83"/>
    <p:sldId id="289" r:id="rId84"/>
    <p:sldId id="785" r:id="rId85"/>
    <p:sldId id="290" r:id="rId86"/>
    <p:sldId id="1002" r:id="rId87"/>
    <p:sldId id="996"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DEFF"/>
    <a:srgbClr val="EBF5FF"/>
    <a:srgbClr val="EFF7FF"/>
    <a:srgbClr val="0055A5"/>
    <a:srgbClr val="FFCC00"/>
    <a:srgbClr val="FFF6D4"/>
    <a:srgbClr val="FFEEAB"/>
    <a:srgbClr val="3D3C3C"/>
    <a:srgbClr val="AC8300"/>
    <a:srgbClr val="52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56" autoAdjust="0"/>
    <p:restoredTop sz="57814" autoAdjust="0"/>
  </p:normalViewPr>
  <p:slideViewPr>
    <p:cSldViewPr snapToGrid="0">
      <p:cViewPr varScale="1">
        <p:scale>
          <a:sx n="66" d="100"/>
          <a:sy n="66" d="100"/>
        </p:scale>
        <p:origin x="2298" y="60"/>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notesMaster" Target="notesMasters/notesMaster1.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23/11/2022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esources.ncelp.org/concern/resources/kd17cs85f?locale=e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en.wikipedia.org/wiki/Louis_Pasteur#/media/File:Louis_Pasteur_experiment.jpg"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en.wikipedia.org/wiki/Louis_Pasteur#/media/File:Louis_Pasteur_experiment.jpg"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solidFill>
                  <a:srgbClr val="BFBFBF"/>
                </a:solidFill>
                <a:effectLst/>
                <a:latin typeface="Calibri Light" panose="020F0302020204030204" pitchFamily="34" charset="0"/>
                <a:ea typeface="SimSun" panose="02010600030101010101" pitchFamily="2" charset="-122"/>
                <a:cs typeface="Times New Roman" panose="02020603050405020304" pitchFamily="18" charset="0"/>
              </a:rPr>
              <a:t>This is a 45-minute workshop for secondary teachers on the topic “teaching phonics at KS3 and KS4”. This workshop will be conducted on Saturday 26 November 2022 from 11:00 to 11:45 at the </a:t>
            </a:r>
            <a:r>
              <a:rPr lang="en-US" sz="1800" dirty="0" err="1">
                <a:solidFill>
                  <a:srgbClr val="BFBFBF"/>
                </a:solidFill>
                <a:effectLst/>
                <a:latin typeface="Calibri Light" panose="020F0302020204030204" pitchFamily="34" charset="0"/>
                <a:ea typeface="SimSun" panose="02010600030101010101" pitchFamily="2" charset="-122"/>
                <a:cs typeface="Times New Roman" panose="02020603050405020304" pitchFamily="18" charset="0"/>
              </a:rPr>
              <a:t>Institut</a:t>
            </a:r>
            <a:r>
              <a:rPr lang="en-US" sz="1800" dirty="0">
                <a:solidFill>
                  <a:srgbClr val="BFBFBF"/>
                </a:solidFill>
                <a:effectLst/>
                <a:latin typeface="Calibri Light" panose="020F0302020204030204" pitchFamily="34" charset="0"/>
                <a:ea typeface="SimSun" panose="02010600030101010101" pitchFamily="2" charset="-122"/>
                <a:cs typeface="Times New Roman" panose="02020603050405020304" pitchFamily="18" charset="0"/>
              </a:rPr>
              <a:t> </a:t>
            </a:r>
            <a:r>
              <a:rPr lang="en-US" sz="1800" dirty="0" err="1">
                <a:solidFill>
                  <a:srgbClr val="BFBFBF"/>
                </a:solidFill>
                <a:effectLst/>
                <a:latin typeface="Calibri Light" panose="020F0302020204030204" pitchFamily="34" charset="0"/>
                <a:ea typeface="SimSun" panose="02010600030101010101" pitchFamily="2" charset="-122"/>
                <a:cs typeface="Times New Roman" panose="02020603050405020304" pitchFamily="18" charset="0"/>
              </a:rPr>
              <a:t>français</a:t>
            </a:r>
            <a:r>
              <a:rPr lang="en-US" sz="1800" dirty="0">
                <a:solidFill>
                  <a:srgbClr val="BFBFBF"/>
                </a:solidFill>
                <a:effectLst/>
                <a:latin typeface="Calibri Light" panose="020F0302020204030204" pitchFamily="34" charset="0"/>
                <a:ea typeface="SimSun" panose="02010600030101010101" pitchFamily="2" charset="-122"/>
                <a:cs typeface="Times New Roman" panose="02020603050405020304" pitchFamily="18" charset="0"/>
              </a:rPr>
              <a:t> du </a:t>
            </a:r>
            <a:r>
              <a:rPr lang="en-US" sz="1800" dirty="0" err="1">
                <a:solidFill>
                  <a:srgbClr val="BFBFBF"/>
                </a:solidFill>
                <a:effectLst/>
                <a:latin typeface="Calibri Light" panose="020F0302020204030204" pitchFamily="34" charset="0"/>
                <a:ea typeface="SimSun" panose="02010600030101010101" pitchFamily="2" charset="-122"/>
                <a:cs typeface="Times New Roman" panose="02020603050405020304" pitchFamily="18" charset="0"/>
              </a:rPr>
              <a:t>Royaume</a:t>
            </a:r>
            <a:r>
              <a:rPr lang="en-US" sz="1800" dirty="0">
                <a:solidFill>
                  <a:srgbClr val="BFBFBF"/>
                </a:solidFill>
                <a:effectLst/>
                <a:latin typeface="Calibri Light" panose="020F0302020204030204" pitchFamily="34" charset="0"/>
                <a:ea typeface="SimSun" panose="02010600030101010101" pitchFamily="2" charset="-122"/>
                <a:cs typeface="Times New Roman" panose="02020603050405020304" pitchFamily="18" charset="0"/>
              </a:rPr>
              <a:t>-Uni, 17 Queensberry Place, London, SW7 2DT. During this practical session, Dr Hawkes focuses on activities for the secondary French classroom which develop secure, robust phonics knowledge that in turn supports vocabulary learning, spoken confidence, oral and written comprehension, and written accuracy. She will also consider the teaching implications of the new GCSE requirement to assess phonics knowledge.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1861916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ou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nous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have</a:t>
            </a:r>
            <a:r>
              <a:rPr lang="en-GB" baseline="0" dirty="0"/>
              <a:t> both hands draw semi-circles out away from the body. Hands start by the sides of the body, circle swiftly outwards and join up again in front, indicating the inclusion of the self in a larger group.</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ou</a:t>
            </a:r>
            <a:r>
              <a:rPr lang="en-GB" b="1" dirty="0"/>
              <a:t>] </a:t>
            </a:r>
            <a:r>
              <a:rPr lang="en-GB" baseline="0" dirty="0"/>
              <a:t>sound, pronouncing </a:t>
            </a:r>
            <a:r>
              <a:rPr lang="en-GB" b="0" baseline="0" dirty="0"/>
              <a:t>”</a:t>
            </a:r>
            <a:r>
              <a:rPr lang="en-GB" b="1" baseline="0" dirty="0"/>
              <a:t>nous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nous</a:t>
            </a:r>
            <a:r>
              <a:rPr lang="en-GB" baseline="0" dirty="0"/>
              <a:t> [31]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0738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8503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5510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ou</a:t>
            </a:r>
            <a:r>
              <a:rPr lang="en-GB" b="1" baseline="0" dirty="0"/>
              <a:t>] </a:t>
            </a:r>
            <a:r>
              <a:rPr lang="en-GB" baseline="0" dirty="0"/>
              <a:t>and then the </a:t>
            </a:r>
            <a:r>
              <a:rPr lang="en-GB" b="1" baseline="0" dirty="0"/>
              <a:t>source</a:t>
            </a:r>
            <a:r>
              <a:rPr lang="en-GB" baseline="0" dirty="0"/>
              <a:t> word again ‘</a:t>
            </a:r>
            <a:r>
              <a:rPr lang="en-GB" b="1" baseline="0" dirty="0"/>
              <a:t>nous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nous</a:t>
            </a:r>
            <a:r>
              <a:rPr lang="en-GB" baseline="0" dirty="0"/>
              <a:t> [31]; </a:t>
            </a:r>
            <a:r>
              <a:rPr lang="en-GB" b="1" baseline="0" dirty="0" err="1"/>
              <a:t>trouver</a:t>
            </a:r>
            <a:r>
              <a:rPr lang="en-GB" b="1" baseline="0" dirty="0"/>
              <a:t> </a:t>
            </a:r>
            <a:r>
              <a:rPr lang="en-GB" b="0" baseline="0" dirty="0"/>
              <a:t>[83]</a:t>
            </a:r>
            <a:r>
              <a:rPr lang="en-GB" baseline="0" dirty="0"/>
              <a:t> </a:t>
            </a:r>
            <a:r>
              <a:rPr lang="en-GB" b="1" baseline="0" dirty="0" err="1"/>
              <a:t>jouer</a:t>
            </a:r>
            <a:r>
              <a:rPr lang="en-GB" baseline="0" dirty="0"/>
              <a:t> [219]; </a:t>
            </a:r>
            <a:r>
              <a:rPr lang="en-GB" b="1" baseline="0" dirty="0"/>
              <a:t>bonjour</a:t>
            </a:r>
            <a:r>
              <a:rPr lang="en-GB" baseline="0" dirty="0"/>
              <a:t> [1972]; </a:t>
            </a:r>
            <a:r>
              <a:rPr lang="en-GB" b="1" baseline="0" dirty="0" err="1"/>
              <a:t>toujours</a:t>
            </a:r>
            <a:r>
              <a:rPr lang="en-GB" baseline="0" dirty="0"/>
              <a:t> [103]; </a:t>
            </a:r>
            <a:r>
              <a:rPr lang="en-GB" b="1" baseline="0" dirty="0" err="1"/>
              <a:t>douze</a:t>
            </a:r>
            <a:r>
              <a:rPr lang="en-GB" b="1" baseline="0" dirty="0"/>
              <a:t> </a:t>
            </a:r>
            <a:r>
              <a:rPr lang="en-GB" baseline="0" dirty="0"/>
              <a:t>[1664].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030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8831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9467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rPr>
              <a:t>Slide 1 of 3</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Timing: 5 minutes (three slides)</a:t>
            </a:r>
          </a:p>
          <a:p>
            <a:pPr marL="216000" indent="-216000">
              <a:lnSpc>
                <a:spcPct val="100000"/>
              </a:lnSpc>
            </a:pPr>
            <a:endParaRPr lang="en-GB" sz="1200" b="0" strike="noStrike" spc="-1" dirty="0">
              <a:latin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slide and the two that follow are three versions of the activity with different solutions.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game makes use of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minimal pairs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of unknown words (unknown words are used so that pupils focus on the sound. Definitions are given on a later slide).</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Starting on the red square, pupils listen to the words and decide whether they hear /u/ or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They follow the arrows indicated by their choice to finish at one of the chests. There is only one correct route per slide, so pupils must correctly identify all words to find the treasure. The order or /u/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changes (i.e. sometimes /u/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Teacher clicks on the chests they say to reveal treasure (or not!)</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Audio plays on clicking the pink play button. Pupils will probably need to hear the audio at least three times.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Note: Each treasure chest is triggered to reveal what is underneath. You see a hand icon appear when you mouse over it – click and the chest disappears. Each slide only has one treasure chest – the rest reveal skulls.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bouche, roue,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poule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vous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Treasure is located in chest W.</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bouche [1838] </a:t>
            </a:r>
            <a:r>
              <a:rPr lang="en-GB" baseline="0" dirty="0" err="1"/>
              <a:t>bûche</a:t>
            </a:r>
            <a:r>
              <a:rPr lang="en-GB" baseline="0" dirty="0"/>
              <a:t> [n/a] pull [n/a] </a:t>
            </a:r>
            <a:r>
              <a:rPr lang="en-GB" baseline="0" dirty="0" err="1"/>
              <a:t>poule</a:t>
            </a:r>
            <a:r>
              <a:rPr lang="en-GB" baseline="0" dirty="0"/>
              <a:t> [4321] roue [3916] rue [598] tout [24] </a:t>
            </a:r>
            <a:r>
              <a:rPr lang="en-GB" baseline="0" dirty="0" err="1"/>
              <a:t>tu</a:t>
            </a:r>
            <a:r>
              <a:rPr lang="en-GB" baseline="0" dirty="0"/>
              <a:t> [122] </a:t>
            </a:r>
            <a:r>
              <a:rPr lang="en-GB" baseline="0" dirty="0" err="1"/>
              <a:t>vous</a:t>
            </a:r>
            <a:r>
              <a:rPr lang="en-GB" baseline="0" dirty="0"/>
              <a:t> [50] </a:t>
            </a:r>
            <a:r>
              <a:rPr lang="en-GB" baseline="0" dirty="0" err="1"/>
              <a:t>vue</a:t>
            </a:r>
            <a:r>
              <a:rPr lang="en-GB" baseline="0" dirty="0"/>
              <a:t> [191]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65944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rPr>
              <a:t>[2/3]</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tout,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bûche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rue,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poule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vous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Treasure is located in chest Y.</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bouche [1838] </a:t>
            </a:r>
            <a:r>
              <a:rPr lang="en-GB" baseline="0" dirty="0" err="1"/>
              <a:t>bûche</a:t>
            </a:r>
            <a:r>
              <a:rPr lang="en-GB" baseline="0" dirty="0"/>
              <a:t> [n/a] pull [n/a] </a:t>
            </a:r>
            <a:r>
              <a:rPr lang="en-GB" baseline="0" dirty="0" err="1"/>
              <a:t>poule</a:t>
            </a:r>
            <a:r>
              <a:rPr lang="en-GB" baseline="0" dirty="0"/>
              <a:t> [4321] roue [3916] rue [598] tout [24] </a:t>
            </a:r>
            <a:r>
              <a:rPr lang="en-GB" baseline="0" dirty="0" err="1"/>
              <a:t>tu</a:t>
            </a:r>
            <a:r>
              <a:rPr lang="en-GB" baseline="0" dirty="0"/>
              <a:t> [122] </a:t>
            </a:r>
            <a:r>
              <a:rPr lang="en-GB" baseline="0" dirty="0" err="1"/>
              <a:t>vous</a:t>
            </a:r>
            <a:r>
              <a:rPr lang="en-GB" baseline="0" dirty="0"/>
              <a:t> [50] </a:t>
            </a:r>
            <a:r>
              <a:rPr lang="en-GB" baseline="0" dirty="0" err="1"/>
              <a:t>vue</a:t>
            </a:r>
            <a:r>
              <a:rPr lang="en-GB" baseline="0" dirty="0"/>
              <a:t> [191]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306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rPr>
              <a:t>[3/3]</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bûche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rue, pull,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vue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Treasure is located in chest R.</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bouche [1838] </a:t>
            </a:r>
            <a:r>
              <a:rPr lang="en-GB" baseline="0" dirty="0" err="1"/>
              <a:t>bûche</a:t>
            </a:r>
            <a:r>
              <a:rPr lang="en-GB" baseline="0" dirty="0"/>
              <a:t> [n/a] pull [n/a] </a:t>
            </a:r>
            <a:r>
              <a:rPr lang="en-GB" baseline="0" dirty="0" err="1"/>
              <a:t>poule</a:t>
            </a:r>
            <a:r>
              <a:rPr lang="en-GB" baseline="0" dirty="0"/>
              <a:t> [4321] roue [3916] rue [598] tout [24] </a:t>
            </a:r>
            <a:r>
              <a:rPr lang="en-GB" baseline="0" dirty="0" err="1"/>
              <a:t>tu</a:t>
            </a:r>
            <a:r>
              <a:rPr lang="en-GB" baseline="0" dirty="0"/>
              <a:t> [122] </a:t>
            </a:r>
            <a:r>
              <a:rPr lang="en-GB" baseline="0" dirty="0" err="1"/>
              <a:t>vous</a:t>
            </a:r>
            <a:r>
              <a:rPr lang="en-GB" baseline="0" dirty="0"/>
              <a:t> [50] </a:t>
            </a:r>
            <a:r>
              <a:rPr lang="en-GB" baseline="0" dirty="0" err="1"/>
              <a:t>vue</a:t>
            </a:r>
            <a:r>
              <a:rPr lang="en-GB" baseline="0" dirty="0"/>
              <a:t> [191]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23983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aural distinction of French words with the SSC [j/soft g] and hard [g] in sets of three words. Some words are known, others are cognates, some will be taught later in the SOW.</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Do the first one to model the task.</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listen.</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try to note down (in French) the odd one out.</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reveal the answer, drawing pupils’ attention to the soft ‘g’ in rouge and orange and the hard ‘g’ in </a:t>
            </a:r>
            <a:r>
              <a:rPr lang="en-GB" b="0" dirty="0" err="1">
                <a:latin typeface="Calibri" panose="020F0502020204030204" pitchFamily="34" charset="0"/>
                <a:cs typeface="Calibri" panose="020F0502020204030204" pitchFamily="34" charset="0"/>
              </a:rPr>
              <a:t>gris</a:t>
            </a:r>
            <a:r>
              <a:rPr lang="en-GB" b="0" dirty="0">
                <a:latin typeface="Calibri" panose="020F0502020204030204" pitchFamily="34" charset="0"/>
                <a:cs typeface="Calibri" panose="020F0502020204030204" pitchFamily="34" charset="0"/>
              </a:rPr>
              <a:t>, which makes it the odd one out.</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Continue with items 2-7.</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Elicit answers from pupils and click to confirm the answers.</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aseline="0" dirty="0"/>
              <a:t>As a useful overview for now,</a:t>
            </a:r>
          </a:p>
          <a:p>
            <a:r>
              <a:rPr lang="en-GB" sz="1400" baseline="0" dirty="0"/>
              <a:t>[Cue animation]</a:t>
            </a:r>
          </a:p>
          <a:p>
            <a:r>
              <a:rPr lang="en-GB" sz="1400" baseline="0" dirty="0"/>
              <a:t>Naturally, explicit phonics teaching improves students’ ability to decode – this meaning of ‘decode’ is not about deciphering meaning, it’s the ability to sound out written words accurately.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[Cue animation]</a:t>
            </a:r>
          </a:p>
          <a:p>
            <a:r>
              <a:rPr lang="en-GB" sz="1400" dirty="0"/>
              <a:t>The ability to decode is associated positively with motivation – without it, pupils often feel demotivated, that French is a mystery, random without patterns to hook their attempts at pronunciation 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[Cue animation]</a:t>
            </a:r>
          </a:p>
          <a:p>
            <a:r>
              <a:rPr lang="en-GB" sz="1200" b="0" i="0" u="none" strike="noStrike" kern="1200" baseline="0" dirty="0">
                <a:solidFill>
                  <a:schemeClr val="tx1"/>
                </a:solidFill>
                <a:latin typeface="+mn-lt"/>
                <a:ea typeface="+mn-ea"/>
                <a:cs typeface="+mn-cs"/>
              </a:rPr>
              <a:t>Phonics teaching supports vocabulary learning, which is key to making progress in language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[Cue animation]</a:t>
            </a:r>
          </a:p>
          <a:p>
            <a:r>
              <a:rPr lang="en-GB" sz="1200" b="0" i="0" u="none" strike="noStrike" kern="1200" baseline="0" dirty="0">
                <a:solidFill>
                  <a:schemeClr val="tx1"/>
                </a:solidFill>
                <a:latin typeface="+mn-lt"/>
                <a:ea typeface="+mn-ea"/>
                <a:cs typeface="+mn-cs"/>
              </a:rPr>
              <a:t>Decoding enables learners to access new language autonomously; learners can engage with vocabulary learning more successfully in and beyond the classroom, even ahead of the lesson (flipped learning), allowing more lesson time to focus on language practice and 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[Cue animation]</a:t>
            </a:r>
          </a:p>
          <a:p>
            <a:r>
              <a:rPr lang="en-GB" sz="1200" b="0" i="0" u="none" strike="noStrike" kern="1200" baseline="0" dirty="0">
                <a:solidFill>
                  <a:schemeClr val="tx1"/>
                </a:solidFill>
                <a:latin typeface="+mn-lt"/>
                <a:ea typeface="+mn-ea"/>
                <a:cs typeface="+mn-cs"/>
              </a:rPr>
              <a:t>It supports not only vocabulary but grammar as well.  Teaching phonics teaches phonemes and each phoneme carries meaning; the function of the different sounds really matters. (e.g., distinguishing reliably and consistently between je and </a:t>
            </a:r>
            <a:r>
              <a:rPr lang="en-GB" sz="1200" b="0" i="0" u="none" strike="noStrike" kern="1200" baseline="0" dirty="0" err="1">
                <a:solidFill>
                  <a:schemeClr val="tx1"/>
                </a:solidFill>
                <a:latin typeface="+mn-lt"/>
                <a:ea typeface="+mn-ea"/>
                <a:cs typeface="+mn-cs"/>
              </a:rPr>
              <a:t>j’ai</a:t>
            </a:r>
            <a:r>
              <a:rPr lang="en-GB" sz="1200" b="0" i="0" u="none" strike="noStrike" kern="1200" baseline="0" dirty="0">
                <a:solidFill>
                  <a:schemeClr val="tx1"/>
                </a:solidFill>
                <a:latin typeface="+mn-lt"/>
                <a:ea typeface="+mn-ea"/>
                <a:cs typeface="+mn-cs"/>
              </a:rPr>
              <a:t>). </a:t>
            </a:r>
            <a:endParaRPr lang="en-GB" sz="140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We have summed these up in the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hlinkClick r:id="rId3"/>
              </a:rPr>
              <a:t>rationale for teaching phonics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document on the NCELP Portal.</a:t>
            </a:r>
            <a:endParaRPr lang="en-GB" sz="120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3161827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the SSC [u] and [</a:t>
            </a:r>
            <a:r>
              <a:rPr lang="en-GB" b="0" dirty="0" err="1"/>
              <a:t>ou</a:t>
            </a:r>
            <a:r>
              <a:rPr lang="en-GB" b="0" dirty="0"/>
              <a:t>]; to provide the additional opportunity to practise written transcription of whole words.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each number to listen to the word.</a:t>
            </a:r>
          </a:p>
          <a:p>
            <a:pPr marL="228600" lvl="0" indent="-228600" algn="l" rtl="0">
              <a:spcBef>
                <a:spcPts val="0"/>
              </a:spcBef>
              <a:spcAft>
                <a:spcPts val="0"/>
              </a:spcAft>
              <a:buAutoNum type="arabicPeriod"/>
            </a:pPr>
            <a:r>
              <a:rPr lang="en-GB" dirty="0"/>
              <a:t>Write [u] or [</a:t>
            </a:r>
            <a:r>
              <a:rPr lang="en-GB" dirty="0" err="1"/>
              <a:t>ou</a:t>
            </a:r>
            <a:r>
              <a:rPr lang="en-GB" dirty="0"/>
              <a:t>] (and / or the full word).</a:t>
            </a:r>
          </a:p>
          <a:p>
            <a:pPr marL="228600" lvl="0" indent="-228600" algn="l" rtl="0">
              <a:spcBef>
                <a:spcPts val="0"/>
              </a:spcBef>
              <a:spcAft>
                <a:spcPts val="0"/>
              </a:spcAft>
              <a:buAutoNum type="arabicPeriod"/>
            </a:pPr>
            <a:r>
              <a:rPr lang="en-GB" dirty="0"/>
              <a:t>After all items 1-9 have been heard, elicit the response from pupils (i.e. they say [u] or [</a:t>
            </a:r>
            <a:r>
              <a:rPr lang="en-GB" dirty="0" err="1"/>
              <a:t>ou</a:t>
            </a:r>
            <a:r>
              <a:rPr lang="en-GB" dirty="0"/>
              <a:t>] and/or the full word).</a:t>
            </a:r>
          </a:p>
          <a:p>
            <a:pPr marL="228600" lvl="0" indent="-228600" algn="l" rtl="0">
              <a:spcBef>
                <a:spcPts val="0"/>
              </a:spcBef>
              <a:spcAft>
                <a:spcPts val="0"/>
              </a:spcAft>
              <a:buAutoNum type="arabicPeriod"/>
            </a:pPr>
            <a:r>
              <a:rPr lang="en-GB" dirty="0"/>
              <a:t>Click to reveal the written word.</a:t>
            </a:r>
          </a:p>
          <a:p>
            <a:pPr marL="228600" lvl="0" indent="-228600" algn="l" rtl="0">
              <a:spcBef>
                <a:spcPts val="0"/>
              </a:spcBef>
              <a:spcAft>
                <a:spcPts val="0"/>
              </a:spcAft>
              <a:buAutoNum type="arabicPeriod"/>
            </a:pPr>
            <a:r>
              <a:rPr lang="en-GB" dirty="0"/>
              <a:t>Click again for it to disappear into the corresponding </a:t>
            </a:r>
            <a:r>
              <a:rPr lang="en-GB" dirty="0" err="1"/>
              <a:t>pacperson’s</a:t>
            </a:r>
            <a:r>
              <a:rPr lang="en-GB" dirty="0"/>
              <a:t> mouth.</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1. </a:t>
            </a:r>
            <a:r>
              <a:rPr lang="en-GB" dirty="0" err="1"/>
              <a:t>soupe</a:t>
            </a:r>
            <a:br>
              <a:rPr lang="en-GB" dirty="0"/>
            </a:br>
            <a:r>
              <a:rPr lang="en-GB" dirty="0"/>
              <a:t>2. couleur</a:t>
            </a:r>
            <a:br>
              <a:rPr lang="en-GB" dirty="0"/>
            </a:br>
            <a:r>
              <a:rPr lang="en-GB" dirty="0"/>
              <a:t>3. culture</a:t>
            </a:r>
            <a:br>
              <a:rPr lang="en-GB" dirty="0"/>
            </a:br>
            <a:r>
              <a:rPr lang="en-GB" dirty="0"/>
              <a:t>4. souvenir</a:t>
            </a:r>
            <a:br>
              <a:rPr lang="en-GB" dirty="0"/>
            </a:br>
            <a:r>
              <a:rPr lang="en-GB" dirty="0"/>
              <a:t>5. urgent</a:t>
            </a:r>
            <a:br>
              <a:rPr lang="en-GB" dirty="0"/>
            </a:br>
            <a:r>
              <a:rPr lang="en-GB" dirty="0"/>
              <a:t>6. </a:t>
            </a:r>
            <a:r>
              <a:rPr lang="en-GB" dirty="0" err="1"/>
              <a:t>aventure</a:t>
            </a:r>
            <a:br>
              <a:rPr lang="en-GB" dirty="0"/>
            </a:br>
            <a:r>
              <a:rPr lang="en-GB" dirty="0"/>
              <a:t>7. </a:t>
            </a:r>
            <a:r>
              <a:rPr lang="en-GB" dirty="0" err="1"/>
              <a:t>publicité</a:t>
            </a:r>
            <a:br>
              <a:rPr lang="en-GB" dirty="0"/>
            </a:br>
            <a:r>
              <a:rPr lang="en-GB" dirty="0"/>
              <a:t>8. </a:t>
            </a:r>
            <a:r>
              <a:rPr lang="en-GB" dirty="0" err="1"/>
              <a:t>groupe</a:t>
            </a:r>
            <a:endParaRPr lang="en-GB" dirty="0"/>
          </a:p>
          <a:p>
            <a:pPr marL="0" lvl="0" indent="0" algn="l" rtl="0">
              <a:spcBef>
                <a:spcPts val="0"/>
              </a:spcBef>
              <a:spcAft>
                <a:spcPts val="0"/>
              </a:spcAft>
              <a:buNone/>
            </a:pPr>
            <a:r>
              <a:rPr lang="en-GB" dirty="0"/>
              <a:t>9. </a:t>
            </a:r>
            <a:r>
              <a:rPr lang="en-GB" dirty="0" err="1"/>
              <a:t>calculer</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Frequency of unknown words and cognates:</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err="1">
                <a:solidFill>
                  <a:schemeClr val="accent1">
                    <a:lumMod val="50000"/>
                  </a:schemeClr>
                </a:solidFill>
                <a:latin typeface="Century Gothic" panose="020B0502020202020204" pitchFamily="34" charset="0"/>
              </a:rPr>
              <a:t>aventure</a:t>
            </a:r>
            <a:r>
              <a:rPr lang="en-GB" sz="1200" b="0" dirty="0">
                <a:solidFill>
                  <a:schemeClr val="accent1">
                    <a:lumMod val="50000"/>
                  </a:schemeClr>
                </a:solidFill>
                <a:latin typeface="Century Gothic" panose="020B0502020202020204" pitchFamily="34" charset="0"/>
              </a:rPr>
              <a:t> [209] </a:t>
            </a:r>
            <a:r>
              <a:rPr lang="en-GB" sz="1200" b="0" dirty="0" err="1">
                <a:solidFill>
                  <a:schemeClr val="accent1">
                    <a:lumMod val="50000"/>
                  </a:schemeClr>
                </a:solidFill>
                <a:latin typeface="Century Gothic" panose="020B0502020202020204" pitchFamily="34" charset="0"/>
              </a:rPr>
              <a:t>calculer</a:t>
            </a:r>
            <a:r>
              <a:rPr lang="en-GB" sz="1200" b="0" dirty="0">
                <a:solidFill>
                  <a:schemeClr val="accent1">
                    <a:lumMod val="50000"/>
                  </a:schemeClr>
                </a:solidFill>
                <a:latin typeface="Century Gothic" panose="020B0502020202020204" pitchFamily="34" charset="0"/>
              </a:rPr>
              <a:t> [2331] couleur [1211] culture [913] </a:t>
            </a:r>
            <a:r>
              <a:rPr lang="en-GB" sz="1200" b="0" dirty="0" err="1">
                <a:solidFill>
                  <a:schemeClr val="accent1">
                    <a:lumMod val="50000"/>
                  </a:schemeClr>
                </a:solidFill>
                <a:latin typeface="Century Gothic" panose="020B0502020202020204" pitchFamily="34" charset="0"/>
              </a:rPr>
              <a:t>groupe</a:t>
            </a:r>
            <a:r>
              <a:rPr lang="en-GB" sz="1200" b="0" dirty="0">
                <a:solidFill>
                  <a:schemeClr val="accent1">
                    <a:lumMod val="50000"/>
                  </a:schemeClr>
                </a:solidFill>
                <a:latin typeface="Century Gothic" panose="020B0502020202020204" pitchFamily="34" charset="0"/>
              </a:rPr>
              <a:t> [187] </a:t>
            </a:r>
            <a:r>
              <a:rPr lang="en-GB" sz="1200" b="0" dirty="0" err="1">
                <a:solidFill>
                  <a:schemeClr val="accent1">
                    <a:lumMod val="50000"/>
                  </a:schemeClr>
                </a:solidFill>
                <a:latin typeface="Century Gothic" panose="020B0502020202020204" pitchFamily="34" charset="0"/>
              </a:rPr>
              <a:t>publicité</a:t>
            </a:r>
            <a:r>
              <a:rPr lang="en-GB" sz="1200" b="0" dirty="0">
                <a:solidFill>
                  <a:schemeClr val="accent1">
                    <a:lumMod val="50000"/>
                  </a:schemeClr>
                </a:solidFill>
                <a:latin typeface="Century Gothic" panose="020B0502020202020204" pitchFamily="34" charset="0"/>
              </a:rPr>
              <a:t> [2110] </a:t>
            </a:r>
            <a:r>
              <a:rPr lang="en-GB" sz="1200" b="0" dirty="0" err="1">
                <a:solidFill>
                  <a:schemeClr val="accent1">
                    <a:lumMod val="50000"/>
                  </a:schemeClr>
                </a:solidFill>
                <a:latin typeface="Century Gothic" panose="020B0502020202020204" pitchFamily="34" charset="0"/>
              </a:rPr>
              <a:t>soupe</a:t>
            </a:r>
            <a:r>
              <a:rPr lang="en-GB" sz="1200" b="0" dirty="0">
                <a:solidFill>
                  <a:schemeClr val="accent1">
                    <a:lumMod val="50000"/>
                  </a:schemeClr>
                </a:solidFill>
                <a:latin typeface="Century Gothic" panose="020B0502020202020204" pitchFamily="34" charset="0"/>
              </a:rPr>
              <a:t> [4563] souvenir [616] urgent [2179]</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Source: </a:t>
            </a:r>
            <a:r>
              <a:rPr lang="en-GB" b="0" i="0" dirty="0" err="1"/>
              <a:t>Londsale</a:t>
            </a:r>
            <a:r>
              <a:rPr lang="en-GB" b="0" i="0" dirty="0"/>
              <a:t>, D., &amp; Le Bras, Y.  (2009). A Frequency Dictionary of French: Core vocabulary for learners London: Routledge.</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975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this week’s SSC [au] and differentiate it from [</a:t>
            </a:r>
            <a:r>
              <a:rPr lang="en-GB" b="0" dirty="0" err="1"/>
              <a:t>ou</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listen. Pupils write 1-12 and [au] or [</a:t>
            </a:r>
            <a:r>
              <a:rPr lang="en-GB" dirty="0" err="1"/>
              <a:t>ou</a:t>
            </a:r>
            <a:r>
              <a:rPr lang="en-GB" dirty="0"/>
              <a:t>] for each word.</a:t>
            </a:r>
          </a:p>
          <a:p>
            <a:pPr marL="228600" lvl="0" indent="-228600" algn="l" rtl="0">
              <a:spcBef>
                <a:spcPts val="0"/>
              </a:spcBef>
              <a:spcAft>
                <a:spcPts val="0"/>
              </a:spcAft>
              <a:buAutoNum type="arabicPeriod"/>
            </a:pPr>
            <a:r>
              <a:rPr lang="en-GB" dirty="0"/>
              <a:t>Click to reveal the missing letters.</a:t>
            </a:r>
          </a:p>
          <a:p>
            <a:pPr marL="228600" lvl="0" indent="-228600" algn="l" rtl="0">
              <a:spcBef>
                <a:spcPts val="0"/>
              </a:spcBef>
              <a:spcAft>
                <a:spcPts val="0"/>
              </a:spcAft>
              <a:buAutoNum type="arabicPeriod"/>
            </a:pPr>
            <a:r>
              <a:rPr lang="en-GB" dirty="0"/>
              <a:t>Click to bring up the instruction for Part B.</a:t>
            </a:r>
          </a:p>
          <a:p>
            <a:pPr marL="228600" lvl="0" indent="-228600" algn="l" rtl="0">
              <a:spcBef>
                <a:spcPts val="0"/>
              </a:spcBef>
              <a:spcAft>
                <a:spcPts val="0"/>
              </a:spcAft>
              <a:buAutoNum type="arabicPeriod"/>
            </a:pPr>
            <a:r>
              <a:rPr lang="en-GB" dirty="0"/>
              <a:t>Pupils pronounce all of the words.</a:t>
            </a:r>
          </a:p>
          <a:p>
            <a:pPr marL="228600" lvl="0" indent="-228600" algn="l" rtl="0">
              <a:spcBef>
                <a:spcPts val="0"/>
              </a:spcBef>
              <a:spcAft>
                <a:spcPts val="0"/>
              </a:spcAft>
              <a:buAutoNum type="arabicPeriod"/>
            </a:pPr>
            <a:r>
              <a:rPr lang="en-GB" dirty="0"/>
              <a:t>Teacher circulates to listen and support, as needed.</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Part A:</a:t>
            </a:r>
            <a:br>
              <a:rPr lang="en-GB" dirty="0"/>
            </a:br>
            <a:r>
              <a:rPr lang="en-GB" dirty="0"/>
              <a:t>[1] gâteau</a:t>
            </a:r>
            <a:br>
              <a:rPr lang="en-GB" dirty="0"/>
            </a:br>
            <a:r>
              <a:rPr lang="en-GB" dirty="0"/>
              <a:t>[2] </a:t>
            </a:r>
            <a:r>
              <a:rPr lang="en-GB" dirty="0" err="1"/>
              <a:t>couper</a:t>
            </a:r>
            <a:br>
              <a:rPr lang="en-GB" dirty="0"/>
            </a:br>
            <a:r>
              <a:rPr lang="en-GB" dirty="0"/>
              <a:t>[3] </a:t>
            </a:r>
            <a:r>
              <a:rPr lang="en-GB" dirty="0" err="1"/>
              <a:t>chaud</a:t>
            </a:r>
            <a:br>
              <a:rPr lang="en-GB" dirty="0"/>
            </a:br>
            <a:r>
              <a:rPr lang="en-GB" dirty="0"/>
              <a:t>[4] </a:t>
            </a:r>
            <a:r>
              <a:rPr lang="en-GB" dirty="0" err="1"/>
              <a:t>tourner</a:t>
            </a:r>
            <a:br>
              <a:rPr lang="en-GB" dirty="0"/>
            </a:br>
            <a:r>
              <a:rPr lang="en-GB" dirty="0"/>
              <a:t>[5] chou</a:t>
            </a:r>
            <a:br>
              <a:rPr lang="en-GB" dirty="0"/>
            </a:br>
            <a:r>
              <a:rPr lang="en-GB" dirty="0"/>
              <a:t>[6] </a:t>
            </a:r>
            <a:r>
              <a:rPr lang="en-GB" dirty="0" err="1"/>
              <a:t>épaule</a:t>
            </a:r>
            <a:endParaRPr lang="en-GB" dirty="0"/>
          </a:p>
          <a:p>
            <a:pPr marL="0" lvl="0" indent="0" algn="l" rtl="0">
              <a:spcBef>
                <a:spcPts val="0"/>
              </a:spcBef>
              <a:spcAft>
                <a:spcPts val="0"/>
              </a:spcAft>
              <a:buNone/>
            </a:pPr>
            <a:r>
              <a:rPr lang="en-GB" dirty="0"/>
              <a:t>[7] </a:t>
            </a:r>
            <a:r>
              <a:rPr lang="en-GB" dirty="0" err="1"/>
              <a:t>oublier</a:t>
            </a:r>
            <a:br>
              <a:rPr lang="en-GB" dirty="0"/>
            </a:br>
            <a:r>
              <a:rPr lang="en-GB" dirty="0"/>
              <a:t>[8] poulet</a:t>
            </a:r>
          </a:p>
          <a:p>
            <a:pPr marL="0" lvl="0" indent="0" algn="l" rtl="0">
              <a:spcBef>
                <a:spcPts val="0"/>
              </a:spcBef>
              <a:spcAft>
                <a:spcPts val="0"/>
              </a:spcAft>
              <a:buNone/>
            </a:pPr>
            <a:r>
              <a:rPr lang="en-GB" dirty="0"/>
              <a:t>[9] </a:t>
            </a:r>
            <a:r>
              <a:rPr lang="en-GB" dirty="0" err="1"/>
              <a:t>cadeau</a:t>
            </a:r>
            <a:endParaRPr lang="en-GB" dirty="0"/>
          </a:p>
          <a:p>
            <a:pPr marL="0" lvl="0" indent="0" algn="l" rtl="0">
              <a:spcBef>
                <a:spcPts val="0"/>
              </a:spcBef>
              <a:spcAft>
                <a:spcPts val="0"/>
              </a:spcAft>
              <a:buNone/>
            </a:pPr>
            <a:r>
              <a:rPr lang="en-GB" dirty="0"/>
              <a:t>[10] </a:t>
            </a:r>
            <a:r>
              <a:rPr lang="en-GB" dirty="0" err="1"/>
              <a:t>drapeau</a:t>
            </a:r>
            <a:endParaRPr lang="en-GB" dirty="0"/>
          </a:p>
          <a:p>
            <a:pPr marL="0" lvl="0" indent="0" algn="l" rtl="0">
              <a:spcBef>
                <a:spcPts val="0"/>
              </a:spcBef>
              <a:spcAft>
                <a:spcPts val="0"/>
              </a:spcAft>
              <a:buNone/>
            </a:pPr>
            <a:r>
              <a:rPr lang="en-GB" dirty="0"/>
              <a:t>[11] douzaine</a:t>
            </a:r>
          </a:p>
          <a:p>
            <a:pPr marL="0" lvl="0" indent="0" algn="l" rtl="0">
              <a:spcBef>
                <a:spcPts val="0"/>
              </a:spcBef>
              <a:spcAft>
                <a:spcPts val="0"/>
              </a:spcAft>
              <a:buNone/>
            </a:pPr>
            <a:r>
              <a:rPr lang="en-GB" dirty="0"/>
              <a:t>[12] jaune</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Pupils listen and write 1,2,3,4 according to the SSC they identify in the word.</a:t>
            </a:r>
            <a:br>
              <a:rPr lang="en-GB" dirty="0"/>
            </a:br>
            <a:br>
              <a:rPr lang="en-GB" b="1" dirty="0"/>
            </a:br>
            <a:r>
              <a:rPr lang="en-GB" b="1" dirty="0"/>
              <a:t>Transcript</a:t>
            </a:r>
            <a:r>
              <a:rPr lang="en-GB" dirty="0"/>
              <a:t>:</a:t>
            </a:r>
            <a:br>
              <a:rPr lang="en-GB" dirty="0"/>
            </a:br>
            <a:r>
              <a:rPr lang="en-GB" sz="1200" dirty="0" err="1">
                <a:solidFill>
                  <a:srgbClr val="002060"/>
                </a:solidFill>
                <a:latin typeface="Century Gothic" panose="020B0502020202020204" pitchFamily="34" charset="0"/>
              </a:rPr>
              <a:t>caract</a:t>
            </a:r>
            <a:r>
              <a:rPr lang="en-GB" sz="1200" b="1" dirty="0" err="1">
                <a:solidFill>
                  <a:srgbClr val="002060"/>
                </a:solidFill>
                <a:latin typeface="Century Gothic" panose="020B0502020202020204" pitchFamily="34" charset="0"/>
              </a:rPr>
              <a:t>è</a:t>
            </a:r>
            <a:r>
              <a:rPr lang="en-GB" sz="1200" dirty="0" err="1">
                <a:solidFill>
                  <a:srgbClr val="002060"/>
                </a:solidFill>
                <a:latin typeface="Century Gothic" panose="020B0502020202020204" pitchFamily="34" charset="0"/>
              </a:rPr>
              <a:t>re</a:t>
            </a:r>
            <a:br>
              <a:rPr lang="en-GB" sz="1200" dirty="0">
                <a:solidFill>
                  <a:srgbClr val="002060"/>
                </a:solidFill>
                <a:latin typeface="Century Gothic" panose="020B0502020202020204" pitchFamily="34" charset="0"/>
              </a:rPr>
            </a:br>
            <a:r>
              <a:rPr lang="en-GB" sz="1200" b="1" dirty="0">
                <a:solidFill>
                  <a:srgbClr val="002060"/>
                </a:solidFill>
                <a:latin typeface="Century Gothic" panose="020B0502020202020204" pitchFamily="34" charset="0"/>
              </a:rPr>
              <a:t>eu</a:t>
            </a:r>
            <a:r>
              <a:rPr lang="en-GB" sz="1200" dirty="0">
                <a:solidFill>
                  <a:srgbClr val="002060"/>
                </a:solidFill>
                <a:latin typeface="Century Gothic" panose="020B0502020202020204" pitchFamily="34" charset="0"/>
              </a:rPr>
              <a:t>ro</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adi</a:t>
            </a:r>
            <a:r>
              <a:rPr lang="en-GB" sz="1200" b="1" dirty="0">
                <a:solidFill>
                  <a:srgbClr val="002060"/>
                </a:solidFill>
                <a:latin typeface="Century Gothic" panose="020B0502020202020204" pitchFamily="34" charset="0"/>
              </a:rPr>
              <a:t>eu</a:t>
            </a:r>
            <a:br>
              <a:rPr lang="en-GB" sz="1200" b="1" dirty="0">
                <a:solidFill>
                  <a:srgbClr val="002060"/>
                </a:solidFill>
                <a:latin typeface="Century Gothic" panose="020B0502020202020204" pitchFamily="34" charset="0"/>
              </a:rPr>
            </a:br>
            <a:r>
              <a:rPr lang="en-GB" dirty="0" err="1"/>
              <a:t>pr</a:t>
            </a:r>
            <a:r>
              <a:rPr lang="en-GB" b="1" dirty="0" err="1"/>
              <a:t>é</a:t>
            </a:r>
            <a:r>
              <a:rPr lang="en-GB" dirty="0" err="1"/>
              <a:t>par</a:t>
            </a:r>
            <a:r>
              <a:rPr lang="en-GB" b="1" dirty="0" err="1"/>
              <a:t>er</a:t>
            </a:r>
            <a:br>
              <a:rPr lang="en-GB" b="1" dirty="0"/>
            </a:br>
            <a:r>
              <a:rPr lang="en-GB" b="1" dirty="0"/>
              <a:t>au</a:t>
            </a:r>
            <a:r>
              <a:rPr lang="en-GB" b="0" dirty="0"/>
              <a:t>tomobile</a:t>
            </a:r>
            <a:endParaRPr lang="en-GB" sz="1200" b="0" dirty="0">
              <a:solidFill>
                <a:srgbClr val="002060"/>
              </a:solidFill>
              <a:latin typeface="Century Gothic" panose="020B0502020202020204" pitchFamily="34" charset="0"/>
            </a:endParaRPr>
          </a:p>
          <a:p>
            <a:r>
              <a:rPr lang="en-GB" dirty="0" err="1"/>
              <a:t>for</a:t>
            </a:r>
            <a:r>
              <a:rPr lang="en-GB" b="1" dirty="0" err="1"/>
              <a:t>ê</a:t>
            </a:r>
            <a:r>
              <a:rPr lang="en-GB" dirty="0" err="1"/>
              <a:t>t</a:t>
            </a:r>
            <a:br>
              <a:rPr lang="en-GB" dirty="0"/>
            </a:br>
            <a:r>
              <a:rPr lang="en-GB" dirty="0"/>
              <a:t>mant</a:t>
            </a:r>
            <a:r>
              <a:rPr lang="en-GB" b="1" dirty="0"/>
              <a:t>eau</a:t>
            </a:r>
            <a:br>
              <a:rPr lang="en-GB" dirty="0"/>
            </a:br>
            <a:r>
              <a:rPr lang="en-GB" dirty="0" err="1"/>
              <a:t>n</a:t>
            </a:r>
            <a:r>
              <a:rPr lang="en-GB" b="1" dirty="0" err="1"/>
              <a:t>ez</a:t>
            </a:r>
            <a:endParaRPr lang="en-GB" b="1" dirty="0"/>
          </a:p>
          <a:p>
            <a:br>
              <a:rPr lang="en-GB" dirty="0"/>
            </a:b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808609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Silence ! </a:t>
            </a:r>
            <a:r>
              <a:rPr lang="en-GB" dirty="0"/>
              <a:t>Pupils keep silent unless they think the word has the target SSC, and in that case they also say the word.</a:t>
            </a:r>
            <a:br>
              <a:rPr lang="en-GB" dirty="0"/>
            </a:br>
            <a:r>
              <a:rPr lang="en-GB" b="1" dirty="0" err="1"/>
              <a:t>Écoute</a:t>
            </a:r>
            <a:r>
              <a:rPr lang="en-GB" b="1" dirty="0"/>
              <a:t> et </a:t>
            </a:r>
            <a:r>
              <a:rPr lang="en-GB" b="1" dirty="0" err="1"/>
              <a:t>réponds</a:t>
            </a:r>
            <a:r>
              <a:rPr lang="en-GB" b="1" dirty="0"/>
              <a:t> </a:t>
            </a:r>
            <a:r>
              <a:rPr lang="en-GB" dirty="0"/>
              <a:t>– teacher reads a list of words and pupils raise both hands if they think the word contains the SSC.</a:t>
            </a:r>
            <a:br>
              <a:rPr lang="en-GB" dirty="0"/>
            </a:br>
            <a:br>
              <a:rPr lang="en-GB" dirty="0"/>
            </a:br>
            <a:r>
              <a:rPr lang="en-GB" dirty="0"/>
              <a:t>1. culture</a:t>
            </a:r>
            <a:br>
              <a:rPr lang="en-GB" dirty="0"/>
            </a:br>
            <a:r>
              <a:rPr lang="en-GB" dirty="0"/>
              <a:t>2. </a:t>
            </a:r>
            <a:r>
              <a:rPr lang="en-GB" dirty="0" err="1"/>
              <a:t>sud</a:t>
            </a:r>
            <a:br>
              <a:rPr lang="en-GB" dirty="0"/>
            </a:br>
            <a:r>
              <a:rPr lang="en-GB" dirty="0"/>
              <a:t>3. routine</a:t>
            </a:r>
          </a:p>
          <a:p>
            <a:r>
              <a:rPr lang="en-GB" dirty="0"/>
              <a:t>4. cousin</a:t>
            </a:r>
          </a:p>
          <a:p>
            <a:r>
              <a:rPr lang="en-GB" dirty="0"/>
              <a:t>5. nougat</a:t>
            </a:r>
          </a:p>
          <a:p>
            <a:r>
              <a:rPr lang="en-GB" dirty="0"/>
              <a:t>6. </a:t>
            </a:r>
            <a:r>
              <a:rPr lang="en-GB" dirty="0" err="1"/>
              <a:t>bambou</a:t>
            </a:r>
            <a:br>
              <a:rPr lang="en-GB" dirty="0"/>
            </a:br>
            <a:r>
              <a:rPr lang="en-GB" dirty="0"/>
              <a:t>7. courgette</a:t>
            </a:r>
          </a:p>
          <a:p>
            <a:r>
              <a:rPr lang="en-GB" dirty="0"/>
              <a:t>8. figure</a:t>
            </a:r>
          </a:p>
          <a:p>
            <a:r>
              <a:rPr lang="en-GB" dirty="0"/>
              <a:t>9. capture</a:t>
            </a:r>
          </a:p>
          <a:p>
            <a:r>
              <a:rPr lang="en-GB" dirty="0"/>
              <a:t>10. brochure</a:t>
            </a:r>
            <a:br>
              <a:rPr lang="en-GB" dirty="0"/>
            </a:br>
            <a:r>
              <a:rPr lang="en-GB" dirty="0"/>
              <a:t>11. </a:t>
            </a:r>
            <a:r>
              <a:rPr lang="en-GB" dirty="0" err="1"/>
              <a:t>aventure</a:t>
            </a:r>
            <a:br>
              <a:rPr lang="en-GB" dirty="0"/>
            </a:br>
            <a:r>
              <a:rPr lang="en-GB" dirty="0"/>
              <a:t>12. blouse</a:t>
            </a:r>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91279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err="1"/>
              <a:t>practising</a:t>
            </a:r>
            <a:r>
              <a:rPr lang="en-US" b="0" dirty="0"/>
              <a:t> recognition of SSC [</a:t>
            </a:r>
            <a:r>
              <a:rPr lang="en-US" b="0" dirty="0" err="1"/>
              <a:t>eu</a:t>
            </a:r>
            <a:r>
              <a:rPr lang="en-US" b="0" dirty="0"/>
              <a:t>]</a:t>
            </a:r>
            <a:endParaRPr lang="en-US" b="1" dirty="0"/>
          </a:p>
          <a:p>
            <a:endParaRPr lang="en-US" b="1" dirty="0"/>
          </a:p>
          <a:p>
            <a:r>
              <a:rPr lang="en-US" b="1" dirty="0"/>
              <a:t>Procedure:</a:t>
            </a:r>
          </a:p>
          <a:p>
            <a:r>
              <a:rPr lang="en-US" b="0" dirty="0"/>
              <a:t>1. Click the numbers to play the audio.</a:t>
            </a:r>
          </a:p>
          <a:p>
            <a:r>
              <a:rPr lang="en-US" b="0" dirty="0"/>
              <a:t>2. Students write 1-3 and tally how many times they hear the SSC [</a:t>
            </a:r>
            <a:r>
              <a:rPr lang="en-US" b="0" dirty="0" err="1"/>
              <a:t>eu</a:t>
            </a:r>
            <a:r>
              <a:rPr lang="en-US" b="0" dirty="0"/>
              <a:t>].</a:t>
            </a:r>
          </a:p>
          <a:p>
            <a:endParaRPr lang="en-US" b="0" dirty="0"/>
          </a:p>
          <a:p>
            <a:r>
              <a:rPr lang="en-US" b="1" dirty="0"/>
              <a:t>Transcript:</a:t>
            </a:r>
          </a:p>
          <a:p>
            <a:pPr marL="228600" indent="-228600">
              <a:buAutoNum type="arabicParenR"/>
            </a:pPr>
            <a:r>
              <a:rPr lang="en-US" b="0" dirty="0" err="1"/>
              <a:t>Nombreux</a:t>
            </a:r>
            <a:r>
              <a:rPr lang="en-US" b="0" dirty="0"/>
              <a:t> </a:t>
            </a:r>
            <a:r>
              <a:rPr lang="en-US" b="0" dirty="0" err="1"/>
              <a:t>animaux</a:t>
            </a:r>
            <a:r>
              <a:rPr lang="en-US" b="0" dirty="0"/>
              <a:t> </a:t>
            </a:r>
            <a:r>
              <a:rPr lang="en-US" b="0" dirty="0" err="1"/>
              <a:t>vivent</a:t>
            </a:r>
            <a:r>
              <a:rPr lang="en-US" b="0" dirty="0"/>
              <a:t> à la </a:t>
            </a:r>
            <a:r>
              <a:rPr lang="en-US" b="0" dirty="0" err="1"/>
              <a:t>ferme</a:t>
            </a:r>
            <a:r>
              <a:rPr lang="en-US" b="0" dirty="0"/>
              <a:t>.</a:t>
            </a:r>
          </a:p>
          <a:p>
            <a:pPr marL="228600" indent="-228600">
              <a:buAutoNum type="arabicParenR"/>
            </a:pPr>
            <a:r>
              <a:rPr lang="en-US" b="0" dirty="0" err="1"/>
              <a:t>Ceux</a:t>
            </a:r>
            <a:r>
              <a:rPr lang="en-US" b="0" dirty="0"/>
              <a:t> qui font la queue </a:t>
            </a:r>
            <a:r>
              <a:rPr lang="en-US" b="0" dirty="0" err="1"/>
              <a:t>sont</a:t>
            </a:r>
            <a:r>
              <a:rPr lang="en-US" b="0" dirty="0"/>
              <a:t> </a:t>
            </a:r>
            <a:r>
              <a:rPr lang="en-US" b="0" dirty="0" err="1"/>
              <a:t>heureux</a:t>
            </a:r>
            <a:r>
              <a:rPr lang="en-US" b="0" dirty="0"/>
              <a:t>.</a:t>
            </a:r>
          </a:p>
          <a:p>
            <a:pPr marL="228600" indent="-228600">
              <a:buAutoNum type="arabicParenR"/>
            </a:pPr>
            <a:r>
              <a:rPr lang="en-US" b="0" dirty="0"/>
              <a:t>Il </a:t>
            </a:r>
            <a:r>
              <a:rPr lang="en-US" b="0" dirty="0" err="1"/>
              <a:t>veut</a:t>
            </a:r>
            <a:r>
              <a:rPr lang="en-US" b="0" dirty="0"/>
              <a:t> </a:t>
            </a:r>
            <a:r>
              <a:rPr lang="en-US" b="0" dirty="0" err="1"/>
              <a:t>être</a:t>
            </a:r>
            <a:r>
              <a:rPr lang="en-US" b="0" dirty="0"/>
              <a:t> </a:t>
            </a:r>
            <a:r>
              <a:rPr lang="en-US" b="0" dirty="0" err="1"/>
              <a:t>courageux</a:t>
            </a:r>
            <a:r>
              <a:rPr lang="en-US" b="0" dirty="0"/>
              <a:t>, </a:t>
            </a:r>
            <a:r>
              <a:rPr lang="en-US" b="0" dirty="0" err="1"/>
              <a:t>mais</a:t>
            </a:r>
            <a:r>
              <a:rPr lang="en-US" b="0" dirty="0"/>
              <a:t> </a:t>
            </a:r>
            <a:r>
              <a:rPr lang="en-US" b="0" dirty="0" err="1"/>
              <a:t>c’est</a:t>
            </a:r>
            <a:r>
              <a:rPr lang="en-US" b="0" dirty="0"/>
              <a:t> </a:t>
            </a:r>
            <a:r>
              <a:rPr lang="en-US" b="0" dirty="0" err="1"/>
              <a:t>douteux</a:t>
            </a:r>
            <a:r>
              <a:rPr lang="en-US" b="0" dirty="0"/>
              <a:t>.</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nombreux</a:t>
            </a:r>
            <a:r>
              <a:rPr lang="en-GB" baseline="0" dirty="0"/>
              <a:t> [366], animal [1002], </a:t>
            </a:r>
            <a:r>
              <a:rPr lang="en-GB" baseline="0" dirty="0" err="1"/>
              <a:t>celui</a:t>
            </a:r>
            <a:r>
              <a:rPr lang="en-GB" baseline="0" dirty="0"/>
              <a:t> [45], queue [3255], </a:t>
            </a:r>
            <a:r>
              <a:rPr lang="en-GB" baseline="0" dirty="0" err="1"/>
              <a:t>heureux</a:t>
            </a:r>
            <a:r>
              <a:rPr lang="en-GB" baseline="0" dirty="0"/>
              <a:t> [764], </a:t>
            </a:r>
            <a:r>
              <a:rPr lang="en-GB" baseline="0" dirty="0" err="1"/>
              <a:t>vouloir</a:t>
            </a:r>
            <a:r>
              <a:rPr lang="en-GB" baseline="0" dirty="0"/>
              <a:t> [57], </a:t>
            </a:r>
            <a:r>
              <a:rPr lang="en-GB" baseline="0" dirty="0" err="1"/>
              <a:t>courageux</a:t>
            </a:r>
            <a:r>
              <a:rPr lang="en-GB" baseline="0" dirty="0"/>
              <a:t> [2198], </a:t>
            </a:r>
            <a:r>
              <a:rPr lang="en-GB" baseline="0" dirty="0" err="1"/>
              <a:t>douteux</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Use first for a tally task and then for read aloud.</a:t>
            </a:r>
            <a:br>
              <a:rPr lang="en-US" b="1" dirty="0"/>
            </a:br>
            <a:endParaRPr lang="en-US" b="1" dirty="0"/>
          </a:p>
          <a:p>
            <a:r>
              <a:rPr lang="en-US" b="1" dirty="0"/>
              <a:t>Timing: 5 minutes</a:t>
            </a:r>
          </a:p>
          <a:p>
            <a:endParaRPr lang="en-US" b="1" dirty="0"/>
          </a:p>
          <a:p>
            <a:r>
              <a:rPr lang="en-US" b="1" dirty="0"/>
              <a:t>Aim: </a:t>
            </a:r>
            <a:r>
              <a:rPr lang="en-US" b="0" dirty="0" err="1"/>
              <a:t>practising</a:t>
            </a:r>
            <a:r>
              <a:rPr lang="en-US" b="0" dirty="0"/>
              <a:t> oral production of SSC [r]</a:t>
            </a:r>
            <a:endParaRPr lang="en-US" b="1" dirty="0"/>
          </a:p>
          <a:p>
            <a:endParaRPr lang="en-US" b="1" dirty="0"/>
          </a:p>
          <a:p>
            <a:r>
              <a:rPr lang="en-US" b="1" dirty="0"/>
              <a:t>Procedure:</a:t>
            </a:r>
          </a:p>
          <a:p>
            <a:r>
              <a:rPr lang="en-US" b="0" dirty="0"/>
              <a:t>1. Using their knowledge of the meanings of </a:t>
            </a:r>
            <a:r>
              <a:rPr lang="en-US" b="0" i="1" dirty="0"/>
              <a:t>langue</a:t>
            </a:r>
            <a:r>
              <a:rPr lang="en-US" b="0" i="0" dirty="0"/>
              <a:t>, ask students what they think the word </a:t>
            </a:r>
            <a:r>
              <a:rPr lang="en-US" b="0" i="1" dirty="0" err="1"/>
              <a:t>virelangue</a:t>
            </a:r>
            <a:r>
              <a:rPr lang="en-US" b="0" i="1" dirty="0"/>
              <a:t> </a:t>
            </a:r>
            <a:r>
              <a:rPr lang="en-US" b="0" i="0" dirty="0"/>
              <a:t>might mean.</a:t>
            </a:r>
            <a:endParaRPr lang="en-US" b="0" dirty="0"/>
          </a:p>
          <a:p>
            <a:r>
              <a:rPr lang="en-US" b="0" dirty="0"/>
              <a:t>2. Click on ‘1’ to hear a tongue twister pronounced at a slow speed. Students repeat as many times a necessary.</a:t>
            </a:r>
          </a:p>
          <a:p>
            <a:r>
              <a:rPr lang="en-US" b="0" dirty="0"/>
              <a:t>3. If students feel confident, click on ‘2’ to hear a tongue twister pronounced at a medium speed, and repeat step 2.</a:t>
            </a:r>
          </a:p>
          <a:p>
            <a:r>
              <a:rPr lang="en-US" b="0" dirty="0"/>
              <a:t>4. At very advanced levels, students can try speed 3! </a:t>
            </a:r>
          </a:p>
          <a:p>
            <a:endParaRPr lang="en-US" b="0" dirty="0"/>
          </a:p>
          <a:p>
            <a:r>
              <a:rPr lang="en-US" b="1" dirty="0"/>
              <a:t>Transcript:</a:t>
            </a:r>
          </a:p>
          <a:p>
            <a:r>
              <a:rPr lang="en-US" b="0" dirty="0"/>
              <a:t>Cinq </a:t>
            </a:r>
            <a:r>
              <a:rPr lang="en-US" b="0" dirty="0" err="1"/>
              <a:t>g</a:t>
            </a:r>
            <a:r>
              <a:rPr lang="en-US" b="1" dirty="0" err="1"/>
              <a:t>r</a:t>
            </a:r>
            <a:r>
              <a:rPr lang="en-US" b="0" dirty="0" err="1"/>
              <a:t>os</a:t>
            </a:r>
            <a:r>
              <a:rPr lang="en-US" b="0" dirty="0"/>
              <a:t> </a:t>
            </a:r>
            <a:r>
              <a:rPr lang="en-US" b="1" dirty="0"/>
              <a:t>r</a:t>
            </a:r>
            <a:r>
              <a:rPr lang="en-US" b="0" dirty="0"/>
              <a:t>ats </a:t>
            </a:r>
            <a:r>
              <a:rPr lang="en-US" b="0" dirty="0" err="1"/>
              <a:t>g</a:t>
            </a:r>
            <a:r>
              <a:rPr lang="en-US" b="1" dirty="0" err="1"/>
              <a:t>r</a:t>
            </a:r>
            <a:r>
              <a:rPr lang="en-US" b="0" dirty="0" err="1"/>
              <a:t>illent</a:t>
            </a:r>
            <a:r>
              <a:rPr lang="en-US" b="0" dirty="0"/>
              <a:t> dans la </a:t>
            </a:r>
            <a:r>
              <a:rPr lang="en-US" b="0" dirty="0" err="1"/>
              <a:t>g</a:t>
            </a:r>
            <a:r>
              <a:rPr lang="en-US" b="1" dirty="0" err="1"/>
              <a:t>r</a:t>
            </a:r>
            <a:r>
              <a:rPr lang="en-US" b="0" dirty="0" err="1"/>
              <a:t>osse</a:t>
            </a:r>
            <a:r>
              <a:rPr lang="en-US" b="0" dirty="0"/>
              <a:t> </a:t>
            </a:r>
            <a:r>
              <a:rPr lang="en-US" b="0" dirty="0" err="1"/>
              <a:t>g</a:t>
            </a:r>
            <a:r>
              <a:rPr lang="en-US" b="1" dirty="0" err="1"/>
              <a:t>r</a:t>
            </a:r>
            <a:r>
              <a:rPr lang="en-US" b="0" dirty="0" err="1"/>
              <a:t>aisse</a:t>
            </a:r>
            <a:r>
              <a:rPr lang="en-US" b="0" dirty="0"/>
              <a:t> </a:t>
            </a:r>
            <a:r>
              <a:rPr lang="en-US" b="0" dirty="0" err="1"/>
              <a:t>g</a:t>
            </a:r>
            <a:r>
              <a:rPr lang="en-US" b="1" dirty="0" err="1"/>
              <a:t>r</a:t>
            </a:r>
            <a:r>
              <a:rPr lang="en-US" b="0" dirty="0" err="1"/>
              <a:t>asse</a:t>
            </a:r>
            <a:r>
              <a:rPr lang="en-US" b="0" dirty="0"/>
              <a:t>.</a:t>
            </a:r>
          </a:p>
          <a:p>
            <a:r>
              <a:rPr lang="en-US" b="0" dirty="0"/>
              <a:t>La </a:t>
            </a:r>
            <a:r>
              <a:rPr lang="en-US" b="1" dirty="0" err="1"/>
              <a:t>r</a:t>
            </a:r>
            <a:r>
              <a:rPr lang="en-US" b="0" dirty="0" err="1"/>
              <a:t>oue</a:t>
            </a:r>
            <a:r>
              <a:rPr lang="en-US" b="0" dirty="0"/>
              <a:t> su</a:t>
            </a:r>
            <a:r>
              <a:rPr lang="en-US" b="1" dirty="0"/>
              <a:t>r</a:t>
            </a:r>
            <a:r>
              <a:rPr lang="en-US" b="0" dirty="0"/>
              <a:t> la </a:t>
            </a:r>
            <a:r>
              <a:rPr lang="en-US" b="1" dirty="0"/>
              <a:t>r</a:t>
            </a:r>
            <a:r>
              <a:rPr lang="en-US" b="0" dirty="0"/>
              <a:t>ue </a:t>
            </a:r>
            <a:r>
              <a:rPr lang="en-US" b="1" dirty="0" err="1"/>
              <a:t>r</a:t>
            </a:r>
            <a:r>
              <a:rPr lang="en-US" b="0" dirty="0" err="1"/>
              <a:t>oule</a:t>
            </a:r>
            <a:r>
              <a:rPr lang="en-US" b="0" dirty="0"/>
              <a:t>; la </a:t>
            </a:r>
            <a:r>
              <a:rPr lang="en-US" b="1" dirty="0"/>
              <a:t>r</a:t>
            </a:r>
            <a:r>
              <a:rPr lang="en-US" b="0" dirty="0"/>
              <a:t>ue sous la </a:t>
            </a:r>
            <a:r>
              <a:rPr lang="en-US" b="1" dirty="0" err="1"/>
              <a:t>r</a:t>
            </a:r>
            <a:r>
              <a:rPr lang="en-US" b="0" dirty="0" err="1"/>
              <a:t>oue</a:t>
            </a:r>
            <a:r>
              <a:rPr lang="en-US" b="0" dirty="0"/>
              <a:t> </a:t>
            </a:r>
            <a:r>
              <a:rPr lang="en-US" b="1" dirty="0" err="1"/>
              <a:t>r</a:t>
            </a:r>
            <a:r>
              <a:rPr lang="en-US" b="0" dirty="0" err="1"/>
              <a:t>este</a:t>
            </a:r>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pronunciation of words with </a:t>
            </a:r>
            <a:r>
              <a:rPr lang="en-GB" b="1" dirty="0">
                <a:latin typeface="Calibri" panose="020F0502020204030204" pitchFamily="34" charset="0"/>
                <a:cs typeface="Calibri" panose="020F0502020204030204" pitchFamily="34" charset="0"/>
              </a:rPr>
              <a:t>[h] </a:t>
            </a:r>
            <a:r>
              <a:rPr lang="en-GB" b="1" dirty="0" err="1">
                <a:latin typeface="Calibri" panose="020F0502020204030204" pitchFamily="34" charset="0"/>
                <a:cs typeface="Calibri" panose="020F0502020204030204" pitchFamily="34" charset="0"/>
              </a:rPr>
              <a:t>muet</a:t>
            </a:r>
            <a:r>
              <a:rPr lang="en-GB" b="0" dirty="0">
                <a:latin typeface="Calibri" panose="020F0502020204030204" pitchFamily="34" charset="0"/>
                <a:cs typeface="Calibri" panose="020F0502020204030204" pitchFamily="34" charset="0"/>
              </a:rPr>
              <a:t>, particularly cognates which are pronounced with an audible ‘h’ in English.</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chooses 4 of the 12 words.</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B must pronounce all 12 words correctly in the 30 second time limit in order to identity his/her partner’s 4 words.</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If B pronounces a word with audible ‘h’, A can give a 3 x second penalty.</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Swap roles and repeat the activity.</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a:t>
            </a:r>
            <a:r>
              <a:rPr lang="en-GB" dirty="0"/>
              <a:t>: 1 minute per pupil</a:t>
            </a:r>
          </a:p>
          <a:p>
            <a:endParaRPr lang="en-GB" dirty="0"/>
          </a:p>
          <a:p>
            <a:r>
              <a:rPr lang="en-GB" b="1" dirty="0"/>
              <a:t>Aim</a:t>
            </a:r>
            <a:r>
              <a:rPr lang="en-GB" dirty="0"/>
              <a:t>: to assess pupils’ ability to read aloud the SSC taught this term.</a:t>
            </a:r>
            <a:br>
              <a:rPr lang="en-GB" dirty="0"/>
            </a:br>
            <a:br>
              <a:rPr lang="en-GB" dirty="0"/>
            </a:br>
            <a:r>
              <a:rPr lang="en-GB" b="1" dirty="0"/>
              <a:t>Procedure</a:t>
            </a:r>
            <a:r>
              <a:rPr lang="en-GB" dirty="0"/>
              <a:t>: </a:t>
            </a:r>
            <a:br>
              <a:rPr lang="en-GB" dirty="0"/>
            </a:br>
            <a:r>
              <a:rPr lang="en-GB" dirty="0"/>
              <a:t>1. Give out the independent task that pupils will work on during the lesson, just prior to hearing each pupil so that the preparation time is the same for all.</a:t>
            </a:r>
            <a:br>
              <a:rPr lang="en-GB" dirty="0"/>
            </a:br>
            <a:r>
              <a:rPr lang="en-GB" dirty="0"/>
              <a:t>2. Listen to individual pupils reading the 8 pairs of words aloud.  Mark in real time, using the grid on the teacher version.</a:t>
            </a:r>
          </a:p>
          <a:p>
            <a:endParaRPr lang="en-GB" dirty="0"/>
          </a:p>
          <a:p>
            <a:r>
              <a:rPr lang="en-GB" b="1" dirty="0"/>
              <a:t>Note</a:t>
            </a:r>
            <a:r>
              <a:rPr lang="en-GB" dirty="0"/>
              <a:t>: </a:t>
            </a:r>
          </a:p>
          <a:p>
            <a:pPr marL="285750" indent="-285750">
              <a:buAutoNum type="romanLcParenR"/>
            </a:pPr>
            <a:r>
              <a:rPr lang="en-GB" dirty="0"/>
              <a:t>there are no follow up lessons this week, so it would be possible to continue the speaking assessments in the follow up time during this week, as needed.</a:t>
            </a:r>
          </a:p>
          <a:p>
            <a:pPr marL="285750" indent="-285750">
              <a:buAutoNum type="romanLcParenR"/>
            </a:pPr>
            <a:r>
              <a:rPr lang="en-GB" dirty="0"/>
              <a:t>if preferred, and the resources are available, pupils could record their answers (e.g. on computer or </a:t>
            </a:r>
            <a:r>
              <a:rPr lang="en-GB" dirty="0" err="1"/>
              <a:t>ipad</a:t>
            </a:r>
            <a:r>
              <a:rPr lang="en-GB" dirty="0"/>
              <a:t>) though this would involve the teacher listening back to assess them.</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51453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5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French and English cognate words with the SSC [u] and [</a:t>
            </a:r>
            <a:r>
              <a:rPr lang="en-GB" b="0" dirty="0" err="1">
                <a:latin typeface="Calibri" panose="020F0502020204030204" pitchFamily="34" charset="0"/>
                <a:cs typeface="Calibri" panose="020F0502020204030204" pitchFamily="34" charset="0"/>
              </a:rPr>
              <a:t>ou</a:t>
            </a:r>
            <a:r>
              <a:rPr lang="en-GB" b="0" dirty="0">
                <a:latin typeface="Calibri" panose="020F0502020204030204" pitchFamily="34" charset="0"/>
                <a:cs typeface="Calibri" panose="020F0502020204030204" pitchFamily="34" charset="0"/>
              </a:rPr>
              <a:t>].</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circle the start and finish points.</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says the word in English, Pupil B repeats it in French.</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arrow to next word.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Repeat steps 3-4 for 10 words.</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on the words to hear their French pronunciation by a native speaker.</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Repeat on next slide with pupils taking opposite roles.</a:t>
            </a:r>
            <a:endParaRPr lang="en-GB" dirty="0">
              <a:latin typeface="Calibri" panose="020F0502020204030204" pitchFamily="34" charset="0"/>
              <a:cs typeface="Calibri" panose="020F050202020403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51453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[2/2] </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French and English cognate words with the SSC [u] and [</a:t>
            </a:r>
            <a:r>
              <a:rPr lang="en-GB" b="0" dirty="0" err="1">
                <a:latin typeface="Calibri" panose="020F0502020204030204" pitchFamily="34" charset="0"/>
                <a:cs typeface="Calibri" panose="020F0502020204030204" pitchFamily="34" charset="0"/>
              </a:rPr>
              <a:t>ou</a:t>
            </a:r>
            <a:r>
              <a:rPr lang="en-GB" b="0" dirty="0">
                <a:latin typeface="Calibri" panose="020F0502020204030204" pitchFamily="34" charset="0"/>
                <a:cs typeface="Calibri" panose="020F0502020204030204" pitchFamily="34" charset="0"/>
              </a:rPr>
              <a:t>].</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circle the start and finish points.</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says the word in English, Pupil B repeats it in French.</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arrow to next word.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Repeat steps 3-4 for 10 words.</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on the words to hear their French pronunciation by a native speaker.</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Repeat on next slide with pupils taking opposite roles.</a:t>
            </a:r>
            <a:endParaRPr lang="en-GB" dirty="0">
              <a:latin typeface="Calibri" panose="020F0502020204030204" pitchFamily="34" charset="0"/>
              <a:cs typeface="Calibri" panose="020F050202020403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1024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not really dealing any further with the </a:t>
            </a:r>
            <a:r>
              <a:rPr lang="en-GB" baseline="0" dirty="0"/>
              <a:t>‘why’ today, but there is a dedicated CPD session that’s free to all teachers that goes into greater depth about the evidence base and rationale for teaching phonics explicitly.  I’ll share the link for that at the end of the session.</a:t>
            </a:r>
            <a:br>
              <a:rPr lang="en-GB" baseline="0" dirty="0"/>
            </a:br>
            <a:br>
              <a:rPr lang="en-GB" baseline="0" dirty="0"/>
            </a:br>
            <a:r>
              <a:rPr lang="en-GB" dirty="0"/>
              <a:t>At the end of the day, the fact that</a:t>
            </a:r>
            <a:r>
              <a:rPr lang="en-GB" baseline="0" dirty="0"/>
              <a:t> the sound-writing relationship will be tested in the new GCSE will be reason enough to begin incorporating phonics teaching into SOW for most of us, even those that have not been big on teaching phonics to date!</a:t>
            </a:r>
          </a:p>
          <a:p>
            <a:endParaRPr lang="en-GB" baseline="0" dirty="0"/>
          </a:p>
          <a:p>
            <a:r>
              <a:rPr lang="en-GB" baseline="0" dirty="0"/>
              <a:t>The AOs have just published their draft SAMS so we can see their initial designs for dictation / transcription and read aloud tasks.</a:t>
            </a:r>
          </a:p>
          <a:p>
            <a:r>
              <a:rPr lang="en-GB" baseline="0" dirty="0"/>
              <a:t>Of course we’ll want to take a look at these, if we haven’t already, but we need to be cautious about drawing too many conclusions from them as they are just draft at the moment.</a:t>
            </a:r>
          </a:p>
          <a:p>
            <a:r>
              <a:rPr lang="en-GB" baseline="0" dirty="0"/>
              <a:t>It’s probably wiser to stick to what the Subject Content says about phonics and how it will be tested.</a:t>
            </a:r>
            <a:br>
              <a:rPr lang="en-GB" baseline="0" dirty="0"/>
            </a:br>
            <a:br>
              <a:rPr lang="en-GB" baseline="0" dirty="0"/>
            </a:br>
            <a:r>
              <a:rPr lang="en-GB" baseline="0" dirty="0"/>
              <a:t>For example, we do know exactly which SSC will be tested because there is a list of them for each of the three languages in the Subject Content grammar annexes.</a:t>
            </a:r>
          </a:p>
          <a:p>
            <a:endParaRPr lang="en-GB" baseline="0" dirty="0"/>
          </a:p>
          <a:p>
            <a:r>
              <a:rPr lang="en-GB" baseline="0" dirty="0"/>
              <a:t>So, when we want to think about how best to teach this knowledge to our students and practise it, where can we start?</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643383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This paired read-aloud activity builds on last week’s awareness-raising exercise on differences in pronunciation between French and English cognates, and consistency of the French spelling rules.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The words included in the exercise are either known words or cognates from within the top 5000 words, so students need not focus on meaning and can concentrate fully on decoding.</a:t>
            </a:r>
            <a:r>
              <a:rPr lang="en-GB" b="1" i="0" dirty="0"/>
              <a:t> Before beginning the task, the teacher should remind students that their knowledge of English will not help them here. They must look at the spelling [u] or [</a:t>
            </a:r>
            <a:r>
              <a:rPr lang="en-GB" b="1" i="0" dirty="0" err="1"/>
              <a:t>ou</a:t>
            </a:r>
            <a:r>
              <a:rPr lang="en-GB" b="1" i="0" dirty="0"/>
              <a:t>] to find information about pronunciation.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a:r>
              <a:rPr lang="en-GB" baseline="0" dirty="0"/>
              <a:t>The students use different colours to play. Student A chooses one of the words and attempts to pronounce it correctly. Student B scrutinises the pronunciation. If Student A pronounces the word correctly, they cross it off in their colour (or write it in their books if not printing the slide). If pupil A says [u] instead of [</a:t>
            </a:r>
            <a:r>
              <a:rPr lang="en-GB" baseline="0" dirty="0" err="1"/>
              <a:t>ou</a:t>
            </a:r>
            <a:r>
              <a:rPr lang="en-GB" baseline="0" dirty="0"/>
              <a:t>] or vice-versa, or pronounces it the ‘English’ way, Student B can steal the point. </a:t>
            </a:r>
          </a:p>
          <a:p>
            <a:pPr marL="0"/>
            <a:endParaRPr lang="en-GB" baseline="0" dirty="0"/>
          </a:p>
          <a:p>
            <a:pPr marL="0"/>
            <a:r>
              <a:rPr lang="en-GB" baseline="0" dirty="0"/>
              <a:t>Student B now takes a turn with student A scrutinising. Repeat the steps until all words are circled. The pupil with the most circled words wins.</a:t>
            </a:r>
          </a:p>
          <a:p>
            <a:pPr marL="0"/>
            <a:endParaRPr lang="en-GB" baseline="0" dirty="0"/>
          </a:p>
          <a:p>
            <a:pPr marL="0"/>
            <a:r>
              <a:rPr lang="en-GB" baseline="0" dirty="0"/>
              <a:t>Clearly, the classroom conditions need to be right with the individual class for friendly competition.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Frequency values of words in this exercise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err="1">
                <a:solidFill>
                  <a:schemeClr val="accent1">
                    <a:lumMod val="50000"/>
                  </a:schemeClr>
                </a:solidFill>
                <a:latin typeface="Century Gothic" panose="020B0502020202020204" pitchFamily="34" charset="0"/>
              </a:rPr>
              <a:t>juste</a:t>
            </a:r>
            <a:r>
              <a:rPr lang="en-GB" sz="1200" b="0" dirty="0">
                <a:solidFill>
                  <a:schemeClr val="accent1">
                    <a:lumMod val="50000"/>
                  </a:schemeClr>
                </a:solidFill>
                <a:latin typeface="Century Gothic" panose="020B0502020202020204" pitchFamily="34" charset="0"/>
              </a:rPr>
              <a:t> [304], double [574], route [512], occupation [2096], </a:t>
            </a:r>
            <a:r>
              <a:rPr lang="en-GB" sz="1200" b="0" dirty="0" err="1">
                <a:solidFill>
                  <a:schemeClr val="accent1">
                    <a:lumMod val="50000"/>
                  </a:schemeClr>
                </a:solidFill>
                <a:latin typeface="Century Gothic" panose="020B0502020202020204" pitchFamily="34" charset="0"/>
              </a:rPr>
              <a:t>publicité</a:t>
            </a:r>
            <a:r>
              <a:rPr lang="en-GB" sz="1200" b="0" dirty="0">
                <a:solidFill>
                  <a:schemeClr val="accent1">
                    <a:lumMod val="50000"/>
                  </a:schemeClr>
                </a:solidFill>
                <a:latin typeface="Century Gothic" panose="020B0502020202020204" pitchFamily="34" charset="0"/>
              </a:rPr>
              <a:t> [2110], </a:t>
            </a:r>
            <a:r>
              <a:rPr lang="en-GB" sz="1200" b="0" dirty="0" err="1">
                <a:solidFill>
                  <a:schemeClr val="accent1">
                    <a:lumMod val="50000"/>
                  </a:schemeClr>
                </a:solidFill>
                <a:latin typeface="Century Gothic" panose="020B0502020202020204" pitchFamily="34" charset="0"/>
              </a:rPr>
              <a:t>humain</a:t>
            </a:r>
            <a:r>
              <a:rPr lang="en-GB" sz="1200" b="0" dirty="0">
                <a:solidFill>
                  <a:schemeClr val="accent1">
                    <a:lumMod val="50000"/>
                  </a:schemeClr>
                </a:solidFill>
                <a:latin typeface="Century Gothic" panose="020B0502020202020204" pitchFamily="34" charset="0"/>
              </a:rPr>
              <a:t> [286], signature [2187], </a:t>
            </a:r>
            <a:r>
              <a:rPr lang="en-GB" sz="1200" b="0" dirty="0" err="1">
                <a:solidFill>
                  <a:schemeClr val="accent1">
                    <a:lumMod val="50000"/>
                  </a:schemeClr>
                </a:solidFill>
                <a:latin typeface="Century Gothic" panose="020B0502020202020204" pitchFamily="34" charset="0"/>
              </a:rPr>
              <a:t>aventure</a:t>
            </a:r>
            <a:r>
              <a:rPr lang="en-GB" sz="1200" b="0" dirty="0">
                <a:solidFill>
                  <a:schemeClr val="accent1">
                    <a:lumMod val="50000"/>
                  </a:schemeClr>
                </a:solidFill>
                <a:latin typeface="Century Gothic" panose="020B0502020202020204" pitchFamily="34" charset="0"/>
              </a:rPr>
              <a:t> [2090], </a:t>
            </a:r>
            <a:r>
              <a:rPr lang="en-GB" sz="1200" b="0" dirty="0" err="1">
                <a:solidFill>
                  <a:schemeClr val="accent1">
                    <a:lumMod val="50000"/>
                  </a:schemeClr>
                </a:solidFill>
                <a:latin typeface="Century Gothic" panose="020B0502020202020204" pitchFamily="34" charset="0"/>
              </a:rPr>
              <a:t>gouvernement</a:t>
            </a:r>
            <a:r>
              <a:rPr lang="en-GB" sz="1200" b="0" dirty="0">
                <a:solidFill>
                  <a:schemeClr val="accent1">
                    <a:lumMod val="50000"/>
                  </a:schemeClr>
                </a:solidFill>
                <a:latin typeface="Century Gothic" panose="020B0502020202020204" pitchFamily="34" charset="0"/>
              </a:rPr>
              <a:t> [160], courage [1431], toucher [231], </a:t>
            </a:r>
            <a:r>
              <a:rPr lang="en-GB" sz="1200" b="0" dirty="0" err="1">
                <a:solidFill>
                  <a:schemeClr val="accent1">
                    <a:lumMod val="50000"/>
                  </a:schemeClr>
                </a:solidFill>
                <a:latin typeface="Century Gothic" panose="020B0502020202020204" pitchFamily="34" charset="0"/>
              </a:rPr>
              <a:t>univers</a:t>
            </a:r>
            <a:r>
              <a:rPr lang="en-GB" sz="1200" b="0" dirty="0">
                <a:solidFill>
                  <a:schemeClr val="accent1">
                    <a:lumMod val="50000"/>
                  </a:schemeClr>
                </a:solidFill>
                <a:latin typeface="Century Gothic" panose="020B0502020202020204" pitchFamily="34" charset="0"/>
              </a:rPr>
              <a:t> [2112], refuser [271], tour [523], jour [78], souvenir [616], </a:t>
            </a:r>
            <a:r>
              <a:rPr lang="en-GB" sz="1200" b="0" dirty="0" err="1">
                <a:solidFill>
                  <a:schemeClr val="accent1">
                    <a:lumMod val="50000"/>
                  </a:schemeClr>
                </a:solidFill>
                <a:latin typeface="Century Gothic" panose="020B0502020202020204" pitchFamily="34" charset="0"/>
              </a:rPr>
              <a:t>ouvrir</a:t>
            </a:r>
            <a:r>
              <a:rPr lang="en-GB" sz="1200" b="0" dirty="0">
                <a:solidFill>
                  <a:schemeClr val="accent1">
                    <a:lumMod val="50000"/>
                  </a:schemeClr>
                </a:solidFill>
                <a:latin typeface="Century Gothic" panose="020B0502020202020204" pitchFamily="34" charset="0"/>
              </a:rPr>
              <a:t> [257], urgent [2179], </a:t>
            </a:r>
            <a:r>
              <a:rPr lang="en-GB" sz="1200" b="0" dirty="0" err="1">
                <a:solidFill>
                  <a:schemeClr val="accent1">
                    <a:lumMod val="50000"/>
                  </a:schemeClr>
                </a:solidFill>
                <a:latin typeface="Century Gothic" panose="020B0502020202020204" pitchFamily="34" charset="0"/>
              </a:rPr>
              <a:t>ou</a:t>
            </a:r>
            <a:r>
              <a:rPr lang="en-GB" sz="1200" b="0" dirty="0">
                <a:solidFill>
                  <a:schemeClr val="accent1">
                    <a:lumMod val="50000"/>
                  </a:schemeClr>
                </a:solidFill>
                <a:latin typeface="Century Gothic" panose="020B0502020202020204" pitchFamily="34" charset="0"/>
              </a:rPr>
              <a:t> [33], </a:t>
            </a:r>
            <a:r>
              <a:rPr lang="en-GB" sz="1200" b="0" dirty="0" err="1">
                <a:solidFill>
                  <a:schemeClr val="accent1">
                    <a:lumMod val="50000"/>
                  </a:schemeClr>
                </a:solidFill>
                <a:latin typeface="Century Gothic" panose="020B0502020202020204" pitchFamily="34" charset="0"/>
              </a:rPr>
              <a:t>trouver</a:t>
            </a:r>
            <a:r>
              <a:rPr lang="en-GB" sz="1200" b="0" dirty="0">
                <a:solidFill>
                  <a:schemeClr val="accent1">
                    <a:lumMod val="50000"/>
                  </a:schemeClr>
                </a:solidFill>
                <a:latin typeface="Century Gothic" panose="020B0502020202020204" pitchFamily="34" charset="0"/>
              </a:rPr>
              <a:t> [83], public [285], situation [223], </a:t>
            </a:r>
            <a:r>
              <a:rPr lang="en-GB" sz="1200" b="0" dirty="0" err="1">
                <a:solidFill>
                  <a:schemeClr val="accent1">
                    <a:lumMod val="50000"/>
                  </a:schemeClr>
                </a:solidFill>
                <a:latin typeface="Century Gothic" panose="020B0502020202020204" pitchFamily="34" charset="0"/>
              </a:rPr>
              <a:t>calculer</a:t>
            </a:r>
            <a:r>
              <a:rPr lang="en-GB" sz="1200" b="0" dirty="0">
                <a:solidFill>
                  <a:schemeClr val="accent1">
                    <a:lumMod val="50000"/>
                  </a:schemeClr>
                </a:solidFill>
                <a:latin typeface="Century Gothic" panose="020B0502020202020204" pitchFamily="34" charset="0"/>
              </a:rPr>
              <a:t> [2331], </a:t>
            </a:r>
            <a:r>
              <a:rPr lang="en-GB" sz="1200" b="0" dirty="0" err="1">
                <a:solidFill>
                  <a:schemeClr val="accent1">
                    <a:lumMod val="50000"/>
                  </a:schemeClr>
                </a:solidFill>
                <a:latin typeface="Century Gothic" panose="020B0502020202020204" pitchFamily="34" charset="0"/>
              </a:rPr>
              <a:t>groupe</a:t>
            </a:r>
            <a:r>
              <a:rPr lang="en-GB" sz="1200" b="0" dirty="0">
                <a:solidFill>
                  <a:schemeClr val="accent1">
                    <a:lumMod val="50000"/>
                  </a:schemeClr>
                </a:solidFill>
                <a:latin typeface="Century Gothic" panose="020B0502020202020204" pitchFamily="34" charset="0"/>
              </a:rPr>
              <a:t> [187], substance [2227], movement [485]</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Source: </a:t>
            </a:r>
            <a:r>
              <a:rPr lang="en-GB" b="0" i="0" dirty="0" err="1"/>
              <a:t>Londsale</a:t>
            </a:r>
            <a:r>
              <a:rPr lang="en-GB" b="0" i="0" dirty="0"/>
              <a:t>, D., &amp; Le Bras, Y.  (2009). A Frequency Dictionary of French: Core vocabulary for learners 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06964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Teacher-led pronunciation practice.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On this version of the task slide, words containing </a:t>
            </a:r>
            <a:r>
              <a:rPr lang="en-GB" b="1" i="0" dirty="0"/>
              <a:t>[</a:t>
            </a:r>
            <a:r>
              <a:rPr lang="en-GB" b="1" i="0" dirty="0" err="1"/>
              <a:t>ou</a:t>
            </a:r>
            <a:r>
              <a:rPr lang="en-GB" b="1" i="0" dirty="0"/>
              <a:t>] </a:t>
            </a:r>
            <a:r>
              <a:rPr lang="en-GB" b="0" i="0" dirty="0"/>
              <a:t>are highlighted in orange for clarity.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Teacher elicits pronunciation by pointing at a word, and asking </a:t>
            </a:r>
            <a:r>
              <a:rPr lang="en-GB" b="0" i="1" dirty="0"/>
              <a:t>Comment </a:t>
            </a:r>
            <a:r>
              <a:rPr lang="en-GB" b="0" i="1" dirty="0" err="1"/>
              <a:t>dit</a:t>
            </a:r>
            <a:r>
              <a:rPr lang="en-GB" b="0" i="1" dirty="0"/>
              <a:t>-on? </a:t>
            </a:r>
            <a:r>
              <a:rPr lang="en-GB" b="0" i="0" dirty="0"/>
              <a:t>Students answer chorally.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Students check their pronunciation by listening to recordings, played on clicking individual words.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Students repeat.</a:t>
            </a:r>
            <a:endParaRPr lang="en-GB" b="0" i="1"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92072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 aloud of several SSC, noting how different letter strings are pronounced with the same SSC in French. (e.g. -</a:t>
            </a:r>
            <a:r>
              <a:rPr lang="en-GB" b="0" dirty="0" err="1"/>
              <a:t>eaux</a:t>
            </a:r>
            <a:r>
              <a:rPr lang="en-GB" b="0" dirty="0"/>
              <a:t> and –</a:t>
            </a:r>
            <a:r>
              <a:rPr lang="en-GB" b="0" dirty="0" err="1"/>
              <a:t>aud</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clarifies that the weather expressions rhyme with the place names in this task.</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practise pronouncing each phrase (out loud, but individually at their own pace).</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Teacher elicits a repetition of each phrase, chorally and clicks for a listen and check of each one.</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r>
              <a:rPr lang="en-GB" sz="1200" b="0" dirty="0"/>
              <a:t>: pupils have learnt the first four weather expressions.  The remaining four are included here for pronunciation only, but some pupils may be interested enough to learn them incidentally.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2557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for 3 slides</a:t>
            </a:r>
          </a:p>
          <a:p>
            <a:endParaRPr lang="en-US" b="1" dirty="0"/>
          </a:p>
          <a:p>
            <a:r>
              <a:rPr lang="en-US" b="1" dirty="0"/>
              <a:t>Aim: </a:t>
            </a:r>
            <a:r>
              <a:rPr lang="en-US" b="0" dirty="0"/>
              <a:t>Oral production of SSC [r].</a:t>
            </a:r>
          </a:p>
          <a:p>
            <a:endParaRPr lang="en-US" b="1" dirty="0"/>
          </a:p>
          <a:p>
            <a:r>
              <a:rPr lang="en-US" b="1" dirty="0"/>
              <a:t>Procedure:</a:t>
            </a:r>
          </a:p>
          <a:p>
            <a:r>
              <a:rPr lang="en-US" b="0" dirty="0"/>
              <a:t>1. Read the tongue twister.</a:t>
            </a:r>
          </a:p>
          <a:p>
            <a:r>
              <a:rPr lang="en-US" b="0" dirty="0"/>
              <a:t>2. Click to hear example pronunciation (1 = slow; 2 = medium; 3 = fast).</a:t>
            </a:r>
          </a:p>
          <a:p>
            <a:r>
              <a:rPr lang="en-US" b="0" dirty="0"/>
              <a:t>3. Click to reveal English translations.</a:t>
            </a:r>
          </a:p>
          <a:p>
            <a:r>
              <a:rPr lang="en-US" b="0" dirty="0"/>
              <a:t>4. Repeat on next slides (3 tongue twisters in total).</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Le poiv</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on </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ouge donne de la fièv</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e à la pauv</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e pieuv</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e qui do</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t dans le hav</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e.  </a:t>
            </a:r>
            <a:endParaRPr lang="en-US" b="1" dirty="0"/>
          </a:p>
          <a:p>
            <a:pPr defTabSz="966064">
              <a:defRPr/>
            </a:pPr>
            <a:r>
              <a:rPr lang="en-GB" b="1" baseline="0" dirty="0"/>
              <a:t>Word frequency (1 is the most frequent word in French): </a:t>
            </a:r>
            <a:br>
              <a:rPr lang="en-GB" baseline="0" dirty="0"/>
            </a:br>
            <a:r>
              <a:rPr lang="fr-FR" baseline="0" noProof="0" dirty="0"/>
              <a:t>poivron [&gt;5000], fièvre [4105], pauvre [699], pieuvre [&gt;5000], havre [&gt;5000]</a:t>
            </a:r>
          </a:p>
          <a:p>
            <a:pPr defTabSz="966064">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956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 of 3</a:t>
            </a:r>
            <a:endParaRPr lang="en-US" b="0" dirty="0"/>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Le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ic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i de la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ique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ie son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i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u et </a:t>
            </a:r>
            <a:r>
              <a:rPr kumimoji="0" lang="fr-FR" sz="1200" i="0" u="none" strike="noStrike" kern="1200" cap="none" spc="0" normalizeH="0" baseline="0" noProof="0" dirty="0">
                <a:ln>
                  <a:noFill/>
                </a:ln>
                <a:solidFill>
                  <a:srgbClr val="104F75"/>
                </a:solidFill>
                <a:effectLst/>
                <a:uLnTx/>
                <a:uFillTx/>
                <a:latin typeface="Century Gothic" panose="020F0302020204030204"/>
                <a:ea typeface="+mn-ea"/>
                <a:cs typeface="+mn-cs"/>
              </a:rPr>
              <a:t>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i="0" u="none" strike="noStrike" kern="1200" cap="none" spc="0" normalizeH="0" baseline="0" noProof="0" dirty="0">
                <a:ln>
                  <a:noFill/>
                </a:ln>
                <a:solidFill>
                  <a:srgbClr val="104F75"/>
                </a:solidFill>
                <a:effectLst/>
                <a:uLnTx/>
                <a:uFillTx/>
                <a:latin typeface="Century Gothic" panose="020F0302020204030204"/>
                <a:ea typeface="+mn-ea"/>
                <a:cs typeface="+mn-cs"/>
              </a:rPr>
              <a:t>itique</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 ca</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 il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aint que le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ocodile ne le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oque et ne le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aque.</a:t>
            </a:r>
            <a:endParaRPr kumimoji="0" lang="en-US" sz="1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baseline="0" noProof="0" dirty="0"/>
              <a:t>critique [909], crocodile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aseline="0" noProof="0" dirty="0"/>
              <a:t>cri [2380], crique [&gt;5000], crier [1950], cru [&gt;5000], car [176], craindre [500], croquer [&gt;5000], craquer [4893]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252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use names of people and places, and unknown words (e.g., adjectives) to ensure that pupils are practising decoding (compelled to use their knowledge of the sound-writing links rather than their memory of previously taught vocabulary).</a:t>
            </a:r>
            <a:br>
              <a:rPr lang="en-GB" dirty="0"/>
            </a:br>
            <a:br>
              <a:rPr lang="en-GB" dirty="0"/>
            </a:br>
            <a:r>
              <a:rPr lang="en-GB" dirty="0"/>
              <a:t>The in-built repetition in this task is helpful for reinforcing the sound-writing connections.</a:t>
            </a:r>
            <a:br>
              <a:rPr lang="en-GB" dirty="0"/>
            </a:br>
            <a:br>
              <a:rPr lang="en-GB" dirty="0"/>
            </a:br>
            <a:r>
              <a:rPr lang="en-GB" dirty="0"/>
              <a:t>Pupils try to work out their partner’s answers by speaking the text through. Each time there are options, the pupil makes a choice.  The partner either nods to carry on or say ‘non’ and the play passes for them.</a:t>
            </a:r>
          </a:p>
          <a:p>
            <a:r>
              <a:rPr lang="en-GB" dirty="0"/>
              <a:t>Each turn the partner must start from the beginning again – remembering the correct options s/he has already worked out.</a:t>
            </a:r>
            <a:br>
              <a:rPr lang="en-GB" dirty="0"/>
            </a:br>
            <a:r>
              <a:rPr lang="en-GB" dirty="0"/>
              <a:t>The first pupil to get through the whole text from start to finish is the winner.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4553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differentiate between SSCs [</a:t>
            </a:r>
            <a:r>
              <a:rPr lang="en-US" b="0" dirty="0" err="1"/>
              <a:t>ou</a:t>
            </a:r>
            <a:r>
              <a:rPr lang="en-US" b="0" dirty="0"/>
              <a:t>] and [u] with a focus on pronouns </a:t>
            </a:r>
            <a:r>
              <a:rPr lang="en-US" b="0" i="1" dirty="0"/>
              <a:t>nous </a:t>
            </a:r>
            <a:r>
              <a:rPr lang="en-US" b="0" i="0" dirty="0"/>
              <a:t>and </a:t>
            </a:r>
            <a:r>
              <a:rPr lang="en-US" b="0" i="1" dirty="0" err="1"/>
              <a:t>vous</a:t>
            </a:r>
            <a:r>
              <a:rPr lang="en-US" b="0" i="0" dirty="0"/>
              <a:t>, as well as two new modal verb forms introduced this week which contain this SSC.</a:t>
            </a:r>
            <a:endParaRPr lang="en-US" b="1" dirty="0"/>
          </a:p>
          <a:p>
            <a:endParaRPr lang="en-US" b="1" dirty="0"/>
          </a:p>
          <a:p>
            <a:r>
              <a:rPr lang="en-US" b="1" dirty="0"/>
              <a:t>Procedure:</a:t>
            </a:r>
          </a:p>
          <a:p>
            <a:r>
              <a:rPr lang="en-US" b="0" dirty="0"/>
              <a:t>1. Click to reveal the explanation. Highlight that you need to use the SSC [</a:t>
            </a:r>
            <a:r>
              <a:rPr lang="en-US" b="0" dirty="0" err="1"/>
              <a:t>ou</a:t>
            </a:r>
            <a:r>
              <a:rPr lang="en-US" b="0" dirty="0"/>
              <a:t>] whenever you want to talk about </a:t>
            </a:r>
            <a:r>
              <a:rPr lang="en-US" b="0" i="0" dirty="0"/>
              <a:t>what you and another person are doing, or when you want to address more than one person on someone you don’t know.</a:t>
            </a:r>
            <a:endParaRPr lang="en-US" b="0" dirty="0"/>
          </a:p>
          <a:p>
            <a:r>
              <a:rPr lang="en-US" b="0" dirty="0"/>
              <a:t>2. Draw attention to the difference between SSCs [</a:t>
            </a:r>
            <a:r>
              <a:rPr lang="en-US" b="0" dirty="0" err="1"/>
              <a:t>ou</a:t>
            </a:r>
            <a:r>
              <a:rPr lang="en-US" b="0" dirty="0"/>
              <a:t>] and [u] using the examples on the slide (click on orange words to hear them). </a:t>
            </a:r>
          </a:p>
          <a:p>
            <a:r>
              <a:rPr lang="en-US" b="0" dirty="0"/>
              <a:t>3. Students repeat.</a:t>
            </a:r>
          </a:p>
          <a:p>
            <a:endParaRPr lang="en-US" b="0" dirty="0"/>
          </a:p>
          <a:p>
            <a:r>
              <a:rPr lang="en-US" b="1" dirty="0"/>
              <a:t>Transcript:</a:t>
            </a:r>
          </a:p>
          <a:p>
            <a:r>
              <a:rPr lang="en-US" b="0" dirty="0"/>
              <a:t>nous </a:t>
            </a:r>
            <a:r>
              <a:rPr lang="en-US" b="0" dirty="0" err="1"/>
              <a:t>pouvons</a:t>
            </a:r>
            <a:endParaRPr lang="en-US" b="0" dirty="0"/>
          </a:p>
          <a:p>
            <a:r>
              <a:rPr lang="en-US" b="0" dirty="0" err="1"/>
              <a:t>vous</a:t>
            </a:r>
            <a:r>
              <a:rPr lang="en-US" b="0" dirty="0"/>
              <a:t> </a:t>
            </a:r>
            <a:r>
              <a:rPr lang="en-US" b="0" dirty="0" err="1"/>
              <a:t>pouvez</a:t>
            </a:r>
            <a:endParaRPr lang="en-US" b="0" dirty="0"/>
          </a:p>
          <a:p>
            <a:r>
              <a:rPr lang="en-US" b="0" dirty="0"/>
              <a:t>nous</a:t>
            </a:r>
          </a:p>
          <a:p>
            <a:r>
              <a:rPr lang="en-US" b="0" dirty="0"/>
              <a:t>nu</a:t>
            </a:r>
          </a:p>
          <a:p>
            <a:r>
              <a:rPr lang="en-US" b="0" dirty="0" err="1"/>
              <a:t>vous</a:t>
            </a:r>
            <a:endParaRPr lang="en-US" b="0" dirty="0"/>
          </a:p>
          <a:p>
            <a:r>
              <a:rPr lang="en-US" b="0" dirty="0" err="1"/>
              <a:t>vue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latin typeface="+mn-lt"/>
              </a:rPr>
              <a:t>nu [3207]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5 minutes</a:t>
            </a: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Aim: </a:t>
            </a:r>
            <a:r>
              <a:rPr lang="en-US" b="0" dirty="0">
                <a:latin typeface="+mn-lt"/>
              </a:rPr>
              <a:t>To distinguish aurally between SSCs [</a:t>
            </a:r>
            <a:r>
              <a:rPr lang="en-GB" b="0" dirty="0" err="1">
                <a:latin typeface="+mn-lt"/>
              </a:rPr>
              <a:t>ou</a:t>
            </a:r>
            <a:r>
              <a:rPr lang="en-GB" b="0" dirty="0">
                <a:latin typeface="+mn-lt"/>
              </a:rPr>
              <a:t>] and [u].</a:t>
            </a:r>
            <a:endParaRPr lang="en-GB" sz="1200" b="0" baseline="0" dirty="0">
              <a:solidFill>
                <a:srgbClr val="115076"/>
              </a:solidFill>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mn-lt"/>
            </a:endParaRPr>
          </a:p>
          <a:p>
            <a:r>
              <a:rPr lang="en-US" b="1" dirty="0">
                <a:latin typeface="+mn-lt"/>
              </a:rPr>
              <a:t>Procedure:</a:t>
            </a:r>
          </a:p>
          <a:p>
            <a:r>
              <a:rPr lang="en-US" b="0" dirty="0">
                <a:latin typeface="+mn-lt"/>
              </a:rPr>
              <a:t>1. Click to hear occupations read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n-lt"/>
              </a:rPr>
              <a:t>2. Students must decide whether the missing SSC is </a:t>
            </a:r>
            <a:r>
              <a:rPr lang="en-GB" b="0" dirty="0">
                <a:latin typeface="+mn-lt"/>
              </a:rPr>
              <a:t>[</a:t>
            </a:r>
            <a:r>
              <a:rPr lang="en-GB" b="0" dirty="0" err="1">
                <a:latin typeface="+mn-lt"/>
              </a:rPr>
              <a:t>ou</a:t>
            </a:r>
            <a:r>
              <a:rPr lang="en-GB" b="0" dirty="0">
                <a:latin typeface="+mn-lt"/>
              </a:rPr>
              <a:t>] or [u].</a:t>
            </a:r>
            <a:endParaRPr lang="en-GB" sz="1200" b="0" baseline="0" dirty="0">
              <a:solidFill>
                <a:srgbClr val="115076"/>
              </a:solidFill>
              <a:latin typeface="+mn-lt"/>
              <a:cs typeface="Calibri" panose="020F0502020204030204" pitchFamily="34" charset="0"/>
            </a:endParaRPr>
          </a:p>
          <a:p>
            <a:r>
              <a:rPr lang="en-US" b="0" dirty="0">
                <a:latin typeface="+mn-lt"/>
              </a:rPr>
              <a:t>3. Elicit answers from students.</a:t>
            </a:r>
          </a:p>
          <a:p>
            <a:r>
              <a:rPr lang="en-US" b="0" dirty="0">
                <a:latin typeface="+mn-lt"/>
              </a:rPr>
              <a:t>4. Click to reveal answers. </a:t>
            </a:r>
          </a:p>
          <a:p>
            <a:r>
              <a:rPr lang="en-US" b="0" dirty="0">
                <a:latin typeface="+mn-lt"/>
              </a:rPr>
              <a:t>5. Replay audio. Students repeat.</a:t>
            </a:r>
          </a:p>
          <a:p>
            <a:endParaRPr lang="en-US" b="0" dirty="0">
              <a:latin typeface="+mn-lt"/>
            </a:endParaRPr>
          </a:p>
          <a:p>
            <a:r>
              <a:rPr lang="en-US" b="1" dirty="0">
                <a:latin typeface="+mn-lt"/>
              </a:rPr>
              <a:t>Transcript:</a:t>
            </a:r>
          </a:p>
          <a:p>
            <a:pPr marL="228600" indent="-228600">
              <a:buAutoNum type="arabicPeriod"/>
            </a:pPr>
            <a:r>
              <a:rPr lang="en-US" b="0" dirty="0" err="1">
                <a:latin typeface="+mn-lt"/>
              </a:rPr>
              <a:t>traducteur</a:t>
            </a:r>
            <a:r>
              <a:rPr lang="en-US" b="0" dirty="0">
                <a:latin typeface="+mn-lt"/>
              </a:rPr>
              <a:t> </a:t>
            </a:r>
          </a:p>
          <a:p>
            <a:pPr marL="228600" indent="-228600">
              <a:buAutoNum type="arabicPeriod"/>
            </a:pPr>
            <a:r>
              <a:rPr lang="en-US" b="0" dirty="0" err="1">
                <a:latin typeface="+mn-lt"/>
              </a:rPr>
              <a:t>journaliste</a:t>
            </a:r>
            <a:endParaRPr lang="en-US" b="0" dirty="0">
              <a:latin typeface="+mn-lt"/>
            </a:endParaRPr>
          </a:p>
          <a:p>
            <a:pPr marL="228600" indent="-228600">
              <a:buAutoNum type="arabicPeriod"/>
            </a:pPr>
            <a:r>
              <a:rPr lang="en-US" b="0" dirty="0" err="1">
                <a:latin typeface="+mn-lt"/>
              </a:rPr>
              <a:t>agriculteur</a:t>
            </a:r>
            <a:r>
              <a:rPr lang="en-US" b="0" dirty="0">
                <a:latin typeface="+mn-lt"/>
              </a:rPr>
              <a:t> </a:t>
            </a:r>
          </a:p>
          <a:p>
            <a:pPr marL="228600" indent="-228600">
              <a:buAutoNum type="arabicPeriod"/>
            </a:pPr>
            <a:r>
              <a:rPr lang="en-US" b="0" dirty="0" err="1">
                <a:latin typeface="+mn-lt"/>
              </a:rPr>
              <a:t>juge</a:t>
            </a:r>
            <a:r>
              <a:rPr lang="en-US" b="0" dirty="0">
                <a:latin typeface="+mn-lt"/>
              </a:rPr>
              <a:t> </a:t>
            </a:r>
          </a:p>
          <a:p>
            <a:pPr marL="228600" indent="-228600">
              <a:buAutoNum type="arabicPeriod"/>
            </a:pPr>
            <a:r>
              <a:rPr lang="en-US" b="0" dirty="0">
                <a:latin typeface="+mn-lt"/>
              </a:rPr>
              <a:t>nounou </a:t>
            </a:r>
          </a:p>
          <a:p>
            <a:pPr marL="228600" indent="-228600">
              <a:buAutoNum type="arabicPeriod"/>
            </a:pPr>
            <a:r>
              <a:rPr lang="en-US" b="0" dirty="0" err="1">
                <a:latin typeface="+mn-lt"/>
              </a:rPr>
              <a:t>boulanger</a:t>
            </a:r>
            <a:r>
              <a:rPr lang="en-US" b="0" dirty="0">
                <a:latin typeface="+mn-lt"/>
              </a:rPr>
              <a:t> </a:t>
            </a:r>
          </a:p>
          <a:p>
            <a:pPr marL="228600" indent="-228600">
              <a:buAutoNum type="arabicPeriod"/>
            </a:pPr>
            <a:r>
              <a:rPr lang="en-US" b="0" dirty="0" err="1">
                <a:latin typeface="+mn-lt"/>
              </a:rPr>
              <a:t>instituteur</a:t>
            </a:r>
            <a:r>
              <a:rPr lang="en-US" b="0" dirty="0">
                <a:latin typeface="+mn-lt"/>
              </a:rPr>
              <a:t> </a:t>
            </a:r>
          </a:p>
          <a:p>
            <a:pPr marL="228600" indent="-228600">
              <a:buAutoNum type="arabicPeriod"/>
            </a:pPr>
            <a:r>
              <a:rPr lang="en-US" b="0" dirty="0" err="1">
                <a:latin typeface="+mn-lt"/>
              </a:rPr>
              <a:t>boucher</a:t>
            </a:r>
            <a:endParaRPr lang="en-US" b="0" dirty="0">
              <a:latin typeface="+mn-lt"/>
            </a:endParaRPr>
          </a:p>
          <a:p>
            <a:pPr marL="0" indent="0">
              <a:buNone/>
            </a:pPr>
            <a:endParaRPr lang="en-US"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unknown words used (1 is the most frequent word in French): </a:t>
            </a:r>
            <a:br>
              <a:rPr lang="en-GB" baseline="0" dirty="0">
                <a:latin typeface="+mn-lt"/>
              </a:rPr>
            </a:br>
            <a:r>
              <a:rPr lang="en-GB" baseline="0" dirty="0" err="1">
                <a:latin typeface="+mn-lt"/>
              </a:rPr>
              <a:t>traducteur</a:t>
            </a:r>
            <a:r>
              <a:rPr lang="en-GB" baseline="0" dirty="0">
                <a:latin typeface="+mn-lt"/>
              </a:rPr>
              <a:t> [&gt;5000], </a:t>
            </a:r>
            <a:r>
              <a:rPr lang="en-GB" baseline="0" dirty="0" err="1">
                <a:latin typeface="+mn-lt"/>
              </a:rPr>
              <a:t>journaliste</a:t>
            </a:r>
            <a:r>
              <a:rPr lang="en-GB" baseline="0" dirty="0">
                <a:latin typeface="+mn-lt"/>
              </a:rPr>
              <a:t> [1337], </a:t>
            </a:r>
            <a:r>
              <a:rPr lang="en-GB" baseline="0" dirty="0" err="1">
                <a:latin typeface="+mn-lt"/>
              </a:rPr>
              <a:t>agriculteur</a:t>
            </a:r>
            <a:r>
              <a:rPr lang="en-GB" baseline="0" dirty="0">
                <a:latin typeface="+mn-lt"/>
              </a:rPr>
              <a:t> [2306], </a:t>
            </a:r>
            <a:r>
              <a:rPr lang="en-GB" baseline="0" dirty="0" err="1">
                <a:latin typeface="+mn-lt"/>
              </a:rPr>
              <a:t>juge</a:t>
            </a:r>
            <a:r>
              <a:rPr lang="en-GB" baseline="0" dirty="0">
                <a:latin typeface="+mn-lt"/>
              </a:rPr>
              <a:t> [1323], nounou [&gt;5000], </a:t>
            </a:r>
            <a:r>
              <a:rPr lang="en-GB" baseline="0" dirty="0" err="1">
                <a:latin typeface="+mn-lt"/>
              </a:rPr>
              <a:t>boulanger</a:t>
            </a:r>
            <a:r>
              <a:rPr lang="en-GB" baseline="0" dirty="0">
                <a:latin typeface="+mn-lt"/>
              </a:rPr>
              <a:t> [&gt;5000], </a:t>
            </a:r>
            <a:r>
              <a:rPr lang="en-GB" baseline="0" dirty="0" err="1">
                <a:latin typeface="+mn-lt"/>
              </a:rPr>
              <a:t>instituteur</a:t>
            </a:r>
            <a:r>
              <a:rPr lang="en-GB" baseline="0" dirty="0">
                <a:latin typeface="+mn-lt"/>
              </a:rPr>
              <a:t> [4630], </a:t>
            </a:r>
            <a:r>
              <a:rPr lang="en-GB" baseline="0" dirty="0" err="1">
                <a:latin typeface="+mn-lt"/>
              </a:rPr>
              <a:t>boucher</a:t>
            </a:r>
            <a:r>
              <a:rPr lang="en-GB" baseline="0" dirty="0">
                <a:latin typeface="+mn-lt"/>
              </a:rPr>
              <a:t> [4757]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i="0" dirty="0"/>
              <a:t>From Y9 Term 1 Week 3</a:t>
            </a:r>
          </a:p>
          <a:p>
            <a:pPr marL="0" lvl="0" indent="0" algn="l" rtl="0">
              <a:spcBef>
                <a:spcPts val="0"/>
              </a:spcBef>
              <a:spcAft>
                <a:spcPts val="0"/>
              </a:spcAft>
              <a:buNone/>
            </a:pPr>
            <a:r>
              <a:rPr lang="en-GB" b="0" i="0" dirty="0"/>
              <a:t>Students are introduced to the possessive adjectives </a:t>
            </a:r>
            <a:r>
              <a:rPr lang="en-GB" b="0" i="0" baseline="0" dirty="0"/>
              <a:t> ‘</a:t>
            </a:r>
            <a:r>
              <a:rPr lang="en-GB" b="0" i="0" baseline="0" dirty="0" err="1"/>
              <a:t>leur</a:t>
            </a:r>
            <a:r>
              <a:rPr lang="en-GB" b="0" i="0" baseline="0" dirty="0"/>
              <a:t>’ and ‘</a:t>
            </a:r>
            <a:r>
              <a:rPr lang="en-GB" b="0" i="0" baseline="0" dirty="0" err="1"/>
              <a:t>leurs</a:t>
            </a:r>
            <a:r>
              <a:rPr lang="en-GB" b="0" i="0" baseline="0" dirty="0"/>
              <a:t>’ combined with an opportunity to practise –s liaison.</a:t>
            </a:r>
          </a:p>
          <a:p>
            <a:endParaRPr lang="en-US" b="1" dirty="0"/>
          </a:p>
          <a:p>
            <a:r>
              <a:rPr lang="en-US" b="1" dirty="0"/>
              <a:t>Timing: 2 minutes</a:t>
            </a:r>
          </a:p>
          <a:p>
            <a:endParaRPr lang="en-US" b="1" dirty="0"/>
          </a:p>
          <a:p>
            <a:r>
              <a:rPr lang="en-US" b="1" dirty="0"/>
              <a:t>Aim: </a:t>
            </a:r>
            <a:r>
              <a:rPr lang="en-US" b="0" dirty="0"/>
              <a:t>To revise the third-person singular possessive adjectives </a:t>
            </a:r>
            <a:r>
              <a:rPr lang="en-US" b="0" i="1" dirty="0"/>
              <a:t>son, </a:t>
            </a:r>
            <a:r>
              <a:rPr lang="en-US" b="0" i="1" dirty="0" err="1"/>
              <a:t>sa</a:t>
            </a:r>
            <a:r>
              <a:rPr lang="en-US" b="0" i="0" dirty="0"/>
              <a:t> and</a:t>
            </a:r>
            <a:r>
              <a:rPr lang="en-US" b="0" i="1" dirty="0"/>
              <a:t> </a:t>
            </a:r>
            <a:r>
              <a:rPr lang="en-US" b="0" i="1" dirty="0" err="1"/>
              <a:t>ses</a:t>
            </a:r>
            <a:r>
              <a:rPr lang="en-US" b="0" i="1" dirty="0"/>
              <a:t> </a:t>
            </a:r>
            <a:r>
              <a:rPr lang="en-US" b="0" i="0" dirty="0"/>
              <a:t>and</a:t>
            </a:r>
            <a:r>
              <a:rPr lang="en-US" b="0" dirty="0"/>
              <a:t> introduce the third-person plural possessive adjectives </a:t>
            </a:r>
            <a:r>
              <a:rPr lang="en-US" b="0" i="1" dirty="0" err="1"/>
              <a:t>leur</a:t>
            </a:r>
            <a:r>
              <a:rPr lang="en-US" b="0" i="1" dirty="0"/>
              <a:t> </a:t>
            </a:r>
            <a:r>
              <a:rPr lang="en-US" b="0" i="0" dirty="0"/>
              <a:t>and </a:t>
            </a:r>
            <a:r>
              <a:rPr lang="en-US" b="0" i="1" dirty="0" err="1"/>
              <a:t>leurs</a:t>
            </a:r>
            <a:r>
              <a:rPr lang="en-US" b="0" i="1" dirty="0"/>
              <a:t>.</a:t>
            </a:r>
          </a:p>
          <a:p>
            <a:endParaRPr lang="en-US" b="1" dirty="0"/>
          </a:p>
          <a:p>
            <a:r>
              <a:rPr lang="en-US" b="1" dirty="0"/>
              <a:t>Procedure:</a:t>
            </a:r>
          </a:p>
          <a:p>
            <a:r>
              <a:rPr lang="en-US" b="0" dirty="0"/>
              <a:t>1. Click to animate the explanation.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004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Raising awareness of cross-linguistic differences (i.e., that the third-person plural possessive adjective provides information about the number of the possession in French, but not in English).</a:t>
            </a:r>
            <a:endParaRPr lang="en-US" b="1" dirty="0"/>
          </a:p>
          <a:p>
            <a:endParaRPr lang="en-US" b="1" dirty="0"/>
          </a:p>
          <a:p>
            <a:r>
              <a:rPr lang="en-US" b="1" dirty="0"/>
              <a:t>Procedure:</a:t>
            </a:r>
          </a:p>
          <a:p>
            <a:pPr marL="0" indent="0">
              <a:buNone/>
            </a:pPr>
            <a:r>
              <a:rPr lang="en-US" b="0" dirty="0"/>
              <a:t>1. Write 1-4 and choose if the number of the possession is one or more than one. Note that the nouns are mainly direct objects and have been chosen because their plural forms are identical to the singular to avoid additional contextual clues.</a:t>
            </a:r>
          </a:p>
          <a:p>
            <a:pPr marL="0" indent="0">
              <a:buNone/>
            </a:pPr>
            <a:r>
              <a:rPr lang="en-US" b="0" dirty="0"/>
              <a:t>2. Click to reveal the answers.</a:t>
            </a:r>
          </a:p>
          <a:p>
            <a:r>
              <a:rPr lang="en-US" b="0" dirty="0"/>
              <a:t>3. Repeat steps 1-2 with the English sentences.</a:t>
            </a:r>
          </a:p>
          <a:p>
            <a:endParaRPr lang="en-US" b="0" dirty="0"/>
          </a:p>
          <a:p>
            <a:r>
              <a:rPr lang="en-GB" b="1" baseline="0" noProof="0" dirty="0"/>
              <a:t>Word frequency of cognates used (1 is the most frequent word in French): </a:t>
            </a:r>
            <a:br>
              <a:rPr lang="en-GB" baseline="0" noProof="0" dirty="0"/>
            </a:br>
            <a:r>
              <a:rPr lang="en-US" b="0" baseline="0" noProof="0" dirty="0"/>
              <a:t>r</a:t>
            </a:r>
            <a:r>
              <a:rPr lang="en-US" b="0" dirty="0" err="1"/>
              <a:t>especter</a:t>
            </a:r>
            <a:r>
              <a:rPr lang="en-US" b="0" dirty="0"/>
              <a:t> [673]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Century Gothic" panose="020B0502020202020204" pitchFamily="34" charset="0"/>
                <a:ea typeface="+mn-ea"/>
                <a:cs typeface="+mn-cs"/>
              </a:rPr>
              <a:t>Source: </a:t>
            </a:r>
            <a:r>
              <a:rPr lang="en-GB" sz="1200" kern="1200" noProof="0" dirty="0" err="1">
                <a:solidFill>
                  <a:schemeClr val="tx1"/>
                </a:solidFill>
                <a:effectLst/>
                <a:latin typeface="Century Gothic" panose="020B0502020202020204" pitchFamily="34" charset="0"/>
                <a:ea typeface="+mn-ea"/>
                <a:cs typeface="+mn-cs"/>
              </a:rPr>
              <a:t>Londsale</a:t>
            </a:r>
            <a:r>
              <a:rPr lang="en-GB" sz="1200" kern="1200" noProof="0" dirty="0">
                <a:solidFill>
                  <a:schemeClr val="tx1"/>
                </a:solidFill>
                <a:effectLst/>
                <a:latin typeface="Century Gothic" panose="020B0502020202020204" pitchFamily="34" charset="0"/>
                <a:ea typeface="+mn-ea"/>
                <a:cs typeface="+mn-cs"/>
              </a:rPr>
              <a:t>, D., &amp; Le Bras, Y.  (2009). </a:t>
            </a:r>
            <a:r>
              <a:rPr lang="en-GB" sz="1200" i="1" kern="1200" noProof="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noProof="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832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focus for us today is on these practical steps to support the teaching of phonics.</a:t>
            </a:r>
          </a:p>
          <a:p>
            <a:r>
              <a:rPr lang="en-GB" baseline="0" dirty="0"/>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rPr>
              <a:t>Select the sound-symbol correspondences to be taught and add them to the SOW so we identify the what and when and record this information in the SOW for essential consistency among all the teachers in a department.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Gather ideas and resources for practising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rPr>
              <a:t>Identify additional sounds of the language (for example – liaison, word stress) and resources for those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Apply a systematic practice schedule which is the umbrella architecture of language retention - introduce, revisit 1, revisit 2 etc.. so that we don’t allow the knowledge to be lost along the way (the students of phonics that have been done in our context – i.e. languages classrooms in England) have shown that phonics knowledge is particularly vulnerable to decay.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Assess phonics knowledge – if we’re teaching is at KS3 and we know it will be tested at KS4, we will want to know how students are doing with it, so we will want to assess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2060"/>
              </a:solidFill>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3486315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i="0" dirty="0"/>
              <a:t>From Y9 Term 1 Week 3</a:t>
            </a:r>
          </a:p>
          <a:p>
            <a:pPr marL="0" lvl="0" indent="0" algn="l" rtl="0">
              <a:spcBef>
                <a:spcPts val="0"/>
              </a:spcBef>
              <a:spcAft>
                <a:spcPts val="0"/>
              </a:spcAft>
              <a:buNone/>
            </a:pPr>
            <a:r>
              <a:rPr lang="en-GB" b="0" i="0" dirty="0"/>
              <a:t>Students are introduced to the possessive adjectives </a:t>
            </a:r>
            <a:r>
              <a:rPr lang="en-GB" b="0" i="0" baseline="0" dirty="0"/>
              <a:t> ‘</a:t>
            </a:r>
            <a:r>
              <a:rPr lang="en-GB" b="0" i="0" baseline="0" dirty="0" err="1"/>
              <a:t>leur</a:t>
            </a:r>
            <a:r>
              <a:rPr lang="en-GB" b="0" i="0" baseline="0" dirty="0"/>
              <a:t>’ and ‘</a:t>
            </a:r>
            <a:r>
              <a:rPr lang="en-GB" b="0" i="0" baseline="0" dirty="0" err="1"/>
              <a:t>leurs</a:t>
            </a:r>
            <a:r>
              <a:rPr lang="en-GB" b="0" i="0" baseline="0" dirty="0"/>
              <a:t>’ combined with an opportunity to practise –s liaison.</a:t>
            </a:r>
            <a:endParaRPr lang="en-GB" b="0" i="0" dirty="0"/>
          </a:p>
          <a:p>
            <a:pPr marL="0" lvl="0" indent="0" algn="l" rtl="0">
              <a:spcBef>
                <a:spcPts val="0"/>
              </a:spcBef>
              <a:spcAft>
                <a:spcPts val="0"/>
              </a:spcAft>
              <a:buNone/>
            </a:pPr>
            <a:r>
              <a:rPr lang="en-GB" b="1" i="0" dirty="0"/>
              <a:t>……………………………………………………………………………….</a:t>
            </a:r>
          </a:p>
          <a:p>
            <a:pPr marL="0" lvl="0" indent="0" algn="l" rtl="0">
              <a:spcBef>
                <a:spcPts val="0"/>
              </a:spcBef>
              <a:spcAft>
                <a:spcPts val="0"/>
              </a:spcAft>
              <a:buNone/>
            </a:pPr>
            <a:r>
              <a:rPr lang="en-GB" b="1" i="0" dirty="0"/>
              <a:t>Timing</a:t>
            </a:r>
            <a:r>
              <a:rPr lang="en-GB" i="0" dirty="0"/>
              <a:t>: </a:t>
            </a:r>
            <a:r>
              <a:rPr lang="en-GB" b="1" i="0" dirty="0"/>
              <a:t>2 minutes [4 slides]</a:t>
            </a:r>
          </a:p>
          <a:p>
            <a:pPr marL="0" lvl="0" indent="0" algn="l" rtl="0">
              <a:spcBef>
                <a:spcPts val="0"/>
              </a:spcBef>
              <a:spcAft>
                <a:spcPts val="0"/>
              </a:spcAft>
              <a:buNone/>
            </a:pPr>
            <a:endParaRPr lang="en-GB" i="0" dirty="0"/>
          </a:p>
          <a:p>
            <a:pPr marL="0" lvl="0" indent="0" algn="l" rtl="0">
              <a:spcBef>
                <a:spcPts val="0"/>
              </a:spcBef>
              <a:spcAft>
                <a:spcPts val="0"/>
              </a:spcAft>
              <a:buNone/>
            </a:pPr>
            <a:r>
              <a:rPr lang="en-GB" b="1" i="0" dirty="0"/>
              <a:t>Aim: </a:t>
            </a:r>
            <a:r>
              <a:rPr lang="en-GB" b="0" i="0" dirty="0"/>
              <a:t>To practise pronunciation with </a:t>
            </a:r>
            <a:r>
              <a:rPr lang="en-GB" i="1" dirty="0" err="1"/>
              <a:t>leurs</a:t>
            </a:r>
            <a:r>
              <a:rPr lang="en-GB" i="1" dirty="0"/>
              <a:t> </a:t>
            </a:r>
            <a:r>
              <a:rPr lang="en-GB" i="0" dirty="0"/>
              <a:t>+ liaison</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p>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7298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1219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606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8668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 This is slide 1/8. </a:t>
            </a:r>
          </a:p>
          <a:p>
            <a:endParaRPr lang="en-US" b="1" dirty="0"/>
          </a:p>
          <a:p>
            <a:r>
              <a:rPr lang="en-US" b="1" dirty="0"/>
              <a:t>Aim: </a:t>
            </a:r>
            <a:r>
              <a:rPr lang="en-US" b="0" dirty="0"/>
              <a:t>To practice the written recognition of the third-person plural possessive adjectives </a:t>
            </a:r>
            <a:r>
              <a:rPr lang="en-US" b="0" i="1" dirty="0" err="1"/>
              <a:t>leur</a:t>
            </a:r>
            <a:r>
              <a:rPr lang="en-US" b="0" dirty="0"/>
              <a:t> and </a:t>
            </a:r>
            <a:r>
              <a:rPr lang="en-US" b="0" i="1" dirty="0" err="1"/>
              <a:t>leurs</a:t>
            </a:r>
            <a:r>
              <a:rPr lang="en-US" b="0" i="1" dirty="0"/>
              <a:t> </a:t>
            </a:r>
            <a:r>
              <a:rPr lang="en-US" b="0" i="0" dirty="0"/>
              <a:t>and connecting these with meaning (singular and plural nouns). Written comprehension of sentences on each slide. Cultural awareness of French food specialties. </a:t>
            </a:r>
          </a:p>
          <a:p>
            <a:endParaRPr lang="en-US" b="1" dirty="0"/>
          </a:p>
          <a:p>
            <a:r>
              <a:rPr lang="en-US" b="1" dirty="0"/>
              <a:t>Procedure:</a:t>
            </a:r>
          </a:p>
          <a:p>
            <a:pPr marL="228600" indent="-228600">
              <a:buAutoNum type="arabicPeriod"/>
            </a:pPr>
            <a:r>
              <a:rPr lang="en-US" b="0" dirty="0"/>
              <a:t>Discuss as a class what this French food item could be. </a:t>
            </a:r>
          </a:p>
          <a:p>
            <a:pPr marL="228600" indent="-228600">
              <a:buAutoNum type="arabicPeriod"/>
            </a:pPr>
            <a:r>
              <a:rPr lang="en-US" b="0" dirty="0"/>
              <a:t>Click to reveal a gloss and/or information about the French food item.</a:t>
            </a:r>
          </a:p>
          <a:p>
            <a:pPr marL="228600" indent="-228600">
              <a:buAutoNum type="arabicPeriod"/>
            </a:pPr>
            <a:r>
              <a:rPr lang="en-US" b="0" dirty="0"/>
              <a:t>Students read the sentence and choose the grammatically correct possessive adjective. </a:t>
            </a:r>
          </a:p>
          <a:p>
            <a:pPr marL="228600" indent="-228600">
              <a:buAutoNum type="arabicPeriod"/>
            </a:pPr>
            <a:r>
              <a:rPr lang="en-US" b="0" dirty="0"/>
              <a:t>Click to reveal the answer. </a:t>
            </a:r>
          </a:p>
          <a:p>
            <a:pPr marL="228600" indent="-228600">
              <a:buAutoNum type="arabicPeriod"/>
            </a:pPr>
            <a:r>
              <a:rPr lang="en-US" b="0" dirty="0"/>
              <a:t>Students say the sentence aloud, focusing on the presence or absence of the s-liaison in the plural forms.</a:t>
            </a:r>
          </a:p>
          <a:p>
            <a:pPr marL="228600" indent="-228600">
              <a:buAutoNum type="arabicPeriod"/>
            </a:pPr>
            <a:endParaRPr lang="en-US" b="1" dirty="0"/>
          </a:p>
          <a:p>
            <a:r>
              <a:rPr lang="en-GB" b="1" baseline="0" dirty="0"/>
              <a:t>Word frequency of unknown words used (1 is the most frequent word in French): </a:t>
            </a:r>
            <a:br>
              <a:rPr lang="en-GB" baseline="0" dirty="0"/>
            </a:br>
            <a:r>
              <a:rPr lang="fr-FR" sz="1200" kern="1200" dirty="0">
                <a:solidFill>
                  <a:schemeClr val="tx1"/>
                </a:solidFill>
                <a:effectLst/>
                <a:latin typeface="+mn-lt"/>
                <a:ea typeface="+mn-ea"/>
                <a:cs typeface="+mn-cs"/>
              </a:rPr>
              <a:t>crêpe [&gt;5000]</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lorraine [&gt;5000]</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huître [&gt;5000]</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raclette [&gt;5000]</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escargot [&gt;5000]</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ratatouille [&gt;5000]</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foie [4817]</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gras [4018]</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sz="1200" kern="1200" dirty="0">
                <a:solidFill>
                  <a:schemeClr val="tx1"/>
                </a:solidFill>
                <a:effectLst/>
                <a:latin typeface="+mn-lt"/>
                <a:ea typeface="+mn-ea"/>
                <a:cs typeface="+mn-cs"/>
              </a:rPr>
              <a:t>quiche [&gt;5000]</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macarons [&gt;5000]</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dessert [&gt;5000], recommandation [&gt;5000], </a:t>
            </a:r>
            <a:r>
              <a:rPr lang="fr-FR" sz="1200" dirty="0">
                <a:solidFill>
                  <a:schemeClr val="accent5">
                    <a:lumMod val="50000"/>
                  </a:schemeClr>
                </a:solidFill>
              </a:rPr>
              <a:t>réceptionniste </a:t>
            </a:r>
            <a:r>
              <a:rPr lang="fr-FR" sz="1200" kern="1200" dirty="0">
                <a:solidFill>
                  <a:schemeClr val="tx1"/>
                </a:solidFill>
                <a:effectLst/>
                <a:latin typeface="+mn-lt"/>
                <a:ea typeface="+mn-ea"/>
                <a:cs typeface="+mn-cs"/>
              </a:rPr>
              <a:t>[&gt;5000]</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315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2/8.</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3500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3/8.</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9053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4/8.</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709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5/8.</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218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6/8.</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06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terms of the sequencing of the SSC, it might</a:t>
            </a:r>
            <a:r>
              <a:rPr lang="en-GB" sz="1200" kern="1200" baseline="0" dirty="0">
                <a:solidFill>
                  <a:schemeClr val="tx1"/>
                </a:solidFill>
                <a:effectLst/>
                <a:latin typeface="+mn-lt"/>
                <a:ea typeface="+mn-ea"/>
                <a:cs typeface="+mn-cs"/>
              </a:rPr>
              <a:t> be helpful for you to hear how we went about this within our schemes of work.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[Cue animation]</a:t>
            </a:r>
          </a:p>
          <a:p>
            <a:r>
              <a:rPr lang="en-GB" sz="1200" kern="1200" dirty="0">
                <a:solidFill>
                  <a:schemeClr val="tx1"/>
                </a:solidFill>
                <a:effectLst/>
                <a:latin typeface="+mn-lt"/>
                <a:ea typeface="+mn-ea"/>
                <a:cs typeface="+mn-cs"/>
              </a:rPr>
              <a:t>There isn’t definitive evidence suggesting a best order in which to teach the different SSC so we made our decisions based on evidence concerning: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[Cue animation]</a:t>
            </a:r>
          </a:p>
          <a:p>
            <a:r>
              <a:rPr lang="en-GB" sz="1200" kern="1200" dirty="0">
                <a:solidFill>
                  <a:schemeClr val="tx1"/>
                </a:solidFill>
                <a:effectLst/>
                <a:latin typeface="+mn-lt"/>
                <a:ea typeface="+mn-ea"/>
                <a:cs typeface="+mn-cs"/>
              </a:rPr>
              <a:t>frequency – so our SOW prioritise the most frequently-occurring correspondences, even when these are tricky for students (e.g., Silent Final Consonant).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[Cue animation]</a:t>
            </a:r>
          </a:p>
          <a:p>
            <a:r>
              <a:rPr lang="en-GB" sz="1200" kern="1200" dirty="0">
                <a:solidFill>
                  <a:schemeClr val="tx1"/>
                </a:solidFill>
                <a:effectLst/>
                <a:latin typeface="+mn-lt"/>
                <a:ea typeface="+mn-ea"/>
                <a:cs typeface="+mn-cs"/>
              </a:rPr>
              <a:t>We also considered difficulty, so how hard it is for students, particularly English-speaking students to decode particular SSCs. We based that on some empirical evidence of the SSCs that learners most frequently mispronounce.  Unless over-ridden by the frequency imperative, more complex correspondences are taught later.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[Cue animationx2]</a:t>
            </a:r>
          </a:p>
          <a:p>
            <a:r>
              <a:rPr lang="en-GB" sz="1200" kern="1200" dirty="0">
                <a:solidFill>
                  <a:schemeClr val="tx1"/>
                </a:solidFill>
                <a:effectLst/>
                <a:latin typeface="+mn-lt"/>
                <a:ea typeface="+mn-ea"/>
                <a:cs typeface="+mn-cs"/>
              </a:rPr>
              <a:t>We also drew on teacher expertise and judgment when devising the order of teaching.</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0855925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7/8</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0386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8/8.</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6613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the possessive adjectives </a:t>
            </a:r>
            <a:r>
              <a:rPr lang="en-US" b="0" i="1" dirty="0" err="1"/>
              <a:t>votre</a:t>
            </a:r>
            <a:r>
              <a:rPr lang="en-US" b="0" dirty="0"/>
              <a:t>, </a:t>
            </a:r>
            <a:r>
              <a:rPr lang="en-US" b="0" i="1" dirty="0" err="1"/>
              <a:t>vos</a:t>
            </a:r>
            <a:r>
              <a:rPr lang="en-US" b="0" dirty="0"/>
              <a:t>, </a:t>
            </a:r>
            <a:r>
              <a:rPr lang="en-US" b="0" i="1" dirty="0" err="1"/>
              <a:t>leur</a:t>
            </a:r>
            <a:r>
              <a:rPr lang="en-US" b="0" dirty="0"/>
              <a:t> and </a:t>
            </a:r>
            <a:r>
              <a:rPr lang="en-US" b="0" i="1" dirty="0" err="1"/>
              <a:t>leurs</a:t>
            </a:r>
            <a:r>
              <a:rPr lang="en-US" b="0" i="1" dirty="0"/>
              <a:t> </a:t>
            </a:r>
            <a:r>
              <a:rPr lang="en-US" b="0" i="0" dirty="0"/>
              <a:t>and connecting these with meaning (nouns beginning with vowels or consonants).</a:t>
            </a:r>
            <a:endParaRPr lang="en-US" b="1" dirty="0"/>
          </a:p>
          <a:p>
            <a:endParaRPr lang="en-US" b="1" dirty="0"/>
          </a:p>
          <a:p>
            <a:r>
              <a:rPr lang="en-US" b="1" dirty="0"/>
              <a:t>Procedure:</a:t>
            </a:r>
          </a:p>
          <a:p>
            <a:pPr marL="228600" indent="-228600">
              <a:buAutoNum type="arabicPeriod"/>
            </a:pPr>
            <a:r>
              <a:rPr lang="en-US" b="0" dirty="0"/>
              <a:t>Click the numbered audio button of the left to listen to the audio. The noun is beeped out. </a:t>
            </a:r>
          </a:p>
          <a:p>
            <a:pPr marL="228600" indent="-228600">
              <a:buAutoNum type="arabicPeriod"/>
            </a:pPr>
            <a:r>
              <a:rPr lang="en-US" b="0" dirty="0"/>
              <a:t>Students choose which of two options are most appropriate in the gap based on whether or not they hear the –s in the adjective.</a:t>
            </a:r>
          </a:p>
          <a:p>
            <a:pPr marL="228600" indent="-228600">
              <a:buAutoNum type="arabicPeriod"/>
            </a:pPr>
            <a:r>
              <a:rPr lang="en-US" b="0" dirty="0"/>
              <a:t>Click to reveal the answers.</a:t>
            </a:r>
          </a:p>
          <a:p>
            <a:pPr marL="228600" indent="-228600">
              <a:buAutoNum type="arabicPeriod"/>
            </a:pPr>
            <a:r>
              <a:rPr lang="en-US" b="0" dirty="0"/>
              <a:t>Click the numbered audio button on the right to hear the audio in full. </a:t>
            </a:r>
          </a:p>
          <a:p>
            <a:pPr marL="228600" indent="-228600">
              <a:buAutoNum type="arabicPeriod"/>
            </a:pPr>
            <a:r>
              <a:rPr lang="en-US" b="0" dirty="0"/>
              <a:t>Click to reveal the instruction for the comprehension element. Students listen to the full audio again, taking notes in English about each of the three restaurants as they go.</a:t>
            </a:r>
          </a:p>
          <a:p>
            <a:pPr marL="228600" indent="-228600">
              <a:buAutoNum type="arabicPeriod"/>
            </a:pPr>
            <a:r>
              <a:rPr lang="en-US" b="0" dirty="0"/>
              <a:t>Click to reveal answers.</a:t>
            </a:r>
          </a:p>
          <a:p>
            <a:endParaRPr lang="en-US" b="0" dirty="0"/>
          </a:p>
          <a:p>
            <a:r>
              <a:rPr lang="en-US" b="1" dirty="0"/>
              <a:t>Transcript:</a:t>
            </a: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Aurélie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Quelles sont vo</a:t>
            </a: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 </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[idées] alors ? </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Léa</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Je veux aller au restaurant à côté du fleuve. On peut jouer avec leur</a:t>
            </a: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[animaux].</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Élodie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Leur</a:t>
            </a: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[glaces] sont intéressantes aussi.</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Aurélie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Oui, mais leur</a:t>
            </a: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[entrées] coûtent cher. </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Aurélie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Et vo</a:t>
            </a: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 </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[chiens] préférés sont en vacances.</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Léa</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Ah, c’est vrai. Est-ce que vo</a:t>
            </a: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 </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[amis] travaillent encore au restaurant dans la campagne ?</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Aurélie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Non, ils ont quitté le restaurant. Leur</a:t>
            </a: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[parents] ont un café en Espagne .</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Aurélie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a:t>
            </a:r>
            <a:r>
              <a:rPr lang="fr-FR"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Hmm</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vo</a:t>
            </a: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[chanteurs] préférés sont souvent au restaurant devant la bibliothèque ? </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entrée [808]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918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a:t>
            </a:r>
          </a:p>
          <a:p>
            <a:endParaRPr lang="en-US" b="1" dirty="0"/>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pupils to the French sport of </a:t>
            </a:r>
            <a:r>
              <a:rPr lang="en-GB" sz="1200" b="0" strike="noStrike" spc="-1" dirty="0" err="1">
                <a:solidFill>
                  <a:srgbClr val="000000"/>
                </a:solidFill>
                <a:latin typeface="Calibri"/>
                <a:ea typeface="Calibri"/>
              </a:rPr>
              <a:t>pétanque</a:t>
            </a:r>
            <a:r>
              <a:rPr lang="en-GB" sz="1200" b="0" strike="noStrike" spc="-1" dirty="0">
                <a:solidFill>
                  <a:srgbClr val="000000"/>
                </a:solidFill>
                <a:latin typeface="Calibri"/>
                <a:ea typeface="Calibri"/>
              </a:rPr>
              <a:t>; to practise the comprehension of previously taught language in a longer text and to begin to develop pupils’ lexical inferencing ability, guiding them to use the words they know and some cognates to infer plausible meanings of words they don’t know.</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text aloud, so pupils can follow. (Click on the text to hear the audio, if preferred).</a:t>
            </a:r>
          </a:p>
          <a:p>
            <a:pPr marL="229320" indent="-228600">
              <a:lnSpc>
                <a:spcPct val="100000"/>
              </a:lnSpc>
              <a:buAutoNum type="arabicPeriod"/>
            </a:pPr>
            <a:r>
              <a:rPr lang="en-GB" sz="1200" b="0" strike="noStrike" spc="-1" dirty="0">
                <a:solidFill>
                  <a:srgbClr val="000000"/>
                </a:solidFill>
                <a:latin typeface="Calibri"/>
              </a:rPr>
              <a:t>Click for the first question.</a:t>
            </a:r>
          </a:p>
          <a:p>
            <a:pPr marL="229320" indent="-228600">
              <a:lnSpc>
                <a:spcPct val="100000"/>
              </a:lnSpc>
              <a:buAutoNum type="arabicPeriod"/>
            </a:pPr>
            <a:r>
              <a:rPr lang="en-GB" sz="1200" b="0" strike="noStrike" spc="-1" dirty="0">
                <a:solidFill>
                  <a:srgbClr val="000000"/>
                </a:solidFill>
                <a:latin typeface="Calibri"/>
              </a:rPr>
              <a:t>Elicit answers from pupils and click to check the answer.  Refer pupils back to the text.</a:t>
            </a:r>
          </a:p>
          <a:p>
            <a:pPr marL="229320" indent="-228600">
              <a:lnSpc>
                <a:spcPct val="100000"/>
              </a:lnSpc>
              <a:buAutoNum type="arabicPeriod"/>
            </a:pPr>
            <a:r>
              <a:rPr lang="en-GB" sz="1200" b="0" strike="noStrike" spc="-1" dirty="0">
                <a:solidFill>
                  <a:srgbClr val="000000"/>
                </a:solidFill>
                <a:latin typeface="Calibri"/>
              </a:rPr>
              <a:t>Repeat steps 2-3 for the remaining 5 questions.</a:t>
            </a:r>
          </a:p>
          <a:p>
            <a:pPr marL="229320" indent="-228600">
              <a:lnSpc>
                <a:spcPct val="100000"/>
              </a:lnSpc>
              <a:buAutoNum type="arabicPeriod"/>
            </a:pPr>
            <a:r>
              <a:rPr lang="en-GB" sz="1200" b="0" strike="noStrike" spc="-1" dirty="0">
                <a:solidFill>
                  <a:srgbClr val="000000"/>
                </a:solidFill>
                <a:latin typeface="Calibri"/>
              </a:rPr>
              <a:t>Click to highlight words in the text and ask pupils to suggest what they mean. Click to reveal the answers.</a:t>
            </a:r>
            <a:br>
              <a:rPr lang="en-GB" sz="1200" b="0" strike="noStrike" spc="-1" dirty="0">
                <a:solidFill>
                  <a:srgbClr val="000000"/>
                </a:solidFill>
                <a:latin typeface="Calibri"/>
              </a:rPr>
            </a:br>
            <a:r>
              <a:rPr lang="en-GB" sz="1200" b="0" strike="noStrike" spc="-1" dirty="0">
                <a:solidFill>
                  <a:srgbClr val="000000"/>
                </a:solidFill>
                <a:latin typeface="Calibri"/>
              </a:rPr>
              <a:t>Note that teachers should support pupils here, steering them to look at the words they know and what they have understood so far about the text and their English vocabulary.</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Frequency of unknown words and cognates:</a:t>
            </a:r>
            <a:br>
              <a:rPr lang="en-US" b="1" dirty="0"/>
            </a:br>
            <a:r>
              <a:rPr lang="en-US" b="0" dirty="0" err="1"/>
              <a:t>pétanque</a:t>
            </a:r>
            <a:r>
              <a:rPr lang="en-US" b="0" dirty="0"/>
              <a:t> [] boule [] </a:t>
            </a:r>
            <a:r>
              <a:rPr lang="en-US" b="0" dirty="0" err="1"/>
              <a:t>onzième</a:t>
            </a:r>
            <a:r>
              <a:rPr lang="en-US" b="0" dirty="0"/>
              <a:t> [] </a:t>
            </a:r>
            <a:r>
              <a:rPr lang="en-US" b="0" dirty="0" err="1"/>
              <a:t>populaire</a:t>
            </a:r>
            <a:r>
              <a:rPr lang="en-US" b="0" dirty="0"/>
              <a:t> [] </a:t>
            </a:r>
            <a:r>
              <a:rPr lang="en-US" b="0" dirty="0" err="1"/>
              <a:t>Espagne</a:t>
            </a:r>
            <a:r>
              <a:rPr lang="en-US" b="0" dirty="0"/>
              <a:t> []</a:t>
            </a:r>
            <a:r>
              <a:rPr lang="en-US" b="1" dirty="0"/>
              <a:t> </a:t>
            </a:r>
            <a:r>
              <a:rPr lang="en-GB" sz="1200" dirty="0" err="1">
                <a:solidFill>
                  <a:srgbClr val="002060"/>
                </a:solidFill>
                <a:latin typeface="Century Gothic"/>
                <a:ea typeface="Century Gothic"/>
                <a:cs typeface="Century Gothic"/>
              </a:rPr>
              <a:t>Thaïlande</a:t>
            </a:r>
            <a:r>
              <a:rPr lang="en-GB" sz="1200" dirty="0">
                <a:solidFill>
                  <a:srgbClr val="002060"/>
                </a:solidFill>
                <a:latin typeface="Century Gothic"/>
                <a:ea typeface="Century Gothic"/>
                <a:cs typeface="Century Gothic"/>
              </a:rPr>
              <a:t> [] Chine [] surtout [] </a:t>
            </a:r>
            <a:r>
              <a:rPr lang="en-GB" sz="1200" dirty="0" err="1">
                <a:solidFill>
                  <a:srgbClr val="002060"/>
                </a:solidFill>
                <a:latin typeface="Century Gothic"/>
                <a:ea typeface="Century Gothic"/>
                <a:cs typeface="Century Gothic"/>
              </a:rPr>
              <a:t>masculin</a:t>
            </a:r>
            <a:r>
              <a:rPr lang="en-GB" sz="1200" dirty="0">
                <a:solidFill>
                  <a:srgbClr val="002060"/>
                </a:solidFill>
                <a:latin typeface="Century Gothic"/>
                <a:ea typeface="Century Gothic"/>
                <a:cs typeface="Century Gothic"/>
              </a:rPr>
              <a:t> [] </a:t>
            </a:r>
            <a:r>
              <a:rPr lang="en-GB" sz="1200" dirty="0" err="1">
                <a:solidFill>
                  <a:srgbClr val="002060"/>
                </a:solidFill>
                <a:latin typeface="Century Gothic"/>
                <a:ea typeface="Century Gothic"/>
                <a:cs typeface="Century Gothic"/>
              </a:rPr>
              <a:t>joueur</a:t>
            </a:r>
            <a:r>
              <a:rPr lang="en-GB" sz="1200" dirty="0">
                <a:solidFill>
                  <a:srgbClr val="002060"/>
                </a:solidFill>
                <a:latin typeface="Century Gothic"/>
                <a:ea typeface="Century Gothic"/>
                <a:cs typeface="Century Gothic"/>
              </a:rPr>
              <a:t> [] homme [] on []</a:t>
            </a:r>
            <a:r>
              <a:rPr lang="en-GB" sz="1200" dirty="0" err="1">
                <a:solidFill>
                  <a:srgbClr val="002060"/>
                </a:solidFill>
                <a:latin typeface="Century Gothic"/>
                <a:ea typeface="Century Gothic"/>
                <a:cs typeface="Century Gothic"/>
              </a:rPr>
              <a:t>compétitionn</a:t>
            </a:r>
            <a:r>
              <a:rPr lang="en-GB" sz="1200" dirty="0">
                <a:solidFill>
                  <a:srgbClr val="002060"/>
                </a:solidFill>
                <a:latin typeface="Century Gothic"/>
                <a:ea typeface="Century Gothic"/>
                <a:cs typeface="Century Gothic"/>
              </a:rPr>
              <a:t> [] </a:t>
            </a:r>
            <a:r>
              <a:rPr lang="en-GB" sz="1200" dirty="0" err="1">
                <a:solidFill>
                  <a:srgbClr val="002060"/>
                </a:solidFill>
                <a:latin typeface="Century Gothic"/>
                <a:ea typeface="Century Gothic"/>
                <a:cs typeface="Century Gothic"/>
              </a:rPr>
              <a:t>mixte</a:t>
            </a:r>
            <a:r>
              <a:rPr lang="en-GB" sz="1200" dirty="0">
                <a:solidFill>
                  <a:srgbClr val="002060"/>
                </a:solidFill>
                <a:latin typeface="Century Gothic"/>
                <a:ea typeface="Century Gothic"/>
                <a:cs typeface="Century Gothic"/>
              </a:rPr>
              <a:t>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attribution: </a:t>
            </a:r>
            <a:r>
              <a:rPr lang="en-US" dirty="0" err="1"/>
              <a:t>Brunobuisson</a:t>
            </a:r>
            <a:r>
              <a:rPr lang="en-US" dirty="0"/>
              <a:t>, CC BY-SA 4.0 via Wikimedia Commons</a:t>
            </a:r>
            <a:br>
              <a:rPr lang="en-US" dirty="0"/>
            </a:br>
            <a:r>
              <a:rPr lang="en-US" b="1" dirty="0"/>
              <a:t>Information</a:t>
            </a:r>
            <a:r>
              <a:rPr lang="en-US" dirty="0"/>
              <a:t>: https://fr.wikipedia.org/wiki/P%C3%A9tanque, https://www.thelocal.fr/20200721/ten-things-you-didnt-know-about-ptanque/ </a:t>
            </a:r>
            <a:endParaRPr lang="en-GB" dirty="0"/>
          </a:p>
          <a:p>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96468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0" baseline="0" dirty="0"/>
              <a:t>This activity is one SSC, the [r] in French.  The activity is a read aloud at level </a:t>
            </a:r>
            <a:r>
              <a:rPr lang="en-GB" b="0" baseline="0" dirty="0" err="1"/>
              <a:t>level</a:t>
            </a:r>
            <a:r>
              <a:rPr lang="en-GB" b="0" baseline="0" dirty="0"/>
              <a:t>, with a listen and check.  There is an additional element of comprehension built in.</a:t>
            </a:r>
            <a:br>
              <a:rPr lang="en-GB" b="0" baseline="0" dirty="0"/>
            </a:br>
            <a:r>
              <a:rPr lang="en-GB" b="0" baseline="0" dirty="0"/>
              <a:t>This is from Y9.  Another thing to note here is the position of the SSC within the word – we try to vary this as much as possible, not just in practice activities, but in the initial selection of ‘source’ word for each SSC (that is the ‘peg’ word that each SSC is hung on) and the ‘cluster’ words, (which are the set of 4-5 additional example words that contain each SSC).  The source and cluster words provide ‘hooks’ to return students do, in moments of pronunciation or transcription difficulty.</a:t>
            </a:r>
          </a:p>
          <a:p>
            <a:pPr defTabSz="966064">
              <a:defRPr/>
            </a:pPr>
            <a:endParaRPr lang="en-GB" b="1" baseline="0" dirty="0"/>
          </a:p>
          <a:p>
            <a:pPr defTabSz="966064">
              <a:defRPr/>
            </a:pPr>
            <a:endParaRPr lang="en-GB" b="1" baseline="0" dirty="0"/>
          </a:p>
          <a:p>
            <a:pPr defTabSz="966064">
              <a:defRPr/>
            </a:pPr>
            <a:r>
              <a:rPr lang="en-GB" b="1" baseline="0" dirty="0"/>
              <a:t>Y9 Term 3.2 Week 6</a:t>
            </a:r>
          </a:p>
          <a:p>
            <a:pPr defTabSz="966064">
              <a:defRPr/>
            </a:pPr>
            <a:endParaRPr lang="en-GB" b="1" baseline="0" dirty="0"/>
          </a:p>
          <a:p>
            <a:pPr defTabSz="966064">
              <a:defRPr/>
            </a:pPr>
            <a:r>
              <a:rPr lang="en-GB" b="1" baseline="0" dirty="0"/>
              <a:t>Timing: 4 minutes</a:t>
            </a:r>
          </a:p>
          <a:p>
            <a:pPr defTabSz="966064">
              <a:defRPr/>
            </a:pPr>
            <a:endParaRPr lang="en-GB" b="0" baseline="0" dirty="0"/>
          </a:p>
          <a:p>
            <a:pPr defTabSz="966064">
              <a:defRPr/>
            </a:pPr>
            <a:r>
              <a:rPr lang="en-GB" b="1" baseline="0" dirty="0"/>
              <a:t>Aim: </a:t>
            </a:r>
            <a:r>
              <a:rPr lang="en-GB" b="0" baseline="0" dirty="0"/>
              <a:t>Consolidation of SSC [r]</a:t>
            </a:r>
          </a:p>
          <a:p>
            <a:pPr defTabSz="966064">
              <a:defRPr/>
            </a:pPr>
            <a:endParaRPr lang="en-GB" b="0" baseline="0" dirty="0"/>
          </a:p>
          <a:p>
            <a:pPr defTabSz="966064">
              <a:defRPr/>
            </a:pPr>
            <a:r>
              <a:rPr lang="en-GB" b="1" baseline="0" dirty="0"/>
              <a:t>Procedure:</a:t>
            </a:r>
          </a:p>
          <a:p>
            <a:pPr marL="241516" indent="-241516" defTabSz="966064">
              <a:buFontTx/>
              <a:buAutoNum type="arabicPeriod"/>
              <a:defRPr/>
            </a:pPr>
            <a:r>
              <a:rPr lang="en-GB" b="0" baseline="0" dirty="0"/>
              <a:t>Students read the phrases aloud in pairs and match them to each person.</a:t>
            </a:r>
          </a:p>
          <a:p>
            <a:pPr marL="241516" indent="-241516" defTabSz="966064">
              <a:buFontTx/>
              <a:buAutoNum type="arabicPeriod"/>
              <a:defRPr/>
            </a:pPr>
            <a:r>
              <a:rPr lang="en-GB" b="0" baseline="0" dirty="0"/>
              <a:t>Click on buttons to play the audio.</a:t>
            </a:r>
          </a:p>
          <a:p>
            <a:pPr marL="241516" indent="-241516" defTabSz="966064">
              <a:buFontTx/>
              <a:buAutoNum type="arabicPeriod"/>
              <a:defRPr/>
            </a:pPr>
            <a:r>
              <a:rPr lang="en-GB" b="0" baseline="0" dirty="0"/>
              <a:t>Students listen and check their answers.</a:t>
            </a:r>
          </a:p>
          <a:p>
            <a:pPr marL="241516" indent="-241516" defTabSz="966064">
              <a:buFontTx/>
              <a:buAutoNum type="arabicPeriod"/>
              <a:defRPr/>
            </a:pPr>
            <a:r>
              <a:rPr lang="en-GB" b="0" baseline="0" dirty="0"/>
              <a:t>Click to reveal answers.</a:t>
            </a:r>
          </a:p>
          <a:p>
            <a:pPr marL="0" indent="0" defTabSz="966064">
              <a:buFontTx/>
              <a:buNone/>
              <a:defRPr/>
            </a:pPr>
            <a:endParaRPr lang="en-GB" b="0" baseline="0" dirty="0"/>
          </a:p>
          <a:p>
            <a:pPr marL="0" indent="0" defTabSz="966064">
              <a:buFontTx/>
              <a:buNone/>
              <a:defRPr/>
            </a:pPr>
            <a:r>
              <a:rPr lang="en-GB" b="1" baseline="0" dirty="0"/>
              <a:t>Transcript:</a:t>
            </a:r>
          </a:p>
          <a:p>
            <a:pPr marL="241516" indent="-241516" defTabSz="966064">
              <a:buFontTx/>
              <a:buAutoNum type="arabicPeriod"/>
              <a:defRPr/>
            </a:pPr>
            <a:r>
              <a:rPr lang="fr-FR" b="0" baseline="0" noProof="0" dirty="0"/>
              <a:t>Beat</a:t>
            </a:r>
            <a:r>
              <a:rPr lang="fr-FR" b="1" baseline="0" noProof="0" dirty="0"/>
              <a:t>r</a:t>
            </a:r>
            <a:r>
              <a:rPr lang="fr-FR" b="0" baseline="0" noProof="0" dirty="0"/>
              <a:t>ice veut êt</a:t>
            </a:r>
            <a:r>
              <a:rPr lang="fr-FR" b="1" baseline="0" noProof="0" dirty="0"/>
              <a:t>r</a:t>
            </a:r>
            <a:r>
              <a:rPr lang="fr-FR" b="0" baseline="0" noProof="0" dirty="0"/>
              <a:t>e une v</a:t>
            </a:r>
            <a:r>
              <a:rPr lang="fr-FR" b="1" baseline="0" noProof="0" dirty="0"/>
              <a:t>r</a:t>
            </a:r>
            <a:r>
              <a:rPr lang="fr-FR" b="0" baseline="0" noProof="0" dirty="0"/>
              <a:t>ai act</a:t>
            </a:r>
            <a:r>
              <a:rPr lang="fr-FR" b="1" baseline="0" noProof="0" dirty="0"/>
              <a:t>r</a:t>
            </a:r>
            <a:r>
              <a:rPr lang="fr-FR" b="0" baseline="0" noProof="0" dirty="0"/>
              <a:t>ice.</a:t>
            </a:r>
          </a:p>
          <a:p>
            <a:pPr marL="241516" indent="-241516" defTabSz="966064">
              <a:buFontTx/>
              <a:buAutoNum type="arabicPeriod"/>
              <a:defRPr/>
            </a:pPr>
            <a:r>
              <a:rPr lang="fr-FR" b="0" baseline="0" noProof="0" dirty="0"/>
              <a:t>Cathe</a:t>
            </a:r>
            <a:r>
              <a:rPr lang="fr-FR" b="1" baseline="0" noProof="0" dirty="0"/>
              <a:t>r</a:t>
            </a:r>
            <a:r>
              <a:rPr lang="fr-FR" b="0" baseline="0" noProof="0" dirty="0"/>
              <a:t>ine va t</a:t>
            </a:r>
            <a:r>
              <a:rPr lang="fr-FR" b="1" baseline="0" noProof="0" dirty="0"/>
              <a:t>r</a:t>
            </a:r>
            <a:r>
              <a:rPr lang="fr-FR" b="0" baseline="0" noProof="0" dirty="0"/>
              <a:t>availler du</a:t>
            </a:r>
            <a:r>
              <a:rPr lang="fr-FR" b="1" baseline="0" noProof="0" dirty="0"/>
              <a:t>r</a:t>
            </a:r>
            <a:r>
              <a:rPr lang="fr-FR" b="0" baseline="0" noProof="0" dirty="0"/>
              <a:t> dans l’usine.</a:t>
            </a:r>
          </a:p>
          <a:p>
            <a:pPr marL="241516" indent="-241516" defTabSz="966064">
              <a:buFontTx/>
              <a:buAutoNum type="arabicPeriod"/>
              <a:defRPr/>
            </a:pPr>
            <a:r>
              <a:rPr lang="fr-FR" b="0" baseline="0" noProof="0" dirty="0"/>
              <a:t>Lau</a:t>
            </a:r>
            <a:r>
              <a:rPr lang="fr-FR" b="1" baseline="0" noProof="0" dirty="0"/>
              <a:t>r</a:t>
            </a:r>
            <a:r>
              <a:rPr lang="fr-FR" b="0" baseline="0" noProof="0" dirty="0"/>
              <a:t>ent </a:t>
            </a:r>
            <a:r>
              <a:rPr lang="fr-FR" b="1" baseline="0" noProof="0" dirty="0"/>
              <a:t>r</a:t>
            </a:r>
            <a:r>
              <a:rPr lang="fr-FR" b="0" baseline="0" noProof="0" dirty="0"/>
              <a:t>oule en </a:t>
            </a:r>
            <a:r>
              <a:rPr lang="fr-FR" b="1" baseline="0" noProof="0" dirty="0"/>
              <a:t>r</a:t>
            </a:r>
            <a:r>
              <a:rPr lang="fr-FR" b="0" baseline="0" noProof="0" dirty="0"/>
              <a:t>ond dans le vent.</a:t>
            </a:r>
          </a:p>
          <a:p>
            <a:pPr marL="241516" indent="-241516" defTabSz="966064">
              <a:buFontTx/>
              <a:buAutoNum type="arabicPeriod"/>
              <a:defRPr/>
            </a:pPr>
            <a:r>
              <a:rPr lang="fr-FR" b="1" baseline="0" noProof="0" dirty="0"/>
              <a:t>R</a:t>
            </a:r>
            <a:r>
              <a:rPr lang="fr-FR" b="0" baseline="0" noProof="0" dirty="0"/>
              <a:t>osalie a nou</a:t>
            </a:r>
            <a:r>
              <a:rPr lang="fr-FR" b="1" baseline="0" noProof="0" dirty="0"/>
              <a:t>rr</a:t>
            </a:r>
            <a:r>
              <a:rPr lang="fr-FR" b="0" baseline="0" noProof="0" dirty="0"/>
              <a:t>i un wallaby en Aust</a:t>
            </a:r>
            <a:r>
              <a:rPr lang="fr-FR" b="1" baseline="0" noProof="0" dirty="0"/>
              <a:t>r</a:t>
            </a:r>
            <a:r>
              <a:rPr lang="fr-FR" b="0" baseline="0" noProof="0" dirty="0"/>
              <a:t>alie.</a:t>
            </a:r>
          </a:p>
          <a:p>
            <a:pPr marL="241516" indent="-241516" defTabSz="966064">
              <a:buFontTx/>
              <a:buAutoNum type="arabicPeriod"/>
              <a:defRPr/>
            </a:pPr>
            <a:r>
              <a:rPr lang="fr-FR" b="1" baseline="0" noProof="0" dirty="0"/>
              <a:t>R</a:t>
            </a:r>
            <a:r>
              <a:rPr lang="fr-FR" b="0" baseline="0" noProof="0" dirty="0"/>
              <a:t>achid est spo</a:t>
            </a:r>
            <a:r>
              <a:rPr lang="fr-FR" b="1" baseline="0" noProof="0" dirty="0"/>
              <a:t>r</a:t>
            </a:r>
            <a:r>
              <a:rPr lang="fr-FR" b="0" baseline="0" noProof="0" dirty="0"/>
              <a:t>tif et t</a:t>
            </a:r>
            <a:r>
              <a:rPr lang="fr-FR" b="1" baseline="0" noProof="0" dirty="0"/>
              <a:t>r</a:t>
            </a:r>
            <a:r>
              <a:rPr lang="fr-FR" b="0" baseline="0" noProof="0" dirty="0"/>
              <a:t>ès </a:t>
            </a:r>
            <a:r>
              <a:rPr lang="fr-FR" b="1" baseline="0" noProof="0" dirty="0"/>
              <a:t>r</a:t>
            </a:r>
            <a:r>
              <a:rPr lang="fr-FR" b="0" baseline="0" noProof="0" dirty="0"/>
              <a:t>apide. </a:t>
            </a:r>
          </a:p>
          <a:p>
            <a:pPr marL="241516" indent="-241516" defTabSz="966064">
              <a:buFontTx/>
              <a:buAutoNum type="arabicPeriod"/>
              <a:defRPr/>
            </a:pPr>
            <a:r>
              <a:rPr lang="fr-FR" b="0" baseline="0" noProof="0" dirty="0"/>
              <a:t>A</a:t>
            </a:r>
            <a:r>
              <a:rPr lang="fr-FR" b="1" baseline="0" noProof="0" dirty="0"/>
              <a:t>r</a:t>
            </a:r>
            <a:r>
              <a:rPr lang="fr-FR" b="0" baseline="0" noProof="0" dirty="0"/>
              <a:t>thu</a:t>
            </a:r>
            <a:r>
              <a:rPr lang="fr-FR" b="1" baseline="0" noProof="0" dirty="0"/>
              <a:t>r</a:t>
            </a:r>
            <a:r>
              <a:rPr lang="fr-FR" b="0" baseline="0" noProof="0" dirty="0"/>
              <a:t> fait un dessin pu</a:t>
            </a:r>
            <a:r>
              <a:rPr lang="fr-FR" b="1" baseline="0" noProof="0" dirty="0"/>
              <a:t>r</a:t>
            </a:r>
            <a:r>
              <a:rPr lang="fr-FR" b="0" baseline="0" noProof="0" dirty="0"/>
              <a:t> su</a:t>
            </a:r>
            <a:r>
              <a:rPr lang="fr-FR" b="1" baseline="0" noProof="0" dirty="0"/>
              <a:t>r</a:t>
            </a:r>
            <a:r>
              <a:rPr lang="fr-FR" b="0" baseline="0" noProof="0" dirty="0"/>
              <a:t> le mu</a:t>
            </a:r>
            <a:r>
              <a:rPr lang="fr-FR" b="1" baseline="0" noProof="0" dirty="0"/>
              <a:t>r</a:t>
            </a:r>
            <a:r>
              <a:rPr lang="fr-FR" b="0" baseline="0" noProof="0" dirty="0"/>
              <a:t>.</a:t>
            </a:r>
          </a:p>
          <a:p>
            <a:pPr defTabSz="966064">
              <a:defRPr/>
            </a:pPr>
            <a:endParaRPr lang="en-GB" b="1" baseline="0" dirty="0"/>
          </a:p>
          <a:p>
            <a:pPr defTabSz="966064">
              <a:defRPr/>
            </a:pPr>
            <a:r>
              <a:rPr lang="en-GB" b="1" baseline="0" dirty="0"/>
              <a:t>Word frequency of cognates used (1 is the most frequent word in French): </a:t>
            </a:r>
            <a:br>
              <a:rPr lang="en-GB" baseline="0" dirty="0"/>
            </a:br>
            <a:r>
              <a:rPr lang="fr-FR" baseline="0" noProof="0" dirty="0"/>
              <a:t>wallaby [&gt;5000], solide [1414], pur [1643] </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b="1" baseline="0" dirty="0"/>
          </a:p>
          <a:p>
            <a:pPr defTabSz="966064">
              <a:defRPr/>
            </a:pPr>
            <a:r>
              <a:rPr lang="en-GB" b="1" baseline="0" dirty="0"/>
              <a:t>Word frequency (1 is the most frequent word in French): </a:t>
            </a:r>
            <a:br>
              <a:rPr lang="en-GB" baseline="0" dirty="0"/>
            </a:br>
            <a:r>
              <a:rPr lang="fr-FR" baseline="0" noProof="0" dirty="0"/>
              <a:t>usine [1482], rouler [2599], rond [2268], dessin [2624], mur [1335]</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60</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44192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4729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[Cue animation]</a:t>
            </a:r>
          </a:p>
          <a:p>
            <a:r>
              <a:rPr lang="en-GB" dirty="0"/>
              <a:t>This screenshot</a:t>
            </a:r>
            <a:r>
              <a:rPr lang="en-GB" baseline="0" dirty="0"/>
              <a:t> from the phonics collection links spreadsheet gives a nice visual of our systematic revisiting/practice schedule, which is the u</a:t>
            </a:r>
            <a:r>
              <a:rPr lang="en-GB" dirty="0"/>
              <a:t>mbrella architecture of our schemes of work (for all knowledge, whether it’s vocabulary, grammar or, as here, phonics.</a:t>
            </a:r>
            <a:r>
              <a:rPr lang="en-GB" baseline="0" dirty="0"/>
              <a:t> </a:t>
            </a:r>
          </a:p>
          <a:p>
            <a:r>
              <a:rPr lang="en-GB" baseline="0" dirty="0"/>
              <a:t>Here you can see the </a:t>
            </a:r>
            <a:r>
              <a:rPr lang="en-GB" dirty="0"/>
              <a:t>cycles of introduction and revisiting</a:t>
            </a:r>
            <a:r>
              <a:rPr lang="en-GB" baseline="0" dirty="0"/>
              <a:t>, showing how </a:t>
            </a:r>
            <a:r>
              <a:rPr lang="en-GB" dirty="0"/>
              <a:t>SSCs continue</a:t>
            </a:r>
            <a:r>
              <a:rPr lang="en-GB" baseline="0" dirty="0"/>
              <a:t> to be practised into Y9 as </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phonics knowledge is prone to decay if not regularly revisited (Porter 2014).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Porter, A.M.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(2014) An early start to French literacy:  Learning the spoken and written word simultaneously in English primary schools.  PhD thesis, University of Southampton.</a:t>
            </a:r>
            <a:endPar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62</a:t>
            </a:fld>
            <a:endParaRPr lang="en-GB"/>
          </a:p>
        </p:txBody>
      </p:sp>
    </p:spTree>
    <p:extLst>
      <p:ext uri="{BB962C8B-B14F-4D97-AF65-F5344CB8AC3E}">
        <p14:creationId xmlns:p14="http://schemas.microsoft.com/office/powerpoint/2010/main" val="4455992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63</a:t>
            </a:fld>
            <a:endParaRPr lang="en-GB"/>
          </a:p>
        </p:txBody>
      </p:sp>
    </p:spTree>
    <p:extLst>
      <p:ext uri="{BB962C8B-B14F-4D97-AF65-F5344CB8AC3E}">
        <p14:creationId xmlns:p14="http://schemas.microsoft.com/office/powerpoint/2010/main" val="36744955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 the KS4 Scheme of Work we have a tab that tracks phonics across Y10 and Y11.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KS4 we have linked phonics to relevant grammar features.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213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GB" b="1" noProof="0" dirty="0"/>
          </a:p>
          <a:p>
            <a:r>
              <a:rPr lang="en-GB" b="1" u="none" noProof="0" dirty="0"/>
              <a:t>Aim: </a:t>
            </a:r>
            <a:r>
              <a:rPr lang="en-GB" b="0" u="none" noProof="0" dirty="0"/>
              <a:t>To practise pronunciation of the SSCs </a:t>
            </a:r>
            <a:r>
              <a:rPr lang="en-GB" b="1" u="none" noProof="0" dirty="0"/>
              <a:t>[ou] </a:t>
            </a:r>
            <a:r>
              <a:rPr lang="en-GB" b="0" u="none" noProof="0" dirty="0"/>
              <a:t>and </a:t>
            </a:r>
            <a:r>
              <a:rPr lang="en-GB" b="1" u="none" noProof="0" dirty="0"/>
              <a:t>[u]</a:t>
            </a:r>
            <a:r>
              <a:rPr lang="en-GB" b="0" u="none" noProof="0" dirty="0"/>
              <a:t> in short sentences.</a:t>
            </a:r>
            <a:endParaRPr lang="en-GB" sz="1400" b="0" dirty="0"/>
          </a:p>
          <a:p>
            <a:endParaRPr lang="en-US" b="0" u="sng" dirty="0"/>
          </a:p>
          <a:p>
            <a:r>
              <a:rPr lang="en-US" b="1" u="none"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525050"/>
                </a:solidFill>
                <a:effectLst/>
                <a:uLnTx/>
                <a:uFillTx/>
                <a:latin typeface="Century Gothic"/>
                <a:ea typeface="+mn-ea"/>
                <a:cs typeface="+mn-cs"/>
              </a:rPr>
              <a:t>In pairs or as a whole class, read the infinitive forms of -IR verbs aloud. The words chosen alternate between</a:t>
            </a:r>
            <a:r>
              <a:rPr kumimoji="0" lang="en-GB" sz="1200" b="1" i="0" u="none" strike="noStrike" kern="1200" cap="none" spc="0" normalizeH="0" baseline="0" noProof="0" dirty="0">
                <a:ln>
                  <a:noFill/>
                </a:ln>
                <a:solidFill>
                  <a:srgbClr val="525050"/>
                </a:solidFill>
                <a:effectLst/>
                <a:uLnTx/>
                <a:uFillTx/>
                <a:latin typeface="Century Gothic"/>
                <a:ea typeface="+mn-ea"/>
                <a:cs typeface="+mn-cs"/>
              </a:rPr>
              <a:t> [u] </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and </a:t>
            </a:r>
            <a:r>
              <a:rPr kumimoji="0" lang="en-GB" sz="1200" b="1" i="0" u="none" strike="noStrike" kern="1200" cap="none" spc="0" normalizeH="0" baseline="0" noProof="0" dirty="0">
                <a:ln>
                  <a:noFill/>
                </a:ln>
                <a:solidFill>
                  <a:srgbClr val="525050"/>
                </a:solidFill>
                <a:effectLst/>
                <a:uLnTx/>
                <a:uFillTx/>
                <a:latin typeface="Century Gothic"/>
                <a:ea typeface="+mn-ea"/>
                <a:cs typeface="+mn-cs"/>
              </a:rPr>
              <a:t>[</a:t>
            </a:r>
            <a:r>
              <a:rPr kumimoji="0" lang="en-GB" sz="1200" b="1" i="0" u="none" strike="noStrike" kern="1200" cap="none" spc="0" normalizeH="0" baseline="0" noProof="0" dirty="0" err="1">
                <a:ln>
                  <a:noFill/>
                </a:ln>
                <a:solidFill>
                  <a:srgbClr val="525050"/>
                </a:solidFill>
                <a:effectLst/>
                <a:uLnTx/>
                <a:uFillTx/>
                <a:latin typeface="Century Gothic"/>
                <a:ea typeface="+mn-ea"/>
                <a:cs typeface="+mn-cs"/>
              </a:rPr>
              <a:t>ou</a:t>
            </a:r>
            <a:r>
              <a:rPr kumimoji="0" lang="en-GB" sz="12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forcing students to focus on the difference each time.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525050"/>
                </a:solidFill>
                <a:effectLst/>
                <a:uLnTx/>
                <a:uFillTx/>
                <a:latin typeface="Century Gothic"/>
                <a:ea typeface="+mn-ea"/>
                <a:cs typeface="+mn-cs"/>
              </a:rPr>
              <a:t>Students read the sentences out loud, paying particular attention to differentiating between the SSCs </a:t>
            </a:r>
            <a:r>
              <a:rPr kumimoji="0" lang="en-GB" sz="1200" b="1" i="0" u="none" strike="noStrike" kern="1200" cap="none" spc="0" normalizeH="0" baseline="0" noProof="0" dirty="0">
                <a:ln>
                  <a:noFill/>
                </a:ln>
                <a:solidFill>
                  <a:srgbClr val="525050"/>
                </a:solidFill>
                <a:effectLst/>
                <a:uLnTx/>
                <a:uFillTx/>
                <a:latin typeface="Century Gothic"/>
                <a:ea typeface="+mn-ea"/>
                <a:cs typeface="+mn-cs"/>
              </a:rPr>
              <a:t>[ou] </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and </a:t>
            </a:r>
            <a:r>
              <a:rPr kumimoji="0" lang="en-GB" sz="1200" b="1" i="0" u="none" strike="noStrike" kern="1200" cap="none" spc="0" normalizeH="0" baseline="0" noProof="0" dirty="0">
                <a:ln>
                  <a:noFill/>
                </a:ln>
                <a:solidFill>
                  <a:srgbClr val="525050"/>
                </a:solidFill>
                <a:effectLst/>
                <a:uLnTx/>
                <a:uFillTx/>
                <a:latin typeface="Century Gothic"/>
                <a:ea typeface="+mn-ea"/>
                <a:cs typeface="+mn-cs"/>
              </a:rPr>
              <a:t>[u]</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a:t>
            </a:r>
          </a:p>
          <a:p>
            <a:pPr marL="0" indent="0">
              <a:buNone/>
            </a:pPr>
            <a:endParaRPr lang="en-US" b="0" u="sng" dirty="0"/>
          </a:p>
          <a:p>
            <a:pPr defTabSz="1020647">
              <a:defRPr/>
            </a:pPr>
            <a:r>
              <a:rPr lang="en-GB" b="1" u="none" baseline="0" dirty="0"/>
              <a:t>Word frequency of unknown words used (1 is the most frequent word in French): </a:t>
            </a:r>
            <a:br>
              <a:rPr lang="en-GB" u="none" baseline="0" dirty="0"/>
            </a:br>
            <a:r>
              <a:rPr lang="fr-FR" u="none" baseline="0" noProof="0" dirty="0"/>
              <a:t>réunir </a:t>
            </a:r>
            <a:r>
              <a:rPr lang="en-GB" u="none" baseline="0" dirty="0"/>
              <a:t>[824], </a:t>
            </a:r>
            <a:r>
              <a:rPr lang="fr-FR" u="none" baseline="0" noProof="0" dirty="0"/>
              <a:t>unir</a:t>
            </a:r>
            <a:r>
              <a:rPr lang="en-GB" u="none" baseline="0" dirty="0"/>
              <a:t> [1483], </a:t>
            </a:r>
            <a:r>
              <a:rPr lang="fr-FR" u="none" baseline="0" noProof="0" dirty="0"/>
              <a:t>couverture</a:t>
            </a:r>
            <a:r>
              <a:rPr lang="en-GB" u="none" baseline="0" dirty="0"/>
              <a:t> [1698]</a:t>
            </a:r>
            <a:endParaRPr lang="en-GB" b="0" u="none" baseline="0" dirty="0"/>
          </a:p>
          <a:p>
            <a:pPr defTabSz="1020647">
              <a:defRPr/>
            </a:pPr>
            <a:r>
              <a:rPr lang="de-DE" sz="1400" dirty="0">
                <a:latin typeface="Century Gothic" panose="020B0502020202020204" pitchFamily="34" charset="0"/>
              </a:rPr>
              <a:t>Source: </a:t>
            </a:r>
            <a:r>
              <a:rPr lang="en-GB" sz="1400" dirty="0">
                <a:latin typeface="Century Gothic" panose="020B0502020202020204" pitchFamily="34" charset="0"/>
              </a:rPr>
              <a:t>Lonsdale, D., &amp; Le Bras, Y.  (2009). </a:t>
            </a:r>
            <a:r>
              <a:rPr lang="en-GB" sz="1400" i="1" dirty="0">
                <a:latin typeface="Century Gothic" panose="020B0502020202020204" pitchFamily="34" charset="0"/>
              </a:rPr>
              <a:t>A Frequency Dictionary of French: Core vocabulary for learners </a:t>
            </a:r>
            <a:r>
              <a:rPr lang="en-GB" sz="1400" dirty="0">
                <a:latin typeface="Century Gothic" panose="020B0502020202020204" pitchFamily="34" charset="0"/>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190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NCELP teaching order for Year 7 French SSC.  The remaining SSC are taught in Y8 and the SSC taught in Y7 are also systematically re-visited.</a:t>
            </a:r>
          </a:p>
          <a:p>
            <a:r>
              <a:rPr lang="en-GB" dirty="0"/>
              <a:t>Just in</a:t>
            </a:r>
            <a:r>
              <a:rPr lang="en-GB" baseline="0" dirty="0"/>
              <a:t> case you are unsure: SFC is Silent Final Consonant and </a:t>
            </a:r>
            <a:r>
              <a:rPr lang="en-GB" baseline="0" dirty="0" err="1"/>
              <a:t>SFe</a:t>
            </a:r>
            <a:r>
              <a:rPr lang="en-GB" baseline="0" dirty="0"/>
              <a:t> is Silent Final e.</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23416433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GB" b="1" noProof="0" dirty="0"/>
          </a:p>
          <a:p>
            <a:r>
              <a:rPr lang="en-GB" b="1" u="none" noProof="0" dirty="0"/>
              <a:t>Aim: </a:t>
            </a:r>
            <a:r>
              <a:rPr lang="en-GB" b="0" u="none" noProof="0" dirty="0"/>
              <a:t>To practise writing unknown short words containing the SSCs </a:t>
            </a:r>
            <a:r>
              <a:rPr lang="en-GB" b="1" u="none" noProof="0" dirty="0"/>
              <a:t>[ou] </a:t>
            </a:r>
            <a:r>
              <a:rPr lang="en-GB" b="0" u="none" noProof="0" dirty="0"/>
              <a:t>and </a:t>
            </a:r>
            <a:r>
              <a:rPr lang="en-GB" b="1" u="none" noProof="0" dirty="0"/>
              <a:t>[u]</a:t>
            </a:r>
            <a:r>
              <a:rPr lang="en-GB" b="0" u="none" noProof="0" dirty="0"/>
              <a:t>.</a:t>
            </a:r>
          </a:p>
          <a:p>
            <a:endParaRPr lang="en-US" b="0" u="sng" dirty="0"/>
          </a:p>
          <a:p>
            <a:r>
              <a:rPr lang="en-US" b="1" u="none"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rgbClr val="525050"/>
                </a:solidFill>
              </a:rPr>
              <a:t>Click to show the demonstration of the activity.</a:t>
            </a:r>
          </a:p>
          <a:p>
            <a:pPr marL="228600" lvl="0" indent="-228600">
              <a:buFont typeface="+mj-lt"/>
              <a:buAutoNum type="arabicPeriod"/>
              <a:defRPr/>
            </a:pPr>
            <a:r>
              <a:rPr lang="en-GB" sz="1200" dirty="0">
                <a:solidFill>
                  <a:srgbClr val="525050"/>
                </a:solidFill>
              </a:rPr>
              <a:t>Students work in pairs: Print the role-cards. Each student</a:t>
            </a:r>
            <a:r>
              <a:rPr lang="en-GB" sz="1200" baseline="0" dirty="0">
                <a:solidFill>
                  <a:srgbClr val="525050"/>
                </a:solidFill>
              </a:rPr>
              <a:t> </a:t>
            </a:r>
            <a:r>
              <a:rPr lang="en-GB" sz="1200" dirty="0">
                <a:solidFill>
                  <a:srgbClr val="525050"/>
                </a:solidFill>
              </a:rPr>
              <a:t>receives eight cards with French and English words and eight cards with English words only.</a:t>
            </a:r>
          </a:p>
          <a:p>
            <a:pPr marL="228600" lvl="0" indent="-228600">
              <a:buFont typeface="+mj-lt"/>
              <a:buAutoNum type="arabicPeriod"/>
              <a:defRPr/>
            </a:pPr>
            <a:r>
              <a:rPr lang="en-GB" sz="1200" dirty="0">
                <a:solidFill>
                  <a:srgbClr val="525050"/>
                </a:solidFill>
              </a:rPr>
              <a:t>There is a choice of cards: For Foundation level, the cards have some letters already filled in (either one of the consonants where there are double consonants, and SFE) to ensure that focus is on </a:t>
            </a:r>
            <a:r>
              <a:rPr lang="en-GB" sz="1200" b="1" dirty="0">
                <a:solidFill>
                  <a:srgbClr val="525050"/>
                </a:solidFill>
              </a:rPr>
              <a:t>[</a:t>
            </a:r>
            <a:r>
              <a:rPr lang="en-GB" sz="1200" b="1" dirty="0" err="1">
                <a:solidFill>
                  <a:srgbClr val="525050"/>
                </a:solidFill>
              </a:rPr>
              <a:t>ou</a:t>
            </a:r>
            <a:r>
              <a:rPr lang="en-GB" sz="1200" b="1" dirty="0">
                <a:solidFill>
                  <a:srgbClr val="525050"/>
                </a:solidFill>
              </a:rPr>
              <a:t>] </a:t>
            </a:r>
            <a:r>
              <a:rPr lang="en-GB" sz="1200" dirty="0">
                <a:solidFill>
                  <a:srgbClr val="525050"/>
                </a:solidFill>
              </a:rPr>
              <a:t>vs </a:t>
            </a:r>
            <a:r>
              <a:rPr lang="en-GB" sz="1200" b="1" dirty="0">
                <a:solidFill>
                  <a:srgbClr val="525050"/>
                </a:solidFill>
              </a:rPr>
              <a:t>[u] </a:t>
            </a:r>
            <a:r>
              <a:rPr lang="en-GB" sz="1200" dirty="0">
                <a:solidFill>
                  <a:srgbClr val="525050"/>
                </a:solidFill>
              </a:rPr>
              <a:t>(with all other consonants being obvious). For Higher level, the cards do not have letters filled in, providing an additional level of challenge, but teachers may wish to point out that three words have double consonants and many have an SFE.</a:t>
            </a:r>
          </a:p>
          <a:p>
            <a:pPr marL="228600" lvl="0" indent="-228600">
              <a:buFont typeface="+mj-lt"/>
              <a:buAutoNum type="arabicPeriod"/>
              <a:defRPr/>
            </a:pPr>
            <a:r>
              <a:rPr lang="en-GB" sz="1200" dirty="0">
                <a:solidFill>
                  <a:srgbClr val="525050"/>
                </a:solidFill>
              </a:rPr>
              <a:t>Partners take it in turns to say their words in English and French. Their partner listens carefully to determine if the word contains the SSC </a:t>
            </a:r>
            <a:r>
              <a:rPr lang="en-GB" sz="1200" b="1" dirty="0">
                <a:solidFill>
                  <a:srgbClr val="525050"/>
                </a:solidFill>
              </a:rPr>
              <a:t>[</a:t>
            </a:r>
            <a:r>
              <a:rPr lang="en-GB" sz="1200" b="1" dirty="0" err="1">
                <a:solidFill>
                  <a:srgbClr val="525050"/>
                </a:solidFill>
              </a:rPr>
              <a:t>ou</a:t>
            </a:r>
            <a:r>
              <a:rPr lang="en-GB" sz="1200" b="1" dirty="0">
                <a:solidFill>
                  <a:srgbClr val="525050"/>
                </a:solidFill>
              </a:rPr>
              <a:t>] </a:t>
            </a:r>
            <a:r>
              <a:rPr lang="en-GB" sz="1200" dirty="0">
                <a:solidFill>
                  <a:srgbClr val="525050"/>
                </a:solidFill>
              </a:rPr>
              <a:t>or </a:t>
            </a:r>
            <a:r>
              <a:rPr lang="en-GB" sz="1200" b="1" dirty="0">
                <a:solidFill>
                  <a:srgbClr val="525050"/>
                </a:solidFill>
              </a:rPr>
              <a:t>[u]</a:t>
            </a:r>
            <a:r>
              <a:rPr lang="en-GB" sz="1200" dirty="0">
                <a:solidFill>
                  <a:srgbClr val="525050"/>
                </a:solidFill>
              </a:rPr>
              <a:t> and attempts to write the word correctly in the space on their card.</a:t>
            </a:r>
          </a:p>
          <a:p>
            <a:pPr marL="0" lvl="0" indent="0">
              <a:buFont typeface="+mj-lt"/>
              <a:buNone/>
              <a:defRPr/>
            </a:pPr>
            <a:endParaRPr lang="en-GB" sz="1200" b="0" u="sng" dirty="0">
              <a:solidFill>
                <a:srgbClr val="525050"/>
              </a:solidFill>
            </a:endParaRPr>
          </a:p>
          <a:p>
            <a:pPr marL="0" lvl="0" indent="0">
              <a:buFont typeface="+mj-lt"/>
              <a:buNone/>
              <a:defRPr/>
            </a:pPr>
            <a:r>
              <a:rPr lang="en-GB" sz="1200" b="1" u="none" dirty="0">
                <a:solidFill>
                  <a:srgbClr val="525050"/>
                </a:solidFill>
              </a:rPr>
              <a:t>Alternative method:</a:t>
            </a:r>
          </a:p>
          <a:p>
            <a:pPr marL="0" lvl="0" indent="0">
              <a:buFont typeface="+mj-lt"/>
              <a:buNone/>
              <a:defRPr/>
            </a:pPr>
            <a:r>
              <a:rPr lang="en-US" b="0" u="none" dirty="0"/>
              <a:t>This task would be suited to a whole class activity: The teacher could invite pairs or teams of students to the front of the class, with students competing against each other to write correct spellings. One student is given a card by the teacher to read. Their partner must then write the word correctly on the classroom whiteboard. Support can be provided by the first partner drawing dashes (hangman style) on the board to indicate the number of letters, and adding SFEs or one consonant from double consonants.</a:t>
            </a:r>
          </a:p>
          <a:p>
            <a:pPr marL="0" indent="0">
              <a:buNone/>
            </a:pPr>
            <a:endParaRPr lang="en-US" b="0" u="none" dirty="0"/>
          </a:p>
          <a:p>
            <a:pPr defTabSz="1020647">
              <a:defRPr/>
            </a:pPr>
            <a:r>
              <a:rPr lang="en-GB" b="1" u="none" baseline="0" dirty="0"/>
              <a:t>Word frequency of unknown words used (1 is the most frequent word in French): </a:t>
            </a:r>
            <a:br>
              <a:rPr lang="en-GB" u="none" baseline="0" dirty="0"/>
            </a:br>
            <a:r>
              <a:rPr lang="fr-FR" u="none" baseline="0" noProof="0" dirty="0"/>
              <a:t>pull [&gt;5000], poule [4321], juste [304], joue [3932], pur [1643], foule [1894], lutte [759], doute [362], buche [&gt;5000], boule [4879], mur [1335], mouche [&gt;5000], bulle [4909], roue [3916], cure [&gt;5000], bouche [1838]</a:t>
            </a:r>
            <a:endParaRPr lang="fr-FR" b="0" u="none" baseline="0" dirty="0"/>
          </a:p>
          <a:p>
            <a:pPr defTabSz="1020647">
              <a:defRPr/>
            </a:pPr>
            <a:r>
              <a:rPr lang="de-DE" sz="1400" dirty="0">
                <a:latin typeface="Century Gothic" panose="020B0502020202020204" pitchFamily="34" charset="0"/>
              </a:rPr>
              <a:t>Source: </a:t>
            </a:r>
            <a:r>
              <a:rPr lang="en-GB" sz="1400" dirty="0">
                <a:latin typeface="Century Gothic" panose="020B0502020202020204" pitchFamily="34" charset="0"/>
              </a:rPr>
              <a:t>Lonsdale, D., &amp; Le Bras, Y.  (2009). </a:t>
            </a:r>
            <a:r>
              <a:rPr lang="en-GB" sz="1400" i="1" dirty="0">
                <a:latin typeface="Century Gothic" panose="020B0502020202020204" pitchFamily="34" charset="0"/>
              </a:rPr>
              <a:t>A Frequency Dictionary of French: Core vocabulary for learners </a:t>
            </a:r>
            <a:r>
              <a:rPr lang="en-GB" sz="1400" dirty="0">
                <a:latin typeface="Century Gothic" panose="020B0502020202020204" pitchFamily="34" charset="0"/>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743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Role-cards for printing</a:t>
            </a:r>
          </a:p>
          <a:p>
            <a:r>
              <a:rPr lang="en-US" b="1" dirty="0"/>
              <a:t>Foundation version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0064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Role-cards for printing</a:t>
            </a:r>
          </a:p>
          <a:p>
            <a:r>
              <a:rPr lang="en-US" b="1" dirty="0"/>
              <a:t>Higher version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482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6906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NCELP SOW, we use two main approaches to measure phonological decoding.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[Cue animation]</a:t>
            </a:r>
          </a:p>
          <a:p>
            <a:r>
              <a:rPr lang="en-GB" sz="1200" kern="1200" dirty="0">
                <a:solidFill>
                  <a:schemeClr val="tx1"/>
                </a:solidFill>
                <a:effectLst/>
                <a:latin typeface="+mn-lt"/>
                <a:ea typeface="+mn-ea"/>
                <a:cs typeface="+mn-cs"/>
              </a:rPr>
              <a:t>On the one hand, reading aloud measures where students are asked to read aloud individual words or perhaps connected stretches of 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[Cue animation]</a:t>
            </a:r>
          </a:p>
          <a:p>
            <a:r>
              <a:rPr lang="en-GB" sz="1200" kern="1200" dirty="0">
                <a:solidFill>
                  <a:schemeClr val="tx1"/>
                </a:solidFill>
                <a:effectLst/>
                <a:latin typeface="+mn-lt"/>
                <a:ea typeface="+mn-ea"/>
                <a:cs typeface="+mn-cs"/>
              </a:rPr>
              <a:t>Remember, we talked previously about the importance of getting students to read unfamiliar words aloud, which is a bit like what happens within the phonics screening check in primary schools,</a:t>
            </a:r>
            <a:r>
              <a:rPr lang="en-GB" sz="1200" kern="1200" baseline="0" dirty="0">
                <a:solidFill>
                  <a:schemeClr val="tx1"/>
                </a:solidFill>
                <a:effectLst/>
                <a:latin typeface="+mn-lt"/>
                <a:ea typeface="+mn-ea"/>
                <a:cs typeface="+mn-cs"/>
              </a:rPr>
              <a:t> although we have taken the decision not to include any pseudo words.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[Cue animation]</a:t>
            </a:r>
          </a:p>
          <a:p>
            <a:r>
              <a:rPr lang="en-GB" sz="1200" kern="1200" dirty="0">
                <a:solidFill>
                  <a:schemeClr val="tx1"/>
                </a:solidFill>
                <a:effectLst/>
                <a:latin typeface="+mn-lt"/>
                <a:ea typeface="+mn-ea"/>
                <a:cs typeface="+mn-cs"/>
              </a:rPr>
              <a:t>Secondly, we use transcription tasks where students listen to unfamiliar words and transcribe them.</a:t>
            </a:r>
          </a:p>
          <a:p>
            <a:r>
              <a:rPr lang="en-GB" sz="1200" kern="1200" dirty="0">
                <a:solidFill>
                  <a:schemeClr val="tx1"/>
                </a:solidFill>
                <a:effectLst/>
                <a:latin typeface="+mn-lt"/>
                <a:ea typeface="+mn-ea"/>
                <a:cs typeface="+mn-cs"/>
              </a:rPr>
              <a:t>[Cue animation]</a:t>
            </a:r>
          </a:p>
          <a:p>
            <a:r>
              <a:rPr lang="en-GB" sz="1200" kern="1200" dirty="0">
                <a:solidFill>
                  <a:schemeClr val="tx1"/>
                </a:solidFill>
                <a:effectLst/>
                <a:latin typeface="+mn-lt"/>
                <a:ea typeface="+mn-ea"/>
                <a:cs typeface="+mn-cs"/>
              </a:rPr>
              <a:t>These are quick and</a:t>
            </a:r>
            <a:r>
              <a:rPr lang="en-GB" sz="1200" kern="1200" baseline="0" dirty="0">
                <a:solidFill>
                  <a:schemeClr val="tx1"/>
                </a:solidFill>
                <a:effectLst/>
                <a:latin typeface="+mn-lt"/>
                <a:ea typeface="+mn-ea"/>
                <a:cs typeface="+mn-cs"/>
              </a:rPr>
              <a:t> easy to administer and mark.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[Cue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Obviously, reading aloud tasks are more difficult and time consuming to administer in a whole class context, but there are ways of making that easier to do, perhaps for example getting students to work in pairs and the teacher can walk around and listen</a:t>
            </a:r>
            <a:r>
              <a:rPr lang="en-GB" sz="1200" kern="1200" baseline="0" dirty="0">
                <a:solidFill>
                  <a:schemeClr val="tx1"/>
                </a:solidFill>
                <a:effectLst/>
                <a:latin typeface="+mn-lt"/>
                <a:ea typeface="+mn-ea"/>
                <a:cs typeface="+mn-cs"/>
              </a:rPr>
              <a:t> in</a:t>
            </a:r>
            <a:r>
              <a:rPr lang="en-GB" sz="1200" kern="1200" dirty="0">
                <a:solidFill>
                  <a:schemeClr val="tx1"/>
                </a:solidFill>
                <a:effectLst/>
                <a:latin typeface="+mn-lt"/>
                <a:ea typeface="+mn-ea"/>
                <a:cs typeface="+mn-cs"/>
              </a:rPr>
              <a:t> on particular pairs.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also opportunities for speaking homework to be set, and there is a resource on the NCELP Resource Portal looking at speaking homework, by getting students to record themselves reading a passage at home and sending you the recording for you to listen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part of the value for students is the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the teacher who is trying to gauge how well the class is progressing more generally with phonics knowledge, s/he can sample the group, e.g., listen to 1/5 recordings, 6 of the 30 students, to gain enough of an idea to adjust teaching.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Individual phonics assessments can then be completed too, but less frequently.</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have picked out a couple of examples for now, but of course on the </a:t>
            </a:r>
            <a:r>
              <a:rPr lang="en-GB" sz="1200" kern="1200" dirty="0">
                <a:solidFill>
                  <a:schemeClr val="tx1"/>
                </a:solidFill>
                <a:effectLst/>
                <a:latin typeface="+mn-lt"/>
                <a:ea typeface="+mn-ea"/>
                <a:cs typeface="+mn-cs"/>
              </a:rPr>
              <a:t>Resource Portal you can find full examples of both of these kinds of tests.</a:t>
            </a:r>
          </a:p>
          <a:p>
            <a:endParaRPr lang="en-GB" dirty="0"/>
          </a:p>
          <a:p>
            <a:r>
              <a:rPr lang="en-GB" dirty="0"/>
              <a:t>………………………………………………………………………………………………………………………………………………………….</a:t>
            </a:r>
          </a:p>
          <a:p>
            <a:r>
              <a:rPr lang="en-GB" dirty="0"/>
              <a:t>Additional </a:t>
            </a:r>
            <a:r>
              <a:rPr lang="en-GB" baseline="0" dirty="0"/>
              <a:t>notes for info re: </a:t>
            </a:r>
            <a:r>
              <a:rPr lang="en-US" sz="1200" kern="1200" dirty="0">
                <a:solidFill>
                  <a:schemeClr val="tx1"/>
                </a:solidFill>
                <a:effectLst/>
                <a:latin typeface="+mn-lt"/>
                <a:ea typeface="+mn-ea"/>
                <a:cs typeface="+mn-cs"/>
              </a:rPr>
              <a:t>Year 1 Phonics Screening Check </a:t>
            </a:r>
            <a:r>
              <a:rPr lang="en-GB" baseline="0" dirty="0"/>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Year 1 Phonics Screening Check uses both real words and pseudo words.</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ome example items of the pseudo words</a:t>
            </a:r>
            <a:r>
              <a:rPr lang="en-US" sz="1200" kern="1200" baseline="0" dirty="0">
                <a:solidFill>
                  <a:schemeClr val="tx1"/>
                </a:solidFill>
                <a:effectLst/>
                <a:latin typeface="+mn-lt"/>
                <a:ea typeface="+mn-ea"/>
                <a:cs typeface="+mn-cs"/>
              </a:rPr>
              <a:t> include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vuss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quop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zook</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chack</a:t>
            </a:r>
            <a:r>
              <a:rPr lang="en-US" sz="1200" kern="1200" dirty="0">
                <a:solidFill>
                  <a:schemeClr val="tx1"/>
                </a:solidFill>
                <a:effectLst/>
                <a:latin typeface="+mn-lt"/>
                <a:ea typeface="+mn-ea"/>
                <a:cs typeface="+mn-cs"/>
              </a:rPr>
              <a:t>” and some real words include “flat” “skill” “gift” and “coin”. Why does the test include pseudo words? The rationale for that is because pseudo words by definition are unknown to the learners so learners cannot know these words because they are made-up words. They can’t draw on existing knowledge of how those words are pronounced and so it is purer measure of their knowledge of the SSC, of the sub-lexical correspondences between written symbols and the sounds they represent so we considered also using pseudo words for our phonics reading aloud in French, German and Spanish but we felt that this was problematic in ethical pedagogical terms because after all there are so many real words that learners don’t know and it just seemed wrong to get them to interact with made-up words. </a:t>
            </a:r>
          </a:p>
          <a:p>
            <a:r>
              <a:rPr lang="en-US" sz="1200" kern="1200" dirty="0">
                <a:solidFill>
                  <a:schemeClr val="tx1"/>
                </a:solidFill>
                <a:effectLst/>
                <a:latin typeface="+mn-lt"/>
                <a:ea typeface="+mn-ea"/>
                <a:cs typeface="+mn-cs"/>
              </a:rPr>
              <a:t>There is also some evidence that actually participants in tasks like this do treat pseudo words differently to real words if they know they are pseudo words. Of course, we have to be honest with learners and tell them what they are dealing with so in terms of validity, in terms of trying to find out how learners pronounce words and so what we do is we choose real words which we think are unfamiliar or very likely to be unfamiliar to the learners, words which they have not encountered before. In order to do that, we choose words which are low in frequency and which we know they haven’t covered to date in the NCELP Scheme of Work.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70</a:t>
            </a:fld>
            <a:endParaRPr lang="en-GB"/>
          </a:p>
        </p:txBody>
      </p:sp>
    </p:spTree>
    <p:extLst>
      <p:ext uri="{BB962C8B-B14F-4D97-AF65-F5344CB8AC3E}">
        <p14:creationId xmlns:p14="http://schemas.microsoft.com/office/powerpoint/2010/main" val="1715604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Here is</a:t>
            </a:r>
            <a:r>
              <a:rPr lang="en-GB" b="0" baseline="0" dirty="0"/>
              <a:t> a t</a:t>
            </a:r>
            <a:r>
              <a:rPr lang="en-GB" b="0" dirty="0"/>
              <a:t>ranscription example from Summer Term Y7 French assessment.  SSCs taught up to this</a:t>
            </a:r>
            <a:r>
              <a:rPr lang="en-GB" b="0" baseline="0" dirty="0"/>
              <a:t> point in the SOW are tested here, using unfamiliar words.</a:t>
            </a:r>
            <a:br>
              <a:rPr lang="en-GB" b="1" dirty="0"/>
            </a:br>
            <a:endParaRPr lang="en-GB" b="1" dirty="0"/>
          </a:p>
          <a:p>
            <a:r>
              <a:rPr lang="en-GB" b="1" dirty="0"/>
              <a:t>………………………………………………………………………………….</a:t>
            </a:r>
          </a:p>
          <a:p>
            <a:r>
              <a:rPr lang="en-GB" b="1" dirty="0"/>
              <a:t>Original teacher notes</a:t>
            </a:r>
          </a:p>
          <a:p>
            <a:r>
              <a:rPr lang="en-GB" b="1" dirty="0"/>
              <a:t>Transcript</a:t>
            </a:r>
          </a:p>
          <a:p>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absolum</a:t>
            </a:r>
            <a:r>
              <a:rPr lang="en-GB" sz="1200" b="1" kern="1200" dirty="0" err="1">
                <a:solidFill>
                  <a:schemeClr val="tx1"/>
                </a:solidFill>
                <a:effectLst/>
                <a:latin typeface="+mn-lt"/>
                <a:ea typeface="+mn-ea"/>
                <a:cs typeface="+mn-cs"/>
              </a:rPr>
              <a:t>en</a:t>
            </a:r>
            <a:r>
              <a:rPr lang="en-GB" sz="1200" kern="1200" dirty="0" err="1">
                <a:solidFill>
                  <a:schemeClr val="tx1"/>
                </a:solidFill>
                <a:effectLst/>
                <a:latin typeface="+mn-lt"/>
                <a:ea typeface="+mn-ea"/>
                <a:cs typeface="+mn-cs"/>
              </a:rPr>
              <a:t>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ch</a:t>
            </a:r>
            <a:r>
              <a:rPr lang="en-GB" sz="1200" b="1" kern="1200" dirty="0" err="1">
                <a:solidFill>
                  <a:schemeClr val="tx1"/>
                </a:solidFill>
                <a:effectLst/>
                <a:latin typeface="+mn-lt"/>
                <a:ea typeface="+mn-ea"/>
                <a:cs typeface="+mn-cs"/>
              </a:rPr>
              <a:t>au</a:t>
            </a:r>
            <a:r>
              <a:rPr lang="en-GB" sz="1200" kern="1200" dirty="0" err="1">
                <a:solidFill>
                  <a:schemeClr val="tx1"/>
                </a:solidFill>
                <a:effectLst/>
                <a:latin typeface="+mn-lt"/>
                <a:ea typeface="+mn-ea"/>
                <a:cs typeface="+mn-cs"/>
              </a:rPr>
              <a:t>d</a:t>
            </a:r>
            <a:endParaRPr lang="en-GB" sz="1200" kern="1200" dirty="0">
              <a:solidFill>
                <a:schemeClr val="tx1"/>
              </a:solidFill>
              <a:effectLst/>
              <a:latin typeface="+mn-lt"/>
              <a:ea typeface="+mn-ea"/>
              <a:cs typeface="+mn-cs"/>
            </a:endParaRPr>
          </a:p>
          <a:p>
            <a:endParaRPr lang="en-GB" dirty="0"/>
          </a:p>
          <a:p>
            <a:r>
              <a:rPr lang="en-GB" sz="1200" kern="1200" dirty="0" err="1">
                <a:solidFill>
                  <a:schemeClr val="tx1"/>
                </a:solidFill>
                <a:effectLst/>
                <a:latin typeface="+mn-lt"/>
                <a:ea typeface="+mn-ea"/>
                <a:cs typeface="+mn-cs"/>
              </a:rPr>
              <a:t>absolument</a:t>
            </a:r>
            <a:r>
              <a:rPr lang="en-GB" sz="1200" kern="1200" dirty="0">
                <a:solidFill>
                  <a:schemeClr val="tx1"/>
                </a:solidFill>
                <a:effectLst/>
                <a:latin typeface="+mn-lt"/>
                <a:ea typeface="+mn-ea"/>
                <a:cs typeface="+mn-cs"/>
              </a:rPr>
              <a:t> [1009] </a:t>
            </a:r>
            <a:r>
              <a:rPr lang="en-GB" sz="1200" kern="1200" dirty="0" err="1">
                <a:solidFill>
                  <a:schemeClr val="tx1"/>
                </a:solidFill>
                <a:effectLst/>
                <a:latin typeface="+mn-lt"/>
                <a:ea typeface="+mn-ea"/>
                <a:cs typeface="+mn-cs"/>
              </a:rPr>
              <a:t>chaud</a:t>
            </a:r>
            <a:r>
              <a:rPr lang="en-GB" sz="1200" kern="1200" dirty="0">
                <a:solidFill>
                  <a:schemeClr val="tx1"/>
                </a:solidFill>
                <a:effectLst/>
                <a:latin typeface="+mn-lt"/>
                <a:ea typeface="+mn-ea"/>
                <a:cs typeface="+mn-cs"/>
              </a:rPr>
              <a:t> [1852]</a:t>
            </a:r>
            <a:endParaRPr lang="en-GB" dirty="0"/>
          </a:p>
          <a:p>
            <a:endParaRPr lang="en-GB" dirty="0"/>
          </a:p>
          <a:p>
            <a:r>
              <a:rPr lang="en-GB" sz="1200" b="1" dirty="0">
                <a:latin typeface="Century Gothic" panose="020B0502020202020204" pitchFamily="34" charset="0"/>
              </a:rPr>
              <a:t>Source</a:t>
            </a:r>
            <a:r>
              <a:rPr lang="en-GB" sz="1200" b="1" baseline="0" dirty="0">
                <a:latin typeface="Century Gothic" panose="020B0502020202020204" pitchFamily="34" charset="0"/>
              </a:rPr>
              <a:t> of frequency information:</a:t>
            </a:r>
          </a:p>
          <a:p>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9388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a:t>
            </a:r>
            <a:r>
              <a:rPr lang="en-GB" b="0" baseline="0" dirty="0"/>
              <a:t> is a r</a:t>
            </a:r>
            <a:r>
              <a:rPr lang="en-GB" b="0" dirty="0"/>
              <a:t>ead aloud example from Summer Term Y7 French phonics assessment.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either administered individually in class, or students use an</a:t>
            </a:r>
            <a:r>
              <a:rPr lang="en-GB" b="0" baseline="0" dirty="0"/>
              <a:t> online platform such as </a:t>
            </a:r>
            <a:r>
              <a:rPr lang="en-GB" b="0" baseline="0" dirty="0" err="1"/>
              <a:t>Vocaroo</a:t>
            </a:r>
            <a:r>
              <a:rPr lang="en-GB" b="0" baseline="0" dirty="0"/>
              <a:t> to record their answers and send this to their teacher.</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Original teacher notes</a:t>
            </a:r>
          </a:p>
          <a:p>
            <a:r>
              <a:rPr lang="en-GB" dirty="0"/>
              <a:t>When you do this part of the test, you will probably want to record it to send to your teacher.</a:t>
            </a:r>
            <a:br>
              <a:rPr lang="en-GB" dirty="0"/>
            </a:br>
            <a:r>
              <a:rPr lang="en-GB" dirty="0"/>
              <a:t>There are many ways to record and send audio.  Make sure you use the one your teacher recommends.</a:t>
            </a:r>
            <a:br>
              <a:rPr lang="en-GB" dirty="0"/>
            </a:br>
            <a:r>
              <a:rPr lang="en-GB" dirty="0"/>
              <a:t>If she or he doesn’t have a preference, there is a suggested platform to use given in the instructions on the test that you are now ready to download.</a:t>
            </a:r>
            <a:br>
              <a:rPr lang="en-GB" dirty="0"/>
            </a:br>
            <a:br>
              <a:rPr lang="en-GB" dirty="0"/>
            </a:br>
            <a:r>
              <a:rPr lang="en-GB" dirty="0"/>
              <a:t>Good luck for your test.  Now, close the video and click next on the page to download and complete your assessment.</a:t>
            </a:r>
          </a:p>
          <a:p>
            <a:endParaRPr lang="en-GB" dirty="0"/>
          </a:p>
          <a:p>
            <a:r>
              <a:rPr lang="en-GB" dirty="0" err="1"/>
              <a:t>niveau</a:t>
            </a:r>
            <a:r>
              <a:rPr lang="en-GB" dirty="0"/>
              <a:t> [328] </a:t>
            </a:r>
            <a:r>
              <a:rPr lang="en-GB" dirty="0" err="1"/>
              <a:t>quotidien</a:t>
            </a:r>
            <a:r>
              <a:rPr lang="en-GB" dirty="0"/>
              <a:t> [1318]</a:t>
            </a:r>
          </a:p>
          <a:p>
            <a:endParaRPr lang="en-GB" dirty="0"/>
          </a:p>
          <a:p>
            <a:r>
              <a:rPr lang="en-GB" sz="1200" b="1" dirty="0">
                <a:latin typeface="Century Gothic" panose="020B0502020202020204" pitchFamily="34" charset="0"/>
              </a:rPr>
              <a:t>Source</a:t>
            </a:r>
            <a:r>
              <a:rPr lang="en-GB" sz="1200" b="1" baseline="0" dirty="0">
                <a:latin typeface="Century Gothic" panose="020B0502020202020204" pitchFamily="34" charset="0"/>
              </a:rPr>
              <a:t> of frequency information:</a:t>
            </a:r>
          </a:p>
          <a:p>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7848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b="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This is</a:t>
            </a:r>
            <a:r>
              <a:rPr lang="en-GB" b="0" baseline="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an e</a:t>
            </a:r>
            <a:r>
              <a:rPr lang="en-GB" b="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xample of Y8 French Applying your knowledge test: Read </a:t>
            </a:r>
            <a:r>
              <a:rPr lang="en-GB" b="0" i="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aloud- where the knowledge of SSCs is brought together in sentence</a:t>
            </a:r>
            <a:r>
              <a:rPr lang="en-GB" b="0" i="0" baseline="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GB" b="0" i="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and paragraph-length utterances.</a:t>
            </a:r>
          </a:p>
          <a:p>
            <a:pPr>
              <a:spcAft>
                <a:spcPts val="800"/>
              </a:spcAft>
            </a:pPr>
            <a:endPar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spcAft>
                <a:spcPts val="800"/>
              </a:spcAft>
            </a:pP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There</a:t>
            </a:r>
            <a:r>
              <a:rPr lang="en-GB" baseline="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are </a:t>
            </a: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5 ‘ideational units’ (sentences of similar length and complexity, containing roughly similar proportions of known vs unfamiliar words</a:t>
            </a:r>
            <a:b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b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80% of words in the text are in the SOW.</a:t>
            </a:r>
          </a:p>
          <a:p>
            <a:pPr>
              <a:spcAft>
                <a:spcPts val="800"/>
              </a:spcAft>
            </a:pP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To be a valid test of </a:t>
            </a:r>
            <a:r>
              <a:rPr lang="en-GB" i="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sounds of language</a:t>
            </a: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we have to use some language unlikely to have been met yet.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marks / sentence = max. </a:t>
            </a:r>
            <a:r>
              <a:rPr lang="en-GB" sz="1200" b="1" kern="1200" dirty="0">
                <a:solidFill>
                  <a:schemeClr val="tx1"/>
                </a:solidFill>
                <a:effectLst/>
                <a:latin typeface="+mn-lt"/>
                <a:ea typeface="+mn-ea"/>
                <a:cs typeface="+mn-cs"/>
              </a:rPr>
              <a:t>10 </a:t>
            </a:r>
            <a:r>
              <a:rPr lang="en-GB" sz="1200" kern="1200" dirty="0">
                <a:solidFill>
                  <a:schemeClr val="tx1"/>
                </a:solidFill>
                <a:effectLst/>
                <a:latin typeface="+mn-lt"/>
                <a:ea typeface="+mn-ea"/>
                <a:cs typeface="+mn-cs"/>
              </a:rPr>
              <a:t>marks in total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Original teacher notes</a:t>
            </a:r>
          </a:p>
          <a:p>
            <a:r>
              <a:rPr lang="en-GB" sz="1200" kern="1200" dirty="0">
                <a:solidFill>
                  <a:schemeClr val="tx1"/>
                </a:solidFill>
                <a:effectLst/>
                <a:latin typeface="+mn-lt"/>
                <a:ea typeface="+mn-ea"/>
                <a:cs typeface="+mn-cs"/>
              </a:rPr>
              <a:t>Image information: By Unknown author - Britannica Kids, Public Domain, https://commons.wikimedia.org/w/index.php?curid=28583466</a:t>
            </a:r>
          </a:p>
          <a:p>
            <a:r>
              <a:rPr lang="en-GB" sz="1200" kern="1200" dirty="0">
                <a:solidFill>
                  <a:schemeClr val="tx1"/>
                </a:solidFill>
                <a:effectLst/>
                <a:latin typeface="+mn-lt"/>
                <a:ea typeface="+mn-ea"/>
                <a:cs typeface="+mn-cs"/>
                <a:hlinkClick r:id="rId3"/>
              </a:rPr>
              <a:t>https://en.wikipedia.org/wiki/Louis_Pasteur#/media/File:Louis_Pasteur_experiment.jpg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2899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b="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This is</a:t>
            </a:r>
            <a:r>
              <a:rPr lang="en-GB" b="0" baseline="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an e</a:t>
            </a:r>
            <a:r>
              <a:rPr lang="en-GB" b="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xample of Y8 French Applying your knowledge test: Read </a:t>
            </a:r>
            <a:r>
              <a:rPr lang="en-GB" b="0" i="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aloud- where the knowledge of SSCs is brought together in sentence</a:t>
            </a:r>
            <a:r>
              <a:rPr lang="en-GB" b="0" i="0" baseline="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GB" b="0" i="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and paragraph-length utterances.</a:t>
            </a:r>
          </a:p>
          <a:p>
            <a:pPr>
              <a:spcAft>
                <a:spcPts val="800"/>
              </a:spcAft>
            </a:pPr>
            <a:endPar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spcAft>
                <a:spcPts val="800"/>
              </a:spcAft>
            </a:pP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There</a:t>
            </a:r>
            <a:r>
              <a:rPr lang="en-GB" baseline="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are </a:t>
            </a: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5 ‘ideational units’ (sentences of similar length and complexity, containing roughly similar proportions of known vs unfamiliar words</a:t>
            </a:r>
            <a:b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b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80% of words in the text are in the SOW.</a:t>
            </a:r>
          </a:p>
          <a:p>
            <a:pPr>
              <a:spcAft>
                <a:spcPts val="800"/>
              </a:spcAft>
            </a:pP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To be a valid test of </a:t>
            </a:r>
            <a:r>
              <a:rPr lang="en-GB" i="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sounds of language</a:t>
            </a: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we have to use some language unlikely to have been met yet.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marks / sentence = max. </a:t>
            </a:r>
            <a:r>
              <a:rPr lang="en-GB" sz="1200" b="1" kern="1200" dirty="0">
                <a:solidFill>
                  <a:schemeClr val="tx1"/>
                </a:solidFill>
                <a:effectLst/>
                <a:latin typeface="+mn-lt"/>
                <a:ea typeface="+mn-ea"/>
                <a:cs typeface="+mn-cs"/>
              </a:rPr>
              <a:t>10 </a:t>
            </a:r>
            <a:r>
              <a:rPr lang="en-GB" sz="1200" kern="1200" dirty="0">
                <a:solidFill>
                  <a:schemeClr val="tx1"/>
                </a:solidFill>
                <a:effectLst/>
                <a:latin typeface="+mn-lt"/>
                <a:ea typeface="+mn-ea"/>
                <a:cs typeface="+mn-cs"/>
              </a:rPr>
              <a:t>marks in total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Original teacher notes</a:t>
            </a:r>
          </a:p>
          <a:p>
            <a:r>
              <a:rPr lang="en-GB" sz="1200" kern="1200" dirty="0">
                <a:solidFill>
                  <a:schemeClr val="tx1"/>
                </a:solidFill>
                <a:effectLst/>
                <a:latin typeface="+mn-lt"/>
                <a:ea typeface="+mn-ea"/>
                <a:cs typeface="+mn-cs"/>
              </a:rPr>
              <a:t>Image information: By Unknown author - Britannica Kids, Public Domain, https://commons.wikimedia.org/w/index.php?curid=28583466</a:t>
            </a:r>
          </a:p>
          <a:p>
            <a:r>
              <a:rPr lang="en-GB" sz="1200" kern="1200" dirty="0">
                <a:solidFill>
                  <a:schemeClr val="tx1"/>
                </a:solidFill>
                <a:effectLst/>
                <a:latin typeface="+mn-lt"/>
                <a:ea typeface="+mn-ea"/>
                <a:cs typeface="+mn-cs"/>
                <a:hlinkClick r:id="rId3"/>
              </a:rPr>
              <a:t>https://en.wikipedia.org/wiki/Louis_Pasteur#/media/File:Louis_Pasteur_experiment.jpg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0412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Here we have the suggested mark scheme for the ‘Applying your knowledge’ test.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It is detailed but you can already see the importance of both individual SSCs and additional features of liaison,</a:t>
            </a:r>
            <a:r>
              <a:rPr lang="en-GB" i="0" baseline="0" dirty="0"/>
              <a:t> </a:t>
            </a:r>
            <a:r>
              <a:rPr lang="en-GB" i="0" dirty="0"/>
              <a:t>stress patterns and fluency for example.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t>[U</a:t>
            </a:r>
            <a:r>
              <a:rPr lang="en-GB" b="0" i="0" dirty="0"/>
              <a:t>se indicator/highlighter/mouse to show the key words in mark scheme]</a:t>
            </a:r>
            <a:endParaRPr lang="en-GB" sz="1200"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819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the SSC listed in the new GCSE Subject Content for French.</a:t>
            </a:r>
            <a:r>
              <a:rPr lang="en-GB" sz="12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The list specifies key differences in sound-spelling correspondences between French and English which students will need to learn at GCSE to be able to read out loud and transcribe with sufficient accuracy at this level. </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21687864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9951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solidFill>
                  <a:srgbClr val="BFBFBF"/>
                </a:solidFill>
                <a:effectLst/>
                <a:latin typeface="Calibri Light" panose="020F0302020204030204" pitchFamily="34" charset="0"/>
                <a:ea typeface="SimSun" panose="02010600030101010101" pitchFamily="2" charset="-122"/>
                <a:cs typeface="Times New Roman" panose="02020603050405020304" pitchFamily="18" charset="0"/>
              </a:rPr>
              <a:t>https://docs.google.com/forms/d/e/1FAIpQLSfrDnLxtqRCBgVgepv0ZjM4EkKsBuRsGbB7gd_Qh5xj51z2PA/viewform</a:t>
            </a:r>
          </a:p>
          <a:p>
            <a:endParaRPr lang="en-US" sz="1800" i="1" dirty="0">
              <a:solidFill>
                <a:srgbClr val="BFBFBF"/>
              </a:solidFill>
              <a:effectLst/>
              <a:latin typeface="Calibri Light" panose="020F030202020403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13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609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dirty="0"/>
              <a:t>A really useful point of departure for this is the NCELP Portal.</a:t>
            </a:r>
          </a:p>
          <a:p>
            <a:pPr marL="0" lvl="0" indent="0" algn="l" rtl="0">
              <a:lnSpc>
                <a:spcPct val="100000"/>
              </a:lnSpc>
              <a:spcBef>
                <a:spcPts val="0"/>
              </a:spcBef>
              <a:spcAft>
                <a:spcPts val="0"/>
              </a:spcAft>
              <a:buSzPts val="1400"/>
              <a:buNone/>
            </a:pPr>
            <a:r>
              <a:rPr lang="en-GB" dirty="0"/>
              <a:t>For those not</a:t>
            </a:r>
            <a:r>
              <a:rPr lang="en-GB" baseline="0" dirty="0"/>
              <a:t> following our SOW, we have put together a specific phonics collection, where </a:t>
            </a:r>
            <a:r>
              <a:rPr lang="en-GB" b="0" baseline="0" dirty="0"/>
              <a:t>we have curated and organised all of the resources that have been created to teach each SSC.</a:t>
            </a:r>
          </a:p>
          <a:p>
            <a:pPr marL="0" lvl="0" indent="0" algn="l" rtl="0">
              <a:lnSpc>
                <a:spcPct val="100000"/>
              </a:lnSpc>
              <a:spcBef>
                <a:spcPts val="0"/>
              </a:spcBef>
              <a:spcAft>
                <a:spcPts val="0"/>
              </a:spcAft>
              <a:buSzPts val="1400"/>
              <a:buNone/>
            </a:pPr>
            <a:r>
              <a:rPr lang="en-GB" sz="1200" b="0" i="0" kern="1200" dirty="0">
                <a:solidFill>
                  <a:schemeClr val="tx1"/>
                </a:solidFill>
                <a:effectLst/>
                <a:latin typeface="+mn-lt"/>
                <a:ea typeface="+mn-ea"/>
                <a:cs typeface="+mn-cs"/>
              </a:rPr>
              <a:t>For easy reference, there is an excel spreadsheet within the collection with separate tabs for each language, with a list of each of the SSC and hyperlinks to each resource.</a:t>
            </a:r>
            <a:r>
              <a:rPr lang="en-GB" b="0" baseline="0" dirty="0"/>
              <a:t> </a:t>
            </a:r>
          </a:p>
          <a:p>
            <a:pPr marL="0" lvl="0" indent="0" algn="l" rtl="0">
              <a:lnSpc>
                <a:spcPct val="100000"/>
              </a:lnSpc>
              <a:spcBef>
                <a:spcPts val="0"/>
              </a:spcBef>
              <a:spcAft>
                <a:spcPts val="0"/>
              </a:spcAft>
              <a:buSzPts val="1400"/>
              <a:buNone/>
            </a:pPr>
            <a:r>
              <a:rPr lang="en-GB" dirty="0"/>
              <a:t>There are resources for all of the SSC in the new subject content.</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3493740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660114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962795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41855283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872684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299024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33915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100270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5004430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0127902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843317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7090951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976624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696604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105204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715275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966922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166208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55260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55001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93998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260499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38806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790113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979477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79502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828093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16869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02293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839250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81075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908426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3193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380233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9703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418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879926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79580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61516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880068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678944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5532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767034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63045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9319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7741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00478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0273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73371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5901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57538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47949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813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53840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69738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16673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46551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0000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64060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1293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89303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013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3651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9848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55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21779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488453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80683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95396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96949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11079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837062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9380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929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467903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23/11/2022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213031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23/11/2022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368987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23/11/2022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387196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23/11/2022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418982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23/11/2022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6565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17601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7567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7394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93809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85213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0885385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6612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23/11/2022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883362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23/11/2022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039476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23/11/2022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4961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23/11/2022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210377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516600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77821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354310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52252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42378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488331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6302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971285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9660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14417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58438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38164913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1330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014724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56299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201196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053430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1450849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00606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587844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006411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393330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4684415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8347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5608733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78715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5659033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2015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50544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7.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5.jp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5.jp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image" Target="../media/image1.jpg"/><Relationship Id="rId2" Type="http://schemas.openxmlformats.org/officeDocument/2006/relationships/slideLayout" Target="../slideLayouts/slideLayout83.xml"/><Relationship Id="rId16" Type="http://schemas.openxmlformats.org/officeDocument/2006/relationships/theme" Target="../theme/theme8.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image" Target="../media/image1.jpg"/><Relationship Id="rId2" Type="http://schemas.openxmlformats.org/officeDocument/2006/relationships/slideLayout" Target="../slideLayouts/slideLayout98.xml"/><Relationship Id="rId16" Type="http://schemas.openxmlformats.org/officeDocument/2006/relationships/theme" Target="../theme/theme9.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55604641"/>
      </p:ext>
    </p:extLst>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92351453"/>
      </p:ext>
    </p:extLst>
  </p:cSld>
  <p:clrMap bg1="lt1" tx1="dk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4992652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3888295"/>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56456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61520063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32225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425626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82297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658503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gi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hyperlink" Target="http://www.rachelhawkes.com/" TargetMode="Externa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65.xml"/><Relationship Id="rId5" Type="http://schemas.openxmlformats.org/officeDocument/2006/relationships/image" Target="../media/image19.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65.xml"/><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4.xml"/><Relationship Id="rId6" Type="http://schemas.openxmlformats.org/officeDocument/2006/relationships/audio" Target="../media/audio4.wav"/><Relationship Id="rId11" Type="http://schemas.openxmlformats.org/officeDocument/2006/relationships/image" Target="../media/image20.png"/><Relationship Id="rId5" Type="http://schemas.openxmlformats.org/officeDocument/2006/relationships/audio" Target="../media/audio3.wav"/><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4.xml"/><Relationship Id="rId1" Type="http://schemas.openxmlformats.org/officeDocument/2006/relationships/slideLayout" Target="../slideLayouts/slideLayout5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audio" Target="../media/audio7.wav"/></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media/audio9.wav"/><Relationship Id="rId18" Type="http://schemas.openxmlformats.org/officeDocument/2006/relationships/image" Target="../media/image37.png"/><Relationship Id="rId3" Type="http://schemas.openxmlformats.org/officeDocument/2006/relationships/image" Target="../media/image24.png"/><Relationship Id="rId21" Type="http://schemas.openxmlformats.org/officeDocument/2006/relationships/image" Target="../media/image40.png"/><Relationship Id="rId7" Type="http://schemas.openxmlformats.org/officeDocument/2006/relationships/image" Target="../media/image28.png"/><Relationship Id="rId12" Type="http://schemas.openxmlformats.org/officeDocument/2006/relationships/audio" Target="../media/audio8.wav"/><Relationship Id="rId17" Type="http://schemas.openxmlformats.org/officeDocument/2006/relationships/image" Target="../media/image36.png"/><Relationship Id="rId2" Type="http://schemas.openxmlformats.org/officeDocument/2006/relationships/notesSlide" Target="../notesSlides/notesSlide16.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6.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png"/><Relationship Id="rId15" Type="http://schemas.openxmlformats.org/officeDocument/2006/relationships/image" Target="../media/image34.png"/><Relationship Id="rId10" Type="http://schemas.openxmlformats.org/officeDocument/2006/relationships/image" Target="../media/image31.png"/><Relationship Id="rId19" Type="http://schemas.openxmlformats.org/officeDocument/2006/relationships/image" Target="../media/image38.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3.png"/><Relationship Id="rId22"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audio" Target="../media/audio10.wav"/><Relationship Id="rId18" Type="http://schemas.openxmlformats.org/officeDocument/2006/relationships/image" Target="../media/image37.png"/><Relationship Id="rId3" Type="http://schemas.openxmlformats.org/officeDocument/2006/relationships/image" Target="../media/image28.png"/><Relationship Id="rId21" Type="http://schemas.openxmlformats.org/officeDocument/2006/relationships/image" Target="../media/image40.png"/><Relationship Id="rId7" Type="http://schemas.openxmlformats.org/officeDocument/2006/relationships/image" Target="../media/image27.png"/><Relationship Id="rId12" Type="http://schemas.openxmlformats.org/officeDocument/2006/relationships/audio" Target="../media/audio8.wav"/><Relationship Id="rId17" Type="http://schemas.openxmlformats.org/officeDocument/2006/relationships/image" Target="../media/image36.png"/><Relationship Id="rId2" Type="http://schemas.openxmlformats.org/officeDocument/2006/relationships/notesSlide" Target="../notesSlides/notesSlide17.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image" Target="../media/image32.svg"/><Relationship Id="rId5" Type="http://schemas.openxmlformats.org/officeDocument/2006/relationships/image" Target="../media/image25.png"/><Relationship Id="rId15" Type="http://schemas.openxmlformats.org/officeDocument/2006/relationships/image" Target="../media/image34.png"/><Relationship Id="rId10" Type="http://schemas.openxmlformats.org/officeDocument/2006/relationships/image" Target="../media/image31.png"/><Relationship Id="rId19" Type="http://schemas.openxmlformats.org/officeDocument/2006/relationships/image" Target="../media/image38.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3.png"/><Relationship Id="rId22"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s://resources.ncelp.org/concern/resources/kd17cs85f?locale=en" TargetMode="Externa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8.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audio" Target="../media/audio11.wav"/><Relationship Id="rId17" Type="http://schemas.openxmlformats.org/officeDocument/2006/relationships/image" Target="../media/image37.png"/><Relationship Id="rId2" Type="http://schemas.openxmlformats.org/officeDocument/2006/relationships/notesSlide" Target="../notesSlides/notesSlide18.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audio" Target="../media/audio8.wav"/><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2.sv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31.png"/><Relationship Id="rId14" Type="http://schemas.openxmlformats.org/officeDocument/2006/relationships/image" Target="../media/image34.png"/><Relationship Id="rId22"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26.png"/><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2.svg"/><Relationship Id="rId11" Type="http://schemas.openxmlformats.org/officeDocument/2006/relationships/audio" Target="../media/audio17.wav"/><Relationship Id="rId5" Type="http://schemas.openxmlformats.org/officeDocument/2006/relationships/image" Target="../media/image31.png"/><Relationship Id="rId10" Type="http://schemas.openxmlformats.org/officeDocument/2006/relationships/audio" Target="../media/audio16.wav"/><Relationship Id="rId4" Type="http://schemas.openxmlformats.org/officeDocument/2006/relationships/audio" Target="../media/audio12.wav"/><Relationship Id="rId9" Type="http://schemas.openxmlformats.org/officeDocument/2006/relationships/audio" Target="../media/audio15.wav"/></Relationships>
</file>

<file path=ppt/slides/_rels/slide22.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43.png"/><Relationship Id="rId18" Type="http://schemas.openxmlformats.org/officeDocument/2006/relationships/image" Target="../media/image48.gif"/><Relationship Id="rId3" Type="http://schemas.openxmlformats.org/officeDocument/2006/relationships/audio" Target="../media/audio19.wav"/><Relationship Id="rId21" Type="http://schemas.openxmlformats.org/officeDocument/2006/relationships/image" Target="../media/image51.png"/><Relationship Id="rId7" Type="http://schemas.openxmlformats.org/officeDocument/2006/relationships/audio" Target="../media/audio23.wav"/><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20.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32.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5" Type="http://schemas.openxmlformats.org/officeDocument/2006/relationships/image" Target="../media/image45.png"/><Relationship Id="rId10" Type="http://schemas.openxmlformats.org/officeDocument/2006/relationships/audio" Target="../media/audio26.wav"/><Relationship Id="rId19" Type="http://schemas.openxmlformats.org/officeDocument/2006/relationships/image" Target="../media/image49.gif"/><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image" Target="../media/image44.png"/><Relationship Id="rId22" Type="http://schemas.openxmlformats.org/officeDocument/2006/relationships/image" Target="../media/image52.png"/></Relationships>
</file>

<file path=ppt/slides/_rels/slide23.xml.rels><?xml version="1.0" encoding="UTF-8" standalone="yes"?>
<Relationships xmlns="http://schemas.openxmlformats.org/package/2006/relationships"><Relationship Id="rId13" Type="http://schemas.openxmlformats.org/officeDocument/2006/relationships/audio" Target="../media/audio34.wav"/><Relationship Id="rId18" Type="http://schemas.openxmlformats.org/officeDocument/2006/relationships/audio" Target="../media/audio37.wav"/><Relationship Id="rId26" Type="http://schemas.openxmlformats.org/officeDocument/2006/relationships/image" Target="../media/image58.png"/><Relationship Id="rId39" Type="http://schemas.openxmlformats.org/officeDocument/2006/relationships/image" Target="../media/image71.png"/><Relationship Id="rId21" Type="http://schemas.openxmlformats.org/officeDocument/2006/relationships/audio" Target="../media/audio40.wav"/><Relationship Id="rId34" Type="http://schemas.openxmlformats.org/officeDocument/2006/relationships/image" Target="../media/image66.png"/><Relationship Id="rId7" Type="http://schemas.openxmlformats.org/officeDocument/2006/relationships/audio" Target="../media/audio29.wav"/><Relationship Id="rId12" Type="http://schemas.openxmlformats.org/officeDocument/2006/relationships/audio" Target="../media/audio33.wav"/><Relationship Id="rId17" Type="http://schemas.openxmlformats.org/officeDocument/2006/relationships/image" Target="../media/image54.png"/><Relationship Id="rId25" Type="http://schemas.openxmlformats.org/officeDocument/2006/relationships/image" Target="../media/image57.svg"/><Relationship Id="rId33" Type="http://schemas.openxmlformats.org/officeDocument/2006/relationships/image" Target="../media/image65.png"/><Relationship Id="rId38" Type="http://schemas.openxmlformats.org/officeDocument/2006/relationships/image" Target="../media/image70.gif"/><Relationship Id="rId2" Type="http://schemas.openxmlformats.org/officeDocument/2006/relationships/notesSlide" Target="../notesSlides/notesSlide21.xml"/><Relationship Id="rId16" Type="http://schemas.openxmlformats.org/officeDocument/2006/relationships/image" Target="../media/image53.png"/><Relationship Id="rId20" Type="http://schemas.openxmlformats.org/officeDocument/2006/relationships/audio" Target="../media/audio39.wav"/><Relationship Id="rId29" Type="http://schemas.openxmlformats.org/officeDocument/2006/relationships/image" Target="../media/image61.png"/><Relationship Id="rId1" Type="http://schemas.openxmlformats.org/officeDocument/2006/relationships/slideLayout" Target="../slideLayouts/slideLayout32.xml"/><Relationship Id="rId6" Type="http://schemas.openxmlformats.org/officeDocument/2006/relationships/image" Target="../media/image33.png"/><Relationship Id="rId11" Type="http://schemas.openxmlformats.org/officeDocument/2006/relationships/audio" Target="../media/audio32.wav"/><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png"/><Relationship Id="rId5" Type="http://schemas.openxmlformats.org/officeDocument/2006/relationships/audio" Target="../media/audio28.wav"/><Relationship Id="rId15" Type="http://schemas.openxmlformats.org/officeDocument/2006/relationships/audio" Target="../media/audio36.wav"/><Relationship Id="rId23" Type="http://schemas.openxmlformats.org/officeDocument/2006/relationships/image" Target="../media/image55.gif"/><Relationship Id="rId28" Type="http://schemas.openxmlformats.org/officeDocument/2006/relationships/image" Target="../media/image60.svg"/><Relationship Id="rId36" Type="http://schemas.openxmlformats.org/officeDocument/2006/relationships/image" Target="../media/image68.png"/><Relationship Id="rId10" Type="http://schemas.openxmlformats.org/officeDocument/2006/relationships/audio" Target="../media/audio31.wav"/><Relationship Id="rId19" Type="http://schemas.openxmlformats.org/officeDocument/2006/relationships/audio" Target="../media/audio38.wav"/><Relationship Id="rId31" Type="http://schemas.openxmlformats.org/officeDocument/2006/relationships/image" Target="../media/image63.png"/><Relationship Id="rId4" Type="http://schemas.openxmlformats.org/officeDocument/2006/relationships/image" Target="../media/image32.svg"/><Relationship Id="rId9" Type="http://schemas.openxmlformats.org/officeDocument/2006/relationships/audio" Target="../media/audio30.wav"/><Relationship Id="rId14" Type="http://schemas.openxmlformats.org/officeDocument/2006/relationships/audio" Target="../media/audio35.wav"/><Relationship Id="rId22" Type="http://schemas.openxmlformats.org/officeDocument/2006/relationships/audio" Target="../media/audio41.wav"/><Relationship Id="rId27" Type="http://schemas.openxmlformats.org/officeDocument/2006/relationships/image" Target="../media/image59.png"/><Relationship Id="rId30" Type="http://schemas.openxmlformats.org/officeDocument/2006/relationships/image" Target="../media/image62.svg"/><Relationship Id="rId35" Type="http://schemas.openxmlformats.org/officeDocument/2006/relationships/image" Target="../media/image67.png"/><Relationship Id="rId8" Type="http://schemas.openxmlformats.org/officeDocument/2006/relationships/image" Target="../media/image26.png"/><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2.xml"/><Relationship Id="rId5" Type="http://schemas.openxmlformats.org/officeDocument/2006/relationships/image" Target="../media/image33.png"/><Relationship Id="rId4"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32.sv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39.xml"/><Relationship Id="rId6" Type="http://schemas.openxmlformats.org/officeDocument/2006/relationships/audio" Target="../media/audio44.wav"/><Relationship Id="rId5" Type="http://schemas.openxmlformats.org/officeDocument/2006/relationships/audio" Target="../media/audio43.wav"/><Relationship Id="rId4" Type="http://schemas.openxmlformats.org/officeDocument/2006/relationships/audio" Target="../media/audio42.wav"/></Relationships>
</file>

<file path=ppt/slides/_rels/slide27.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image" Target="../media/image73.png"/><Relationship Id="rId7" Type="http://schemas.openxmlformats.org/officeDocument/2006/relationships/audio" Target="../media/audio47.wav"/><Relationship Id="rId2" Type="http://schemas.openxmlformats.org/officeDocument/2006/relationships/notesSlide" Target="../notesSlides/notesSlide25.xml"/><Relationship Id="rId1" Type="http://schemas.openxmlformats.org/officeDocument/2006/relationships/slideLayout" Target="../slideLayouts/slideLayout50.xml"/><Relationship Id="rId6" Type="http://schemas.openxmlformats.org/officeDocument/2006/relationships/audio" Target="../media/audio46.wav"/><Relationship Id="rId11" Type="http://schemas.openxmlformats.org/officeDocument/2006/relationships/image" Target="../media/image74.png"/><Relationship Id="rId5" Type="http://schemas.openxmlformats.org/officeDocument/2006/relationships/audio" Target="../media/audio45.wav"/><Relationship Id="rId10" Type="http://schemas.openxmlformats.org/officeDocument/2006/relationships/audio" Target="../media/audio50.wav"/><Relationship Id="rId4" Type="http://schemas.openxmlformats.org/officeDocument/2006/relationships/image" Target="../media/image72.png"/><Relationship Id="rId9" Type="http://schemas.openxmlformats.org/officeDocument/2006/relationships/audio" Target="../media/audio49.wav"/></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76.gif"/><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26.png"/><Relationship Id="rId7" Type="http://schemas.openxmlformats.org/officeDocument/2006/relationships/image" Target="../media/image75.png"/><Relationship Id="rId12" Type="http://schemas.microsoft.com/office/2007/relationships/hdphoto" Target="../media/hdphoto1.wdp"/><Relationship Id="rId17" Type="http://schemas.openxmlformats.org/officeDocument/2006/relationships/image" Target="../media/image84.png"/><Relationship Id="rId2" Type="http://schemas.openxmlformats.org/officeDocument/2006/relationships/notesSlide" Target="../notesSlides/notesSlide26.xml"/><Relationship Id="rId16" Type="http://schemas.openxmlformats.org/officeDocument/2006/relationships/image" Target="../media/image83.png"/><Relationship Id="rId1" Type="http://schemas.openxmlformats.org/officeDocument/2006/relationships/slideLayout" Target="../slideLayouts/slideLayout16.xml"/><Relationship Id="rId6" Type="http://schemas.openxmlformats.org/officeDocument/2006/relationships/image" Target="../media/image32.svg"/><Relationship Id="rId11" Type="http://schemas.openxmlformats.org/officeDocument/2006/relationships/image" Target="../media/image79.png"/><Relationship Id="rId5" Type="http://schemas.openxmlformats.org/officeDocument/2006/relationships/image" Target="../media/image31.png"/><Relationship Id="rId15" Type="http://schemas.openxmlformats.org/officeDocument/2006/relationships/image" Target="../media/image82.png"/><Relationship Id="rId10" Type="http://schemas.openxmlformats.org/officeDocument/2006/relationships/image" Target="../media/image78.png"/><Relationship Id="rId19" Type="http://schemas.openxmlformats.org/officeDocument/2006/relationships/image" Target="../media/image86.png"/><Relationship Id="rId4" Type="http://schemas.openxmlformats.org/officeDocument/2006/relationships/audio" Target="../media/audio12.wav"/><Relationship Id="rId9" Type="http://schemas.openxmlformats.org/officeDocument/2006/relationships/image" Target="../media/image77.png"/><Relationship Id="rId1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70.gif"/><Relationship Id="rId3" Type="http://schemas.openxmlformats.org/officeDocument/2006/relationships/image" Target="../media/image26.png"/><Relationship Id="rId7" Type="http://schemas.openxmlformats.org/officeDocument/2006/relationships/image" Target="../media/image90.png"/><Relationship Id="rId12"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116.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png"/><Relationship Id="rId10" Type="http://schemas.openxmlformats.org/officeDocument/2006/relationships/image" Target="../media/image92.png"/><Relationship Id="rId4" Type="http://schemas.openxmlformats.org/officeDocument/2006/relationships/image" Target="../media/image87.png"/><Relationship Id="rId9" Type="http://schemas.openxmlformats.org/officeDocument/2006/relationships/image" Target="../media/image91.jpe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18" Type="http://schemas.openxmlformats.org/officeDocument/2006/relationships/audio" Target="../media/audio66.wav"/><Relationship Id="rId26" Type="http://schemas.openxmlformats.org/officeDocument/2006/relationships/audio" Target="../media/audio74.wav"/><Relationship Id="rId3" Type="http://schemas.openxmlformats.org/officeDocument/2006/relationships/image" Target="../media/image72.png"/><Relationship Id="rId21" Type="http://schemas.openxmlformats.org/officeDocument/2006/relationships/audio" Target="../media/audio69.wav"/><Relationship Id="rId7" Type="http://schemas.openxmlformats.org/officeDocument/2006/relationships/audio" Target="../media/audio55.wav"/><Relationship Id="rId12" Type="http://schemas.openxmlformats.org/officeDocument/2006/relationships/audio" Target="../media/audio60.wav"/><Relationship Id="rId17" Type="http://schemas.openxmlformats.org/officeDocument/2006/relationships/audio" Target="../media/audio65.wav"/><Relationship Id="rId25" Type="http://schemas.openxmlformats.org/officeDocument/2006/relationships/audio" Target="../media/audio73.wav"/><Relationship Id="rId2" Type="http://schemas.openxmlformats.org/officeDocument/2006/relationships/notesSlide" Target="../notesSlides/notesSlide31.xml"/><Relationship Id="rId16" Type="http://schemas.openxmlformats.org/officeDocument/2006/relationships/audio" Target="../media/audio64.wav"/><Relationship Id="rId20" Type="http://schemas.openxmlformats.org/officeDocument/2006/relationships/audio" Target="../media/audio68.wav"/><Relationship Id="rId29" Type="http://schemas.openxmlformats.org/officeDocument/2006/relationships/audio" Target="../media/audio77.wav"/><Relationship Id="rId1" Type="http://schemas.openxmlformats.org/officeDocument/2006/relationships/slideLayout" Target="../slideLayouts/slideLayout50.xml"/><Relationship Id="rId6" Type="http://schemas.openxmlformats.org/officeDocument/2006/relationships/audio" Target="../media/audio54.wav"/><Relationship Id="rId11" Type="http://schemas.openxmlformats.org/officeDocument/2006/relationships/audio" Target="../media/audio59.wav"/><Relationship Id="rId24" Type="http://schemas.openxmlformats.org/officeDocument/2006/relationships/audio" Target="../media/audio72.wav"/><Relationship Id="rId5" Type="http://schemas.openxmlformats.org/officeDocument/2006/relationships/audio" Target="../media/audio53.wav"/><Relationship Id="rId15" Type="http://schemas.openxmlformats.org/officeDocument/2006/relationships/audio" Target="../media/audio63.wav"/><Relationship Id="rId23" Type="http://schemas.openxmlformats.org/officeDocument/2006/relationships/audio" Target="../media/audio71.wav"/><Relationship Id="rId28" Type="http://schemas.openxmlformats.org/officeDocument/2006/relationships/audio" Target="../media/audio76.wav"/><Relationship Id="rId10" Type="http://schemas.openxmlformats.org/officeDocument/2006/relationships/audio" Target="../media/audio58.wav"/><Relationship Id="rId19" Type="http://schemas.openxmlformats.org/officeDocument/2006/relationships/audio" Target="../media/audio67.wav"/><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2.wav"/><Relationship Id="rId22" Type="http://schemas.openxmlformats.org/officeDocument/2006/relationships/audio" Target="../media/audio70.wav"/><Relationship Id="rId27" Type="http://schemas.openxmlformats.org/officeDocument/2006/relationships/audio" Target="../media/audio75.wav"/></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102.gif"/><Relationship Id="rId13" Type="http://schemas.openxmlformats.org/officeDocument/2006/relationships/image" Target="../media/image107.gif"/><Relationship Id="rId18" Type="http://schemas.openxmlformats.org/officeDocument/2006/relationships/image" Target="../media/image112.png"/><Relationship Id="rId3" Type="http://schemas.openxmlformats.org/officeDocument/2006/relationships/image" Target="../media/image97.png"/><Relationship Id="rId7" Type="http://schemas.openxmlformats.org/officeDocument/2006/relationships/image" Target="../media/image101.gif"/><Relationship Id="rId12" Type="http://schemas.openxmlformats.org/officeDocument/2006/relationships/image" Target="../media/image106.gif"/><Relationship Id="rId17" Type="http://schemas.openxmlformats.org/officeDocument/2006/relationships/image" Target="../media/image111.svg"/><Relationship Id="rId2" Type="http://schemas.openxmlformats.org/officeDocument/2006/relationships/image" Target="../media/image96.png"/><Relationship Id="rId16"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00.gif"/><Relationship Id="rId11" Type="http://schemas.openxmlformats.org/officeDocument/2006/relationships/image" Target="../media/image105.gif"/><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gif"/><Relationship Id="rId19" Type="http://schemas.openxmlformats.org/officeDocument/2006/relationships/image" Target="../media/image113.png"/><Relationship Id="rId4" Type="http://schemas.openxmlformats.org/officeDocument/2006/relationships/image" Target="../media/image98.png"/><Relationship Id="rId9" Type="http://schemas.openxmlformats.org/officeDocument/2006/relationships/image" Target="../media/image103.gif"/><Relationship Id="rId14" Type="http://schemas.openxmlformats.org/officeDocument/2006/relationships/image" Target="../media/image108.gif"/></Relationships>
</file>

<file path=ppt/slides/_rels/slide37.xml.rels><?xml version="1.0" encoding="UTF-8" standalone="yes"?>
<Relationships xmlns="http://schemas.openxmlformats.org/package/2006/relationships"><Relationship Id="rId8" Type="http://schemas.openxmlformats.org/officeDocument/2006/relationships/audio" Target="../media/audio81.wav"/><Relationship Id="rId13" Type="http://schemas.openxmlformats.org/officeDocument/2006/relationships/image" Target="../media/image114.png"/><Relationship Id="rId18" Type="http://schemas.openxmlformats.org/officeDocument/2006/relationships/image" Target="../media/image119.png"/><Relationship Id="rId3" Type="http://schemas.openxmlformats.org/officeDocument/2006/relationships/image" Target="../media/image31.png"/><Relationship Id="rId21" Type="http://schemas.openxmlformats.org/officeDocument/2006/relationships/image" Target="../media/image122.png"/><Relationship Id="rId7" Type="http://schemas.openxmlformats.org/officeDocument/2006/relationships/audio" Target="../media/audio80.wav"/><Relationship Id="rId12" Type="http://schemas.openxmlformats.org/officeDocument/2006/relationships/audio" Target="../media/audio85.wav"/><Relationship Id="rId17" Type="http://schemas.openxmlformats.org/officeDocument/2006/relationships/image" Target="../media/image118.png"/><Relationship Id="rId2" Type="http://schemas.openxmlformats.org/officeDocument/2006/relationships/notesSlide" Target="../notesSlides/notesSlide32.xml"/><Relationship Id="rId16" Type="http://schemas.openxmlformats.org/officeDocument/2006/relationships/image" Target="../media/image117.png"/><Relationship Id="rId20" Type="http://schemas.openxmlformats.org/officeDocument/2006/relationships/image" Target="../media/image121.png"/><Relationship Id="rId1" Type="http://schemas.openxmlformats.org/officeDocument/2006/relationships/slideLayout" Target="../slideLayouts/slideLayout128.xml"/><Relationship Id="rId6" Type="http://schemas.openxmlformats.org/officeDocument/2006/relationships/audio" Target="../media/audio79.wav"/><Relationship Id="rId11" Type="http://schemas.openxmlformats.org/officeDocument/2006/relationships/audio" Target="../media/audio84.wav"/><Relationship Id="rId5" Type="http://schemas.openxmlformats.org/officeDocument/2006/relationships/audio" Target="../media/audio78.wav"/><Relationship Id="rId15" Type="http://schemas.openxmlformats.org/officeDocument/2006/relationships/image" Target="../media/image116.png"/><Relationship Id="rId23" Type="http://schemas.openxmlformats.org/officeDocument/2006/relationships/image" Target="../media/image124.png"/><Relationship Id="rId10" Type="http://schemas.openxmlformats.org/officeDocument/2006/relationships/audio" Target="../media/audio83.wav"/><Relationship Id="rId19" Type="http://schemas.openxmlformats.org/officeDocument/2006/relationships/image" Target="../media/image120.png"/><Relationship Id="rId4" Type="http://schemas.openxmlformats.org/officeDocument/2006/relationships/image" Target="../media/image32.svg"/><Relationship Id="rId9" Type="http://schemas.openxmlformats.org/officeDocument/2006/relationships/audio" Target="../media/audio82.wav"/><Relationship Id="rId14" Type="http://schemas.openxmlformats.org/officeDocument/2006/relationships/image" Target="../media/image115.png"/><Relationship Id="rId22" Type="http://schemas.openxmlformats.org/officeDocument/2006/relationships/image" Target="../media/image123.png"/></Relationships>
</file>

<file path=ppt/slides/_rels/slide3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72.png"/><Relationship Id="rId7" Type="http://schemas.openxmlformats.org/officeDocument/2006/relationships/image" Target="../media/image125.jpeg"/><Relationship Id="rId2" Type="http://schemas.openxmlformats.org/officeDocument/2006/relationships/notesSlide" Target="../notesSlides/notesSlide33.xml"/><Relationship Id="rId1" Type="http://schemas.openxmlformats.org/officeDocument/2006/relationships/slideLayout" Target="../slideLayouts/slideLayout39.xml"/><Relationship Id="rId6" Type="http://schemas.openxmlformats.org/officeDocument/2006/relationships/audio" Target="../media/audio88.wav"/><Relationship Id="rId5" Type="http://schemas.openxmlformats.org/officeDocument/2006/relationships/audio" Target="../media/audio87.wav"/><Relationship Id="rId10" Type="http://schemas.openxmlformats.org/officeDocument/2006/relationships/image" Target="../media/image128.png"/><Relationship Id="rId4" Type="http://schemas.openxmlformats.org/officeDocument/2006/relationships/audio" Target="../media/audio86.wav"/><Relationship Id="rId9" Type="http://schemas.openxmlformats.org/officeDocument/2006/relationships/image" Target="../media/image127.png"/></Relationships>
</file>

<file path=ppt/slides/_rels/slide3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72.png"/><Relationship Id="rId7" Type="http://schemas.openxmlformats.org/officeDocument/2006/relationships/image" Target="../media/image129.png"/><Relationship Id="rId2" Type="http://schemas.openxmlformats.org/officeDocument/2006/relationships/notesSlide" Target="../notesSlides/notesSlide34.xml"/><Relationship Id="rId1" Type="http://schemas.openxmlformats.org/officeDocument/2006/relationships/slideLayout" Target="../slideLayouts/slideLayout39.xml"/><Relationship Id="rId6" Type="http://schemas.openxmlformats.org/officeDocument/2006/relationships/audio" Target="../media/audio91.wav"/><Relationship Id="rId5" Type="http://schemas.openxmlformats.org/officeDocument/2006/relationships/audio" Target="../media/audio90.wav"/><Relationship Id="rId4" Type="http://schemas.openxmlformats.org/officeDocument/2006/relationships/audio" Target="../media/audio89.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102.gif"/><Relationship Id="rId13" Type="http://schemas.openxmlformats.org/officeDocument/2006/relationships/image" Target="../media/image107.gif"/><Relationship Id="rId18" Type="http://schemas.openxmlformats.org/officeDocument/2006/relationships/image" Target="../media/image112.png"/><Relationship Id="rId3" Type="http://schemas.openxmlformats.org/officeDocument/2006/relationships/image" Target="../media/image97.png"/><Relationship Id="rId7" Type="http://schemas.openxmlformats.org/officeDocument/2006/relationships/image" Target="../media/image101.gif"/><Relationship Id="rId12" Type="http://schemas.openxmlformats.org/officeDocument/2006/relationships/image" Target="../media/image106.gif"/><Relationship Id="rId17" Type="http://schemas.openxmlformats.org/officeDocument/2006/relationships/image" Target="../media/image111.svg"/><Relationship Id="rId2" Type="http://schemas.openxmlformats.org/officeDocument/2006/relationships/image" Target="../media/image96.png"/><Relationship Id="rId16"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00.gif"/><Relationship Id="rId11" Type="http://schemas.openxmlformats.org/officeDocument/2006/relationships/image" Target="../media/image105.gif"/><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gif"/><Relationship Id="rId19" Type="http://schemas.openxmlformats.org/officeDocument/2006/relationships/image" Target="../media/image113.png"/><Relationship Id="rId4" Type="http://schemas.openxmlformats.org/officeDocument/2006/relationships/image" Target="../media/image98.png"/><Relationship Id="rId9" Type="http://schemas.openxmlformats.org/officeDocument/2006/relationships/image" Target="../media/image103.gif"/><Relationship Id="rId14" Type="http://schemas.openxmlformats.org/officeDocument/2006/relationships/image" Target="../media/image108.gif"/></Relationships>
</file>

<file path=ppt/slides/_rels/slide42.xml.rels><?xml version="1.0" encoding="UTF-8" standalone="yes"?>
<Relationships xmlns="http://schemas.openxmlformats.org/package/2006/relationships"><Relationship Id="rId8" Type="http://schemas.openxmlformats.org/officeDocument/2006/relationships/audio" Target="../media/audio97.wav"/><Relationship Id="rId13" Type="http://schemas.openxmlformats.org/officeDocument/2006/relationships/audio" Target="../media/audio101.wav"/><Relationship Id="rId18" Type="http://schemas.openxmlformats.org/officeDocument/2006/relationships/image" Target="../media/image136.png"/><Relationship Id="rId3" Type="http://schemas.openxmlformats.org/officeDocument/2006/relationships/audio" Target="../media/audio92.wav"/><Relationship Id="rId7" Type="http://schemas.openxmlformats.org/officeDocument/2006/relationships/audio" Target="../media/audio96.wav"/><Relationship Id="rId12" Type="http://schemas.openxmlformats.org/officeDocument/2006/relationships/audio" Target="../media/audio100.wav"/><Relationship Id="rId17" Type="http://schemas.openxmlformats.org/officeDocument/2006/relationships/image" Target="../media/image135.png"/><Relationship Id="rId2" Type="http://schemas.openxmlformats.org/officeDocument/2006/relationships/notesSlide" Target="../notesSlides/notesSlide36.xml"/><Relationship Id="rId16" Type="http://schemas.openxmlformats.org/officeDocument/2006/relationships/image" Target="../media/image134.png"/><Relationship Id="rId1" Type="http://schemas.openxmlformats.org/officeDocument/2006/relationships/slideLayout" Target="../slideLayouts/slideLayout39.xml"/><Relationship Id="rId6" Type="http://schemas.openxmlformats.org/officeDocument/2006/relationships/audio" Target="../media/audio95.wav"/><Relationship Id="rId11" Type="http://schemas.openxmlformats.org/officeDocument/2006/relationships/audio" Target="../media/audio99.wav"/><Relationship Id="rId5" Type="http://schemas.openxmlformats.org/officeDocument/2006/relationships/audio" Target="../media/audio94.wav"/><Relationship Id="rId15" Type="http://schemas.openxmlformats.org/officeDocument/2006/relationships/image" Target="../media/image133.png"/><Relationship Id="rId10" Type="http://schemas.openxmlformats.org/officeDocument/2006/relationships/audio" Target="../media/audio98.wav"/><Relationship Id="rId4" Type="http://schemas.openxmlformats.org/officeDocument/2006/relationships/audio" Target="../media/audio93.wav"/><Relationship Id="rId9" Type="http://schemas.openxmlformats.org/officeDocument/2006/relationships/image" Target="../media/image72.png"/><Relationship Id="rId14" Type="http://schemas.openxmlformats.org/officeDocument/2006/relationships/image" Target="../media/image132.png"/></Relationships>
</file>

<file path=ppt/slides/_rels/slide43.xml.rels><?xml version="1.0" encoding="UTF-8" standalone="yes"?>
<Relationships xmlns="http://schemas.openxmlformats.org/package/2006/relationships"><Relationship Id="rId8" Type="http://schemas.openxmlformats.org/officeDocument/2006/relationships/audio" Target="../media/audio106.wav"/><Relationship Id="rId13" Type="http://schemas.openxmlformats.org/officeDocument/2006/relationships/image" Target="../media/image138.png"/><Relationship Id="rId3" Type="http://schemas.openxmlformats.org/officeDocument/2006/relationships/image" Target="../media/image72.png"/><Relationship Id="rId7" Type="http://schemas.openxmlformats.org/officeDocument/2006/relationships/audio" Target="../media/audio105.wav"/><Relationship Id="rId12" Type="http://schemas.openxmlformats.org/officeDocument/2006/relationships/image" Target="../media/image137.png"/><Relationship Id="rId2" Type="http://schemas.openxmlformats.org/officeDocument/2006/relationships/notesSlide" Target="../notesSlides/notesSlide37.xml"/><Relationship Id="rId1" Type="http://schemas.openxmlformats.org/officeDocument/2006/relationships/slideLayout" Target="../slideLayouts/slideLayout39.xml"/><Relationship Id="rId6" Type="http://schemas.openxmlformats.org/officeDocument/2006/relationships/audio" Target="../media/audio104.wav"/><Relationship Id="rId11" Type="http://schemas.openxmlformats.org/officeDocument/2006/relationships/audio" Target="../media/audio109.wav"/><Relationship Id="rId5" Type="http://schemas.openxmlformats.org/officeDocument/2006/relationships/audio" Target="../media/audio103.wav"/><Relationship Id="rId15" Type="http://schemas.openxmlformats.org/officeDocument/2006/relationships/image" Target="../media/image140.png"/><Relationship Id="rId10" Type="http://schemas.openxmlformats.org/officeDocument/2006/relationships/audio" Target="../media/audio108.wav"/><Relationship Id="rId4" Type="http://schemas.openxmlformats.org/officeDocument/2006/relationships/audio" Target="../media/audio102.wav"/><Relationship Id="rId9" Type="http://schemas.openxmlformats.org/officeDocument/2006/relationships/audio" Target="../media/audio107.wav"/><Relationship Id="rId14" Type="http://schemas.openxmlformats.org/officeDocument/2006/relationships/image" Target="../media/image139.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39.xml"/><Relationship Id="rId4" Type="http://schemas.openxmlformats.org/officeDocument/2006/relationships/image" Target="../media/image137.png"/></Relationships>
</file>

<file path=ppt/slides/_rels/slide46.xml.rels><?xml version="1.0" encoding="UTF-8" standalone="yes"?>
<Relationships xmlns="http://schemas.openxmlformats.org/package/2006/relationships"><Relationship Id="rId3" Type="http://schemas.openxmlformats.org/officeDocument/2006/relationships/audio" Target="../media/audio110.wav"/><Relationship Id="rId2" Type="http://schemas.openxmlformats.org/officeDocument/2006/relationships/notesSlide" Target="../notesSlides/notesSlide40.xml"/><Relationship Id="rId1" Type="http://schemas.openxmlformats.org/officeDocument/2006/relationships/slideLayout" Target="../slideLayouts/slideLayout72.xml"/><Relationship Id="rId5" Type="http://schemas.openxmlformats.org/officeDocument/2006/relationships/image" Target="../media/image141.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audio" Target="../media/audio111.wav"/><Relationship Id="rId2" Type="http://schemas.openxmlformats.org/officeDocument/2006/relationships/notesSlide" Target="../notesSlides/notesSlide41.xml"/><Relationship Id="rId1" Type="http://schemas.openxmlformats.org/officeDocument/2006/relationships/slideLayout" Target="../slideLayouts/slideLayout72.xml"/><Relationship Id="rId5" Type="http://schemas.openxmlformats.org/officeDocument/2006/relationships/image" Target="../media/image142.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audio" Target="../media/audio112.wav"/><Relationship Id="rId2" Type="http://schemas.openxmlformats.org/officeDocument/2006/relationships/notesSlide" Target="../notesSlides/notesSlide42.xml"/><Relationship Id="rId1" Type="http://schemas.openxmlformats.org/officeDocument/2006/relationships/slideLayout" Target="../slideLayouts/slideLayout72.xml"/><Relationship Id="rId5" Type="http://schemas.openxmlformats.org/officeDocument/2006/relationships/image" Target="../media/image14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audio" Target="../media/audio113.wav"/><Relationship Id="rId2" Type="http://schemas.openxmlformats.org/officeDocument/2006/relationships/notesSlide" Target="../notesSlides/notesSlide43.xml"/><Relationship Id="rId1" Type="http://schemas.openxmlformats.org/officeDocument/2006/relationships/slideLayout" Target="../slideLayouts/slideLayout72.xml"/><Relationship Id="rId5" Type="http://schemas.openxmlformats.org/officeDocument/2006/relationships/image" Target="../media/image144.jpe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39.xml"/><Relationship Id="rId4" Type="http://schemas.openxmlformats.org/officeDocument/2006/relationships/image" Target="../media/image145.jpe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39.xml"/><Relationship Id="rId4" Type="http://schemas.openxmlformats.org/officeDocument/2006/relationships/image" Target="../media/image146.jpe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39.xml"/><Relationship Id="rId4" Type="http://schemas.openxmlformats.org/officeDocument/2006/relationships/image" Target="../media/image147.jpe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39.xml"/><Relationship Id="rId4" Type="http://schemas.openxmlformats.org/officeDocument/2006/relationships/image" Target="../media/image148.jpe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39.xml"/><Relationship Id="rId4" Type="http://schemas.openxmlformats.org/officeDocument/2006/relationships/image" Target="../media/image149.jpe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39.xml"/><Relationship Id="rId4" Type="http://schemas.openxmlformats.org/officeDocument/2006/relationships/image" Target="../media/image150.jpe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39.xml"/><Relationship Id="rId4" Type="http://schemas.openxmlformats.org/officeDocument/2006/relationships/image" Target="../media/image151.jpe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39.xml"/><Relationship Id="rId4" Type="http://schemas.openxmlformats.org/officeDocument/2006/relationships/image" Target="../media/image152.jpeg"/></Relationships>
</file>

<file path=ppt/slides/_rels/slide58.xml.rels><?xml version="1.0" encoding="UTF-8" standalone="yes"?>
<Relationships xmlns="http://schemas.openxmlformats.org/package/2006/relationships"><Relationship Id="rId8" Type="http://schemas.openxmlformats.org/officeDocument/2006/relationships/audio" Target="../media/audio118.wav"/><Relationship Id="rId13" Type="http://schemas.openxmlformats.org/officeDocument/2006/relationships/audio" Target="../media/audio123.wav"/><Relationship Id="rId18" Type="http://schemas.openxmlformats.org/officeDocument/2006/relationships/audio" Target="../media/audio128.wav"/><Relationship Id="rId3" Type="http://schemas.openxmlformats.org/officeDocument/2006/relationships/image" Target="../media/image72.png"/><Relationship Id="rId21" Type="http://schemas.openxmlformats.org/officeDocument/2006/relationships/image" Target="../media/image154.png"/><Relationship Id="rId7" Type="http://schemas.openxmlformats.org/officeDocument/2006/relationships/audio" Target="../media/audio117.wav"/><Relationship Id="rId12" Type="http://schemas.openxmlformats.org/officeDocument/2006/relationships/audio" Target="../media/audio122.wav"/><Relationship Id="rId17" Type="http://schemas.openxmlformats.org/officeDocument/2006/relationships/audio" Target="../media/audio127.wav"/><Relationship Id="rId2" Type="http://schemas.openxmlformats.org/officeDocument/2006/relationships/notesSlide" Target="../notesSlides/notesSlide52.xml"/><Relationship Id="rId16" Type="http://schemas.openxmlformats.org/officeDocument/2006/relationships/audio" Target="../media/audio126.wav"/><Relationship Id="rId20" Type="http://schemas.openxmlformats.org/officeDocument/2006/relationships/image" Target="../media/image153.png"/><Relationship Id="rId1" Type="http://schemas.openxmlformats.org/officeDocument/2006/relationships/slideLayout" Target="../slideLayouts/slideLayout39.xml"/><Relationship Id="rId6" Type="http://schemas.openxmlformats.org/officeDocument/2006/relationships/audio" Target="../media/audio116.wav"/><Relationship Id="rId11" Type="http://schemas.openxmlformats.org/officeDocument/2006/relationships/audio" Target="../media/audio121.wav"/><Relationship Id="rId5" Type="http://schemas.openxmlformats.org/officeDocument/2006/relationships/audio" Target="../media/audio115.wav"/><Relationship Id="rId15" Type="http://schemas.openxmlformats.org/officeDocument/2006/relationships/audio" Target="../media/audio125.wav"/><Relationship Id="rId10" Type="http://schemas.openxmlformats.org/officeDocument/2006/relationships/audio" Target="../media/audio120.wav"/><Relationship Id="rId19" Type="http://schemas.openxmlformats.org/officeDocument/2006/relationships/audio" Target="../media/audio129.wav"/><Relationship Id="rId4" Type="http://schemas.openxmlformats.org/officeDocument/2006/relationships/audio" Target="../media/audio114.wav"/><Relationship Id="rId9" Type="http://schemas.openxmlformats.org/officeDocument/2006/relationships/audio" Target="../media/audio119.wav"/><Relationship Id="rId14" Type="http://schemas.openxmlformats.org/officeDocument/2006/relationships/audio" Target="../media/audio124.wav"/><Relationship Id="rId22" Type="http://schemas.openxmlformats.org/officeDocument/2006/relationships/image" Target="../media/image155.png"/></Relationships>
</file>

<file path=ppt/slides/_rels/slide59.xml.rels><?xml version="1.0" encoding="UTF-8" standalone="yes"?>
<Relationships xmlns="http://schemas.openxmlformats.org/package/2006/relationships"><Relationship Id="rId8" Type="http://schemas.openxmlformats.org/officeDocument/2006/relationships/audio" Target="../media/audio131.wav"/><Relationship Id="rId3" Type="http://schemas.openxmlformats.org/officeDocument/2006/relationships/image" Target="../media/image156.jpeg"/><Relationship Id="rId7" Type="http://schemas.openxmlformats.org/officeDocument/2006/relationships/audio" Target="../media/audio130.wav"/><Relationship Id="rId2" Type="http://schemas.openxmlformats.org/officeDocument/2006/relationships/notesSlide" Target="../notesSlides/notesSlide53.xml"/><Relationship Id="rId1" Type="http://schemas.openxmlformats.org/officeDocument/2006/relationships/slideLayout" Target="../slideLayouts/slideLayout19.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59.png"/><Relationship Id="rId4" Type="http://schemas.openxmlformats.org/officeDocument/2006/relationships/image" Target="../media/image42.png"/><Relationship Id="rId9" Type="http://schemas.openxmlformats.org/officeDocument/2006/relationships/audio" Target="../media/audio132.wav"/></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audio" Target="../media/audio137.wav"/><Relationship Id="rId13" Type="http://schemas.openxmlformats.org/officeDocument/2006/relationships/image" Target="../media/image163.png"/><Relationship Id="rId18" Type="http://schemas.openxmlformats.org/officeDocument/2006/relationships/image" Target="../media/image168.png"/><Relationship Id="rId3" Type="http://schemas.openxmlformats.org/officeDocument/2006/relationships/image" Target="../media/image72.png"/><Relationship Id="rId21" Type="http://schemas.openxmlformats.org/officeDocument/2006/relationships/image" Target="../media/image170.png"/><Relationship Id="rId7" Type="http://schemas.openxmlformats.org/officeDocument/2006/relationships/audio" Target="../media/audio136.wav"/><Relationship Id="rId12" Type="http://schemas.openxmlformats.org/officeDocument/2006/relationships/image" Target="../media/image162.png"/><Relationship Id="rId17" Type="http://schemas.openxmlformats.org/officeDocument/2006/relationships/image" Target="../media/image167.jpeg"/><Relationship Id="rId25" Type="http://schemas.openxmlformats.org/officeDocument/2006/relationships/image" Target="../media/image173.png"/><Relationship Id="rId2" Type="http://schemas.openxmlformats.org/officeDocument/2006/relationships/notesSlide" Target="../notesSlides/notesSlide54.xml"/><Relationship Id="rId16" Type="http://schemas.openxmlformats.org/officeDocument/2006/relationships/image" Target="../media/image166.png"/><Relationship Id="rId20" Type="http://schemas.microsoft.com/office/2007/relationships/hdphoto" Target="../media/hdphoto2.wdp"/><Relationship Id="rId1" Type="http://schemas.openxmlformats.org/officeDocument/2006/relationships/slideLayout" Target="../slideLayouts/slideLayout43.xml"/><Relationship Id="rId6" Type="http://schemas.openxmlformats.org/officeDocument/2006/relationships/audio" Target="../media/audio135.wav"/><Relationship Id="rId11" Type="http://schemas.openxmlformats.org/officeDocument/2006/relationships/image" Target="../media/image161.png"/><Relationship Id="rId24" Type="http://schemas.openxmlformats.org/officeDocument/2006/relationships/image" Target="../media/image172.png"/><Relationship Id="rId5" Type="http://schemas.openxmlformats.org/officeDocument/2006/relationships/audio" Target="../media/audio134.wav"/><Relationship Id="rId15" Type="http://schemas.openxmlformats.org/officeDocument/2006/relationships/image" Target="../media/image165.png"/><Relationship Id="rId23" Type="http://schemas.openxmlformats.org/officeDocument/2006/relationships/image" Target="../media/image171.png"/><Relationship Id="rId10" Type="http://schemas.openxmlformats.org/officeDocument/2006/relationships/image" Target="../media/image160.png"/><Relationship Id="rId19" Type="http://schemas.openxmlformats.org/officeDocument/2006/relationships/image" Target="../media/image169.png"/><Relationship Id="rId4" Type="http://schemas.openxmlformats.org/officeDocument/2006/relationships/audio" Target="../media/audio133.wav"/><Relationship Id="rId9" Type="http://schemas.openxmlformats.org/officeDocument/2006/relationships/audio" Target="../media/audio138.wav"/><Relationship Id="rId14" Type="http://schemas.openxmlformats.org/officeDocument/2006/relationships/image" Target="../media/image164.png"/><Relationship Id="rId22" Type="http://schemas.openxmlformats.org/officeDocument/2006/relationships/image" Target="../media/image19.png"/></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www.gov.uk/government/publications/gcse-french-german-and-spanish-subject-content"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hyperlink" Target="https://www.gov.uk/government/consultations/subject-level-conditions-and-guidance-for-new-french-german-and-spanish-gcse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8.xml"/><Relationship Id="rId1" Type="http://schemas.openxmlformats.org/officeDocument/2006/relationships/slideLayout" Target="../slideLayouts/slideLayout84.xml"/><Relationship Id="rId5" Type="http://schemas.openxmlformats.org/officeDocument/2006/relationships/hyperlink" Target="https://resources.ncelp.org/concern/file_sets/g158bk80b?locale=en" TargetMode="External"/><Relationship Id="rId4" Type="http://schemas.openxmlformats.org/officeDocument/2006/relationships/hyperlink" Target="https://resources.ncelp.org/concern/file_sets/2801pk19f?locale=en"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59.xml"/><Relationship Id="rId1" Type="http://schemas.openxmlformats.org/officeDocument/2006/relationships/slideLayout" Target="../slideLayouts/slideLayout99.xml"/><Relationship Id="rId6" Type="http://schemas.openxmlformats.org/officeDocument/2006/relationships/image" Target="../media/image179.png"/><Relationship Id="rId5" Type="http://schemas.openxmlformats.org/officeDocument/2006/relationships/image" Target="../media/image178.jpeg"/><Relationship Id="rId4" Type="http://schemas.openxmlformats.org/officeDocument/2006/relationships/image" Target="../media/image177.png"/></Relationships>
</file>

<file path=ppt/slides/_rels/slide66.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notesSlide" Target="../notesSlides/notesSlide60.xml"/><Relationship Id="rId1" Type="http://schemas.openxmlformats.org/officeDocument/2006/relationships/slideLayout" Target="../slideLayouts/slideLayout99.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jpeg"/></Relationships>
</file>

<file path=ppt/slides/_rels/slide67.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5.png"/><Relationship Id="rId18" Type="http://schemas.openxmlformats.org/officeDocument/2006/relationships/audio" Target="../media/audio143.wav"/><Relationship Id="rId3" Type="http://schemas.openxmlformats.org/officeDocument/2006/relationships/image" Target="../media/image187.png"/><Relationship Id="rId21" Type="http://schemas.openxmlformats.org/officeDocument/2006/relationships/image" Target="../media/image200.png"/><Relationship Id="rId7" Type="http://schemas.openxmlformats.org/officeDocument/2006/relationships/image" Target="../media/image191.png"/><Relationship Id="rId12" Type="http://schemas.openxmlformats.org/officeDocument/2006/relationships/audio" Target="../media/audio140.wav"/><Relationship Id="rId17" Type="http://schemas.openxmlformats.org/officeDocument/2006/relationships/image" Target="../media/image197.png"/><Relationship Id="rId2" Type="http://schemas.openxmlformats.org/officeDocument/2006/relationships/notesSlide" Target="../notesSlides/notesSlide61.xml"/><Relationship Id="rId16" Type="http://schemas.openxmlformats.org/officeDocument/2006/relationships/audio" Target="../media/audio142.wav"/><Relationship Id="rId20" Type="http://schemas.openxmlformats.org/officeDocument/2006/relationships/image" Target="../media/image199.jpeg"/><Relationship Id="rId1" Type="http://schemas.openxmlformats.org/officeDocument/2006/relationships/slideLayout" Target="../slideLayouts/slideLayout99.xml"/><Relationship Id="rId6" Type="http://schemas.openxmlformats.org/officeDocument/2006/relationships/image" Target="../media/image190.png"/><Relationship Id="rId11" Type="http://schemas.openxmlformats.org/officeDocument/2006/relationships/image" Target="../media/image194.png"/><Relationship Id="rId24" Type="http://schemas.openxmlformats.org/officeDocument/2006/relationships/image" Target="../media/image203.png"/><Relationship Id="rId5" Type="http://schemas.openxmlformats.org/officeDocument/2006/relationships/image" Target="../media/image189.png"/><Relationship Id="rId15" Type="http://schemas.openxmlformats.org/officeDocument/2006/relationships/image" Target="../media/image196.png"/><Relationship Id="rId23" Type="http://schemas.openxmlformats.org/officeDocument/2006/relationships/image" Target="../media/image202.png"/><Relationship Id="rId10" Type="http://schemas.openxmlformats.org/officeDocument/2006/relationships/audio" Target="../media/audio139.wav"/><Relationship Id="rId19" Type="http://schemas.openxmlformats.org/officeDocument/2006/relationships/image" Target="../media/image198.png"/><Relationship Id="rId4" Type="http://schemas.openxmlformats.org/officeDocument/2006/relationships/image" Target="../media/image188.png"/><Relationship Id="rId9" Type="http://schemas.openxmlformats.org/officeDocument/2006/relationships/image" Target="../media/image193.png"/><Relationship Id="rId14" Type="http://schemas.openxmlformats.org/officeDocument/2006/relationships/audio" Target="../media/audio141.wav"/><Relationship Id="rId22" Type="http://schemas.openxmlformats.org/officeDocument/2006/relationships/image" Target="../media/image201.jpeg"/></Relationships>
</file>

<file path=ppt/slides/_rels/slide68.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5.png"/><Relationship Id="rId18" Type="http://schemas.openxmlformats.org/officeDocument/2006/relationships/audio" Target="../media/audio143.wav"/><Relationship Id="rId3" Type="http://schemas.openxmlformats.org/officeDocument/2006/relationships/image" Target="../media/image187.png"/><Relationship Id="rId21" Type="http://schemas.openxmlformats.org/officeDocument/2006/relationships/image" Target="../media/image200.png"/><Relationship Id="rId7" Type="http://schemas.openxmlformats.org/officeDocument/2006/relationships/image" Target="../media/image191.png"/><Relationship Id="rId12" Type="http://schemas.openxmlformats.org/officeDocument/2006/relationships/audio" Target="../media/audio140.wav"/><Relationship Id="rId17" Type="http://schemas.openxmlformats.org/officeDocument/2006/relationships/image" Target="../media/image197.png"/><Relationship Id="rId2" Type="http://schemas.openxmlformats.org/officeDocument/2006/relationships/notesSlide" Target="../notesSlides/notesSlide62.xml"/><Relationship Id="rId16" Type="http://schemas.openxmlformats.org/officeDocument/2006/relationships/audio" Target="../media/audio142.wav"/><Relationship Id="rId20" Type="http://schemas.openxmlformats.org/officeDocument/2006/relationships/image" Target="../media/image199.jpeg"/><Relationship Id="rId1" Type="http://schemas.openxmlformats.org/officeDocument/2006/relationships/slideLayout" Target="../slideLayouts/slideLayout99.xml"/><Relationship Id="rId6" Type="http://schemas.openxmlformats.org/officeDocument/2006/relationships/image" Target="../media/image190.png"/><Relationship Id="rId11" Type="http://schemas.openxmlformats.org/officeDocument/2006/relationships/image" Target="../media/image194.png"/><Relationship Id="rId5" Type="http://schemas.openxmlformats.org/officeDocument/2006/relationships/image" Target="../media/image189.png"/><Relationship Id="rId15" Type="http://schemas.openxmlformats.org/officeDocument/2006/relationships/image" Target="../media/image196.png"/><Relationship Id="rId23" Type="http://schemas.openxmlformats.org/officeDocument/2006/relationships/image" Target="../media/image203.png"/><Relationship Id="rId10" Type="http://schemas.openxmlformats.org/officeDocument/2006/relationships/audio" Target="../media/audio139.wav"/><Relationship Id="rId19" Type="http://schemas.openxmlformats.org/officeDocument/2006/relationships/image" Target="../media/image198.png"/><Relationship Id="rId4" Type="http://schemas.openxmlformats.org/officeDocument/2006/relationships/image" Target="../media/image188.png"/><Relationship Id="rId9" Type="http://schemas.openxmlformats.org/officeDocument/2006/relationships/image" Target="../media/image193.png"/><Relationship Id="rId14" Type="http://schemas.openxmlformats.org/officeDocument/2006/relationships/audio" Target="../media/audio141.wav"/><Relationship Id="rId22" Type="http://schemas.openxmlformats.org/officeDocument/2006/relationships/image" Target="../media/image202.png"/></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www.youtube.com/watch?v=IPJ_ZEBh1Bk"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204.png"/></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39.xml"/><Relationship Id="rId5" Type="http://schemas.openxmlformats.org/officeDocument/2006/relationships/audio" Target="../media/audio145.wav"/><Relationship Id="rId4" Type="http://schemas.openxmlformats.org/officeDocument/2006/relationships/audio" Target="../media/audio144.wav"/></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39.xml"/><Relationship Id="rId4" Type="http://schemas.openxmlformats.org/officeDocument/2006/relationships/image" Target="../media/image205.jpeg"/></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39.xml"/><Relationship Id="rId4" Type="http://schemas.openxmlformats.org/officeDocument/2006/relationships/image" Target="../media/image206.jpeg"/></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39.xml"/><Relationship Id="rId4" Type="http://schemas.openxmlformats.org/officeDocument/2006/relationships/image" Target="../media/image207.jpeg"/></Relationships>
</file>

<file path=ppt/slides/_rels/slide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notesSlide" Target="../notesSlides/notesSlide71.xml"/><Relationship Id="rId7" Type="http://schemas.openxmlformats.org/officeDocument/2006/relationships/image" Target="../media/image9.gi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hyperlink" Target="http://www.rachelhawkes.com/" TargetMode="External"/><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72" name="Bitmap Image" r:id="rId4" imgW="0" imgH="0" progId="Paint.Picture">
                  <p:embed/>
                </p:oleObj>
              </mc:Choice>
              <mc:Fallback>
                <p:oleObj name="Bitmap Image" r:id="rId4" imgW="0" imgH="0" progId="Paint.Picture">
                  <p:embed/>
                  <p:pic>
                    <p:nvPicPr>
                      <p:cNvPr id="0" name=""/>
                      <p:cNvPicPr/>
                      <p:nvPr/>
                    </p:nvPicPr>
                    <p:blipFill/>
                    <p:spPr>
                      <a:xfrm>
                        <a:off x="2032000" y="719138"/>
                        <a:ext cx="8128000" cy="541813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F512D871-8EED-4452-9B05-5A335C5F7BFE}"/>
              </a:ext>
            </a:extLst>
          </p:cNvPr>
          <p:cNvSpPr>
            <a:spLocks noGrp="1"/>
          </p:cNvSpPr>
          <p:nvPr>
            <p:ph type="body" sz="quarter" idx="13"/>
          </p:nvPr>
        </p:nvSpPr>
        <p:spPr>
          <a:xfrm>
            <a:off x="194865" y="2483886"/>
            <a:ext cx="8306976" cy="479394"/>
          </a:xfrm>
        </p:spPr>
        <p:txBody>
          <a:bodyPr>
            <a:normAutofit fontScale="85000" lnSpcReduction="10000"/>
          </a:bodyPr>
          <a:lstStyle/>
          <a:p>
            <a:r>
              <a:rPr lang="en-GB" dirty="0"/>
              <a:t>Practical ideas for teaching and practising phonics knowledge</a:t>
            </a:r>
          </a:p>
        </p:txBody>
      </p:sp>
      <p:sp>
        <p:nvSpPr>
          <p:cNvPr id="5" name="Text Placeholder 4">
            <a:extLst>
              <a:ext uri="{FF2B5EF4-FFF2-40B4-BE49-F238E27FC236}">
                <a16:creationId xmlns:a16="http://schemas.microsoft.com/office/drawing/2014/main" id="{BE520838-FAAF-43E3-ADAB-877C1311959C}"/>
              </a:ext>
            </a:extLst>
          </p:cNvPr>
          <p:cNvSpPr>
            <a:spLocks noGrp="1"/>
          </p:cNvSpPr>
          <p:nvPr>
            <p:ph type="body" sz="quarter" idx="14"/>
          </p:nvPr>
        </p:nvSpPr>
        <p:spPr>
          <a:xfrm>
            <a:off x="137014" y="1705871"/>
            <a:ext cx="8364827" cy="844550"/>
          </a:xfrm>
        </p:spPr>
        <p:txBody>
          <a:bodyPr>
            <a:normAutofit/>
          </a:bodyPr>
          <a:lstStyle/>
          <a:p>
            <a:r>
              <a:rPr lang="en-GB" dirty="0"/>
              <a:t>Phonics at KS3 and KS4</a:t>
            </a:r>
          </a:p>
        </p:txBody>
      </p:sp>
      <p:sp>
        <p:nvSpPr>
          <p:cNvPr id="6" name="Text Placeholder 1">
            <a:extLst>
              <a:ext uri="{FF2B5EF4-FFF2-40B4-BE49-F238E27FC236}">
                <a16:creationId xmlns:a16="http://schemas.microsoft.com/office/drawing/2014/main" id="{8227FC80-70EB-43BB-A156-A0749CAAB2B4}"/>
              </a:ext>
            </a:extLst>
          </p:cNvPr>
          <p:cNvSpPr txBox="1">
            <a:spLocks/>
          </p:cNvSpPr>
          <p:nvPr/>
        </p:nvSpPr>
        <p:spPr>
          <a:xfrm>
            <a:off x="0" y="5639113"/>
            <a:ext cx="3425982" cy="14458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Presenter: </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 Hawkes</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@RachelHawkes60</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www.rachelhawkes.com</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7" name="Picture 6" descr="Graphical user interface&#10;&#10;Description automatically generated with low confidence">
            <a:extLst>
              <a:ext uri="{FF2B5EF4-FFF2-40B4-BE49-F238E27FC236}">
                <a16:creationId xmlns:a16="http://schemas.microsoft.com/office/drawing/2014/main" id="{6E16EE1C-9399-4E8A-8FC7-F2C175DE47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010" t="28556" r="24418" b="27901"/>
          <a:stretch/>
        </p:blipFill>
        <p:spPr>
          <a:xfrm rot="621646">
            <a:off x="2552548" y="6144551"/>
            <a:ext cx="451007" cy="435004"/>
          </a:xfrm>
          <a:prstGeom prst="rect">
            <a:avLst/>
          </a:prstGeom>
        </p:spPr>
      </p:pic>
      <p:pic>
        <p:nvPicPr>
          <p:cNvPr id="8" name="Picture 7" descr="Logo&#10;&#10;Description automatically generated">
            <a:extLst>
              <a:ext uri="{FF2B5EF4-FFF2-40B4-BE49-F238E27FC236}">
                <a16:creationId xmlns:a16="http://schemas.microsoft.com/office/drawing/2014/main" id="{CFA2C5B7-A05C-48CE-B29C-5D5159F889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6029" y="5316597"/>
            <a:ext cx="689647" cy="881501"/>
          </a:xfrm>
          <a:prstGeom prst="rect">
            <a:avLst/>
          </a:prstGeom>
        </p:spPr>
      </p:pic>
      <p:pic>
        <p:nvPicPr>
          <p:cNvPr id="9" name="Picture 8" descr="Qr code&#10;&#10;Description automatically generated">
            <a:extLst>
              <a:ext uri="{FF2B5EF4-FFF2-40B4-BE49-F238E27FC236}">
                <a16:creationId xmlns:a16="http://schemas.microsoft.com/office/drawing/2014/main" id="{A6B76E51-1623-44A5-A434-6CA22ECBF5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3447" y="2723583"/>
            <a:ext cx="2608845" cy="2608845"/>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46F91F-3528-4305-953C-1CF355020146}"/>
              </a:ext>
            </a:extLst>
          </p:cNvPr>
          <p:cNvSpPr>
            <a:spLocks noGrp="1"/>
          </p:cNvSpPr>
          <p:nvPr>
            <p:ph type="body" sz="quarter" idx="10"/>
          </p:nvPr>
        </p:nvSpPr>
        <p:spPr/>
        <p:txBody>
          <a:bodyPr/>
          <a:lstStyle/>
          <a:p>
            <a:pPr marL="342900" indent="-342900">
              <a:buFont typeface="Wingdings" panose="05000000000000000000" pitchFamily="2" charset="2"/>
              <a:buChar char="§"/>
            </a:pPr>
            <a:r>
              <a:rPr lang="en-GB" dirty="0"/>
              <a:t>Present the SSC with a ‘source’ word (and gesture, if desired)</a:t>
            </a:r>
          </a:p>
          <a:p>
            <a:pPr marL="342900" indent="-342900">
              <a:buFont typeface="Wingdings" panose="05000000000000000000" pitchFamily="2" charset="2"/>
              <a:buChar char="§"/>
            </a:pPr>
            <a:r>
              <a:rPr lang="en-GB" dirty="0"/>
              <a:t>Practise pronouncing a small set of ‘cluster’ words</a:t>
            </a:r>
          </a:p>
          <a:p>
            <a:pPr marL="342900" indent="-342900">
              <a:buFont typeface="Wingdings" panose="05000000000000000000" pitchFamily="2" charset="2"/>
              <a:buChar char="§"/>
            </a:pPr>
            <a:r>
              <a:rPr lang="en-GB" dirty="0"/>
              <a:t>Listen to distinguish the SSC (from (an)other similar SSC) in familiar and unfamiliar words</a:t>
            </a:r>
          </a:p>
          <a:p>
            <a:pPr marL="800100" lvl="1" indent="-342900">
              <a:buFont typeface="Wingdings" panose="05000000000000000000" pitchFamily="2" charset="2"/>
              <a:buChar char="§"/>
            </a:pPr>
            <a:r>
              <a:rPr lang="en-GB" dirty="0"/>
              <a:t>Minimal pairs</a:t>
            </a:r>
          </a:p>
          <a:p>
            <a:pPr marL="800100" lvl="1" indent="-342900">
              <a:buFont typeface="Wingdings" panose="05000000000000000000" pitchFamily="2" charset="2"/>
              <a:buChar char="§"/>
            </a:pPr>
            <a:r>
              <a:rPr lang="en-GB" dirty="0"/>
              <a:t>Odd one out</a:t>
            </a:r>
          </a:p>
          <a:p>
            <a:pPr marL="800100" lvl="1" indent="-342900">
              <a:buFont typeface="Wingdings" panose="05000000000000000000" pitchFamily="2" charset="2"/>
              <a:buChar char="§"/>
            </a:pPr>
            <a:r>
              <a:rPr lang="en-GB" dirty="0"/>
              <a:t>Silence !</a:t>
            </a:r>
          </a:p>
          <a:p>
            <a:pPr marL="800100" lvl="1" indent="-342900">
              <a:buFont typeface="Wingdings" panose="05000000000000000000" pitchFamily="2" charset="2"/>
              <a:buChar char="§"/>
            </a:pPr>
            <a:r>
              <a:rPr lang="en-GB" dirty="0" err="1"/>
              <a:t>Identifie</a:t>
            </a:r>
            <a:r>
              <a:rPr lang="en-GB" dirty="0"/>
              <a:t> la SSC Tally</a:t>
            </a:r>
          </a:p>
          <a:p>
            <a:pPr marL="342900" indent="-342900">
              <a:buFont typeface="Wingdings" panose="05000000000000000000" pitchFamily="2" charset="2"/>
              <a:buChar char="§"/>
            </a:pPr>
            <a:r>
              <a:rPr lang="en-GB" dirty="0"/>
              <a:t>Read aloud to practise decoding using familiar and unfamiliar words</a:t>
            </a:r>
          </a:p>
          <a:p>
            <a:pPr marL="800100" lvl="1" indent="-342900">
              <a:buFont typeface="Wingdings" panose="05000000000000000000" pitchFamily="2" charset="2"/>
              <a:buChar char="§"/>
            </a:pPr>
            <a:r>
              <a:rPr lang="en-GB" dirty="0"/>
              <a:t>Prediction</a:t>
            </a:r>
          </a:p>
          <a:p>
            <a:pPr marL="800100" lvl="1" indent="-342900">
              <a:buFont typeface="Wingdings" panose="05000000000000000000" pitchFamily="2" charset="2"/>
              <a:buChar char="§"/>
            </a:pPr>
            <a:r>
              <a:rPr lang="en-GB" dirty="0"/>
              <a:t>Find the rhyme</a:t>
            </a:r>
          </a:p>
          <a:p>
            <a:pPr marL="800100" lvl="1" indent="-342900">
              <a:buFont typeface="Wingdings" panose="05000000000000000000" pitchFamily="2" charset="2"/>
              <a:buChar char="§"/>
            </a:pPr>
            <a:r>
              <a:rPr lang="en-GB" dirty="0"/>
              <a:t>Using cognates</a:t>
            </a:r>
          </a:p>
          <a:p>
            <a:pPr marL="800100" lvl="1" indent="-342900">
              <a:buFont typeface="Wingdings" panose="05000000000000000000" pitchFamily="2" charset="2"/>
              <a:buChar char="§"/>
            </a:pPr>
            <a:endParaRPr lang="en-GB" dirty="0"/>
          </a:p>
        </p:txBody>
      </p:sp>
      <p:sp>
        <p:nvSpPr>
          <p:cNvPr id="4" name="Title 3">
            <a:extLst>
              <a:ext uri="{FF2B5EF4-FFF2-40B4-BE49-F238E27FC236}">
                <a16:creationId xmlns:a16="http://schemas.microsoft.com/office/drawing/2014/main" id="{FB9EB431-BB02-45E0-965E-C8EE200F7776}"/>
              </a:ext>
            </a:extLst>
          </p:cNvPr>
          <p:cNvSpPr>
            <a:spLocks noGrp="1"/>
          </p:cNvSpPr>
          <p:nvPr>
            <p:ph type="title"/>
          </p:nvPr>
        </p:nvSpPr>
        <p:spPr/>
        <p:txBody>
          <a:bodyPr/>
          <a:lstStyle/>
          <a:p>
            <a:r>
              <a:rPr lang="en-GB" dirty="0"/>
              <a:t>Early stages</a:t>
            </a:r>
          </a:p>
        </p:txBody>
      </p:sp>
    </p:spTree>
    <p:extLst>
      <p:ext uri="{BB962C8B-B14F-4D97-AF65-F5344CB8AC3E}">
        <p14:creationId xmlns:p14="http://schemas.microsoft.com/office/powerpoint/2010/main" val="2299458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C6CC-175E-0843-A898-C8850ACB9CA5}"/>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pic>
        <p:nvPicPr>
          <p:cNvPr id="9" name="Picture 8" descr="group of childr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209650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ou nou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ou 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2A0C00-88F8-0B40-A74D-0B58517D86B2}"/>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sp>
        <p:nvSpPr>
          <p:cNvPr id="2" name="Rectangle 1"/>
          <p:cNvSpPr/>
          <p:nvPr/>
        </p:nvSpPr>
        <p:spPr>
          <a:xfrm>
            <a:off x="4263607" y="1839380"/>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257023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ou 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C6CC-175E-0843-A898-C8850ACB9CA5}"/>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pic>
        <p:nvPicPr>
          <p:cNvPr id="9" name="Picture 8" descr="group of childr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194488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024" y="-448"/>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group of childre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3" name="Picture 2" descr="person reaching dow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2796" y="1456541"/>
            <a:ext cx="1235106" cy="16034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0" name="Picture 9" descr="handshak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2507" y="4676323"/>
            <a:ext cx="1992627" cy="1495510"/>
          </a:xfrm>
          <a:prstGeom prst="rect">
            <a:avLst/>
          </a:prstGeom>
        </p:spPr>
      </p:pic>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4636280" y="5525502"/>
            <a:ext cx="29194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[always; still]</a:t>
            </a: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4" name="Picture 23" descr="two children playing with a bal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9960" y="1333645"/>
            <a:ext cx="1931728" cy="1764365"/>
          </a:xfrm>
          <a:prstGeom prst="rect">
            <a:avLst/>
          </a:prstGeom>
        </p:spPr>
      </p:pic>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number twelve "/>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1175" y="4493703"/>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528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4" name="nou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ou trouv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ou trouver.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6" name="ou jouer.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subTnLst>
                                    <p:audio>
                                      <p:cMediaNode>
                                        <p:cTn display="0" masterRel="sameClick">
                                          <p:stCondLst>
                                            <p:cond evt="begin" delay="0">
                                              <p:tn val="34"/>
                                            </p:cond>
                                          </p:stCondLst>
                                          <p:endCondLst>
                                            <p:cond evt="onStopAudio" delay="0">
                                              <p:tgtEl>
                                                <p:sldTgt/>
                                              </p:tgtEl>
                                            </p:cond>
                                          </p:endCondLst>
                                        </p:cTn>
                                        <p:tgtEl>
                                          <p:sndTgt r:embed="rId6" name="ou joue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7" name="ou bonjou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7" name="ou bonjou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8" name="ou toujour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ou toujours.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9" name="ou douz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subTnLst>
                                    <p:audio>
                                      <p:cMediaNode>
                                        <p:cTn display="0" masterRel="sameClick">
                                          <p:stCondLst>
                                            <p:cond evt="begin" delay="0">
                                              <p:tn val="64"/>
                                            </p:cond>
                                          </p:stCondLst>
                                          <p:endCondLst>
                                            <p:cond evt="onStopAudio" delay="0">
                                              <p:tgtEl>
                                                <p:sldTgt/>
                                              </p:tgtEl>
                                            </p:cond>
                                          </p:endCondLst>
                                        </p:cTn>
                                        <p:tgtEl>
                                          <p:sndTgt r:embed="rId9" name="ou 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2" grpId="0"/>
      <p:bldP spid="7" grpId="0"/>
      <p:bldP spid="18" grpId="0"/>
      <p:bldP spid="15" grpId="0"/>
      <p:bldP spid="6"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group of children">
            <a:extLst>
              <a:ext uri="{FF2B5EF4-FFF2-40B4-BE49-F238E27FC236}">
                <a16:creationId xmlns:a16="http://schemas.microsoft.com/office/drawing/2014/main" id="{C067EF51-9D17-1445-B326-7D704526C4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00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4" name="nou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ou trouv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6" name="ou jou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subTnLst>
                                    <p:audio>
                                      <p:cMediaNode>
                                        <p:cTn display="0" masterRel="sameClick">
                                          <p:stCondLst>
                                            <p:cond evt="begin" delay="0">
                                              <p:tn val="30"/>
                                            </p:cond>
                                          </p:stCondLst>
                                          <p:endCondLst>
                                            <p:cond evt="onStopAudio" delay="0">
                                              <p:tgtEl>
                                                <p:sldTgt/>
                                              </p:tgtEl>
                                            </p:cond>
                                          </p:endCondLst>
                                        </p:cTn>
                                        <p:tgtEl>
                                          <p:sndTgt r:embed="rId7" name="ou bonjou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8" name="ou toujours.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subTnLst>
                                    <p:audio>
                                      <p:cMediaNode>
                                        <p:cTn display="0" masterRel="sameClick">
                                          <p:stCondLst>
                                            <p:cond evt="begin" delay="0">
                                              <p:tn val="40"/>
                                            </p:cond>
                                          </p:stCondLst>
                                          <p:endCondLst>
                                            <p:cond evt="onStopAudio" delay="0">
                                              <p:tgtEl>
                                                <p:sldTgt/>
                                              </p:tgtEl>
                                            </p:cond>
                                          </p:endCondLst>
                                        </p:cTn>
                                        <p:tgtEl>
                                          <p:sndTgt r:embed="rId9" name="ou 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group of children">
            <a:extLst>
              <a:ext uri="{FF2B5EF4-FFF2-40B4-BE49-F238E27FC236}">
                <a16:creationId xmlns:a16="http://schemas.microsoft.com/office/drawing/2014/main" id="{C067EF51-9D17-1445-B326-7D704526C4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9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46F91F-3528-4305-953C-1CF355020146}"/>
              </a:ext>
            </a:extLst>
          </p:cNvPr>
          <p:cNvSpPr>
            <a:spLocks noGrp="1"/>
          </p:cNvSpPr>
          <p:nvPr>
            <p:ph type="body" sz="quarter" idx="10"/>
          </p:nvPr>
        </p:nvSpPr>
        <p:spPr/>
        <p:txBody>
          <a:bodyPr/>
          <a:lstStyle/>
          <a:p>
            <a:pPr marL="342900" indent="-342900">
              <a:buFont typeface="Wingdings" panose="05000000000000000000" pitchFamily="2" charset="2"/>
              <a:buChar char="§"/>
            </a:pPr>
            <a:r>
              <a:rPr lang="en-GB" dirty="0"/>
              <a:t>Present the SSC with a ‘source’ word (and gesture, if desired)</a:t>
            </a:r>
          </a:p>
          <a:p>
            <a:pPr marL="342900" indent="-342900">
              <a:buFont typeface="Wingdings" panose="05000000000000000000" pitchFamily="2" charset="2"/>
              <a:buChar char="§"/>
            </a:pPr>
            <a:r>
              <a:rPr lang="en-GB" dirty="0"/>
              <a:t>Practise pronouncing a small set of ‘cluster’ words</a:t>
            </a:r>
          </a:p>
          <a:p>
            <a:pPr marL="342900" indent="-342900">
              <a:buFont typeface="Wingdings" panose="05000000000000000000" pitchFamily="2" charset="2"/>
              <a:buChar char="§"/>
            </a:pPr>
            <a:r>
              <a:rPr lang="en-GB" dirty="0"/>
              <a:t>Listen to distinguish the SSC (from (an)other similar SSC) in familiar and unfamiliar words</a:t>
            </a:r>
          </a:p>
          <a:p>
            <a:pPr marL="800100" lvl="1" indent="-342900">
              <a:buFont typeface="Wingdings" panose="05000000000000000000" pitchFamily="2" charset="2"/>
              <a:buChar char="§"/>
            </a:pPr>
            <a:r>
              <a:rPr lang="en-GB" dirty="0"/>
              <a:t>Minimal pairs</a:t>
            </a:r>
          </a:p>
          <a:p>
            <a:pPr marL="800100" lvl="1" indent="-342900">
              <a:buFont typeface="Wingdings" panose="05000000000000000000" pitchFamily="2" charset="2"/>
              <a:buChar char="§"/>
            </a:pPr>
            <a:r>
              <a:rPr lang="en-GB" dirty="0"/>
              <a:t>Odd one out</a:t>
            </a:r>
          </a:p>
          <a:p>
            <a:pPr marL="800100" lvl="1" indent="-342900">
              <a:buFont typeface="Wingdings" panose="05000000000000000000" pitchFamily="2" charset="2"/>
              <a:buChar char="§"/>
            </a:pPr>
            <a:r>
              <a:rPr lang="en-GB" dirty="0"/>
              <a:t>Silence !</a:t>
            </a:r>
          </a:p>
          <a:p>
            <a:pPr marL="800100" lvl="1" indent="-342900">
              <a:buFont typeface="Wingdings" panose="05000000000000000000" pitchFamily="2" charset="2"/>
              <a:buChar char="§"/>
            </a:pPr>
            <a:r>
              <a:rPr lang="en-GB" dirty="0" err="1"/>
              <a:t>Identifie</a:t>
            </a:r>
            <a:r>
              <a:rPr lang="en-GB" dirty="0"/>
              <a:t> la SSC</a:t>
            </a:r>
          </a:p>
          <a:p>
            <a:pPr marL="800100" lvl="1" indent="-342900">
              <a:buFont typeface="Wingdings" panose="05000000000000000000" pitchFamily="2" charset="2"/>
              <a:buChar char="§"/>
            </a:pPr>
            <a:r>
              <a:rPr lang="en-GB" dirty="0"/>
              <a:t>Tally</a:t>
            </a:r>
          </a:p>
          <a:p>
            <a:pPr marL="342900" indent="-342900">
              <a:buFont typeface="Wingdings" panose="05000000000000000000" pitchFamily="2" charset="2"/>
              <a:buChar char="§"/>
            </a:pPr>
            <a:r>
              <a:rPr lang="en-GB" dirty="0"/>
              <a:t>Read aloud to practise decoding using familiar and unfamiliar words</a:t>
            </a:r>
          </a:p>
          <a:p>
            <a:pPr marL="800100" lvl="1" indent="-342900">
              <a:buFont typeface="Wingdings" panose="05000000000000000000" pitchFamily="2" charset="2"/>
              <a:buChar char="§"/>
            </a:pPr>
            <a:r>
              <a:rPr lang="en-GB" dirty="0"/>
              <a:t>Prediction</a:t>
            </a:r>
          </a:p>
          <a:p>
            <a:pPr marL="800100" lvl="1" indent="-342900">
              <a:buFont typeface="Wingdings" panose="05000000000000000000" pitchFamily="2" charset="2"/>
              <a:buChar char="§"/>
            </a:pPr>
            <a:r>
              <a:rPr lang="en-GB" dirty="0"/>
              <a:t>Find the rhyme</a:t>
            </a:r>
          </a:p>
          <a:p>
            <a:pPr marL="800100" lvl="1" indent="-342900">
              <a:buFont typeface="Wingdings" panose="05000000000000000000" pitchFamily="2" charset="2"/>
              <a:buChar char="§"/>
            </a:pPr>
            <a:r>
              <a:rPr lang="en-GB" dirty="0"/>
              <a:t>Using cognates</a:t>
            </a:r>
          </a:p>
          <a:p>
            <a:pPr marL="800100" lvl="1" indent="-342900">
              <a:buFont typeface="Wingdings" panose="05000000000000000000" pitchFamily="2" charset="2"/>
              <a:buChar char="§"/>
            </a:pPr>
            <a:endParaRPr lang="en-GB" dirty="0"/>
          </a:p>
        </p:txBody>
      </p:sp>
      <p:sp>
        <p:nvSpPr>
          <p:cNvPr id="4" name="Title 3">
            <a:extLst>
              <a:ext uri="{FF2B5EF4-FFF2-40B4-BE49-F238E27FC236}">
                <a16:creationId xmlns:a16="http://schemas.microsoft.com/office/drawing/2014/main" id="{FB9EB431-BB02-45E0-965E-C8EE200F7776}"/>
              </a:ext>
            </a:extLst>
          </p:cNvPr>
          <p:cNvSpPr>
            <a:spLocks noGrp="1"/>
          </p:cNvSpPr>
          <p:nvPr>
            <p:ph type="title"/>
          </p:nvPr>
        </p:nvSpPr>
        <p:spPr/>
        <p:txBody>
          <a:bodyPr/>
          <a:lstStyle/>
          <a:p>
            <a:r>
              <a:rPr lang="en-GB" dirty="0"/>
              <a:t>Early stages</a:t>
            </a:r>
          </a:p>
        </p:txBody>
      </p:sp>
      <p:pic>
        <p:nvPicPr>
          <p:cNvPr id="6" name="Picture 5" descr="Icon&#10;&#10;Description automatically generated">
            <a:extLst>
              <a:ext uri="{FF2B5EF4-FFF2-40B4-BE49-F238E27FC236}">
                <a16:creationId xmlns:a16="http://schemas.microsoft.com/office/drawing/2014/main" id="{59AE985A-64A4-43F8-885B-2EBAB0767C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9999253" y="708357"/>
            <a:ext cx="713712" cy="713711"/>
          </a:xfrm>
          <a:prstGeom prst="rect">
            <a:avLst/>
          </a:prstGeom>
        </p:spPr>
      </p:pic>
      <p:pic>
        <p:nvPicPr>
          <p:cNvPr id="7" name="Picture 6" descr="Icon&#10;&#10;Description automatically generated">
            <a:extLst>
              <a:ext uri="{FF2B5EF4-FFF2-40B4-BE49-F238E27FC236}">
                <a16:creationId xmlns:a16="http://schemas.microsoft.com/office/drawing/2014/main" id="{A99CEE8A-49AA-4064-898C-27A5FC1F2C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9999253" y="1269291"/>
            <a:ext cx="713712" cy="713711"/>
          </a:xfrm>
          <a:prstGeom prst="rect">
            <a:avLst/>
          </a:prstGeom>
        </p:spPr>
      </p:pic>
    </p:spTree>
    <p:extLst>
      <p:ext uri="{BB962C8B-B14F-4D97-AF65-F5344CB8AC3E}">
        <p14:creationId xmlns:p14="http://schemas.microsoft.com/office/powerpoint/2010/main" val="3590704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descr="A lake surrounded by trees and mountains&#10;&#10;Description automatically generated with low confidence">
            <a:extLst>
              <a:ext uri="{FF2B5EF4-FFF2-40B4-BE49-F238E27FC236}">
                <a16:creationId xmlns:a16="http://schemas.microsoft.com/office/drawing/2014/main" id="{1AF48545-D8D0-4758-B92E-BE26A2864B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340"/>
          <a:stretch/>
        </p:blipFill>
        <p:spPr>
          <a:xfrm>
            <a:off x="1302424" y="5026503"/>
            <a:ext cx="361690" cy="352789"/>
          </a:xfrm>
          <a:prstGeom prst="rect">
            <a:avLst/>
          </a:prstGeom>
        </p:spPr>
      </p:pic>
      <p:pic>
        <p:nvPicPr>
          <p:cNvPr id="227" name="Picture 226" descr="Shape&#10;&#10;Description automatically generated with medium confidence">
            <a:extLst>
              <a:ext uri="{FF2B5EF4-FFF2-40B4-BE49-F238E27FC236}">
                <a16:creationId xmlns:a16="http://schemas.microsoft.com/office/drawing/2014/main" id="{DEEBBEEB-12B7-4834-8DD1-AE17AB120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3418" y="5013330"/>
            <a:ext cx="378318" cy="378318"/>
          </a:xfrm>
          <a:prstGeom prst="rect">
            <a:avLst/>
          </a:prstGeom>
        </p:spPr>
      </p:pic>
      <p:graphicFrame>
        <p:nvGraphicFramePr>
          <p:cNvPr id="6" name="Table 6">
            <a:extLst>
              <a:ext uri="{FF2B5EF4-FFF2-40B4-BE49-F238E27FC236}">
                <a16:creationId xmlns:a16="http://schemas.microsoft.com/office/drawing/2014/main" id="{1735896E-D7F1-407F-A039-B11485BB1BFF}"/>
              </a:ext>
            </a:extLst>
          </p:cNvPr>
          <p:cNvGraphicFramePr>
            <a:graphicFrameLocks noGrp="1"/>
          </p:cNvGraphicFramePr>
          <p:nvPr/>
        </p:nvGraphicFramePr>
        <p:xfrm>
          <a:off x="57628" y="6028269"/>
          <a:ext cx="1998912" cy="718058"/>
        </p:xfrm>
        <a:graphic>
          <a:graphicData uri="http://schemas.openxmlformats.org/drawingml/2006/table">
            <a:tbl>
              <a:tblPr firstRow="1" bandRow="1">
                <a:tableStyleId>{5940675A-B579-460E-94D1-54222C63F5DA}</a:tableStyleId>
              </a:tblPr>
              <a:tblGrid>
                <a:gridCol w="999456">
                  <a:extLst>
                    <a:ext uri="{9D8B030D-6E8A-4147-A177-3AD203B41FA5}">
                      <a16:colId xmlns:a16="http://schemas.microsoft.com/office/drawing/2014/main" val="1381999162"/>
                    </a:ext>
                  </a:extLst>
                </a:gridCol>
                <a:gridCol w="999456">
                  <a:extLst>
                    <a:ext uri="{9D8B030D-6E8A-4147-A177-3AD203B41FA5}">
                      <a16:colId xmlns:a16="http://schemas.microsoft.com/office/drawing/2014/main" val="2628327961"/>
                    </a:ext>
                  </a:extLst>
                </a:gridCol>
              </a:tblGrid>
              <a:tr h="71805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2223383"/>
                  </a:ext>
                </a:extLst>
              </a:tr>
            </a:tbl>
          </a:graphicData>
        </a:graphic>
      </p:graphicFrame>
      <p:pic>
        <p:nvPicPr>
          <p:cNvPr id="54" name="Google Shape;111;p3"/>
          <p:cNvPicPr/>
          <p:nvPr/>
        </p:nvPicPr>
        <p:blipFill>
          <a:blip r:embed="rId5"/>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7" name="Picture 6" descr="Image result for pirates clipart">
            <a:extLst>
              <a:ext uri="{FF2B5EF4-FFF2-40B4-BE49-F238E27FC236}">
                <a16:creationId xmlns:a16="http://schemas.microsoft.com/office/drawing/2014/main" id="{25CA0E87-227E-4DAA-92C5-C95A92BA01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98190" y="5227887"/>
            <a:ext cx="929134" cy="122645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638185C3-E9CB-47D5-A2D4-F000BCB10151}"/>
              </a:ext>
            </a:extLst>
          </p:cNvPr>
          <p:cNvGrpSpPr/>
          <p:nvPr/>
        </p:nvGrpSpPr>
        <p:grpSpPr>
          <a:xfrm>
            <a:off x="3388335" y="631149"/>
            <a:ext cx="7783689" cy="6119674"/>
            <a:chOff x="4244443" y="126803"/>
            <a:chExt cx="7783689" cy="6119674"/>
          </a:xfrm>
        </p:grpSpPr>
        <p:pic>
          <p:nvPicPr>
            <p:cNvPr id="49" name="Picture 6" descr="Coins Money Clip Art">
              <a:extLst>
                <a:ext uri="{FF2B5EF4-FFF2-40B4-BE49-F238E27FC236}">
                  <a16:creationId xmlns:a16="http://schemas.microsoft.com/office/drawing/2014/main" id="{E9B7BC8A-DE03-4BDA-B454-B9D76B588D6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0013" y="1147954"/>
              <a:ext cx="495184" cy="45722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Skull And Crossbones Clip Art">
              <a:extLst>
                <a:ext uri="{FF2B5EF4-FFF2-40B4-BE49-F238E27FC236}">
                  <a16:creationId xmlns:a16="http://schemas.microsoft.com/office/drawing/2014/main" id="{3B849578-C188-4840-B7C0-CFC2A0846D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Skull And Crossbones Clip Art">
              <a:extLst>
                <a:ext uri="{FF2B5EF4-FFF2-40B4-BE49-F238E27FC236}">
                  <a16:creationId xmlns:a16="http://schemas.microsoft.com/office/drawing/2014/main" id="{54C0B99B-D4DC-4BD7-92AA-6B0E2BC14D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Skull And Crossbones Clip Art">
              <a:extLst>
                <a:ext uri="{FF2B5EF4-FFF2-40B4-BE49-F238E27FC236}">
                  <a16:creationId xmlns:a16="http://schemas.microsoft.com/office/drawing/2014/main" id="{C5D88409-1D4A-4231-A819-F8ED1D84271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Skull And Crossbones Clip Art">
              <a:extLst>
                <a:ext uri="{FF2B5EF4-FFF2-40B4-BE49-F238E27FC236}">
                  <a16:creationId xmlns:a16="http://schemas.microsoft.com/office/drawing/2014/main" id="{F3B04A95-9120-4C18-80E8-28AE7798625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kull And Crossbones Clip Art">
              <a:extLst>
                <a:ext uri="{FF2B5EF4-FFF2-40B4-BE49-F238E27FC236}">
                  <a16:creationId xmlns:a16="http://schemas.microsoft.com/office/drawing/2014/main" id="{ABE5D47C-0F34-4718-BB3C-5FB95012B1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kull And Crossbones Clip Art">
              <a:extLst>
                <a:ext uri="{FF2B5EF4-FFF2-40B4-BE49-F238E27FC236}">
                  <a16:creationId xmlns:a16="http://schemas.microsoft.com/office/drawing/2014/main" id="{0DFE6EA4-718D-4EE7-8262-E7CE991A96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D9783AA4-2C95-4BB9-8484-91C65C643DB1}"/>
                </a:ext>
              </a:extLst>
            </p:cNvPr>
            <p:cNvGrpSpPr/>
            <p:nvPr/>
          </p:nvGrpSpPr>
          <p:grpSpPr>
            <a:xfrm>
              <a:off x="4397441" y="839367"/>
              <a:ext cx="7498344" cy="5407110"/>
              <a:chOff x="3744601" y="369526"/>
              <a:chExt cx="8137106" cy="5867726"/>
            </a:xfrm>
          </p:grpSpPr>
          <p:grpSp>
            <p:nvGrpSpPr>
              <p:cNvPr id="86" name="Group 85">
                <a:extLst>
                  <a:ext uri="{FF2B5EF4-FFF2-40B4-BE49-F238E27FC236}">
                    <a16:creationId xmlns:a16="http://schemas.microsoft.com/office/drawing/2014/main" id="{9F98D7BC-9B8E-491E-9FBD-9AEE927CA4D3}"/>
                  </a:ext>
                </a:extLst>
              </p:cNvPr>
              <p:cNvGrpSpPr/>
              <p:nvPr/>
            </p:nvGrpSpPr>
            <p:grpSpPr>
              <a:xfrm>
                <a:off x="3744601" y="369526"/>
                <a:ext cx="7532550" cy="5867726"/>
                <a:chOff x="1353398" y="449682"/>
                <a:chExt cx="7492861" cy="5950532"/>
              </a:xfrm>
            </p:grpSpPr>
            <p:grpSp>
              <p:nvGrpSpPr>
                <p:cNvPr id="88" name="Group 87">
                  <a:extLst>
                    <a:ext uri="{FF2B5EF4-FFF2-40B4-BE49-F238E27FC236}">
                      <a16:creationId xmlns:a16="http://schemas.microsoft.com/office/drawing/2014/main" id="{9E3C7133-5024-4A34-B337-FC231ACC75F0}"/>
                    </a:ext>
                  </a:extLst>
                </p:cNvPr>
                <p:cNvGrpSpPr/>
                <p:nvPr/>
              </p:nvGrpSpPr>
              <p:grpSpPr>
                <a:xfrm>
                  <a:off x="2580254" y="4142015"/>
                  <a:ext cx="1171396" cy="1047481"/>
                  <a:chOff x="4896319" y="1831217"/>
                  <a:chExt cx="1171396" cy="1047481"/>
                </a:xfrm>
              </p:grpSpPr>
              <p:grpSp>
                <p:nvGrpSpPr>
                  <p:cNvPr id="205" name="Group 204">
                    <a:extLst>
                      <a:ext uri="{FF2B5EF4-FFF2-40B4-BE49-F238E27FC236}">
                        <a16:creationId xmlns:a16="http://schemas.microsoft.com/office/drawing/2014/main" id="{90FF6C54-E3AB-41E5-862A-4880F45E9033}"/>
                      </a:ext>
                    </a:extLst>
                  </p:cNvPr>
                  <p:cNvGrpSpPr/>
                  <p:nvPr/>
                </p:nvGrpSpPr>
                <p:grpSpPr>
                  <a:xfrm>
                    <a:off x="4896319" y="1831217"/>
                    <a:ext cx="1171396" cy="1047481"/>
                    <a:chOff x="4892832" y="1814762"/>
                    <a:chExt cx="1209517" cy="1059408"/>
                  </a:xfrm>
                </p:grpSpPr>
                <p:sp>
                  <p:nvSpPr>
                    <p:cNvPr id="207" name="Right Triangle 206">
                      <a:extLst>
                        <a:ext uri="{FF2B5EF4-FFF2-40B4-BE49-F238E27FC236}">
                          <a16:creationId xmlns:a16="http://schemas.microsoft.com/office/drawing/2014/main" id="{2A3E3F06-1538-42AB-9D06-BAD1CFF9B69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8" name="TextBox 207">
                      <a:extLst>
                        <a:ext uri="{FF2B5EF4-FFF2-40B4-BE49-F238E27FC236}">
                          <a16:creationId xmlns:a16="http://schemas.microsoft.com/office/drawing/2014/main" id="{C0D58186-7BB2-4F66-9E48-5064AE9F9039}"/>
                        </a:ext>
                      </a:extLst>
                    </p:cNvPr>
                    <p:cNvSpPr txBox="1"/>
                    <p:nvPr/>
                  </p:nvSpPr>
                  <p:spPr>
                    <a:xfrm>
                      <a:off x="4892832" y="249734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9" name="TextBox 208">
                      <a:extLst>
                        <a:ext uri="{FF2B5EF4-FFF2-40B4-BE49-F238E27FC236}">
                          <a16:creationId xmlns:a16="http://schemas.microsoft.com/office/drawing/2014/main" id="{0817B792-5478-4480-80C5-44772432131D}"/>
                        </a:ext>
                      </a:extLst>
                    </p:cNvPr>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06" name="Rectangle 205">
                    <a:extLst>
                      <a:ext uri="{FF2B5EF4-FFF2-40B4-BE49-F238E27FC236}">
                        <a16:creationId xmlns:a16="http://schemas.microsoft.com/office/drawing/2014/main" id="{6B22DAB3-DC8D-4434-AF6C-9505BB2031B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89" name="Group 88">
                  <a:extLst>
                    <a:ext uri="{FF2B5EF4-FFF2-40B4-BE49-F238E27FC236}">
                      <a16:creationId xmlns:a16="http://schemas.microsoft.com/office/drawing/2014/main" id="{024180FE-302D-4FA2-B0A6-7D3C85852268}"/>
                    </a:ext>
                  </a:extLst>
                </p:cNvPr>
                <p:cNvGrpSpPr/>
                <p:nvPr/>
              </p:nvGrpSpPr>
              <p:grpSpPr>
                <a:xfrm>
                  <a:off x="3616738" y="449682"/>
                  <a:ext cx="5229521" cy="4964525"/>
                  <a:chOff x="3245263" y="930993"/>
                  <a:chExt cx="5229521" cy="4964525"/>
                </a:xfrm>
              </p:grpSpPr>
              <p:grpSp>
                <p:nvGrpSpPr>
                  <p:cNvPr id="105" name="Group 104">
                    <a:extLst>
                      <a:ext uri="{FF2B5EF4-FFF2-40B4-BE49-F238E27FC236}">
                        <a16:creationId xmlns:a16="http://schemas.microsoft.com/office/drawing/2014/main" id="{D0BBBA10-458F-43E8-8FC1-B7F444C535E6}"/>
                      </a:ext>
                    </a:extLst>
                  </p:cNvPr>
                  <p:cNvGrpSpPr/>
                  <p:nvPr/>
                </p:nvGrpSpPr>
                <p:grpSpPr>
                  <a:xfrm>
                    <a:off x="3479672" y="2190064"/>
                    <a:ext cx="1244405" cy="1237376"/>
                    <a:chOff x="4947142" y="1858996"/>
                    <a:chExt cx="1244405" cy="1237376"/>
                  </a:xfrm>
                </p:grpSpPr>
                <p:grpSp>
                  <p:nvGrpSpPr>
                    <p:cNvPr id="198" name="Group 197">
                      <a:extLst>
                        <a:ext uri="{FF2B5EF4-FFF2-40B4-BE49-F238E27FC236}">
                          <a16:creationId xmlns:a16="http://schemas.microsoft.com/office/drawing/2014/main" id="{F0EFB450-D936-49D8-9BBB-1311F45AC1CF}"/>
                        </a:ext>
                      </a:extLst>
                    </p:cNvPr>
                    <p:cNvGrpSpPr/>
                    <p:nvPr/>
                  </p:nvGrpSpPr>
                  <p:grpSpPr>
                    <a:xfrm>
                      <a:off x="4947142" y="1865242"/>
                      <a:ext cx="985351" cy="1013455"/>
                      <a:chOff x="4945306" y="1849175"/>
                      <a:chExt cx="1017417" cy="1024995"/>
                    </a:xfrm>
                  </p:grpSpPr>
                  <p:sp>
                    <p:nvSpPr>
                      <p:cNvPr id="202" name="Right Triangle 201">
                        <a:extLst>
                          <a:ext uri="{FF2B5EF4-FFF2-40B4-BE49-F238E27FC236}">
                            <a16:creationId xmlns:a16="http://schemas.microsoft.com/office/drawing/2014/main" id="{B31DEB54-E311-4F8F-9E37-81BD94358889}"/>
                          </a:ext>
                        </a:extLst>
                      </p:cNvPr>
                      <p:cNvSpPr/>
                      <p:nvPr/>
                    </p:nvSpPr>
                    <p:spPr>
                      <a:xfrm>
                        <a:off x="4950554" y="1853166"/>
                        <a:ext cx="1012168" cy="990000"/>
                      </a:xfrm>
                      <a:prstGeom prst="rtTriangle">
                        <a:avLst/>
                      </a:prstGeom>
                      <a:solidFill>
                        <a:srgbClr val="FF00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3" name="TextBox 202">
                        <a:extLst>
                          <a:ext uri="{FF2B5EF4-FFF2-40B4-BE49-F238E27FC236}">
                            <a16:creationId xmlns:a16="http://schemas.microsoft.com/office/drawing/2014/main" id="{312FEE7F-7A16-4C7E-B2F4-7507F0F34040}"/>
                          </a:ext>
                        </a:extLst>
                      </p:cNvPr>
                      <p:cNvSpPr txBox="1"/>
                      <p:nvPr/>
                    </p:nvSpPr>
                    <p:spPr>
                      <a:xfrm>
                        <a:off x="4945306" y="2497349"/>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tout</a:t>
                        </a:r>
                      </a:p>
                    </p:txBody>
                  </p:sp>
                  <p:sp>
                    <p:nvSpPr>
                      <p:cNvPr id="204" name="TextBox 203">
                        <a:extLst>
                          <a:ext uri="{FF2B5EF4-FFF2-40B4-BE49-F238E27FC236}">
                            <a16:creationId xmlns:a16="http://schemas.microsoft.com/office/drawing/2014/main" id="{3F482124-D166-45AB-8B6B-2F00FF4B4837}"/>
                          </a:ext>
                        </a:extLst>
                      </p:cNvPr>
                      <p:cNvSpPr txBox="1"/>
                      <p:nvPr/>
                    </p:nvSpPr>
                    <p:spPr>
                      <a:xfrm>
                        <a:off x="5187787" y="1849175"/>
                        <a:ext cx="774936" cy="3768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tu</a:t>
                        </a:r>
                        <a:endParaRPr kumimoji="0" lang="en-GB" sz="1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sp>
                  <p:nvSpPr>
                    <p:cNvPr id="199" name="Rectangle 198">
                      <a:extLst>
                        <a:ext uri="{FF2B5EF4-FFF2-40B4-BE49-F238E27FC236}">
                          <a16:creationId xmlns:a16="http://schemas.microsoft.com/office/drawing/2014/main" id="{D28268CF-23B7-496D-B26D-476EAE09F133}"/>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00" name="Straight Arrow Connector 199">
                      <a:extLst>
                        <a:ext uri="{FF2B5EF4-FFF2-40B4-BE49-F238E27FC236}">
                          <a16:creationId xmlns:a16="http://schemas.microsoft.com/office/drawing/2014/main" id="{0BB13338-4D73-4405-920F-D4706548BAE1}"/>
                        </a:ext>
                      </a:extLst>
                    </p:cNvPr>
                    <p:cNvCxnSpPr>
                      <a:stCxn id="199"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9D19F526-1697-4065-AB1C-66C8518F2E17}"/>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4764EDB9-388B-4EF3-8AAA-06F61E9A57F7}"/>
                      </a:ext>
                    </a:extLst>
                  </p:cNvPr>
                  <p:cNvGrpSpPr/>
                  <p:nvPr/>
                </p:nvGrpSpPr>
                <p:grpSpPr>
                  <a:xfrm>
                    <a:off x="4728712" y="2188134"/>
                    <a:ext cx="1244404" cy="1237376"/>
                    <a:chOff x="4947143" y="1858996"/>
                    <a:chExt cx="1244404" cy="1237376"/>
                  </a:xfrm>
                </p:grpSpPr>
                <p:grpSp>
                  <p:nvGrpSpPr>
                    <p:cNvPr id="191" name="Group 190">
                      <a:extLst>
                        <a:ext uri="{FF2B5EF4-FFF2-40B4-BE49-F238E27FC236}">
                          <a16:creationId xmlns:a16="http://schemas.microsoft.com/office/drawing/2014/main" id="{88210187-BE9B-4C8F-ACCC-0D42C37795DF}"/>
                        </a:ext>
                      </a:extLst>
                    </p:cNvPr>
                    <p:cNvGrpSpPr/>
                    <p:nvPr/>
                  </p:nvGrpSpPr>
                  <p:grpSpPr>
                    <a:xfrm>
                      <a:off x="4947143" y="1869188"/>
                      <a:ext cx="1111566" cy="1009510"/>
                      <a:chOff x="4945306" y="1853166"/>
                      <a:chExt cx="1147739" cy="1021005"/>
                    </a:xfrm>
                  </p:grpSpPr>
                  <p:sp>
                    <p:nvSpPr>
                      <p:cNvPr id="195" name="Right Triangle 194">
                        <a:extLst>
                          <a:ext uri="{FF2B5EF4-FFF2-40B4-BE49-F238E27FC236}">
                            <a16:creationId xmlns:a16="http://schemas.microsoft.com/office/drawing/2014/main" id="{5433B770-AB81-4EB1-B348-183F82E5631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6" name="TextBox 195">
                        <a:extLst>
                          <a:ext uri="{FF2B5EF4-FFF2-40B4-BE49-F238E27FC236}">
                            <a16:creationId xmlns:a16="http://schemas.microsoft.com/office/drawing/2014/main" id="{2343D8E9-4F67-4287-8AE3-F014BAE404E9}"/>
                          </a:ext>
                        </a:extLst>
                      </p:cNvPr>
                      <p:cNvSpPr txBox="1"/>
                      <p:nvPr/>
                    </p:nvSpPr>
                    <p:spPr>
                      <a:xfrm>
                        <a:off x="4945306" y="249734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7" name="TextBox 196">
                        <a:extLst>
                          <a:ext uri="{FF2B5EF4-FFF2-40B4-BE49-F238E27FC236}">
                            <a16:creationId xmlns:a16="http://schemas.microsoft.com/office/drawing/2014/main" id="{6CB7D2B9-4037-476D-9973-57E02172CC88}"/>
                          </a:ext>
                        </a:extLst>
                      </p:cNvPr>
                      <p:cNvSpPr txBox="1"/>
                      <p:nvPr/>
                    </p:nvSpPr>
                    <p:spPr>
                      <a:xfrm>
                        <a:off x="4958277" y="1857242"/>
                        <a:ext cx="1134768" cy="3768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92" name="Rectangle 191">
                      <a:extLst>
                        <a:ext uri="{FF2B5EF4-FFF2-40B4-BE49-F238E27FC236}">
                          <a16:creationId xmlns:a16="http://schemas.microsoft.com/office/drawing/2014/main" id="{3228EEDB-EC6C-4509-8C64-C66F66245060}"/>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93" name="Straight Arrow Connector 192">
                      <a:extLst>
                        <a:ext uri="{FF2B5EF4-FFF2-40B4-BE49-F238E27FC236}">
                          <a16:creationId xmlns:a16="http://schemas.microsoft.com/office/drawing/2014/main" id="{E5277CB1-6D0E-4B3C-AD5D-BAC00F50CC17}"/>
                        </a:ext>
                      </a:extLst>
                    </p:cNvPr>
                    <p:cNvCxnSpPr>
                      <a:stCxn id="19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13FF8183-DCA1-4E57-BF8F-C117A0EF4CA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E3F0AFF1-EF2B-4FB4-9CD3-29E3BF5266A1}"/>
                      </a:ext>
                    </a:extLst>
                  </p:cNvPr>
                  <p:cNvGrpSpPr/>
                  <p:nvPr/>
                </p:nvGrpSpPr>
                <p:grpSpPr>
                  <a:xfrm>
                    <a:off x="4510489" y="953664"/>
                    <a:ext cx="1286285" cy="1009693"/>
                    <a:chOff x="4712733" y="1846260"/>
                    <a:chExt cx="1286285" cy="1009693"/>
                  </a:xfrm>
                </p:grpSpPr>
                <p:grpSp>
                  <p:nvGrpSpPr>
                    <p:cNvPr id="185" name="Group 184">
                      <a:extLst>
                        <a:ext uri="{FF2B5EF4-FFF2-40B4-BE49-F238E27FC236}">
                          <a16:creationId xmlns:a16="http://schemas.microsoft.com/office/drawing/2014/main" id="{DD28039D-B988-43DD-84CF-3D741DFE38BA}"/>
                        </a:ext>
                      </a:extLst>
                    </p:cNvPr>
                    <p:cNvGrpSpPr/>
                    <p:nvPr/>
                  </p:nvGrpSpPr>
                  <p:grpSpPr>
                    <a:xfrm>
                      <a:off x="4925237" y="1846260"/>
                      <a:ext cx="1073781" cy="1009693"/>
                      <a:chOff x="4922691" y="1829976"/>
                      <a:chExt cx="1108725" cy="1021190"/>
                    </a:xfrm>
                  </p:grpSpPr>
                  <p:sp>
                    <p:nvSpPr>
                      <p:cNvPr id="188" name="Right Triangle 187">
                        <a:extLst>
                          <a:ext uri="{FF2B5EF4-FFF2-40B4-BE49-F238E27FC236}">
                            <a16:creationId xmlns:a16="http://schemas.microsoft.com/office/drawing/2014/main" id="{BF97710C-9177-48F1-BC83-77075C2B0EF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9" name="TextBox 188">
                        <a:extLst>
                          <a:ext uri="{FF2B5EF4-FFF2-40B4-BE49-F238E27FC236}">
                            <a16:creationId xmlns:a16="http://schemas.microsoft.com/office/drawing/2014/main" id="{2BA59443-3897-4007-A15D-06AF29D596F8}"/>
                          </a:ext>
                        </a:extLst>
                      </p:cNvPr>
                      <p:cNvSpPr txBox="1"/>
                      <p:nvPr/>
                    </p:nvSpPr>
                    <p:spPr>
                      <a:xfrm>
                        <a:off x="4922691" y="2474344"/>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0" name="TextBox 189">
                        <a:extLst>
                          <a:ext uri="{FF2B5EF4-FFF2-40B4-BE49-F238E27FC236}">
                            <a16:creationId xmlns:a16="http://schemas.microsoft.com/office/drawing/2014/main" id="{91681B5F-8AB6-47B3-A7DA-33AF1F5EB669}"/>
                          </a:ext>
                        </a:extLst>
                      </p:cNvPr>
                      <p:cNvSpPr txBox="1"/>
                      <p:nvPr/>
                    </p:nvSpPr>
                    <p:spPr>
                      <a:xfrm>
                        <a:off x="5211680" y="1829976"/>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86" name="Rectangle 185">
                      <a:extLst>
                        <a:ext uri="{FF2B5EF4-FFF2-40B4-BE49-F238E27FC236}">
                          <a16:creationId xmlns:a16="http://schemas.microsoft.com/office/drawing/2014/main" id="{240B4062-568B-4512-A60B-C5D9A857D4A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7" name="Straight Arrow Connector 186">
                      <a:extLst>
                        <a:ext uri="{FF2B5EF4-FFF2-40B4-BE49-F238E27FC236}">
                          <a16:creationId xmlns:a16="http://schemas.microsoft.com/office/drawing/2014/main" id="{703B1AE8-26E4-4FC0-9D4B-7E14A63548F4}"/>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11A935C6-44A6-4EBF-85B7-777C146B98CA}"/>
                      </a:ext>
                    </a:extLst>
                  </p:cNvPr>
                  <p:cNvGrpSpPr/>
                  <p:nvPr/>
                </p:nvGrpSpPr>
                <p:grpSpPr>
                  <a:xfrm>
                    <a:off x="5961567" y="1948406"/>
                    <a:ext cx="1013671" cy="1482554"/>
                    <a:chOff x="4925876" y="1613818"/>
                    <a:chExt cx="1013671" cy="1482554"/>
                  </a:xfrm>
                </p:grpSpPr>
                <p:grpSp>
                  <p:nvGrpSpPr>
                    <p:cNvPr id="178" name="Group 177">
                      <a:extLst>
                        <a:ext uri="{FF2B5EF4-FFF2-40B4-BE49-F238E27FC236}">
                          <a16:creationId xmlns:a16="http://schemas.microsoft.com/office/drawing/2014/main" id="{855B41A7-BA01-485B-BA0F-2E900387DBAD}"/>
                        </a:ext>
                      </a:extLst>
                    </p:cNvPr>
                    <p:cNvGrpSpPr/>
                    <p:nvPr/>
                  </p:nvGrpSpPr>
                  <p:grpSpPr>
                    <a:xfrm>
                      <a:off x="4925876" y="1865243"/>
                      <a:ext cx="1006617" cy="1011023"/>
                      <a:chOff x="4923348" y="1849175"/>
                      <a:chExt cx="1039375" cy="1022535"/>
                    </a:xfrm>
                  </p:grpSpPr>
                  <p:sp>
                    <p:nvSpPr>
                      <p:cNvPr id="182" name="Right Triangle 181">
                        <a:extLst>
                          <a:ext uri="{FF2B5EF4-FFF2-40B4-BE49-F238E27FC236}">
                            <a16:creationId xmlns:a16="http://schemas.microsoft.com/office/drawing/2014/main" id="{9262BB51-1377-4201-920E-6B47E42675A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3" name="TextBox 182">
                        <a:extLst>
                          <a:ext uri="{FF2B5EF4-FFF2-40B4-BE49-F238E27FC236}">
                            <a16:creationId xmlns:a16="http://schemas.microsoft.com/office/drawing/2014/main" id="{823DDFF0-2517-4841-988B-3A719ABBEC5E}"/>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84" name="TextBox 183">
                        <a:extLst>
                          <a:ext uri="{FF2B5EF4-FFF2-40B4-BE49-F238E27FC236}">
                            <a16:creationId xmlns:a16="http://schemas.microsoft.com/office/drawing/2014/main" id="{127066A4-596C-42B3-90BF-4ECABC50E029}"/>
                          </a:ext>
                        </a:extLst>
                      </p:cNvPr>
                      <p:cNvSpPr txBox="1"/>
                      <p:nvPr/>
                    </p:nvSpPr>
                    <p:spPr>
                      <a:xfrm>
                        <a:off x="5187788" y="1849175"/>
                        <a:ext cx="77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rPr>
                          <a:t>roue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79" name="Rectangle 178">
                      <a:extLst>
                        <a:ext uri="{FF2B5EF4-FFF2-40B4-BE49-F238E27FC236}">
                          <a16:creationId xmlns:a16="http://schemas.microsoft.com/office/drawing/2014/main" id="{0DBE335A-761A-4BAC-8A91-EB3D6349B41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0" name="Straight Arrow Connector 179">
                      <a:extLst>
                        <a:ext uri="{FF2B5EF4-FFF2-40B4-BE49-F238E27FC236}">
                          <a16:creationId xmlns:a16="http://schemas.microsoft.com/office/drawing/2014/main" id="{2B8503CC-5ECF-424E-9FC0-4DA7C1D3EFD1}"/>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FB6D817E-2D4A-497D-AB75-F568E264C806}"/>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7EC63172-F021-4CAE-9C92-6C00AB1D76A8}"/>
                      </a:ext>
                    </a:extLst>
                  </p:cNvPr>
                  <p:cNvGrpSpPr/>
                  <p:nvPr/>
                </p:nvGrpSpPr>
                <p:grpSpPr>
                  <a:xfrm>
                    <a:off x="5738642" y="930993"/>
                    <a:ext cx="1478814" cy="1037142"/>
                    <a:chOff x="4712733" y="1841492"/>
                    <a:chExt cx="1478814" cy="1037142"/>
                  </a:xfrm>
                </p:grpSpPr>
                <p:grpSp>
                  <p:nvGrpSpPr>
                    <p:cNvPr id="171" name="Group 170">
                      <a:extLst>
                        <a:ext uri="{FF2B5EF4-FFF2-40B4-BE49-F238E27FC236}">
                          <a16:creationId xmlns:a16="http://schemas.microsoft.com/office/drawing/2014/main" id="{7BE0EBA2-30FA-40DB-87B7-EA27BFC8E2EE}"/>
                        </a:ext>
                      </a:extLst>
                    </p:cNvPr>
                    <p:cNvGrpSpPr/>
                    <p:nvPr/>
                  </p:nvGrpSpPr>
                  <p:grpSpPr>
                    <a:xfrm>
                      <a:off x="4892568" y="1841492"/>
                      <a:ext cx="1196959" cy="1037142"/>
                      <a:chOff x="4888951" y="1825153"/>
                      <a:chExt cx="1235910" cy="1048951"/>
                    </a:xfrm>
                  </p:grpSpPr>
                  <p:sp>
                    <p:nvSpPr>
                      <p:cNvPr id="175" name="Right Triangle 174">
                        <a:extLst>
                          <a:ext uri="{FF2B5EF4-FFF2-40B4-BE49-F238E27FC236}">
                            <a16:creationId xmlns:a16="http://schemas.microsoft.com/office/drawing/2014/main" id="{6B2582E8-E442-47A5-B96A-A27A9B4AC15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6" name="TextBox 175">
                        <a:extLst>
                          <a:ext uri="{FF2B5EF4-FFF2-40B4-BE49-F238E27FC236}">
                            <a16:creationId xmlns:a16="http://schemas.microsoft.com/office/drawing/2014/main" id="{D220192E-3274-44D6-B0BB-54C5C4C2FE16}"/>
                          </a:ext>
                        </a:extLst>
                      </p:cNvPr>
                      <p:cNvSpPr txBox="1"/>
                      <p:nvPr/>
                    </p:nvSpPr>
                    <p:spPr>
                      <a:xfrm>
                        <a:off x="4888951" y="249728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7" name="TextBox 176">
                        <a:extLst>
                          <a:ext uri="{FF2B5EF4-FFF2-40B4-BE49-F238E27FC236}">
                            <a16:creationId xmlns:a16="http://schemas.microsoft.com/office/drawing/2014/main" id="{7AE21817-9F02-4D42-A5B4-95A464C21645}"/>
                          </a:ext>
                        </a:extLst>
                      </p:cNvPr>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72" name="Rectangle 171">
                      <a:extLst>
                        <a:ext uri="{FF2B5EF4-FFF2-40B4-BE49-F238E27FC236}">
                          <a16:creationId xmlns:a16="http://schemas.microsoft.com/office/drawing/2014/main" id="{3A87F279-9B80-4883-AB50-5421F0A2B02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73" name="Straight Arrow Connector 172">
                      <a:extLst>
                        <a:ext uri="{FF2B5EF4-FFF2-40B4-BE49-F238E27FC236}">
                          <a16:creationId xmlns:a16="http://schemas.microsoft.com/office/drawing/2014/main" id="{3E744FFE-BAB9-4CAE-83E9-A37641394BCD}"/>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156D5730-382D-438A-B739-79DA6E7F2FC7}"/>
                        </a:ext>
                      </a:extLst>
                    </p:cNvPr>
                    <p:cNvCxnSpPr>
                      <a:stCxn id="17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C7CDF512-00EA-4DBA-A139-AFED356475DE}"/>
                      </a:ext>
                    </a:extLst>
                  </p:cNvPr>
                  <p:cNvGrpSpPr/>
                  <p:nvPr/>
                </p:nvGrpSpPr>
                <p:grpSpPr>
                  <a:xfrm>
                    <a:off x="7188224" y="947245"/>
                    <a:ext cx="1286560" cy="1249065"/>
                    <a:chOff x="4904987" y="1847307"/>
                    <a:chExt cx="1286560" cy="1249065"/>
                  </a:xfrm>
                </p:grpSpPr>
                <p:grpSp>
                  <p:nvGrpSpPr>
                    <p:cNvPr id="164" name="Group 163">
                      <a:extLst>
                        <a:ext uri="{FF2B5EF4-FFF2-40B4-BE49-F238E27FC236}">
                          <a16:creationId xmlns:a16="http://schemas.microsoft.com/office/drawing/2014/main" id="{34373E0B-896E-49ED-9D29-5F30C72C3EC8}"/>
                        </a:ext>
                      </a:extLst>
                    </p:cNvPr>
                    <p:cNvGrpSpPr/>
                    <p:nvPr/>
                  </p:nvGrpSpPr>
                  <p:grpSpPr>
                    <a:xfrm>
                      <a:off x="4904987" y="1847307"/>
                      <a:ext cx="1104348" cy="1012474"/>
                      <a:chOff x="4901785" y="1831037"/>
                      <a:chExt cx="1140288" cy="1024004"/>
                    </a:xfrm>
                  </p:grpSpPr>
                  <p:sp>
                    <p:nvSpPr>
                      <p:cNvPr id="168" name="Right Triangle 167">
                        <a:extLst>
                          <a:ext uri="{FF2B5EF4-FFF2-40B4-BE49-F238E27FC236}">
                            <a16:creationId xmlns:a16="http://schemas.microsoft.com/office/drawing/2014/main" id="{C89C48E4-9A4F-4BD1-9CB2-FE4597C515E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9" name="TextBox 168">
                        <a:extLst>
                          <a:ext uri="{FF2B5EF4-FFF2-40B4-BE49-F238E27FC236}">
                            <a16:creationId xmlns:a16="http://schemas.microsoft.com/office/drawing/2014/main" id="{E21FE30B-C91D-471D-B8CB-4059B8EBFF67}"/>
                          </a:ext>
                        </a:extLst>
                      </p:cNvPr>
                      <p:cNvSpPr txBox="1"/>
                      <p:nvPr/>
                    </p:nvSpPr>
                    <p:spPr>
                      <a:xfrm>
                        <a:off x="4901785" y="247821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0" name="TextBox 169">
                        <a:extLst>
                          <a:ext uri="{FF2B5EF4-FFF2-40B4-BE49-F238E27FC236}">
                            <a16:creationId xmlns:a16="http://schemas.microsoft.com/office/drawing/2014/main" id="{B95B7614-022D-4A8E-A227-84B0241C6907}"/>
                          </a:ext>
                        </a:extLst>
                      </p:cNvPr>
                      <p:cNvSpPr txBox="1"/>
                      <p:nvPr/>
                    </p:nvSpPr>
                    <p:spPr>
                      <a:xfrm>
                        <a:off x="5239055" y="1831037"/>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65" name="Rectangle 164">
                      <a:extLst>
                        <a:ext uri="{FF2B5EF4-FFF2-40B4-BE49-F238E27FC236}">
                          <a16:creationId xmlns:a16="http://schemas.microsoft.com/office/drawing/2014/main" id="{D5E304AF-554A-4EF9-8423-5AFF3A9E72C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6" name="Straight Arrow Connector 165">
                      <a:extLst>
                        <a:ext uri="{FF2B5EF4-FFF2-40B4-BE49-F238E27FC236}">
                          <a16:creationId xmlns:a16="http://schemas.microsoft.com/office/drawing/2014/main" id="{394FB8DB-C105-41D6-83A3-782CBDD89CF2}"/>
                        </a:ext>
                      </a:extLst>
                    </p:cNvPr>
                    <p:cNvCxnSpPr>
                      <a:stCxn id="16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756813EE-F8AD-4F05-A7FC-E3C08E6EE07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71213D4D-D26F-4A27-A16F-E1E906A58777}"/>
                      </a:ext>
                    </a:extLst>
                  </p:cNvPr>
                  <p:cNvGrpSpPr/>
                  <p:nvPr/>
                </p:nvGrpSpPr>
                <p:grpSpPr>
                  <a:xfrm>
                    <a:off x="3464587" y="3427441"/>
                    <a:ext cx="1259490" cy="1237376"/>
                    <a:chOff x="4932057" y="1858996"/>
                    <a:chExt cx="1259490" cy="1237376"/>
                  </a:xfrm>
                </p:grpSpPr>
                <p:grpSp>
                  <p:nvGrpSpPr>
                    <p:cNvPr id="157" name="Group 156">
                      <a:extLst>
                        <a:ext uri="{FF2B5EF4-FFF2-40B4-BE49-F238E27FC236}">
                          <a16:creationId xmlns:a16="http://schemas.microsoft.com/office/drawing/2014/main" id="{34F805FE-35B2-4BD1-B7E5-AA3AFC0FE2EA}"/>
                        </a:ext>
                      </a:extLst>
                    </p:cNvPr>
                    <p:cNvGrpSpPr/>
                    <p:nvPr/>
                  </p:nvGrpSpPr>
                  <p:grpSpPr>
                    <a:xfrm>
                      <a:off x="4932057" y="1865242"/>
                      <a:ext cx="1062518" cy="1001614"/>
                      <a:chOff x="4929728" y="1849175"/>
                      <a:chExt cx="1097095" cy="1013019"/>
                    </a:xfrm>
                  </p:grpSpPr>
                  <p:sp>
                    <p:nvSpPr>
                      <p:cNvPr id="161" name="Right Triangle 160">
                        <a:extLst>
                          <a:ext uri="{FF2B5EF4-FFF2-40B4-BE49-F238E27FC236}">
                            <a16:creationId xmlns:a16="http://schemas.microsoft.com/office/drawing/2014/main" id="{5D612133-4497-45DD-9840-E809A555D9E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2" name="TextBox 161">
                        <a:extLst>
                          <a:ext uri="{FF2B5EF4-FFF2-40B4-BE49-F238E27FC236}">
                            <a16:creationId xmlns:a16="http://schemas.microsoft.com/office/drawing/2014/main" id="{2CED5E24-86F0-4F98-A446-1518F99D4A15}"/>
                          </a:ext>
                        </a:extLst>
                      </p:cNvPr>
                      <p:cNvSpPr txBox="1"/>
                      <p:nvPr/>
                    </p:nvSpPr>
                    <p:spPr>
                      <a:xfrm>
                        <a:off x="4945306" y="248537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3" name="TextBox 162">
                        <a:extLst>
                          <a:ext uri="{FF2B5EF4-FFF2-40B4-BE49-F238E27FC236}">
                            <a16:creationId xmlns:a16="http://schemas.microsoft.com/office/drawing/2014/main" id="{425782A5-A514-4D23-B193-1A954769C3A0}"/>
                          </a:ext>
                        </a:extLst>
                      </p:cNvPr>
                      <p:cNvSpPr txBox="1"/>
                      <p:nvPr/>
                    </p:nvSpPr>
                    <p:spPr>
                      <a:xfrm>
                        <a:off x="4929728" y="1849175"/>
                        <a:ext cx="1097095" cy="3768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58" name="Rectangle 157">
                      <a:extLst>
                        <a:ext uri="{FF2B5EF4-FFF2-40B4-BE49-F238E27FC236}">
                          <a16:creationId xmlns:a16="http://schemas.microsoft.com/office/drawing/2014/main" id="{DA384ADE-B4B7-436A-A067-7A22626534F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9" name="Straight Arrow Connector 158">
                      <a:extLst>
                        <a:ext uri="{FF2B5EF4-FFF2-40B4-BE49-F238E27FC236}">
                          <a16:creationId xmlns:a16="http://schemas.microsoft.com/office/drawing/2014/main" id="{1D3C1739-1B5E-4C25-B883-EABE27772191}"/>
                        </a:ext>
                      </a:extLst>
                    </p:cNvPr>
                    <p:cNvCxnSpPr>
                      <a:stCxn id="15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7F7AC17C-8000-424E-ABE0-7A693B4AB21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EA077114-56B6-4BE1-B97C-85F2CAC24679}"/>
                      </a:ext>
                    </a:extLst>
                  </p:cNvPr>
                  <p:cNvGrpSpPr/>
                  <p:nvPr/>
                </p:nvGrpSpPr>
                <p:grpSpPr>
                  <a:xfrm>
                    <a:off x="4725401" y="3425511"/>
                    <a:ext cx="1242000" cy="1237376"/>
                    <a:chOff x="4949547" y="1858996"/>
                    <a:chExt cx="1242000" cy="1237376"/>
                  </a:xfrm>
                </p:grpSpPr>
                <p:grpSp>
                  <p:nvGrpSpPr>
                    <p:cNvPr id="150" name="Group 149">
                      <a:extLst>
                        <a:ext uri="{FF2B5EF4-FFF2-40B4-BE49-F238E27FC236}">
                          <a16:creationId xmlns:a16="http://schemas.microsoft.com/office/drawing/2014/main" id="{5F6AC30A-53A0-4FD2-9728-58B9FA75BD7B}"/>
                        </a:ext>
                      </a:extLst>
                    </p:cNvPr>
                    <p:cNvGrpSpPr/>
                    <p:nvPr/>
                  </p:nvGrpSpPr>
                  <p:grpSpPr>
                    <a:xfrm>
                      <a:off x="4952225" y="1865242"/>
                      <a:ext cx="999766" cy="1002988"/>
                      <a:chOff x="4950554" y="1849175"/>
                      <a:chExt cx="1032301" cy="1014409"/>
                    </a:xfrm>
                  </p:grpSpPr>
                  <p:sp>
                    <p:nvSpPr>
                      <p:cNvPr id="154" name="Right Triangle 153">
                        <a:extLst>
                          <a:ext uri="{FF2B5EF4-FFF2-40B4-BE49-F238E27FC236}">
                            <a16:creationId xmlns:a16="http://schemas.microsoft.com/office/drawing/2014/main" id="{2B6A3697-2F05-4AD3-95CD-75E662C1C33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5" name="TextBox 154">
                        <a:extLst>
                          <a:ext uri="{FF2B5EF4-FFF2-40B4-BE49-F238E27FC236}">
                            <a16:creationId xmlns:a16="http://schemas.microsoft.com/office/drawing/2014/main" id="{8C0B971F-B53E-491F-B544-C9EFA98E5BB7}"/>
                          </a:ext>
                        </a:extLst>
                      </p:cNvPr>
                      <p:cNvSpPr txBox="1"/>
                      <p:nvPr/>
                    </p:nvSpPr>
                    <p:spPr>
                      <a:xfrm>
                        <a:off x="4967919" y="2486763"/>
                        <a:ext cx="101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56" name="TextBox 155">
                        <a:extLst>
                          <a:ext uri="{FF2B5EF4-FFF2-40B4-BE49-F238E27FC236}">
                            <a16:creationId xmlns:a16="http://schemas.microsoft.com/office/drawing/2014/main" id="{B7108C44-0885-4220-BDEA-42B45C0A2957}"/>
                          </a:ext>
                        </a:extLst>
                      </p:cNvPr>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51" name="Rectangle 150">
                      <a:extLst>
                        <a:ext uri="{FF2B5EF4-FFF2-40B4-BE49-F238E27FC236}">
                          <a16:creationId xmlns:a16="http://schemas.microsoft.com/office/drawing/2014/main" id="{4E02941A-98B6-4B74-8035-702BE8E12976}"/>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2" name="Straight Arrow Connector 151">
                      <a:extLst>
                        <a:ext uri="{FF2B5EF4-FFF2-40B4-BE49-F238E27FC236}">
                          <a16:creationId xmlns:a16="http://schemas.microsoft.com/office/drawing/2014/main" id="{0A77442C-4BF7-41F2-8A5B-06C937BBA4AA}"/>
                        </a:ext>
                      </a:extLst>
                    </p:cNvPr>
                    <p:cNvCxnSpPr>
                      <a:stCxn id="15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84670C62-9A20-4597-9025-150DE72F2F04}"/>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197CF14C-C3C3-4F23-BF22-7D909842E3D6}"/>
                      </a:ext>
                    </a:extLst>
                  </p:cNvPr>
                  <p:cNvGrpSpPr/>
                  <p:nvPr/>
                </p:nvGrpSpPr>
                <p:grpSpPr>
                  <a:xfrm>
                    <a:off x="5942339" y="3409478"/>
                    <a:ext cx="1280200" cy="1253409"/>
                    <a:chOff x="4911347" y="1842963"/>
                    <a:chExt cx="1280200" cy="1253409"/>
                  </a:xfrm>
                </p:grpSpPr>
                <p:grpSp>
                  <p:nvGrpSpPr>
                    <p:cNvPr id="143" name="Group 142">
                      <a:extLst>
                        <a:ext uri="{FF2B5EF4-FFF2-40B4-BE49-F238E27FC236}">
                          <a16:creationId xmlns:a16="http://schemas.microsoft.com/office/drawing/2014/main" id="{90144AE4-1369-4F0E-9570-02CBED7860BD}"/>
                        </a:ext>
                      </a:extLst>
                    </p:cNvPr>
                    <p:cNvGrpSpPr/>
                    <p:nvPr/>
                  </p:nvGrpSpPr>
                  <p:grpSpPr>
                    <a:xfrm>
                      <a:off x="4911347" y="1842963"/>
                      <a:ext cx="1125161" cy="1057019"/>
                      <a:chOff x="4908342" y="1826642"/>
                      <a:chExt cx="1161776" cy="1069055"/>
                    </a:xfrm>
                  </p:grpSpPr>
                  <p:sp>
                    <p:nvSpPr>
                      <p:cNvPr id="147" name="Right Triangle 146">
                        <a:extLst>
                          <a:ext uri="{FF2B5EF4-FFF2-40B4-BE49-F238E27FC236}">
                            <a16:creationId xmlns:a16="http://schemas.microsoft.com/office/drawing/2014/main" id="{E4E2E683-D530-4F0D-8D84-391A31163E9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8" name="TextBox 147">
                        <a:extLst>
                          <a:ext uri="{FF2B5EF4-FFF2-40B4-BE49-F238E27FC236}">
                            <a16:creationId xmlns:a16="http://schemas.microsoft.com/office/drawing/2014/main" id="{C6C2A90C-64AC-4D53-A259-39308B7E50D7}"/>
                          </a:ext>
                        </a:extLst>
                      </p:cNvPr>
                      <p:cNvSpPr txBox="1"/>
                      <p:nvPr/>
                    </p:nvSpPr>
                    <p:spPr>
                      <a:xfrm>
                        <a:off x="4908342" y="2518875"/>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9" name="TextBox 148">
                        <a:extLst>
                          <a:ext uri="{FF2B5EF4-FFF2-40B4-BE49-F238E27FC236}">
                            <a16:creationId xmlns:a16="http://schemas.microsoft.com/office/drawing/2014/main" id="{74678B01-4C72-437F-A671-177F0D14F4B2}"/>
                          </a:ext>
                        </a:extLst>
                      </p:cNvPr>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rPr>
                          <a:t>pull</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4" name="Rectangle 143">
                      <a:extLst>
                        <a:ext uri="{FF2B5EF4-FFF2-40B4-BE49-F238E27FC236}">
                          <a16:creationId xmlns:a16="http://schemas.microsoft.com/office/drawing/2014/main" id="{DCF41A92-79E3-42FB-9EB7-94C83F24BAE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5" name="Straight Arrow Connector 144">
                      <a:extLst>
                        <a:ext uri="{FF2B5EF4-FFF2-40B4-BE49-F238E27FC236}">
                          <a16:creationId xmlns:a16="http://schemas.microsoft.com/office/drawing/2014/main" id="{FBD85D8C-DF39-45BE-AD43-D4D50F478BBF}"/>
                        </a:ext>
                      </a:extLst>
                    </p:cNvPr>
                    <p:cNvCxnSpPr>
                      <a:stCxn id="14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9880DF75-35E8-447E-B96C-0E3802A0D4A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66D1CF21-6E9C-4CAF-BE03-7CEBFA496667}"/>
                      </a:ext>
                    </a:extLst>
                  </p:cNvPr>
                  <p:cNvGrpSpPr/>
                  <p:nvPr/>
                </p:nvGrpSpPr>
                <p:grpSpPr>
                  <a:xfrm>
                    <a:off x="7212725" y="3397731"/>
                    <a:ext cx="1079847" cy="1263226"/>
                    <a:chOff x="4933344" y="1833146"/>
                    <a:chExt cx="1079847" cy="1263226"/>
                  </a:xfrm>
                </p:grpSpPr>
                <p:grpSp>
                  <p:nvGrpSpPr>
                    <p:cNvPr id="137" name="Group 136">
                      <a:extLst>
                        <a:ext uri="{FF2B5EF4-FFF2-40B4-BE49-F238E27FC236}">
                          <a16:creationId xmlns:a16="http://schemas.microsoft.com/office/drawing/2014/main" id="{95C02B68-EE23-4F97-B8EA-BA0ACE52A820}"/>
                        </a:ext>
                      </a:extLst>
                    </p:cNvPr>
                    <p:cNvGrpSpPr/>
                    <p:nvPr/>
                  </p:nvGrpSpPr>
                  <p:grpSpPr>
                    <a:xfrm>
                      <a:off x="4933344" y="1833146"/>
                      <a:ext cx="1079847" cy="1016237"/>
                      <a:chOff x="4931059" y="1816714"/>
                      <a:chExt cx="1114988" cy="1027809"/>
                    </a:xfrm>
                  </p:grpSpPr>
                  <p:sp>
                    <p:nvSpPr>
                      <p:cNvPr id="140" name="Right Triangle 139">
                        <a:extLst>
                          <a:ext uri="{FF2B5EF4-FFF2-40B4-BE49-F238E27FC236}">
                            <a16:creationId xmlns:a16="http://schemas.microsoft.com/office/drawing/2014/main" id="{F1430337-371C-48A6-8472-E6BA3698C4B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1" name="TextBox 140">
                        <a:extLst>
                          <a:ext uri="{FF2B5EF4-FFF2-40B4-BE49-F238E27FC236}">
                            <a16:creationId xmlns:a16="http://schemas.microsoft.com/office/drawing/2014/main" id="{57BB4C8B-D8DF-4BDD-9596-5B65E1AC0CAB}"/>
                          </a:ext>
                        </a:extLst>
                      </p:cNvPr>
                      <p:cNvSpPr txBox="1"/>
                      <p:nvPr/>
                    </p:nvSpPr>
                    <p:spPr>
                      <a:xfrm>
                        <a:off x="4931059" y="2467701"/>
                        <a:ext cx="101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2" name="TextBox 141">
                        <a:extLst>
                          <a:ext uri="{FF2B5EF4-FFF2-40B4-BE49-F238E27FC236}">
                            <a16:creationId xmlns:a16="http://schemas.microsoft.com/office/drawing/2014/main" id="{8EFCC50B-1414-4CFE-9008-BB9D10113B21}"/>
                          </a:ext>
                        </a:extLst>
                      </p:cNvPr>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a:extLst>
                        <a:ext uri="{FF2B5EF4-FFF2-40B4-BE49-F238E27FC236}">
                          <a16:creationId xmlns:a16="http://schemas.microsoft.com/office/drawing/2014/main" id="{18945CB7-8C15-4D35-847B-DAFC53C39DF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9" name="Straight Arrow Connector 138">
                      <a:extLst>
                        <a:ext uri="{FF2B5EF4-FFF2-40B4-BE49-F238E27FC236}">
                          <a16:creationId xmlns:a16="http://schemas.microsoft.com/office/drawing/2014/main" id="{12A87CA8-1234-46D9-A299-C5B25D1845BE}"/>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894BEDBB-09CB-4F6E-8403-57CC7F758FAE}"/>
                      </a:ext>
                    </a:extLst>
                  </p:cNvPr>
                  <p:cNvGrpSpPr/>
                  <p:nvPr/>
                </p:nvGrpSpPr>
                <p:grpSpPr>
                  <a:xfrm>
                    <a:off x="5928752" y="4657078"/>
                    <a:ext cx="1267763" cy="1237382"/>
                    <a:chOff x="4923784" y="1858990"/>
                    <a:chExt cx="1267763" cy="1237382"/>
                  </a:xfrm>
                </p:grpSpPr>
                <p:grpSp>
                  <p:nvGrpSpPr>
                    <p:cNvPr id="130" name="Group 129">
                      <a:extLst>
                        <a:ext uri="{FF2B5EF4-FFF2-40B4-BE49-F238E27FC236}">
                          <a16:creationId xmlns:a16="http://schemas.microsoft.com/office/drawing/2014/main" id="{4DB9EB4F-DE32-4538-A373-7BC143D2E8C3}"/>
                        </a:ext>
                      </a:extLst>
                    </p:cNvPr>
                    <p:cNvGrpSpPr/>
                    <p:nvPr/>
                  </p:nvGrpSpPr>
                  <p:grpSpPr>
                    <a:xfrm>
                      <a:off x="4923784" y="1858990"/>
                      <a:ext cx="1081936" cy="989054"/>
                      <a:chOff x="4921193" y="1842850"/>
                      <a:chExt cx="1117146" cy="1000316"/>
                    </a:xfrm>
                  </p:grpSpPr>
                  <p:sp>
                    <p:nvSpPr>
                      <p:cNvPr id="134" name="Right Triangle 133">
                        <a:extLst>
                          <a:ext uri="{FF2B5EF4-FFF2-40B4-BE49-F238E27FC236}">
                            <a16:creationId xmlns:a16="http://schemas.microsoft.com/office/drawing/2014/main" id="{30998DC2-A471-4863-A55A-DA3B83938BE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5" name="TextBox 134">
                        <a:extLst>
                          <a:ext uri="{FF2B5EF4-FFF2-40B4-BE49-F238E27FC236}">
                            <a16:creationId xmlns:a16="http://schemas.microsoft.com/office/drawing/2014/main" id="{6A9DCB5D-542C-4653-99F9-8F7FBF6B100C}"/>
                          </a:ext>
                        </a:extLst>
                      </p:cNvPr>
                      <p:cNvSpPr txBox="1"/>
                      <p:nvPr/>
                    </p:nvSpPr>
                    <p:spPr>
                      <a:xfrm>
                        <a:off x="4921193" y="2440115"/>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6" name="TextBox 135">
                        <a:extLst>
                          <a:ext uri="{FF2B5EF4-FFF2-40B4-BE49-F238E27FC236}">
                            <a16:creationId xmlns:a16="http://schemas.microsoft.com/office/drawing/2014/main" id="{188601E9-FB7A-4201-B328-A965B43BB183}"/>
                          </a:ext>
                        </a:extLst>
                      </p:cNvPr>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1" name="Rectangle 130">
                      <a:extLst>
                        <a:ext uri="{FF2B5EF4-FFF2-40B4-BE49-F238E27FC236}">
                          <a16:creationId xmlns:a16="http://schemas.microsoft.com/office/drawing/2014/main" id="{3ABBA852-F064-4CA1-A4E2-F2BDD1547B1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a:extLst>
                        <a:ext uri="{FF2B5EF4-FFF2-40B4-BE49-F238E27FC236}">
                          <a16:creationId xmlns:a16="http://schemas.microsoft.com/office/drawing/2014/main" id="{81ECD181-C6E3-47EC-BB2A-352B45824520}"/>
                        </a:ext>
                      </a:extLst>
                    </p:cNvPr>
                    <p:cNvCxnSpPr>
                      <a:stCxn id="13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343B5EB1-B0C6-4ED4-B991-73C025297EE0}"/>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7B9C877C-8221-484A-A595-59E91BE3AC39}"/>
                      </a:ext>
                    </a:extLst>
                  </p:cNvPr>
                  <p:cNvGrpSpPr/>
                  <p:nvPr/>
                </p:nvGrpSpPr>
                <p:grpSpPr>
                  <a:xfrm>
                    <a:off x="4652626" y="4655562"/>
                    <a:ext cx="1170280" cy="1239956"/>
                    <a:chOff x="4883375" y="1856416"/>
                    <a:chExt cx="1170280" cy="1239956"/>
                  </a:xfrm>
                </p:grpSpPr>
                <p:grpSp>
                  <p:nvGrpSpPr>
                    <p:cNvPr id="124" name="Group 123">
                      <a:extLst>
                        <a:ext uri="{FF2B5EF4-FFF2-40B4-BE49-F238E27FC236}">
                          <a16:creationId xmlns:a16="http://schemas.microsoft.com/office/drawing/2014/main" id="{4F24D50D-CC10-4054-952C-40CD962A139D}"/>
                        </a:ext>
                      </a:extLst>
                    </p:cNvPr>
                    <p:cNvGrpSpPr/>
                    <p:nvPr/>
                  </p:nvGrpSpPr>
                  <p:grpSpPr>
                    <a:xfrm>
                      <a:off x="4883375" y="1856416"/>
                      <a:ext cx="1170280" cy="991627"/>
                      <a:chOff x="4879463" y="1840248"/>
                      <a:chExt cx="1208364" cy="1002918"/>
                    </a:xfrm>
                  </p:grpSpPr>
                  <p:sp>
                    <p:nvSpPr>
                      <p:cNvPr id="127" name="Right Triangle 126">
                        <a:extLst>
                          <a:ext uri="{FF2B5EF4-FFF2-40B4-BE49-F238E27FC236}">
                            <a16:creationId xmlns:a16="http://schemas.microsoft.com/office/drawing/2014/main" id="{8EDC2F4B-38A1-47F0-ADF6-E7B62CF07BB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8" name="TextBox 127">
                        <a:extLst>
                          <a:ext uri="{FF2B5EF4-FFF2-40B4-BE49-F238E27FC236}">
                            <a16:creationId xmlns:a16="http://schemas.microsoft.com/office/drawing/2014/main" id="{37A9F91A-9F18-436E-98DC-238154276F71}"/>
                          </a:ext>
                        </a:extLst>
                      </p:cNvPr>
                      <p:cNvSpPr txBox="1"/>
                      <p:nvPr/>
                    </p:nvSpPr>
                    <p:spPr>
                      <a:xfrm>
                        <a:off x="4879463" y="246299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9" name="TextBox 128">
                        <a:extLst>
                          <a:ext uri="{FF2B5EF4-FFF2-40B4-BE49-F238E27FC236}">
                            <a16:creationId xmlns:a16="http://schemas.microsoft.com/office/drawing/2014/main" id="{5E34053F-01D2-4333-BDE7-A22ED65409DA}"/>
                          </a:ext>
                        </a:extLst>
                      </p:cNvPr>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25" name="Rectangle 124">
                      <a:extLst>
                        <a:ext uri="{FF2B5EF4-FFF2-40B4-BE49-F238E27FC236}">
                          <a16:creationId xmlns:a16="http://schemas.microsoft.com/office/drawing/2014/main" id="{03D4EAD2-0F08-4016-8091-131873CD5A6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6" name="Straight Arrow Connector 125">
                      <a:extLst>
                        <a:ext uri="{FF2B5EF4-FFF2-40B4-BE49-F238E27FC236}">
                          <a16:creationId xmlns:a16="http://schemas.microsoft.com/office/drawing/2014/main" id="{2E99BA61-EE81-4A88-B9ED-9255E781340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31DFE7F5-A77C-438E-BF95-D09791DF6939}"/>
                      </a:ext>
                    </a:extLst>
                  </p:cNvPr>
                  <p:cNvGrpSpPr/>
                  <p:nvPr/>
                </p:nvGrpSpPr>
                <p:grpSpPr>
                  <a:xfrm>
                    <a:off x="3245263" y="4651105"/>
                    <a:ext cx="1226814" cy="994305"/>
                    <a:chOff x="4712733" y="1858996"/>
                    <a:chExt cx="1226814" cy="994305"/>
                  </a:xfrm>
                </p:grpSpPr>
                <p:grpSp>
                  <p:nvGrpSpPr>
                    <p:cNvPr id="118" name="Group 117">
                      <a:extLst>
                        <a:ext uri="{FF2B5EF4-FFF2-40B4-BE49-F238E27FC236}">
                          <a16:creationId xmlns:a16="http://schemas.microsoft.com/office/drawing/2014/main" id="{32AD5AC2-3826-4264-B1C8-B1A7CE7A01EB}"/>
                        </a:ext>
                      </a:extLst>
                    </p:cNvPr>
                    <p:cNvGrpSpPr/>
                    <p:nvPr/>
                  </p:nvGrpSpPr>
                  <p:grpSpPr>
                    <a:xfrm>
                      <a:off x="4928791" y="1865242"/>
                      <a:ext cx="1003703" cy="988059"/>
                      <a:chOff x="4926357" y="1849175"/>
                      <a:chExt cx="1036366" cy="999310"/>
                    </a:xfrm>
                  </p:grpSpPr>
                  <p:sp>
                    <p:nvSpPr>
                      <p:cNvPr id="121" name="Right Triangle 120">
                        <a:extLst>
                          <a:ext uri="{FF2B5EF4-FFF2-40B4-BE49-F238E27FC236}">
                            <a16:creationId xmlns:a16="http://schemas.microsoft.com/office/drawing/2014/main" id="{D2F59DB0-BF11-462E-98DC-1E2DC3117B9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2" name="TextBox 121">
                        <a:extLst>
                          <a:ext uri="{FF2B5EF4-FFF2-40B4-BE49-F238E27FC236}">
                            <a16:creationId xmlns:a16="http://schemas.microsoft.com/office/drawing/2014/main" id="{13425898-C861-40B0-A27A-A02A0AB2DA9F}"/>
                          </a:ext>
                        </a:extLst>
                      </p:cNvPr>
                      <p:cNvSpPr txBox="1"/>
                      <p:nvPr/>
                    </p:nvSpPr>
                    <p:spPr>
                      <a:xfrm>
                        <a:off x="4926357" y="2471663"/>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23" name="TextBox 122">
                        <a:extLst>
                          <a:ext uri="{FF2B5EF4-FFF2-40B4-BE49-F238E27FC236}">
                            <a16:creationId xmlns:a16="http://schemas.microsoft.com/office/drawing/2014/main" id="{95EE53C7-8647-4E86-9C8B-213A75287A88}"/>
                          </a:ext>
                        </a:extLst>
                      </p:cNvPr>
                      <p:cNvSpPr txBox="1"/>
                      <p:nvPr/>
                    </p:nvSpPr>
                    <p:spPr>
                      <a:xfrm>
                        <a:off x="5187787" y="1849175"/>
                        <a:ext cx="77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19" name="Rectangle 118">
                      <a:extLst>
                        <a:ext uri="{FF2B5EF4-FFF2-40B4-BE49-F238E27FC236}">
                          <a16:creationId xmlns:a16="http://schemas.microsoft.com/office/drawing/2014/main" id="{F47903E6-3A5E-4231-A98B-4650D5DF2865}"/>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0" name="Straight Arrow Connector 119">
                      <a:extLst>
                        <a:ext uri="{FF2B5EF4-FFF2-40B4-BE49-F238E27FC236}">
                          <a16:creationId xmlns:a16="http://schemas.microsoft.com/office/drawing/2014/main" id="{19A2CA25-D4CB-4FE8-AD8C-18784F011B36}"/>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0" name="Group 89">
                  <a:extLst>
                    <a:ext uri="{FF2B5EF4-FFF2-40B4-BE49-F238E27FC236}">
                      <a16:creationId xmlns:a16="http://schemas.microsoft.com/office/drawing/2014/main" id="{E8FD237B-4E65-4C10-BD20-048319E97B19}"/>
                    </a:ext>
                  </a:extLst>
                </p:cNvPr>
                <p:cNvGrpSpPr/>
                <p:nvPr/>
              </p:nvGrpSpPr>
              <p:grpSpPr>
                <a:xfrm>
                  <a:off x="1353398" y="4159027"/>
                  <a:ext cx="1271652" cy="994713"/>
                  <a:chOff x="2462918" y="617883"/>
                  <a:chExt cx="1271652" cy="994713"/>
                </a:xfrm>
              </p:grpSpPr>
              <p:grpSp>
                <p:nvGrpSpPr>
                  <p:cNvPr id="99" name="Group 98">
                    <a:extLst>
                      <a:ext uri="{FF2B5EF4-FFF2-40B4-BE49-F238E27FC236}">
                        <a16:creationId xmlns:a16="http://schemas.microsoft.com/office/drawing/2014/main" id="{063E1540-E5C1-4914-8C02-1C1FCAE52712}"/>
                      </a:ext>
                    </a:extLst>
                  </p:cNvPr>
                  <p:cNvGrpSpPr/>
                  <p:nvPr/>
                </p:nvGrpSpPr>
                <p:grpSpPr>
                  <a:xfrm>
                    <a:off x="2462918" y="617883"/>
                    <a:ext cx="1064343" cy="994713"/>
                    <a:chOff x="2380239" y="587613"/>
                    <a:chExt cx="1098980" cy="1006040"/>
                  </a:xfrm>
                </p:grpSpPr>
                <p:sp>
                  <p:nvSpPr>
                    <p:cNvPr id="102" name="Right Triangle 101">
                      <a:extLst>
                        <a:ext uri="{FF2B5EF4-FFF2-40B4-BE49-F238E27FC236}">
                          <a16:creationId xmlns:a16="http://schemas.microsoft.com/office/drawing/2014/main" id="{58DF2199-5D56-4929-8315-09F58953DF6A}"/>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3" name="TextBox 102">
                      <a:extLst>
                        <a:ext uri="{FF2B5EF4-FFF2-40B4-BE49-F238E27FC236}">
                          <a16:creationId xmlns:a16="http://schemas.microsoft.com/office/drawing/2014/main" id="{F983DE15-D806-41D6-BECE-C7C9257DC363}"/>
                        </a:ext>
                      </a:extLst>
                    </p:cNvPr>
                    <p:cNvSpPr txBox="1"/>
                    <p:nvPr/>
                  </p:nvSpPr>
                  <p:spPr>
                    <a:xfrm>
                      <a:off x="2380239" y="121235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685AB175-9C49-4C7F-9D9C-F61CDD5469A6}"/>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0" name="Rectangle 99">
                    <a:extLst>
                      <a:ext uri="{FF2B5EF4-FFF2-40B4-BE49-F238E27FC236}">
                        <a16:creationId xmlns:a16="http://schemas.microsoft.com/office/drawing/2014/main" id="{97286182-DF7A-4C15-A3DD-97BE17124A87}"/>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a:extLst>
                      <a:ext uri="{FF2B5EF4-FFF2-40B4-BE49-F238E27FC236}">
                        <a16:creationId xmlns:a16="http://schemas.microsoft.com/office/drawing/2014/main" id="{8B1A83DB-280C-4042-9A6A-070F124F12CB}"/>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35E0434A-E391-45B1-8901-20DEB46656A5}"/>
                    </a:ext>
                  </a:extLst>
                </p:cNvPr>
                <p:cNvGrpSpPr/>
                <p:nvPr/>
              </p:nvGrpSpPr>
              <p:grpSpPr>
                <a:xfrm>
                  <a:off x="4843552" y="5403739"/>
                  <a:ext cx="1478814" cy="996475"/>
                  <a:chOff x="3467109" y="1862595"/>
                  <a:chExt cx="1478814" cy="996475"/>
                </a:xfrm>
              </p:grpSpPr>
              <p:grpSp>
                <p:nvGrpSpPr>
                  <p:cNvPr id="92" name="Group 91">
                    <a:extLst>
                      <a:ext uri="{FF2B5EF4-FFF2-40B4-BE49-F238E27FC236}">
                        <a16:creationId xmlns:a16="http://schemas.microsoft.com/office/drawing/2014/main" id="{9FCFE1F0-7969-40FF-B365-9917EBA02AA3}"/>
                      </a:ext>
                    </a:extLst>
                  </p:cNvPr>
                  <p:cNvGrpSpPr/>
                  <p:nvPr/>
                </p:nvGrpSpPr>
                <p:grpSpPr>
                  <a:xfrm>
                    <a:off x="3690543" y="1862595"/>
                    <a:ext cx="1038336" cy="996474"/>
                    <a:chOff x="3647813" y="1846500"/>
                    <a:chExt cx="1072126" cy="1007821"/>
                  </a:xfrm>
                </p:grpSpPr>
                <p:sp>
                  <p:nvSpPr>
                    <p:cNvPr id="96" name="Right Triangle 95">
                      <a:extLst>
                        <a:ext uri="{FF2B5EF4-FFF2-40B4-BE49-F238E27FC236}">
                          <a16:creationId xmlns:a16="http://schemas.microsoft.com/office/drawing/2014/main" id="{85EA867E-97D6-40D9-9BBF-A0D3097CE6A1}"/>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7" name="TextBox 96">
                      <a:extLst>
                        <a:ext uri="{FF2B5EF4-FFF2-40B4-BE49-F238E27FC236}">
                          <a16:creationId xmlns:a16="http://schemas.microsoft.com/office/drawing/2014/main" id="{48B11FE3-E138-4441-B261-7AA8E4CA4B77}"/>
                        </a:ext>
                      </a:extLst>
                    </p:cNvPr>
                    <p:cNvSpPr txBox="1"/>
                    <p:nvPr/>
                  </p:nvSpPr>
                  <p:spPr>
                    <a:xfrm>
                      <a:off x="3647813" y="245663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5C36327F-16AE-470B-B8A5-558BC2A9713B}"/>
                        </a:ext>
                      </a:extLst>
                    </p:cNvPr>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3" name="Rectangle 92">
                    <a:extLst>
                      <a:ext uri="{FF2B5EF4-FFF2-40B4-BE49-F238E27FC236}">
                        <a16:creationId xmlns:a16="http://schemas.microsoft.com/office/drawing/2014/main" id="{7BC3F005-0B05-480D-811B-9442AF8BF07F}"/>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4" name="Straight Arrow Connector 93">
                    <a:extLst>
                      <a:ext uri="{FF2B5EF4-FFF2-40B4-BE49-F238E27FC236}">
                        <a16:creationId xmlns:a16="http://schemas.microsoft.com/office/drawing/2014/main" id="{2308E4A1-6929-4E33-826D-2C4305FA8FF5}"/>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33F7035B-3267-44BC-AA35-BEEE39BA5329}"/>
                      </a:ext>
                    </a:extLst>
                  </p:cNvPr>
                  <p:cNvCxnSpPr>
                    <a:stCxn id="93"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87" name="Picture 2" descr="Skull And Crossbones Clip Art">
                <a:extLst>
                  <a:ext uri="{FF2B5EF4-FFF2-40B4-BE49-F238E27FC236}">
                    <a16:creationId xmlns:a16="http://schemas.microsoft.com/office/drawing/2014/main" id="{7367BA25-EA57-48DE-9B76-4C5059283DB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9" name="Straight Arrow Connector 58">
              <a:extLst>
                <a:ext uri="{FF2B5EF4-FFF2-40B4-BE49-F238E27FC236}">
                  <a16:creationId xmlns:a16="http://schemas.microsoft.com/office/drawing/2014/main" id="{02E31DD6-1C1C-49C6-BF58-A07E9D5476E5}"/>
                </a:ext>
              </a:extLst>
            </p:cNvPr>
            <p:cNvCxnSpPr/>
            <p:nvPr/>
          </p:nvCxnSpPr>
          <p:spPr>
            <a:xfrm flipV="1">
              <a:off x="10911413" y="3523209"/>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2" descr="Skull And Crossbones Clip Art">
              <a:extLst>
                <a:ext uri="{FF2B5EF4-FFF2-40B4-BE49-F238E27FC236}">
                  <a16:creationId xmlns:a16="http://schemas.microsoft.com/office/drawing/2014/main" id="{3B2031EB-3289-4FC1-996C-0A29D86945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Arrow Connector 60">
              <a:extLst>
                <a:ext uri="{FF2B5EF4-FFF2-40B4-BE49-F238E27FC236}">
                  <a16:creationId xmlns:a16="http://schemas.microsoft.com/office/drawing/2014/main" id="{D80DFD7B-A789-4390-B6D1-D7E177BAD24E}"/>
                </a:ext>
              </a:extLst>
            </p:cNvPr>
            <p:cNvCxnSpPr/>
            <p:nvPr/>
          </p:nvCxnSpPr>
          <p:spPr>
            <a:xfrm flipV="1">
              <a:off x="8581503" y="4625528"/>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FA1FA12-7A9B-4340-A99B-5B7386651AD7}"/>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376D99A-CF5D-47DF-8B0E-869A5545506C}"/>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7FB282F-853C-48E8-BDC6-93D1A5E2DF06}"/>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6337FD5-A2D9-430B-A6FD-84A0A0790C3A}"/>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10897D1-CA3B-4DC3-B4E1-99666015A551}"/>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2" descr="Skull And Crossbones Clip Art">
              <a:extLst>
                <a:ext uri="{FF2B5EF4-FFF2-40B4-BE49-F238E27FC236}">
                  <a16:creationId xmlns:a16="http://schemas.microsoft.com/office/drawing/2014/main" id="{3FD14711-F6B9-4B7D-888A-70F860D5E5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68" name="Right Triangle 67">
              <a:extLst>
                <a:ext uri="{FF2B5EF4-FFF2-40B4-BE49-F238E27FC236}">
                  <a16:creationId xmlns:a16="http://schemas.microsoft.com/office/drawing/2014/main" id="{89EF5F84-88CB-4ACC-999B-FD6C79706350}"/>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9" name="TextBox 68">
              <a:extLst>
                <a:ext uri="{FF2B5EF4-FFF2-40B4-BE49-F238E27FC236}">
                  <a16:creationId xmlns:a16="http://schemas.microsoft.com/office/drawing/2014/main" id="{337105F5-3B32-4EC2-97F5-46C714A93EF4}"/>
                </a:ext>
              </a:extLst>
            </p:cNvPr>
            <p:cNvSpPr txBox="1"/>
            <p:nvPr/>
          </p:nvSpPr>
          <p:spPr>
            <a:xfrm>
              <a:off x="5586982" y="3667660"/>
              <a:ext cx="9105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rPr>
                <a:t>v</a:t>
              </a: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878BBF39-0A8E-452A-8E94-01D65C98F39B}"/>
                </a:ext>
              </a:extLst>
            </p:cNvPr>
            <p:cNvSpPr txBox="1"/>
            <p:nvPr/>
          </p:nvSpPr>
          <p:spPr>
            <a:xfrm>
              <a:off x="5850725" y="3106362"/>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3AE73EE3-E825-40D8-BC9E-6321578826FF}"/>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2" name="Picture 2" descr="Skull And Crossbones Clip Art">
              <a:extLst>
                <a:ext uri="{FF2B5EF4-FFF2-40B4-BE49-F238E27FC236}">
                  <a16:creationId xmlns:a16="http://schemas.microsoft.com/office/drawing/2014/main" id="{7C647603-8E38-44FB-AA11-9197313568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Arrow Connector 72">
              <a:extLst>
                <a:ext uri="{FF2B5EF4-FFF2-40B4-BE49-F238E27FC236}">
                  <a16:creationId xmlns:a16="http://schemas.microsoft.com/office/drawing/2014/main" id="{C25481AF-9F92-4296-9389-EA736ADF0B85}"/>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68F9989-401E-41E8-865E-4181B8A35DA4}"/>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7D0A3EB3-3F4D-45E5-912B-9AE689A5D8D1}"/>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76" name="TextBox 75">
              <a:extLst>
                <a:ext uri="{FF2B5EF4-FFF2-40B4-BE49-F238E27FC236}">
                  <a16:creationId xmlns:a16="http://schemas.microsoft.com/office/drawing/2014/main" id="{C8FBC3FA-F9A3-445A-8B88-F196F9DE55B1}"/>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77" name="TextBox 76">
              <a:extLst>
                <a:ext uri="{FF2B5EF4-FFF2-40B4-BE49-F238E27FC236}">
                  <a16:creationId xmlns:a16="http://schemas.microsoft.com/office/drawing/2014/main" id="{AB519FF5-4C8F-4A68-84DC-2DC5B5E76227}"/>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78" name="TextBox 77">
              <a:extLst>
                <a:ext uri="{FF2B5EF4-FFF2-40B4-BE49-F238E27FC236}">
                  <a16:creationId xmlns:a16="http://schemas.microsoft.com/office/drawing/2014/main" id="{A2A68A4F-E582-48C6-A954-07A2C153FE03}"/>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79" name="TextBox 78">
              <a:extLst>
                <a:ext uri="{FF2B5EF4-FFF2-40B4-BE49-F238E27FC236}">
                  <a16:creationId xmlns:a16="http://schemas.microsoft.com/office/drawing/2014/main" id="{ACEEB3A9-6D27-460E-A477-3E890698F130}"/>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80" name="TextBox 79">
              <a:extLst>
                <a:ext uri="{FF2B5EF4-FFF2-40B4-BE49-F238E27FC236}">
                  <a16:creationId xmlns:a16="http://schemas.microsoft.com/office/drawing/2014/main" id="{E5270D9D-9246-42E0-AAAD-4F2D29565CD4}"/>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81" name="TextBox 80">
              <a:extLst>
                <a:ext uri="{FF2B5EF4-FFF2-40B4-BE49-F238E27FC236}">
                  <a16:creationId xmlns:a16="http://schemas.microsoft.com/office/drawing/2014/main" id="{3C21301E-3592-4FC7-810B-32BF3FF24396}"/>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82" name="TextBox 81">
              <a:extLst>
                <a:ext uri="{FF2B5EF4-FFF2-40B4-BE49-F238E27FC236}">
                  <a16:creationId xmlns:a16="http://schemas.microsoft.com/office/drawing/2014/main" id="{D77E794E-200D-4010-A406-F1A58BD0DEE3}"/>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83" name="TextBox 82">
              <a:extLst>
                <a:ext uri="{FF2B5EF4-FFF2-40B4-BE49-F238E27FC236}">
                  <a16:creationId xmlns:a16="http://schemas.microsoft.com/office/drawing/2014/main" id="{A7F478B5-AEB3-4B6B-AB21-0EBF62F7FE02}"/>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84" name="TextBox 83">
              <a:extLst>
                <a:ext uri="{FF2B5EF4-FFF2-40B4-BE49-F238E27FC236}">
                  <a16:creationId xmlns:a16="http://schemas.microsoft.com/office/drawing/2014/main" id="{46DA28C0-776E-4102-B81C-5BA8F6258A35}"/>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85" name="TextBox 84">
              <a:extLst>
                <a:ext uri="{FF2B5EF4-FFF2-40B4-BE49-F238E27FC236}">
                  <a16:creationId xmlns:a16="http://schemas.microsoft.com/office/drawing/2014/main" id="{872ECF45-D55E-4F22-830D-29423F23BFF7}"/>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211" name="Picture 8" descr="Chest3 Clip Art">
            <a:extLst>
              <a:ext uri="{FF2B5EF4-FFF2-40B4-BE49-F238E27FC236}">
                <a16:creationId xmlns:a16="http://schemas.microsoft.com/office/drawing/2014/main" id="{EBA03D1E-E977-48B1-8CA0-C32AB28D516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7835" y="159460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12" name="Graphic 211" descr="Teacher">
            <a:extLst>
              <a:ext uri="{FF2B5EF4-FFF2-40B4-BE49-F238E27FC236}">
                <a16:creationId xmlns:a16="http://schemas.microsoft.com/office/drawing/2014/main" id="{1823C6DE-655B-4FD0-B676-6B11458DBD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8649" y="-8079"/>
            <a:ext cx="914400" cy="914400"/>
          </a:xfrm>
          <a:prstGeom prst="rect">
            <a:avLst/>
          </a:prstGeom>
        </p:spPr>
      </p:pic>
      <p:sp>
        <p:nvSpPr>
          <p:cNvPr id="213" name="Speech Bubble: Rectangle with Corners Rounded 212">
            <a:hlinkClick r:id="" action="ppaction://noaction">
              <a:snd r:embed="rId12" name="T1_W5_3.1.wav"/>
            </a:hlinkClick>
            <a:extLst>
              <a:ext uri="{FF2B5EF4-FFF2-40B4-BE49-F238E27FC236}">
                <a16:creationId xmlns:a16="http://schemas.microsoft.com/office/drawing/2014/main" id="{15305CF7-99BD-475E-8302-E629142636D5}"/>
              </a:ext>
            </a:extLst>
          </p:cNvPr>
          <p:cNvSpPr/>
          <p:nvPr/>
        </p:nvSpPr>
        <p:spPr>
          <a:xfrm>
            <a:off x="1241288" y="136738"/>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14" name="CustomShape 7">
            <a:hlinkClick r:id="" action="ppaction://noaction">
              <a:snd r:embed="rId12" name="T1_W5_3.1.wav"/>
            </a:hlinkClick>
            <a:extLst>
              <a:ext uri="{FF2B5EF4-FFF2-40B4-BE49-F238E27FC236}">
                <a16:creationId xmlns:a16="http://schemas.microsoft.com/office/drawing/2014/main" id="{E7599A7E-599A-4F59-8AF8-2262363F4971}"/>
              </a:ext>
            </a:extLst>
          </p:cNvPr>
          <p:cNvSpPr/>
          <p:nvPr/>
        </p:nvSpPr>
        <p:spPr>
          <a:xfrm>
            <a:off x="1207175" y="218152"/>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[u] ou [ou]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 name="Title 3">
            <a:extLst>
              <a:ext uri="{FF2B5EF4-FFF2-40B4-BE49-F238E27FC236}">
                <a16:creationId xmlns:a16="http://schemas.microsoft.com/office/drawing/2014/main" id="{00F7CB06-9592-4A03-8EA2-FDC2866B785C}"/>
              </a:ext>
            </a:extLst>
          </p:cNvPr>
          <p:cNvSpPr>
            <a:spLocks noGrp="1"/>
          </p:cNvSpPr>
          <p:nvPr>
            <p:ph type="title"/>
          </p:nvPr>
        </p:nvSpPr>
        <p:spPr>
          <a:xfrm>
            <a:off x="10766731" y="663076"/>
            <a:ext cx="1519836" cy="114480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215" name="TextBox 214">
            <a:extLst>
              <a:ext uri="{FF2B5EF4-FFF2-40B4-BE49-F238E27FC236}">
                <a16:creationId xmlns:a16="http://schemas.microsoft.com/office/drawing/2014/main" id="{4ADDE3CB-A24E-4E63-B185-AC555F19FDDD}"/>
              </a:ext>
            </a:extLst>
          </p:cNvPr>
          <p:cNvSpPr txBox="1"/>
          <p:nvPr/>
        </p:nvSpPr>
        <p:spPr>
          <a:xfrm>
            <a:off x="188170" y="875158"/>
            <a:ext cx="448819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216" name="Picture 215">
            <a:hlinkClick r:id="" action="ppaction://noaction">
              <a:snd r:embed="rId13" name="T1_W5_3.2.wav"/>
            </a:hlinkClick>
            <a:extLst>
              <a:ext uri="{FF2B5EF4-FFF2-40B4-BE49-F238E27FC236}">
                <a16:creationId xmlns:a16="http://schemas.microsoft.com/office/drawing/2014/main" id="{6210101E-0DE7-4170-9B51-F8F1848BEE15}"/>
              </a:ext>
            </a:extLst>
          </p:cNvPr>
          <p:cNvPicPr>
            <a:picLocks noChangeAspect="1"/>
          </p:cNvPicPr>
          <p:nvPr/>
        </p:nvPicPr>
        <p:blipFill>
          <a:blip r:embed="rId14"/>
          <a:stretch>
            <a:fillRect/>
          </a:stretch>
        </p:blipFill>
        <p:spPr>
          <a:xfrm>
            <a:off x="1275862" y="6132333"/>
            <a:ext cx="553358" cy="541197"/>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972FA085-9820-405D-BA63-AA7925943A7C}"/>
              </a:ext>
            </a:extLst>
          </p:cNvPr>
          <p:cNvSpPr txBox="1"/>
          <p:nvPr/>
        </p:nvSpPr>
        <p:spPr>
          <a:xfrm>
            <a:off x="247234" y="6061940"/>
            <a:ext cx="6733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graphicFrame>
        <p:nvGraphicFramePr>
          <p:cNvPr id="7" name="Table 7">
            <a:extLst>
              <a:ext uri="{FF2B5EF4-FFF2-40B4-BE49-F238E27FC236}">
                <a16:creationId xmlns:a16="http://schemas.microsoft.com/office/drawing/2014/main" id="{8DFD1593-DA90-45DD-B2AE-CE8DADB29F74}"/>
              </a:ext>
            </a:extLst>
          </p:cNvPr>
          <p:cNvGraphicFramePr>
            <a:graphicFrameLocks noGrp="1"/>
          </p:cNvGraphicFramePr>
          <p:nvPr/>
        </p:nvGraphicFramePr>
        <p:xfrm>
          <a:off x="44094" y="3416227"/>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a:solidFill>
                            <a:srgbClr val="002060"/>
                          </a:solidFill>
                          <a:latin typeface="Century Gothic" panose="020B0502020202020204" pitchFamily="34" charset="0"/>
                        </a:rPr>
                        <a:t>bouche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poule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roue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vue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graphicFrame>
        <p:nvGraphicFramePr>
          <p:cNvPr id="217" name="Table 7">
            <a:extLst>
              <a:ext uri="{FF2B5EF4-FFF2-40B4-BE49-F238E27FC236}">
                <a16:creationId xmlns:a16="http://schemas.microsoft.com/office/drawing/2014/main" id="{60E68330-41A9-49D3-80A0-F068C5F33DDB}"/>
              </a:ext>
            </a:extLst>
          </p:cNvPr>
          <p:cNvGraphicFramePr>
            <a:graphicFrameLocks noGrp="1"/>
          </p:cNvGraphicFramePr>
          <p:nvPr/>
        </p:nvGraphicFramePr>
        <p:xfrm>
          <a:off x="1756087" y="3401110"/>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err="1">
                          <a:solidFill>
                            <a:srgbClr val="002060"/>
                          </a:solidFill>
                          <a:latin typeface="Century Gothic" panose="020B0502020202020204" pitchFamily="34" charset="0"/>
                        </a:rPr>
                        <a:t>bûche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algn="ctr"/>
                      <a:r>
                        <a:rPr lang="en-GB" sz="2000" dirty="0">
                          <a:solidFill>
                            <a:srgbClr val="002060"/>
                          </a:solidFill>
                          <a:latin typeface="Century Gothic" panose="020B0502020202020204" pitchFamily="34" charset="0"/>
                        </a:rPr>
                        <a:t>pull</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a:solidFill>
                            <a:srgbClr val="002060"/>
                          </a:solidFill>
                          <a:latin typeface="Century Gothic" panose="020B0502020202020204" pitchFamily="34" charset="0"/>
                        </a:rPr>
                        <a:t>tout</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vous</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pic>
        <p:nvPicPr>
          <p:cNvPr id="218" name="Picture 217" descr="A picture containing text, aircraft&#10;&#10;Description automatically generated">
            <a:extLst>
              <a:ext uri="{FF2B5EF4-FFF2-40B4-BE49-F238E27FC236}">
                <a16:creationId xmlns:a16="http://schemas.microsoft.com/office/drawing/2014/main" id="{3423CCC6-0DCD-48CF-ADFE-1AB117ED482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9466" y="3891603"/>
            <a:ext cx="232461" cy="275509"/>
          </a:xfrm>
          <a:prstGeom prst="rect">
            <a:avLst/>
          </a:prstGeom>
        </p:spPr>
      </p:pic>
      <p:pic>
        <p:nvPicPr>
          <p:cNvPr id="219" name="Picture 218" descr="A picture containing icon&#10;&#10;Description automatically generated">
            <a:extLst>
              <a:ext uri="{FF2B5EF4-FFF2-40B4-BE49-F238E27FC236}">
                <a16:creationId xmlns:a16="http://schemas.microsoft.com/office/drawing/2014/main" id="{A5E75AA0-37B8-46A3-BE57-73027A429DA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59466" y="3449365"/>
            <a:ext cx="219493" cy="305382"/>
          </a:xfrm>
          <a:prstGeom prst="rect">
            <a:avLst/>
          </a:prstGeom>
        </p:spPr>
      </p:pic>
      <p:pic>
        <p:nvPicPr>
          <p:cNvPr id="220" name="Picture 2" descr="boy pointing to a girl">
            <a:extLst>
              <a:ext uri="{FF2B5EF4-FFF2-40B4-BE49-F238E27FC236}">
                <a16:creationId xmlns:a16="http://schemas.microsoft.com/office/drawing/2014/main" id="{3593CF89-EF76-4365-8150-4D9D8A876C7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34708" y="4642487"/>
            <a:ext cx="371216" cy="32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0" descr="Shape, circle, rectangle&#10;&#10;Description automatically generated">
            <a:extLst>
              <a:ext uri="{FF2B5EF4-FFF2-40B4-BE49-F238E27FC236}">
                <a16:creationId xmlns:a16="http://schemas.microsoft.com/office/drawing/2014/main" id="{7231ED45-C16A-4D1A-A776-AB7E33A356CE}"/>
              </a:ext>
            </a:extLst>
          </p:cNvPr>
          <p:cNvPicPr>
            <a:picLocks noChangeAspect="1"/>
          </p:cNvPicPr>
          <p:nvPr/>
        </p:nvPicPr>
        <p:blipFill>
          <a:blip r:embed="rId1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959597" y="5031020"/>
            <a:ext cx="484787" cy="340939"/>
          </a:xfrm>
          <a:prstGeom prst="rect">
            <a:avLst/>
          </a:prstGeom>
        </p:spPr>
      </p:pic>
      <p:pic>
        <p:nvPicPr>
          <p:cNvPr id="9" name="Picture 8" descr="A picture containing bicycle, transport, wheel&#10;&#10;Description automatically generated">
            <a:extLst>
              <a:ext uri="{FF2B5EF4-FFF2-40B4-BE49-F238E27FC236}">
                <a16:creationId xmlns:a16="http://schemas.microsoft.com/office/drawing/2014/main" id="{BBA9C270-2064-474B-BFF0-C1932EE7292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283975" y="4237018"/>
            <a:ext cx="372055" cy="372055"/>
          </a:xfrm>
          <a:prstGeom prst="rect">
            <a:avLst/>
          </a:prstGeom>
        </p:spPr>
      </p:pic>
      <p:pic>
        <p:nvPicPr>
          <p:cNvPr id="14" name="Picture 13">
            <a:extLst>
              <a:ext uri="{FF2B5EF4-FFF2-40B4-BE49-F238E27FC236}">
                <a16:creationId xmlns:a16="http://schemas.microsoft.com/office/drawing/2014/main" id="{94EFCD24-2F78-4C8E-80BE-8B6C99DEBEA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992363" y="3452641"/>
            <a:ext cx="356638" cy="286425"/>
          </a:xfrm>
          <a:prstGeom prst="rect">
            <a:avLst/>
          </a:prstGeom>
        </p:spPr>
      </p:pic>
      <p:pic>
        <p:nvPicPr>
          <p:cNvPr id="16" name="Picture 15" descr="Shape&#10;&#10;Description automatically generated">
            <a:extLst>
              <a:ext uri="{FF2B5EF4-FFF2-40B4-BE49-F238E27FC236}">
                <a16:creationId xmlns:a16="http://schemas.microsoft.com/office/drawing/2014/main" id="{14DCC8FD-5ABE-4928-87D9-B97E2BB1FF6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008779" y="4223848"/>
            <a:ext cx="345094" cy="346719"/>
          </a:xfrm>
          <a:prstGeom prst="rect">
            <a:avLst/>
          </a:prstGeom>
        </p:spPr>
      </p:pic>
      <p:pic>
        <p:nvPicPr>
          <p:cNvPr id="18" name="Picture 17" descr="A picture containing map&#10;&#10;Description automatically generated">
            <a:extLst>
              <a:ext uri="{FF2B5EF4-FFF2-40B4-BE49-F238E27FC236}">
                <a16:creationId xmlns:a16="http://schemas.microsoft.com/office/drawing/2014/main" id="{3C30BA01-1A0A-46EA-9E13-711D6C62715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18018" y="3837516"/>
            <a:ext cx="293465" cy="272601"/>
          </a:xfrm>
          <a:prstGeom prst="rect">
            <a:avLst/>
          </a:prstGeom>
        </p:spPr>
      </p:pic>
      <p:sp>
        <p:nvSpPr>
          <p:cNvPr id="222" name="TextBox 221">
            <a:extLst>
              <a:ext uri="{FF2B5EF4-FFF2-40B4-BE49-F238E27FC236}">
                <a16:creationId xmlns:a16="http://schemas.microsoft.com/office/drawing/2014/main" id="{D558E5D5-D489-485E-9DAD-CBB20C6DED24}"/>
              </a:ext>
            </a:extLst>
          </p:cNvPr>
          <p:cNvSpPr txBox="1"/>
          <p:nvPr/>
        </p:nvSpPr>
        <p:spPr>
          <a:xfrm rot="20765540">
            <a:off x="2936693" y="4617417"/>
            <a:ext cx="6068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002060"/>
                </a:solidFill>
                <a:effectLst/>
                <a:uLnTx/>
                <a:uFillTx/>
                <a:latin typeface="Segoe Print" panose="02000600000000000000" pitchFamily="2" charset="0"/>
              </a:rPr>
              <a:t>every-thing</a:t>
            </a:r>
          </a:p>
        </p:txBody>
      </p:sp>
      <p:pic>
        <p:nvPicPr>
          <p:cNvPr id="45" name="Picture 8" descr="Chest3 Clip Art">
            <a:extLst>
              <a:ext uri="{FF2B5EF4-FFF2-40B4-BE49-F238E27FC236}">
                <a16:creationId xmlns:a16="http://schemas.microsoft.com/office/drawing/2014/main" id="{836133BB-B090-4D14-A339-CB76E5B12A9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34486" y="597907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Chest3 Clip Art">
            <a:extLst>
              <a:ext uri="{FF2B5EF4-FFF2-40B4-BE49-F238E27FC236}">
                <a16:creationId xmlns:a16="http://schemas.microsoft.com/office/drawing/2014/main" id="{BEE11EFE-DBF0-44C4-B6AA-BB356E216E4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43850" y="60795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Chest3 Clip Art">
            <a:extLst>
              <a:ext uri="{FF2B5EF4-FFF2-40B4-BE49-F238E27FC236}">
                <a16:creationId xmlns:a16="http://schemas.microsoft.com/office/drawing/2014/main" id="{ADEA7A71-E024-47A9-BEF9-C03326AA8E4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29572" y="598326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Chest3 Clip Art">
            <a:extLst>
              <a:ext uri="{FF2B5EF4-FFF2-40B4-BE49-F238E27FC236}">
                <a16:creationId xmlns:a16="http://schemas.microsoft.com/office/drawing/2014/main" id="{6484559A-1345-4D7C-B412-DC5D0ED360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13154" y="49403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hest3 Clip Art">
            <a:extLst>
              <a:ext uri="{FF2B5EF4-FFF2-40B4-BE49-F238E27FC236}">
                <a16:creationId xmlns:a16="http://schemas.microsoft.com/office/drawing/2014/main" id="{7C1A2DCA-FAB3-4088-AFBF-9C31CAF2995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56768" y="38125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hest3 Clip Art">
            <a:extLst>
              <a:ext uri="{FF2B5EF4-FFF2-40B4-BE49-F238E27FC236}">
                <a16:creationId xmlns:a16="http://schemas.microsoft.com/office/drawing/2014/main" id="{A6B8B7B4-BC51-4C15-A5F1-7104B62BB1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4599" y="159460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hest3 Clip Art">
            <a:extLst>
              <a:ext uri="{FF2B5EF4-FFF2-40B4-BE49-F238E27FC236}">
                <a16:creationId xmlns:a16="http://schemas.microsoft.com/office/drawing/2014/main" id="{65AB9773-3E83-4F1D-A827-329B4D70A00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89023" y="267215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hest3 Clip Art">
            <a:extLst>
              <a:ext uri="{FF2B5EF4-FFF2-40B4-BE49-F238E27FC236}">
                <a16:creationId xmlns:a16="http://schemas.microsoft.com/office/drawing/2014/main" id="{063F8367-C144-4070-B720-D29CF283D8E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76168" y="61475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Chest3 Clip Art">
            <a:extLst>
              <a:ext uri="{FF2B5EF4-FFF2-40B4-BE49-F238E27FC236}">
                <a16:creationId xmlns:a16="http://schemas.microsoft.com/office/drawing/2014/main" id="{DCAC9528-C080-467C-8118-B8B7ECB925B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23523" y="281808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Chest3 Clip Art">
            <a:extLst>
              <a:ext uri="{FF2B5EF4-FFF2-40B4-BE49-F238E27FC236}">
                <a16:creationId xmlns:a16="http://schemas.microsoft.com/office/drawing/2014/main" id="{70F1B260-6F93-4CD0-BEC0-163894AC4B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09103" y="3859124"/>
            <a:ext cx="607323" cy="5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19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8"/>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8"/>
                                        </p:tgtEl>
                                      </p:cBhvr>
                                    </p:animEffect>
                                    <p:set>
                                      <p:cBhvr>
                                        <p:cTn id="3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7" restart="whenNotActive" fill="hold" evtFilter="cancelBubble" nodeType="interactiveSeq">
                <p:stCondLst>
                  <p:cond evt="onClick" delay="0">
                    <p:tgtEl>
                      <p:spTgt spid="39"/>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9"/>
                                        </p:tgtEl>
                                      </p:cBhvr>
                                    </p:animEffect>
                                    <p:set>
                                      <p:cBhvr>
                                        <p:cTn id="4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0"/>
                                        </p:tgtEl>
                                      </p:cBhvr>
                                    </p:animEffect>
                                    <p:set>
                                      <p:cBhvr>
                                        <p:cTn id="4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49" restart="whenNotActive" fill="hold" evtFilter="cancelBubble" nodeType="interactiveSeq">
                <p:stCondLst>
                  <p:cond evt="onClick" delay="0">
                    <p:tgtEl>
                      <p:spTgt spid="4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1"/>
                                        </p:tgtEl>
                                      </p:cBhvr>
                                    </p:animEffect>
                                    <p:set>
                                      <p:cBhvr>
                                        <p:cTn id="5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5" restart="whenNotActive" fill="hold" evtFilter="cancelBubble" nodeType="interactiveSeq">
                <p:stCondLst>
                  <p:cond evt="onClick" delay="0">
                    <p:tgtEl>
                      <p:spTgt spid="4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42"/>
                                        </p:tgtEl>
                                      </p:cBhvr>
                                    </p:animEffect>
                                    <p:set>
                                      <p:cBhvr>
                                        <p:cTn id="6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1" restart="whenNotActive" fill="hold" evtFilter="cancelBubble" nodeType="interactiveSeq">
                <p:stCondLst>
                  <p:cond evt="onClick" delay="0">
                    <p:tgtEl>
                      <p:spTgt spid="43"/>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43"/>
                                        </p:tgtEl>
                                      </p:cBhvr>
                                    </p:animEffect>
                                    <p:set>
                                      <p:cBhvr>
                                        <p:cTn id="6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4"/>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44"/>
                                        </p:tgtEl>
                                      </p:cBhvr>
                                    </p:animEffect>
                                    <p:set>
                                      <p:cBhvr>
                                        <p:cTn id="7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5"/>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45"/>
                                        </p:tgtEl>
                                      </p:cBhvr>
                                    </p:animEffect>
                                    <p:set>
                                      <p:cBhvr>
                                        <p:cTn id="7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46"/>
                                        </p:tgtEl>
                                      </p:cBhvr>
                                    </p:animEffect>
                                    <p:set>
                                      <p:cBhvr>
                                        <p:cTn id="84"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85" restart="whenNotActive" fill="hold" evtFilter="cancelBubble" nodeType="interactiveSeq">
                <p:stCondLst>
                  <p:cond evt="onClick" delay="0">
                    <p:tgtEl>
                      <p:spTgt spid="47"/>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47"/>
                                        </p:tgtEl>
                                      </p:cBhvr>
                                    </p:animEffect>
                                    <p:set>
                                      <p:cBhvr>
                                        <p:cTn id="9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1" restart="whenNotActive" fill="hold" evtFilter="cancelBubble" nodeType="interactiveSeq">
                <p:stCondLst>
                  <p:cond evt="onClick" delay="0">
                    <p:tgtEl>
                      <p:spTgt spid="211"/>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211"/>
                                        </p:tgtEl>
                                      </p:cBhvr>
                                    </p:animEffect>
                                    <p:set>
                                      <p:cBhvr>
                                        <p:cTn id="96" dur="1" fill="hold">
                                          <p:stCondLst>
                                            <p:cond delay="499"/>
                                          </p:stCondLst>
                                        </p:cTn>
                                        <p:tgtEl>
                                          <p:spTgt spid="211"/>
                                        </p:tgtEl>
                                        <p:attrNameLst>
                                          <p:attrName>style.visibility</p:attrName>
                                        </p:attrNameLst>
                                      </p:cBhvr>
                                      <p:to>
                                        <p:strVal val="hidden"/>
                                      </p:to>
                                    </p:set>
                                  </p:childTnLst>
                                </p:cTn>
                              </p:par>
                            </p:childTnLst>
                          </p:cTn>
                        </p:par>
                      </p:childTnLst>
                    </p:cTn>
                  </p:par>
                </p:childTnLst>
              </p:cTn>
              <p:nextCondLst>
                <p:cond evt="onClick" delay="0">
                  <p:tgtEl>
                    <p:spTgt spid="211"/>
                  </p:tgtEl>
                </p:cond>
              </p:nextCondLst>
            </p:seq>
          </p:childTnLst>
        </p:cTn>
      </p:par>
    </p:tnLst>
    <p:bldLst>
      <p:bldP spid="2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6" descr="Coins Money Clip Art">
            <a:extLst>
              <a:ext uri="{FF2B5EF4-FFF2-40B4-BE49-F238E27FC236}">
                <a16:creationId xmlns:a16="http://schemas.microsoft.com/office/drawing/2014/main" id="{6CA8E1F8-A233-4200-9C95-283FB3E724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4577" y="6029290"/>
            <a:ext cx="495184" cy="457220"/>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223" descr="A lake surrounded by trees and mountains&#10;&#10;Description automatically generated with low confidence">
            <a:extLst>
              <a:ext uri="{FF2B5EF4-FFF2-40B4-BE49-F238E27FC236}">
                <a16:creationId xmlns:a16="http://schemas.microsoft.com/office/drawing/2014/main" id="{1AF48545-D8D0-4758-B92E-BE26A2864B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340"/>
          <a:stretch/>
        </p:blipFill>
        <p:spPr>
          <a:xfrm>
            <a:off x="1302424" y="5026503"/>
            <a:ext cx="361690" cy="352789"/>
          </a:xfrm>
          <a:prstGeom prst="rect">
            <a:avLst/>
          </a:prstGeom>
        </p:spPr>
      </p:pic>
      <p:pic>
        <p:nvPicPr>
          <p:cNvPr id="227" name="Picture 226" descr="Shape&#10;&#10;Description automatically generated with medium confidence">
            <a:extLst>
              <a:ext uri="{FF2B5EF4-FFF2-40B4-BE49-F238E27FC236}">
                <a16:creationId xmlns:a16="http://schemas.microsoft.com/office/drawing/2014/main" id="{DEEBBEEB-12B7-4834-8DD1-AE17AB120F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3418" y="5013330"/>
            <a:ext cx="378318" cy="378318"/>
          </a:xfrm>
          <a:prstGeom prst="rect">
            <a:avLst/>
          </a:prstGeom>
        </p:spPr>
      </p:pic>
      <p:graphicFrame>
        <p:nvGraphicFramePr>
          <p:cNvPr id="6" name="Table 6">
            <a:extLst>
              <a:ext uri="{FF2B5EF4-FFF2-40B4-BE49-F238E27FC236}">
                <a16:creationId xmlns:a16="http://schemas.microsoft.com/office/drawing/2014/main" id="{1735896E-D7F1-407F-A039-B11485BB1BFF}"/>
              </a:ext>
            </a:extLst>
          </p:cNvPr>
          <p:cNvGraphicFramePr>
            <a:graphicFrameLocks noGrp="1"/>
          </p:cNvGraphicFramePr>
          <p:nvPr/>
        </p:nvGraphicFramePr>
        <p:xfrm>
          <a:off x="57628" y="6028269"/>
          <a:ext cx="1998912" cy="718058"/>
        </p:xfrm>
        <a:graphic>
          <a:graphicData uri="http://schemas.openxmlformats.org/drawingml/2006/table">
            <a:tbl>
              <a:tblPr firstRow="1" bandRow="1">
                <a:tableStyleId>{5940675A-B579-460E-94D1-54222C63F5DA}</a:tableStyleId>
              </a:tblPr>
              <a:tblGrid>
                <a:gridCol w="999456">
                  <a:extLst>
                    <a:ext uri="{9D8B030D-6E8A-4147-A177-3AD203B41FA5}">
                      <a16:colId xmlns:a16="http://schemas.microsoft.com/office/drawing/2014/main" val="1381999162"/>
                    </a:ext>
                  </a:extLst>
                </a:gridCol>
                <a:gridCol w="999456">
                  <a:extLst>
                    <a:ext uri="{9D8B030D-6E8A-4147-A177-3AD203B41FA5}">
                      <a16:colId xmlns:a16="http://schemas.microsoft.com/office/drawing/2014/main" val="2628327961"/>
                    </a:ext>
                  </a:extLst>
                </a:gridCol>
              </a:tblGrid>
              <a:tr h="71805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2223383"/>
                  </a:ext>
                </a:extLst>
              </a:tr>
            </a:tbl>
          </a:graphicData>
        </a:graphic>
      </p:graphicFrame>
      <p:pic>
        <p:nvPicPr>
          <p:cNvPr id="54" name="Google Shape;111;p3"/>
          <p:cNvPicPr/>
          <p:nvPr/>
        </p:nvPicPr>
        <p:blipFill>
          <a:blip r:embed="rId6"/>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7" name="Picture 6" descr="Image result for pirates clipart">
            <a:extLst>
              <a:ext uri="{FF2B5EF4-FFF2-40B4-BE49-F238E27FC236}">
                <a16:creationId xmlns:a16="http://schemas.microsoft.com/office/drawing/2014/main" id="{25CA0E87-227E-4DAA-92C5-C95A92BA01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98190" y="5227887"/>
            <a:ext cx="929134" cy="122645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Chest3 Clip Art">
            <a:extLst>
              <a:ext uri="{FF2B5EF4-FFF2-40B4-BE49-F238E27FC236}">
                <a16:creationId xmlns:a16="http://schemas.microsoft.com/office/drawing/2014/main" id="{836133BB-B090-4D14-A339-CB76E5B12A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7950" y="5983558"/>
            <a:ext cx="607323" cy="583030"/>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638185C3-E9CB-47D5-A2D4-F000BCB10151}"/>
              </a:ext>
            </a:extLst>
          </p:cNvPr>
          <p:cNvGrpSpPr/>
          <p:nvPr/>
        </p:nvGrpSpPr>
        <p:grpSpPr>
          <a:xfrm>
            <a:off x="3388335" y="631149"/>
            <a:ext cx="7783689" cy="6119674"/>
            <a:chOff x="4244443" y="126803"/>
            <a:chExt cx="7783689" cy="6119674"/>
          </a:xfrm>
        </p:grpSpPr>
        <p:pic>
          <p:nvPicPr>
            <p:cNvPr id="50" name="Picture 2" descr="Skull And Crossbones Clip Art">
              <a:extLst>
                <a:ext uri="{FF2B5EF4-FFF2-40B4-BE49-F238E27FC236}">
                  <a16:creationId xmlns:a16="http://schemas.microsoft.com/office/drawing/2014/main" id="{3B849578-C188-4840-B7C0-CFC2A0846DE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Skull And Crossbones Clip Art">
              <a:extLst>
                <a:ext uri="{FF2B5EF4-FFF2-40B4-BE49-F238E27FC236}">
                  <a16:creationId xmlns:a16="http://schemas.microsoft.com/office/drawing/2014/main" id="{54C0B99B-D4DC-4BD7-92AA-6B0E2BC14D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Skull And Crossbones Clip Art">
              <a:extLst>
                <a:ext uri="{FF2B5EF4-FFF2-40B4-BE49-F238E27FC236}">
                  <a16:creationId xmlns:a16="http://schemas.microsoft.com/office/drawing/2014/main" id="{C5D88409-1D4A-4231-A819-F8ED1D84271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Skull And Crossbones Clip Art">
              <a:extLst>
                <a:ext uri="{FF2B5EF4-FFF2-40B4-BE49-F238E27FC236}">
                  <a16:creationId xmlns:a16="http://schemas.microsoft.com/office/drawing/2014/main" id="{F3B04A95-9120-4C18-80E8-28AE779862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kull And Crossbones Clip Art">
              <a:extLst>
                <a:ext uri="{FF2B5EF4-FFF2-40B4-BE49-F238E27FC236}">
                  <a16:creationId xmlns:a16="http://schemas.microsoft.com/office/drawing/2014/main" id="{ABE5D47C-0F34-4718-BB3C-5FB95012B16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kull And Crossbones Clip Art">
              <a:extLst>
                <a:ext uri="{FF2B5EF4-FFF2-40B4-BE49-F238E27FC236}">
                  <a16:creationId xmlns:a16="http://schemas.microsoft.com/office/drawing/2014/main" id="{0DFE6EA4-718D-4EE7-8262-E7CE991A9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D9783AA4-2C95-4BB9-8484-91C65C643DB1}"/>
                </a:ext>
              </a:extLst>
            </p:cNvPr>
            <p:cNvGrpSpPr/>
            <p:nvPr/>
          </p:nvGrpSpPr>
          <p:grpSpPr>
            <a:xfrm>
              <a:off x="4397441" y="839367"/>
              <a:ext cx="7498344" cy="5407110"/>
              <a:chOff x="3744601" y="369526"/>
              <a:chExt cx="8137106" cy="5867726"/>
            </a:xfrm>
          </p:grpSpPr>
          <p:grpSp>
            <p:nvGrpSpPr>
              <p:cNvPr id="86" name="Group 85">
                <a:extLst>
                  <a:ext uri="{FF2B5EF4-FFF2-40B4-BE49-F238E27FC236}">
                    <a16:creationId xmlns:a16="http://schemas.microsoft.com/office/drawing/2014/main" id="{9F98D7BC-9B8E-491E-9FBD-9AEE927CA4D3}"/>
                  </a:ext>
                </a:extLst>
              </p:cNvPr>
              <p:cNvGrpSpPr/>
              <p:nvPr/>
            </p:nvGrpSpPr>
            <p:grpSpPr>
              <a:xfrm>
                <a:off x="3744601" y="369526"/>
                <a:ext cx="7532550" cy="5867726"/>
                <a:chOff x="1353398" y="449682"/>
                <a:chExt cx="7492861" cy="5950532"/>
              </a:xfrm>
            </p:grpSpPr>
            <p:grpSp>
              <p:nvGrpSpPr>
                <p:cNvPr id="88" name="Group 87">
                  <a:extLst>
                    <a:ext uri="{FF2B5EF4-FFF2-40B4-BE49-F238E27FC236}">
                      <a16:creationId xmlns:a16="http://schemas.microsoft.com/office/drawing/2014/main" id="{9E3C7133-5024-4A34-B337-FC231ACC75F0}"/>
                    </a:ext>
                  </a:extLst>
                </p:cNvPr>
                <p:cNvGrpSpPr/>
                <p:nvPr/>
              </p:nvGrpSpPr>
              <p:grpSpPr>
                <a:xfrm>
                  <a:off x="2580254" y="4142015"/>
                  <a:ext cx="1171396" cy="1047481"/>
                  <a:chOff x="4896319" y="1831217"/>
                  <a:chExt cx="1171396" cy="1047481"/>
                </a:xfrm>
              </p:grpSpPr>
              <p:grpSp>
                <p:nvGrpSpPr>
                  <p:cNvPr id="205" name="Group 204">
                    <a:extLst>
                      <a:ext uri="{FF2B5EF4-FFF2-40B4-BE49-F238E27FC236}">
                        <a16:creationId xmlns:a16="http://schemas.microsoft.com/office/drawing/2014/main" id="{90FF6C54-E3AB-41E5-862A-4880F45E9033}"/>
                      </a:ext>
                    </a:extLst>
                  </p:cNvPr>
                  <p:cNvGrpSpPr/>
                  <p:nvPr/>
                </p:nvGrpSpPr>
                <p:grpSpPr>
                  <a:xfrm>
                    <a:off x="4896319" y="1831217"/>
                    <a:ext cx="1171396" cy="1047481"/>
                    <a:chOff x="4892832" y="1814762"/>
                    <a:chExt cx="1209517" cy="1059408"/>
                  </a:xfrm>
                </p:grpSpPr>
                <p:sp>
                  <p:nvSpPr>
                    <p:cNvPr id="207" name="Right Triangle 206">
                      <a:extLst>
                        <a:ext uri="{FF2B5EF4-FFF2-40B4-BE49-F238E27FC236}">
                          <a16:creationId xmlns:a16="http://schemas.microsoft.com/office/drawing/2014/main" id="{2A3E3F06-1538-42AB-9D06-BAD1CFF9B69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8" name="TextBox 207">
                      <a:extLst>
                        <a:ext uri="{FF2B5EF4-FFF2-40B4-BE49-F238E27FC236}">
                          <a16:creationId xmlns:a16="http://schemas.microsoft.com/office/drawing/2014/main" id="{C0D58186-7BB2-4F66-9E48-5064AE9F9039}"/>
                        </a:ext>
                      </a:extLst>
                    </p:cNvPr>
                    <p:cNvSpPr txBox="1"/>
                    <p:nvPr/>
                  </p:nvSpPr>
                  <p:spPr>
                    <a:xfrm>
                      <a:off x="4892832" y="249734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9" name="TextBox 208">
                      <a:extLst>
                        <a:ext uri="{FF2B5EF4-FFF2-40B4-BE49-F238E27FC236}">
                          <a16:creationId xmlns:a16="http://schemas.microsoft.com/office/drawing/2014/main" id="{0817B792-5478-4480-80C5-44772432131D}"/>
                        </a:ext>
                      </a:extLst>
                    </p:cNvPr>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06" name="Rectangle 205">
                    <a:extLst>
                      <a:ext uri="{FF2B5EF4-FFF2-40B4-BE49-F238E27FC236}">
                        <a16:creationId xmlns:a16="http://schemas.microsoft.com/office/drawing/2014/main" id="{6B22DAB3-DC8D-4434-AF6C-9505BB2031B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89" name="Group 88">
                  <a:extLst>
                    <a:ext uri="{FF2B5EF4-FFF2-40B4-BE49-F238E27FC236}">
                      <a16:creationId xmlns:a16="http://schemas.microsoft.com/office/drawing/2014/main" id="{024180FE-302D-4FA2-B0A6-7D3C85852268}"/>
                    </a:ext>
                  </a:extLst>
                </p:cNvPr>
                <p:cNvGrpSpPr/>
                <p:nvPr/>
              </p:nvGrpSpPr>
              <p:grpSpPr>
                <a:xfrm>
                  <a:off x="3616738" y="449682"/>
                  <a:ext cx="5229521" cy="4964525"/>
                  <a:chOff x="3245263" y="930993"/>
                  <a:chExt cx="5229521" cy="4964525"/>
                </a:xfrm>
              </p:grpSpPr>
              <p:grpSp>
                <p:nvGrpSpPr>
                  <p:cNvPr id="105" name="Group 104">
                    <a:extLst>
                      <a:ext uri="{FF2B5EF4-FFF2-40B4-BE49-F238E27FC236}">
                        <a16:creationId xmlns:a16="http://schemas.microsoft.com/office/drawing/2014/main" id="{D0BBBA10-458F-43E8-8FC1-B7F444C535E6}"/>
                      </a:ext>
                    </a:extLst>
                  </p:cNvPr>
                  <p:cNvGrpSpPr/>
                  <p:nvPr/>
                </p:nvGrpSpPr>
                <p:grpSpPr>
                  <a:xfrm>
                    <a:off x="3479672" y="2190064"/>
                    <a:ext cx="1244405" cy="1237376"/>
                    <a:chOff x="4947142" y="1858996"/>
                    <a:chExt cx="1244405" cy="1237376"/>
                  </a:xfrm>
                </p:grpSpPr>
                <p:grpSp>
                  <p:nvGrpSpPr>
                    <p:cNvPr id="198" name="Group 197">
                      <a:extLst>
                        <a:ext uri="{FF2B5EF4-FFF2-40B4-BE49-F238E27FC236}">
                          <a16:creationId xmlns:a16="http://schemas.microsoft.com/office/drawing/2014/main" id="{F0EFB450-D936-49D8-9BBB-1311F45AC1CF}"/>
                        </a:ext>
                      </a:extLst>
                    </p:cNvPr>
                    <p:cNvGrpSpPr/>
                    <p:nvPr/>
                  </p:nvGrpSpPr>
                  <p:grpSpPr>
                    <a:xfrm>
                      <a:off x="4947142" y="1865242"/>
                      <a:ext cx="985351" cy="1013455"/>
                      <a:chOff x="4945306" y="1849175"/>
                      <a:chExt cx="1017417" cy="1024995"/>
                    </a:xfrm>
                  </p:grpSpPr>
                  <p:sp>
                    <p:nvSpPr>
                      <p:cNvPr id="202" name="Right Triangle 201">
                        <a:extLst>
                          <a:ext uri="{FF2B5EF4-FFF2-40B4-BE49-F238E27FC236}">
                            <a16:creationId xmlns:a16="http://schemas.microsoft.com/office/drawing/2014/main" id="{B31DEB54-E311-4F8F-9E37-81BD94358889}"/>
                          </a:ext>
                        </a:extLst>
                      </p:cNvPr>
                      <p:cNvSpPr/>
                      <p:nvPr/>
                    </p:nvSpPr>
                    <p:spPr>
                      <a:xfrm>
                        <a:off x="4950554" y="1853166"/>
                        <a:ext cx="1012168" cy="990000"/>
                      </a:xfrm>
                      <a:prstGeom prst="rtTriangle">
                        <a:avLst/>
                      </a:prstGeom>
                      <a:solidFill>
                        <a:srgbClr val="FF00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3" name="TextBox 202">
                        <a:extLst>
                          <a:ext uri="{FF2B5EF4-FFF2-40B4-BE49-F238E27FC236}">
                            <a16:creationId xmlns:a16="http://schemas.microsoft.com/office/drawing/2014/main" id="{312FEE7F-7A16-4C7E-B2F4-7507F0F34040}"/>
                          </a:ext>
                        </a:extLst>
                      </p:cNvPr>
                      <p:cNvSpPr txBox="1"/>
                      <p:nvPr/>
                    </p:nvSpPr>
                    <p:spPr>
                      <a:xfrm>
                        <a:off x="4945306" y="2497349"/>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tout</a:t>
                        </a:r>
                      </a:p>
                    </p:txBody>
                  </p:sp>
                  <p:sp>
                    <p:nvSpPr>
                      <p:cNvPr id="204" name="TextBox 203">
                        <a:extLst>
                          <a:ext uri="{FF2B5EF4-FFF2-40B4-BE49-F238E27FC236}">
                            <a16:creationId xmlns:a16="http://schemas.microsoft.com/office/drawing/2014/main" id="{3F482124-D166-45AB-8B6B-2F00FF4B4837}"/>
                          </a:ext>
                        </a:extLst>
                      </p:cNvPr>
                      <p:cNvSpPr txBox="1"/>
                      <p:nvPr/>
                    </p:nvSpPr>
                    <p:spPr>
                      <a:xfrm>
                        <a:off x="5187787" y="1849175"/>
                        <a:ext cx="774936" cy="3768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tu</a:t>
                        </a:r>
                        <a:endParaRPr kumimoji="0" lang="en-GB" sz="1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sp>
                  <p:nvSpPr>
                    <p:cNvPr id="199" name="Rectangle 198">
                      <a:extLst>
                        <a:ext uri="{FF2B5EF4-FFF2-40B4-BE49-F238E27FC236}">
                          <a16:creationId xmlns:a16="http://schemas.microsoft.com/office/drawing/2014/main" id="{D28268CF-23B7-496D-B26D-476EAE09F133}"/>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00" name="Straight Arrow Connector 199">
                      <a:extLst>
                        <a:ext uri="{FF2B5EF4-FFF2-40B4-BE49-F238E27FC236}">
                          <a16:creationId xmlns:a16="http://schemas.microsoft.com/office/drawing/2014/main" id="{0BB13338-4D73-4405-920F-D4706548BAE1}"/>
                        </a:ext>
                      </a:extLst>
                    </p:cNvPr>
                    <p:cNvCxnSpPr>
                      <a:stCxn id="199"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9D19F526-1697-4065-AB1C-66C8518F2E17}"/>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4764EDB9-388B-4EF3-8AAA-06F61E9A57F7}"/>
                      </a:ext>
                    </a:extLst>
                  </p:cNvPr>
                  <p:cNvGrpSpPr/>
                  <p:nvPr/>
                </p:nvGrpSpPr>
                <p:grpSpPr>
                  <a:xfrm>
                    <a:off x="4728712" y="2188134"/>
                    <a:ext cx="1244404" cy="1237376"/>
                    <a:chOff x="4947143" y="1858996"/>
                    <a:chExt cx="1244404" cy="1237376"/>
                  </a:xfrm>
                </p:grpSpPr>
                <p:grpSp>
                  <p:nvGrpSpPr>
                    <p:cNvPr id="191" name="Group 190">
                      <a:extLst>
                        <a:ext uri="{FF2B5EF4-FFF2-40B4-BE49-F238E27FC236}">
                          <a16:creationId xmlns:a16="http://schemas.microsoft.com/office/drawing/2014/main" id="{88210187-BE9B-4C8F-ACCC-0D42C37795DF}"/>
                        </a:ext>
                      </a:extLst>
                    </p:cNvPr>
                    <p:cNvGrpSpPr/>
                    <p:nvPr/>
                  </p:nvGrpSpPr>
                  <p:grpSpPr>
                    <a:xfrm>
                      <a:off x="4947143" y="1869188"/>
                      <a:ext cx="1111566" cy="1009510"/>
                      <a:chOff x="4945306" y="1853166"/>
                      <a:chExt cx="1147739" cy="1021005"/>
                    </a:xfrm>
                  </p:grpSpPr>
                  <p:sp>
                    <p:nvSpPr>
                      <p:cNvPr id="195" name="Right Triangle 194">
                        <a:extLst>
                          <a:ext uri="{FF2B5EF4-FFF2-40B4-BE49-F238E27FC236}">
                            <a16:creationId xmlns:a16="http://schemas.microsoft.com/office/drawing/2014/main" id="{5433B770-AB81-4EB1-B348-183F82E5631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6" name="TextBox 195">
                        <a:extLst>
                          <a:ext uri="{FF2B5EF4-FFF2-40B4-BE49-F238E27FC236}">
                            <a16:creationId xmlns:a16="http://schemas.microsoft.com/office/drawing/2014/main" id="{2343D8E9-4F67-4287-8AE3-F014BAE404E9}"/>
                          </a:ext>
                        </a:extLst>
                      </p:cNvPr>
                      <p:cNvSpPr txBox="1"/>
                      <p:nvPr/>
                    </p:nvSpPr>
                    <p:spPr>
                      <a:xfrm>
                        <a:off x="4945306" y="249734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7" name="TextBox 196">
                        <a:extLst>
                          <a:ext uri="{FF2B5EF4-FFF2-40B4-BE49-F238E27FC236}">
                            <a16:creationId xmlns:a16="http://schemas.microsoft.com/office/drawing/2014/main" id="{6CB7D2B9-4037-476D-9973-57E02172CC88}"/>
                          </a:ext>
                        </a:extLst>
                      </p:cNvPr>
                      <p:cNvSpPr txBox="1"/>
                      <p:nvPr/>
                    </p:nvSpPr>
                    <p:spPr>
                      <a:xfrm>
                        <a:off x="4958277" y="1857242"/>
                        <a:ext cx="1134768" cy="3768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92" name="Rectangle 191">
                      <a:extLst>
                        <a:ext uri="{FF2B5EF4-FFF2-40B4-BE49-F238E27FC236}">
                          <a16:creationId xmlns:a16="http://schemas.microsoft.com/office/drawing/2014/main" id="{3228EEDB-EC6C-4509-8C64-C66F66245060}"/>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93" name="Straight Arrow Connector 192">
                      <a:extLst>
                        <a:ext uri="{FF2B5EF4-FFF2-40B4-BE49-F238E27FC236}">
                          <a16:creationId xmlns:a16="http://schemas.microsoft.com/office/drawing/2014/main" id="{E5277CB1-6D0E-4B3C-AD5D-BAC00F50CC17}"/>
                        </a:ext>
                      </a:extLst>
                    </p:cNvPr>
                    <p:cNvCxnSpPr>
                      <a:stCxn id="19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13FF8183-DCA1-4E57-BF8F-C117A0EF4CA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E3F0AFF1-EF2B-4FB4-9CD3-29E3BF5266A1}"/>
                      </a:ext>
                    </a:extLst>
                  </p:cNvPr>
                  <p:cNvGrpSpPr/>
                  <p:nvPr/>
                </p:nvGrpSpPr>
                <p:grpSpPr>
                  <a:xfrm>
                    <a:off x="4510489" y="953664"/>
                    <a:ext cx="1286285" cy="1009693"/>
                    <a:chOff x="4712733" y="1846260"/>
                    <a:chExt cx="1286285" cy="1009693"/>
                  </a:xfrm>
                </p:grpSpPr>
                <p:grpSp>
                  <p:nvGrpSpPr>
                    <p:cNvPr id="185" name="Group 184">
                      <a:extLst>
                        <a:ext uri="{FF2B5EF4-FFF2-40B4-BE49-F238E27FC236}">
                          <a16:creationId xmlns:a16="http://schemas.microsoft.com/office/drawing/2014/main" id="{DD28039D-B988-43DD-84CF-3D741DFE38BA}"/>
                        </a:ext>
                      </a:extLst>
                    </p:cNvPr>
                    <p:cNvGrpSpPr/>
                    <p:nvPr/>
                  </p:nvGrpSpPr>
                  <p:grpSpPr>
                    <a:xfrm>
                      <a:off x="4925237" y="1846260"/>
                      <a:ext cx="1073781" cy="1009693"/>
                      <a:chOff x="4922691" y="1829976"/>
                      <a:chExt cx="1108725" cy="1021190"/>
                    </a:xfrm>
                  </p:grpSpPr>
                  <p:sp>
                    <p:nvSpPr>
                      <p:cNvPr id="188" name="Right Triangle 187">
                        <a:extLst>
                          <a:ext uri="{FF2B5EF4-FFF2-40B4-BE49-F238E27FC236}">
                            <a16:creationId xmlns:a16="http://schemas.microsoft.com/office/drawing/2014/main" id="{BF97710C-9177-48F1-BC83-77075C2B0EF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9" name="TextBox 188">
                        <a:extLst>
                          <a:ext uri="{FF2B5EF4-FFF2-40B4-BE49-F238E27FC236}">
                            <a16:creationId xmlns:a16="http://schemas.microsoft.com/office/drawing/2014/main" id="{2BA59443-3897-4007-A15D-06AF29D596F8}"/>
                          </a:ext>
                        </a:extLst>
                      </p:cNvPr>
                      <p:cNvSpPr txBox="1"/>
                      <p:nvPr/>
                    </p:nvSpPr>
                    <p:spPr>
                      <a:xfrm>
                        <a:off x="4922691" y="2474344"/>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0" name="TextBox 189">
                        <a:extLst>
                          <a:ext uri="{FF2B5EF4-FFF2-40B4-BE49-F238E27FC236}">
                            <a16:creationId xmlns:a16="http://schemas.microsoft.com/office/drawing/2014/main" id="{91681B5F-8AB6-47B3-A7DA-33AF1F5EB669}"/>
                          </a:ext>
                        </a:extLst>
                      </p:cNvPr>
                      <p:cNvSpPr txBox="1"/>
                      <p:nvPr/>
                    </p:nvSpPr>
                    <p:spPr>
                      <a:xfrm>
                        <a:off x="5211680" y="1829976"/>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86" name="Rectangle 185">
                      <a:extLst>
                        <a:ext uri="{FF2B5EF4-FFF2-40B4-BE49-F238E27FC236}">
                          <a16:creationId xmlns:a16="http://schemas.microsoft.com/office/drawing/2014/main" id="{240B4062-568B-4512-A60B-C5D9A857D4A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7" name="Straight Arrow Connector 186">
                      <a:extLst>
                        <a:ext uri="{FF2B5EF4-FFF2-40B4-BE49-F238E27FC236}">
                          <a16:creationId xmlns:a16="http://schemas.microsoft.com/office/drawing/2014/main" id="{703B1AE8-26E4-4FC0-9D4B-7E14A63548F4}"/>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11A935C6-44A6-4EBF-85B7-777C146B98CA}"/>
                      </a:ext>
                    </a:extLst>
                  </p:cNvPr>
                  <p:cNvGrpSpPr/>
                  <p:nvPr/>
                </p:nvGrpSpPr>
                <p:grpSpPr>
                  <a:xfrm>
                    <a:off x="5961567" y="1948406"/>
                    <a:ext cx="1013671" cy="1482554"/>
                    <a:chOff x="4925876" y="1613818"/>
                    <a:chExt cx="1013671" cy="1482554"/>
                  </a:xfrm>
                </p:grpSpPr>
                <p:grpSp>
                  <p:nvGrpSpPr>
                    <p:cNvPr id="178" name="Group 177">
                      <a:extLst>
                        <a:ext uri="{FF2B5EF4-FFF2-40B4-BE49-F238E27FC236}">
                          <a16:creationId xmlns:a16="http://schemas.microsoft.com/office/drawing/2014/main" id="{855B41A7-BA01-485B-BA0F-2E900387DBAD}"/>
                        </a:ext>
                      </a:extLst>
                    </p:cNvPr>
                    <p:cNvGrpSpPr/>
                    <p:nvPr/>
                  </p:nvGrpSpPr>
                  <p:grpSpPr>
                    <a:xfrm>
                      <a:off x="4925876" y="1865243"/>
                      <a:ext cx="1006617" cy="1011023"/>
                      <a:chOff x="4923348" y="1849175"/>
                      <a:chExt cx="1039375" cy="1022535"/>
                    </a:xfrm>
                  </p:grpSpPr>
                  <p:sp>
                    <p:nvSpPr>
                      <p:cNvPr id="182" name="Right Triangle 181">
                        <a:extLst>
                          <a:ext uri="{FF2B5EF4-FFF2-40B4-BE49-F238E27FC236}">
                            <a16:creationId xmlns:a16="http://schemas.microsoft.com/office/drawing/2014/main" id="{9262BB51-1377-4201-920E-6B47E42675A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3" name="TextBox 182">
                        <a:extLst>
                          <a:ext uri="{FF2B5EF4-FFF2-40B4-BE49-F238E27FC236}">
                            <a16:creationId xmlns:a16="http://schemas.microsoft.com/office/drawing/2014/main" id="{823DDFF0-2517-4841-988B-3A719ABBEC5E}"/>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84" name="TextBox 183">
                        <a:extLst>
                          <a:ext uri="{FF2B5EF4-FFF2-40B4-BE49-F238E27FC236}">
                            <a16:creationId xmlns:a16="http://schemas.microsoft.com/office/drawing/2014/main" id="{127066A4-596C-42B3-90BF-4ECABC50E029}"/>
                          </a:ext>
                        </a:extLst>
                      </p:cNvPr>
                      <p:cNvSpPr txBox="1"/>
                      <p:nvPr/>
                    </p:nvSpPr>
                    <p:spPr>
                      <a:xfrm>
                        <a:off x="5187788" y="1849175"/>
                        <a:ext cx="77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rPr>
                          <a:t>roue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79" name="Rectangle 178">
                      <a:extLst>
                        <a:ext uri="{FF2B5EF4-FFF2-40B4-BE49-F238E27FC236}">
                          <a16:creationId xmlns:a16="http://schemas.microsoft.com/office/drawing/2014/main" id="{0DBE335A-761A-4BAC-8A91-EB3D6349B41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0" name="Straight Arrow Connector 179">
                      <a:extLst>
                        <a:ext uri="{FF2B5EF4-FFF2-40B4-BE49-F238E27FC236}">
                          <a16:creationId xmlns:a16="http://schemas.microsoft.com/office/drawing/2014/main" id="{2B8503CC-5ECF-424E-9FC0-4DA7C1D3EFD1}"/>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FB6D817E-2D4A-497D-AB75-F568E264C806}"/>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7EC63172-F021-4CAE-9C92-6C00AB1D76A8}"/>
                      </a:ext>
                    </a:extLst>
                  </p:cNvPr>
                  <p:cNvGrpSpPr/>
                  <p:nvPr/>
                </p:nvGrpSpPr>
                <p:grpSpPr>
                  <a:xfrm>
                    <a:off x="5738642" y="930993"/>
                    <a:ext cx="1478814" cy="1037142"/>
                    <a:chOff x="4712733" y="1841492"/>
                    <a:chExt cx="1478814" cy="1037142"/>
                  </a:xfrm>
                </p:grpSpPr>
                <p:grpSp>
                  <p:nvGrpSpPr>
                    <p:cNvPr id="171" name="Group 170">
                      <a:extLst>
                        <a:ext uri="{FF2B5EF4-FFF2-40B4-BE49-F238E27FC236}">
                          <a16:creationId xmlns:a16="http://schemas.microsoft.com/office/drawing/2014/main" id="{7BE0EBA2-30FA-40DB-87B7-EA27BFC8E2EE}"/>
                        </a:ext>
                      </a:extLst>
                    </p:cNvPr>
                    <p:cNvGrpSpPr/>
                    <p:nvPr/>
                  </p:nvGrpSpPr>
                  <p:grpSpPr>
                    <a:xfrm>
                      <a:off x="4892568" y="1841492"/>
                      <a:ext cx="1196959" cy="1037142"/>
                      <a:chOff x="4888951" y="1825153"/>
                      <a:chExt cx="1235910" cy="1048951"/>
                    </a:xfrm>
                  </p:grpSpPr>
                  <p:sp>
                    <p:nvSpPr>
                      <p:cNvPr id="175" name="Right Triangle 174">
                        <a:extLst>
                          <a:ext uri="{FF2B5EF4-FFF2-40B4-BE49-F238E27FC236}">
                            <a16:creationId xmlns:a16="http://schemas.microsoft.com/office/drawing/2014/main" id="{6B2582E8-E442-47A5-B96A-A27A9B4AC15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6" name="TextBox 175">
                        <a:extLst>
                          <a:ext uri="{FF2B5EF4-FFF2-40B4-BE49-F238E27FC236}">
                            <a16:creationId xmlns:a16="http://schemas.microsoft.com/office/drawing/2014/main" id="{D220192E-3274-44D6-B0BB-54C5C4C2FE16}"/>
                          </a:ext>
                        </a:extLst>
                      </p:cNvPr>
                      <p:cNvSpPr txBox="1"/>
                      <p:nvPr/>
                    </p:nvSpPr>
                    <p:spPr>
                      <a:xfrm>
                        <a:off x="4888951" y="249728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7" name="TextBox 176">
                        <a:extLst>
                          <a:ext uri="{FF2B5EF4-FFF2-40B4-BE49-F238E27FC236}">
                            <a16:creationId xmlns:a16="http://schemas.microsoft.com/office/drawing/2014/main" id="{7AE21817-9F02-4D42-A5B4-95A464C21645}"/>
                          </a:ext>
                        </a:extLst>
                      </p:cNvPr>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72" name="Rectangle 171">
                      <a:extLst>
                        <a:ext uri="{FF2B5EF4-FFF2-40B4-BE49-F238E27FC236}">
                          <a16:creationId xmlns:a16="http://schemas.microsoft.com/office/drawing/2014/main" id="{3A87F279-9B80-4883-AB50-5421F0A2B02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73" name="Straight Arrow Connector 172">
                      <a:extLst>
                        <a:ext uri="{FF2B5EF4-FFF2-40B4-BE49-F238E27FC236}">
                          <a16:creationId xmlns:a16="http://schemas.microsoft.com/office/drawing/2014/main" id="{3E744FFE-BAB9-4CAE-83E9-A37641394BCD}"/>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156D5730-382D-438A-B739-79DA6E7F2FC7}"/>
                        </a:ext>
                      </a:extLst>
                    </p:cNvPr>
                    <p:cNvCxnSpPr>
                      <a:stCxn id="17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C7CDF512-00EA-4DBA-A139-AFED356475DE}"/>
                      </a:ext>
                    </a:extLst>
                  </p:cNvPr>
                  <p:cNvGrpSpPr/>
                  <p:nvPr/>
                </p:nvGrpSpPr>
                <p:grpSpPr>
                  <a:xfrm>
                    <a:off x="7188224" y="947245"/>
                    <a:ext cx="1286560" cy="1249065"/>
                    <a:chOff x="4904987" y="1847307"/>
                    <a:chExt cx="1286560" cy="1249065"/>
                  </a:xfrm>
                </p:grpSpPr>
                <p:grpSp>
                  <p:nvGrpSpPr>
                    <p:cNvPr id="164" name="Group 163">
                      <a:extLst>
                        <a:ext uri="{FF2B5EF4-FFF2-40B4-BE49-F238E27FC236}">
                          <a16:creationId xmlns:a16="http://schemas.microsoft.com/office/drawing/2014/main" id="{34373E0B-896E-49ED-9D29-5F30C72C3EC8}"/>
                        </a:ext>
                      </a:extLst>
                    </p:cNvPr>
                    <p:cNvGrpSpPr/>
                    <p:nvPr/>
                  </p:nvGrpSpPr>
                  <p:grpSpPr>
                    <a:xfrm>
                      <a:off x="4904987" y="1847307"/>
                      <a:ext cx="1104348" cy="1012474"/>
                      <a:chOff x="4901785" y="1831037"/>
                      <a:chExt cx="1140288" cy="1024004"/>
                    </a:xfrm>
                  </p:grpSpPr>
                  <p:sp>
                    <p:nvSpPr>
                      <p:cNvPr id="168" name="Right Triangle 167">
                        <a:extLst>
                          <a:ext uri="{FF2B5EF4-FFF2-40B4-BE49-F238E27FC236}">
                            <a16:creationId xmlns:a16="http://schemas.microsoft.com/office/drawing/2014/main" id="{C89C48E4-9A4F-4BD1-9CB2-FE4597C515E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9" name="TextBox 168">
                        <a:extLst>
                          <a:ext uri="{FF2B5EF4-FFF2-40B4-BE49-F238E27FC236}">
                            <a16:creationId xmlns:a16="http://schemas.microsoft.com/office/drawing/2014/main" id="{E21FE30B-C91D-471D-B8CB-4059B8EBFF67}"/>
                          </a:ext>
                        </a:extLst>
                      </p:cNvPr>
                      <p:cNvSpPr txBox="1"/>
                      <p:nvPr/>
                    </p:nvSpPr>
                    <p:spPr>
                      <a:xfrm>
                        <a:off x="4901785" y="247821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0" name="TextBox 169">
                        <a:extLst>
                          <a:ext uri="{FF2B5EF4-FFF2-40B4-BE49-F238E27FC236}">
                            <a16:creationId xmlns:a16="http://schemas.microsoft.com/office/drawing/2014/main" id="{B95B7614-022D-4A8E-A227-84B0241C6907}"/>
                          </a:ext>
                        </a:extLst>
                      </p:cNvPr>
                      <p:cNvSpPr txBox="1"/>
                      <p:nvPr/>
                    </p:nvSpPr>
                    <p:spPr>
                      <a:xfrm>
                        <a:off x="5239055" y="1831037"/>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65" name="Rectangle 164">
                      <a:extLst>
                        <a:ext uri="{FF2B5EF4-FFF2-40B4-BE49-F238E27FC236}">
                          <a16:creationId xmlns:a16="http://schemas.microsoft.com/office/drawing/2014/main" id="{D5E304AF-554A-4EF9-8423-5AFF3A9E72C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6" name="Straight Arrow Connector 165">
                      <a:extLst>
                        <a:ext uri="{FF2B5EF4-FFF2-40B4-BE49-F238E27FC236}">
                          <a16:creationId xmlns:a16="http://schemas.microsoft.com/office/drawing/2014/main" id="{394FB8DB-C105-41D6-83A3-782CBDD89CF2}"/>
                        </a:ext>
                      </a:extLst>
                    </p:cNvPr>
                    <p:cNvCxnSpPr>
                      <a:stCxn id="16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756813EE-F8AD-4F05-A7FC-E3C08E6EE07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71213D4D-D26F-4A27-A16F-E1E906A58777}"/>
                      </a:ext>
                    </a:extLst>
                  </p:cNvPr>
                  <p:cNvGrpSpPr/>
                  <p:nvPr/>
                </p:nvGrpSpPr>
                <p:grpSpPr>
                  <a:xfrm>
                    <a:off x="3464587" y="3427441"/>
                    <a:ext cx="1259490" cy="1237376"/>
                    <a:chOff x="4932057" y="1858996"/>
                    <a:chExt cx="1259490" cy="1237376"/>
                  </a:xfrm>
                </p:grpSpPr>
                <p:grpSp>
                  <p:nvGrpSpPr>
                    <p:cNvPr id="157" name="Group 156">
                      <a:extLst>
                        <a:ext uri="{FF2B5EF4-FFF2-40B4-BE49-F238E27FC236}">
                          <a16:creationId xmlns:a16="http://schemas.microsoft.com/office/drawing/2014/main" id="{34F805FE-35B2-4BD1-B7E5-AA3AFC0FE2EA}"/>
                        </a:ext>
                      </a:extLst>
                    </p:cNvPr>
                    <p:cNvGrpSpPr/>
                    <p:nvPr/>
                  </p:nvGrpSpPr>
                  <p:grpSpPr>
                    <a:xfrm>
                      <a:off x="4932057" y="1865242"/>
                      <a:ext cx="1062518" cy="1001614"/>
                      <a:chOff x="4929728" y="1849175"/>
                      <a:chExt cx="1097095" cy="1013019"/>
                    </a:xfrm>
                  </p:grpSpPr>
                  <p:sp>
                    <p:nvSpPr>
                      <p:cNvPr id="161" name="Right Triangle 160">
                        <a:extLst>
                          <a:ext uri="{FF2B5EF4-FFF2-40B4-BE49-F238E27FC236}">
                            <a16:creationId xmlns:a16="http://schemas.microsoft.com/office/drawing/2014/main" id="{5D612133-4497-45DD-9840-E809A555D9E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2" name="TextBox 161">
                        <a:extLst>
                          <a:ext uri="{FF2B5EF4-FFF2-40B4-BE49-F238E27FC236}">
                            <a16:creationId xmlns:a16="http://schemas.microsoft.com/office/drawing/2014/main" id="{2CED5E24-86F0-4F98-A446-1518F99D4A15}"/>
                          </a:ext>
                        </a:extLst>
                      </p:cNvPr>
                      <p:cNvSpPr txBox="1"/>
                      <p:nvPr/>
                    </p:nvSpPr>
                    <p:spPr>
                      <a:xfrm>
                        <a:off x="4945306" y="248537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3" name="TextBox 162">
                        <a:extLst>
                          <a:ext uri="{FF2B5EF4-FFF2-40B4-BE49-F238E27FC236}">
                            <a16:creationId xmlns:a16="http://schemas.microsoft.com/office/drawing/2014/main" id="{425782A5-A514-4D23-B193-1A954769C3A0}"/>
                          </a:ext>
                        </a:extLst>
                      </p:cNvPr>
                      <p:cNvSpPr txBox="1"/>
                      <p:nvPr/>
                    </p:nvSpPr>
                    <p:spPr>
                      <a:xfrm>
                        <a:off x="4929728" y="1849175"/>
                        <a:ext cx="1097095" cy="3768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58" name="Rectangle 157">
                      <a:extLst>
                        <a:ext uri="{FF2B5EF4-FFF2-40B4-BE49-F238E27FC236}">
                          <a16:creationId xmlns:a16="http://schemas.microsoft.com/office/drawing/2014/main" id="{DA384ADE-B4B7-436A-A067-7A22626534F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9" name="Straight Arrow Connector 158">
                      <a:extLst>
                        <a:ext uri="{FF2B5EF4-FFF2-40B4-BE49-F238E27FC236}">
                          <a16:creationId xmlns:a16="http://schemas.microsoft.com/office/drawing/2014/main" id="{1D3C1739-1B5E-4C25-B883-EABE27772191}"/>
                        </a:ext>
                      </a:extLst>
                    </p:cNvPr>
                    <p:cNvCxnSpPr>
                      <a:stCxn id="15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7F7AC17C-8000-424E-ABE0-7A693B4AB21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EA077114-56B6-4BE1-B97C-85F2CAC24679}"/>
                      </a:ext>
                    </a:extLst>
                  </p:cNvPr>
                  <p:cNvGrpSpPr/>
                  <p:nvPr/>
                </p:nvGrpSpPr>
                <p:grpSpPr>
                  <a:xfrm>
                    <a:off x="4725401" y="3425511"/>
                    <a:ext cx="1242000" cy="1237376"/>
                    <a:chOff x="4949547" y="1858996"/>
                    <a:chExt cx="1242000" cy="1237376"/>
                  </a:xfrm>
                </p:grpSpPr>
                <p:grpSp>
                  <p:nvGrpSpPr>
                    <p:cNvPr id="150" name="Group 149">
                      <a:extLst>
                        <a:ext uri="{FF2B5EF4-FFF2-40B4-BE49-F238E27FC236}">
                          <a16:creationId xmlns:a16="http://schemas.microsoft.com/office/drawing/2014/main" id="{5F6AC30A-53A0-4FD2-9728-58B9FA75BD7B}"/>
                        </a:ext>
                      </a:extLst>
                    </p:cNvPr>
                    <p:cNvGrpSpPr/>
                    <p:nvPr/>
                  </p:nvGrpSpPr>
                  <p:grpSpPr>
                    <a:xfrm>
                      <a:off x="4952225" y="1865242"/>
                      <a:ext cx="999766" cy="1002988"/>
                      <a:chOff x="4950554" y="1849175"/>
                      <a:chExt cx="1032301" cy="1014409"/>
                    </a:xfrm>
                  </p:grpSpPr>
                  <p:sp>
                    <p:nvSpPr>
                      <p:cNvPr id="154" name="Right Triangle 153">
                        <a:extLst>
                          <a:ext uri="{FF2B5EF4-FFF2-40B4-BE49-F238E27FC236}">
                            <a16:creationId xmlns:a16="http://schemas.microsoft.com/office/drawing/2014/main" id="{2B6A3697-2F05-4AD3-95CD-75E662C1C33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5" name="TextBox 154">
                        <a:extLst>
                          <a:ext uri="{FF2B5EF4-FFF2-40B4-BE49-F238E27FC236}">
                            <a16:creationId xmlns:a16="http://schemas.microsoft.com/office/drawing/2014/main" id="{8C0B971F-B53E-491F-B544-C9EFA98E5BB7}"/>
                          </a:ext>
                        </a:extLst>
                      </p:cNvPr>
                      <p:cNvSpPr txBox="1"/>
                      <p:nvPr/>
                    </p:nvSpPr>
                    <p:spPr>
                      <a:xfrm>
                        <a:off x="4967919" y="2486763"/>
                        <a:ext cx="101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56" name="TextBox 155">
                        <a:extLst>
                          <a:ext uri="{FF2B5EF4-FFF2-40B4-BE49-F238E27FC236}">
                            <a16:creationId xmlns:a16="http://schemas.microsoft.com/office/drawing/2014/main" id="{B7108C44-0885-4220-BDEA-42B45C0A2957}"/>
                          </a:ext>
                        </a:extLst>
                      </p:cNvPr>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51" name="Rectangle 150">
                      <a:extLst>
                        <a:ext uri="{FF2B5EF4-FFF2-40B4-BE49-F238E27FC236}">
                          <a16:creationId xmlns:a16="http://schemas.microsoft.com/office/drawing/2014/main" id="{4E02941A-98B6-4B74-8035-702BE8E12976}"/>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2" name="Straight Arrow Connector 151">
                      <a:extLst>
                        <a:ext uri="{FF2B5EF4-FFF2-40B4-BE49-F238E27FC236}">
                          <a16:creationId xmlns:a16="http://schemas.microsoft.com/office/drawing/2014/main" id="{0A77442C-4BF7-41F2-8A5B-06C937BBA4AA}"/>
                        </a:ext>
                      </a:extLst>
                    </p:cNvPr>
                    <p:cNvCxnSpPr>
                      <a:stCxn id="15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84670C62-9A20-4597-9025-150DE72F2F04}"/>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197CF14C-C3C3-4F23-BF22-7D909842E3D6}"/>
                      </a:ext>
                    </a:extLst>
                  </p:cNvPr>
                  <p:cNvGrpSpPr/>
                  <p:nvPr/>
                </p:nvGrpSpPr>
                <p:grpSpPr>
                  <a:xfrm>
                    <a:off x="5942339" y="3409478"/>
                    <a:ext cx="1280200" cy="1253409"/>
                    <a:chOff x="4911347" y="1842963"/>
                    <a:chExt cx="1280200" cy="1253409"/>
                  </a:xfrm>
                </p:grpSpPr>
                <p:grpSp>
                  <p:nvGrpSpPr>
                    <p:cNvPr id="143" name="Group 142">
                      <a:extLst>
                        <a:ext uri="{FF2B5EF4-FFF2-40B4-BE49-F238E27FC236}">
                          <a16:creationId xmlns:a16="http://schemas.microsoft.com/office/drawing/2014/main" id="{90144AE4-1369-4F0E-9570-02CBED7860BD}"/>
                        </a:ext>
                      </a:extLst>
                    </p:cNvPr>
                    <p:cNvGrpSpPr/>
                    <p:nvPr/>
                  </p:nvGrpSpPr>
                  <p:grpSpPr>
                    <a:xfrm>
                      <a:off x="4911347" y="1842963"/>
                      <a:ext cx="1125161" cy="1057019"/>
                      <a:chOff x="4908342" y="1826642"/>
                      <a:chExt cx="1161776" cy="1069055"/>
                    </a:xfrm>
                  </p:grpSpPr>
                  <p:sp>
                    <p:nvSpPr>
                      <p:cNvPr id="147" name="Right Triangle 146">
                        <a:extLst>
                          <a:ext uri="{FF2B5EF4-FFF2-40B4-BE49-F238E27FC236}">
                            <a16:creationId xmlns:a16="http://schemas.microsoft.com/office/drawing/2014/main" id="{E4E2E683-D530-4F0D-8D84-391A31163E9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8" name="TextBox 147">
                        <a:extLst>
                          <a:ext uri="{FF2B5EF4-FFF2-40B4-BE49-F238E27FC236}">
                            <a16:creationId xmlns:a16="http://schemas.microsoft.com/office/drawing/2014/main" id="{C6C2A90C-64AC-4D53-A259-39308B7E50D7}"/>
                          </a:ext>
                        </a:extLst>
                      </p:cNvPr>
                      <p:cNvSpPr txBox="1"/>
                      <p:nvPr/>
                    </p:nvSpPr>
                    <p:spPr>
                      <a:xfrm>
                        <a:off x="4908342" y="2518875"/>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9" name="TextBox 148">
                        <a:extLst>
                          <a:ext uri="{FF2B5EF4-FFF2-40B4-BE49-F238E27FC236}">
                            <a16:creationId xmlns:a16="http://schemas.microsoft.com/office/drawing/2014/main" id="{74678B01-4C72-437F-A671-177F0D14F4B2}"/>
                          </a:ext>
                        </a:extLst>
                      </p:cNvPr>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rPr>
                          <a:t>pull</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4" name="Rectangle 143">
                      <a:extLst>
                        <a:ext uri="{FF2B5EF4-FFF2-40B4-BE49-F238E27FC236}">
                          <a16:creationId xmlns:a16="http://schemas.microsoft.com/office/drawing/2014/main" id="{DCF41A92-79E3-42FB-9EB7-94C83F24BAE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5" name="Straight Arrow Connector 144">
                      <a:extLst>
                        <a:ext uri="{FF2B5EF4-FFF2-40B4-BE49-F238E27FC236}">
                          <a16:creationId xmlns:a16="http://schemas.microsoft.com/office/drawing/2014/main" id="{FBD85D8C-DF39-45BE-AD43-D4D50F478BBF}"/>
                        </a:ext>
                      </a:extLst>
                    </p:cNvPr>
                    <p:cNvCxnSpPr>
                      <a:stCxn id="14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9880DF75-35E8-447E-B96C-0E3802A0D4A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66D1CF21-6E9C-4CAF-BE03-7CEBFA496667}"/>
                      </a:ext>
                    </a:extLst>
                  </p:cNvPr>
                  <p:cNvGrpSpPr/>
                  <p:nvPr/>
                </p:nvGrpSpPr>
                <p:grpSpPr>
                  <a:xfrm>
                    <a:off x="7212725" y="3397731"/>
                    <a:ext cx="1079847" cy="1263226"/>
                    <a:chOff x="4933344" y="1833146"/>
                    <a:chExt cx="1079847" cy="1263226"/>
                  </a:xfrm>
                </p:grpSpPr>
                <p:grpSp>
                  <p:nvGrpSpPr>
                    <p:cNvPr id="137" name="Group 136">
                      <a:extLst>
                        <a:ext uri="{FF2B5EF4-FFF2-40B4-BE49-F238E27FC236}">
                          <a16:creationId xmlns:a16="http://schemas.microsoft.com/office/drawing/2014/main" id="{95C02B68-EE23-4F97-B8EA-BA0ACE52A820}"/>
                        </a:ext>
                      </a:extLst>
                    </p:cNvPr>
                    <p:cNvGrpSpPr/>
                    <p:nvPr/>
                  </p:nvGrpSpPr>
                  <p:grpSpPr>
                    <a:xfrm>
                      <a:off x="4933344" y="1833146"/>
                      <a:ext cx="1079847" cy="1016237"/>
                      <a:chOff x="4931059" y="1816714"/>
                      <a:chExt cx="1114988" cy="1027809"/>
                    </a:xfrm>
                  </p:grpSpPr>
                  <p:sp>
                    <p:nvSpPr>
                      <p:cNvPr id="140" name="Right Triangle 139">
                        <a:extLst>
                          <a:ext uri="{FF2B5EF4-FFF2-40B4-BE49-F238E27FC236}">
                            <a16:creationId xmlns:a16="http://schemas.microsoft.com/office/drawing/2014/main" id="{F1430337-371C-48A6-8472-E6BA3698C4B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1" name="TextBox 140">
                        <a:extLst>
                          <a:ext uri="{FF2B5EF4-FFF2-40B4-BE49-F238E27FC236}">
                            <a16:creationId xmlns:a16="http://schemas.microsoft.com/office/drawing/2014/main" id="{57BB4C8B-D8DF-4BDD-9596-5B65E1AC0CAB}"/>
                          </a:ext>
                        </a:extLst>
                      </p:cNvPr>
                      <p:cNvSpPr txBox="1"/>
                      <p:nvPr/>
                    </p:nvSpPr>
                    <p:spPr>
                      <a:xfrm>
                        <a:off x="4931059" y="2467701"/>
                        <a:ext cx="101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2" name="TextBox 141">
                        <a:extLst>
                          <a:ext uri="{FF2B5EF4-FFF2-40B4-BE49-F238E27FC236}">
                            <a16:creationId xmlns:a16="http://schemas.microsoft.com/office/drawing/2014/main" id="{8EFCC50B-1414-4CFE-9008-BB9D10113B21}"/>
                          </a:ext>
                        </a:extLst>
                      </p:cNvPr>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a:extLst>
                        <a:ext uri="{FF2B5EF4-FFF2-40B4-BE49-F238E27FC236}">
                          <a16:creationId xmlns:a16="http://schemas.microsoft.com/office/drawing/2014/main" id="{18945CB7-8C15-4D35-847B-DAFC53C39DF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9" name="Straight Arrow Connector 138">
                      <a:extLst>
                        <a:ext uri="{FF2B5EF4-FFF2-40B4-BE49-F238E27FC236}">
                          <a16:creationId xmlns:a16="http://schemas.microsoft.com/office/drawing/2014/main" id="{12A87CA8-1234-46D9-A299-C5B25D1845BE}"/>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894BEDBB-09CB-4F6E-8403-57CC7F758FAE}"/>
                      </a:ext>
                    </a:extLst>
                  </p:cNvPr>
                  <p:cNvGrpSpPr/>
                  <p:nvPr/>
                </p:nvGrpSpPr>
                <p:grpSpPr>
                  <a:xfrm>
                    <a:off x="5928752" y="4657078"/>
                    <a:ext cx="1267763" cy="1237382"/>
                    <a:chOff x="4923784" y="1858990"/>
                    <a:chExt cx="1267763" cy="1237382"/>
                  </a:xfrm>
                </p:grpSpPr>
                <p:grpSp>
                  <p:nvGrpSpPr>
                    <p:cNvPr id="130" name="Group 129">
                      <a:extLst>
                        <a:ext uri="{FF2B5EF4-FFF2-40B4-BE49-F238E27FC236}">
                          <a16:creationId xmlns:a16="http://schemas.microsoft.com/office/drawing/2014/main" id="{4DB9EB4F-DE32-4538-A373-7BC143D2E8C3}"/>
                        </a:ext>
                      </a:extLst>
                    </p:cNvPr>
                    <p:cNvGrpSpPr/>
                    <p:nvPr/>
                  </p:nvGrpSpPr>
                  <p:grpSpPr>
                    <a:xfrm>
                      <a:off x="4923784" y="1858990"/>
                      <a:ext cx="1081936" cy="989054"/>
                      <a:chOff x="4921193" y="1842850"/>
                      <a:chExt cx="1117146" cy="1000316"/>
                    </a:xfrm>
                  </p:grpSpPr>
                  <p:sp>
                    <p:nvSpPr>
                      <p:cNvPr id="134" name="Right Triangle 133">
                        <a:extLst>
                          <a:ext uri="{FF2B5EF4-FFF2-40B4-BE49-F238E27FC236}">
                            <a16:creationId xmlns:a16="http://schemas.microsoft.com/office/drawing/2014/main" id="{30998DC2-A471-4863-A55A-DA3B83938BE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5" name="TextBox 134">
                        <a:extLst>
                          <a:ext uri="{FF2B5EF4-FFF2-40B4-BE49-F238E27FC236}">
                            <a16:creationId xmlns:a16="http://schemas.microsoft.com/office/drawing/2014/main" id="{6A9DCB5D-542C-4653-99F9-8F7FBF6B100C}"/>
                          </a:ext>
                        </a:extLst>
                      </p:cNvPr>
                      <p:cNvSpPr txBox="1"/>
                      <p:nvPr/>
                    </p:nvSpPr>
                    <p:spPr>
                      <a:xfrm>
                        <a:off x="4921193" y="2440115"/>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6" name="TextBox 135">
                        <a:extLst>
                          <a:ext uri="{FF2B5EF4-FFF2-40B4-BE49-F238E27FC236}">
                            <a16:creationId xmlns:a16="http://schemas.microsoft.com/office/drawing/2014/main" id="{188601E9-FB7A-4201-B328-A965B43BB183}"/>
                          </a:ext>
                        </a:extLst>
                      </p:cNvPr>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1" name="Rectangle 130">
                      <a:extLst>
                        <a:ext uri="{FF2B5EF4-FFF2-40B4-BE49-F238E27FC236}">
                          <a16:creationId xmlns:a16="http://schemas.microsoft.com/office/drawing/2014/main" id="{3ABBA852-F064-4CA1-A4E2-F2BDD1547B1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a:extLst>
                        <a:ext uri="{FF2B5EF4-FFF2-40B4-BE49-F238E27FC236}">
                          <a16:creationId xmlns:a16="http://schemas.microsoft.com/office/drawing/2014/main" id="{81ECD181-C6E3-47EC-BB2A-352B45824520}"/>
                        </a:ext>
                      </a:extLst>
                    </p:cNvPr>
                    <p:cNvCxnSpPr>
                      <a:stCxn id="13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343B5EB1-B0C6-4ED4-B991-73C025297EE0}"/>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7B9C877C-8221-484A-A595-59E91BE3AC39}"/>
                      </a:ext>
                    </a:extLst>
                  </p:cNvPr>
                  <p:cNvGrpSpPr/>
                  <p:nvPr/>
                </p:nvGrpSpPr>
                <p:grpSpPr>
                  <a:xfrm>
                    <a:off x="4652626" y="4655562"/>
                    <a:ext cx="1170280" cy="1239956"/>
                    <a:chOff x="4883375" y="1856416"/>
                    <a:chExt cx="1170280" cy="1239956"/>
                  </a:xfrm>
                </p:grpSpPr>
                <p:grpSp>
                  <p:nvGrpSpPr>
                    <p:cNvPr id="124" name="Group 123">
                      <a:extLst>
                        <a:ext uri="{FF2B5EF4-FFF2-40B4-BE49-F238E27FC236}">
                          <a16:creationId xmlns:a16="http://schemas.microsoft.com/office/drawing/2014/main" id="{4F24D50D-CC10-4054-952C-40CD962A139D}"/>
                        </a:ext>
                      </a:extLst>
                    </p:cNvPr>
                    <p:cNvGrpSpPr/>
                    <p:nvPr/>
                  </p:nvGrpSpPr>
                  <p:grpSpPr>
                    <a:xfrm>
                      <a:off x="4883375" y="1856416"/>
                      <a:ext cx="1170280" cy="991627"/>
                      <a:chOff x="4879463" y="1840248"/>
                      <a:chExt cx="1208364" cy="1002918"/>
                    </a:xfrm>
                  </p:grpSpPr>
                  <p:sp>
                    <p:nvSpPr>
                      <p:cNvPr id="127" name="Right Triangle 126">
                        <a:extLst>
                          <a:ext uri="{FF2B5EF4-FFF2-40B4-BE49-F238E27FC236}">
                            <a16:creationId xmlns:a16="http://schemas.microsoft.com/office/drawing/2014/main" id="{8EDC2F4B-38A1-47F0-ADF6-E7B62CF07BB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8" name="TextBox 127">
                        <a:extLst>
                          <a:ext uri="{FF2B5EF4-FFF2-40B4-BE49-F238E27FC236}">
                            <a16:creationId xmlns:a16="http://schemas.microsoft.com/office/drawing/2014/main" id="{37A9F91A-9F18-436E-98DC-238154276F71}"/>
                          </a:ext>
                        </a:extLst>
                      </p:cNvPr>
                      <p:cNvSpPr txBox="1"/>
                      <p:nvPr/>
                    </p:nvSpPr>
                    <p:spPr>
                      <a:xfrm>
                        <a:off x="4879463" y="246299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9" name="TextBox 128">
                        <a:extLst>
                          <a:ext uri="{FF2B5EF4-FFF2-40B4-BE49-F238E27FC236}">
                            <a16:creationId xmlns:a16="http://schemas.microsoft.com/office/drawing/2014/main" id="{5E34053F-01D2-4333-BDE7-A22ED65409DA}"/>
                          </a:ext>
                        </a:extLst>
                      </p:cNvPr>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25" name="Rectangle 124">
                      <a:extLst>
                        <a:ext uri="{FF2B5EF4-FFF2-40B4-BE49-F238E27FC236}">
                          <a16:creationId xmlns:a16="http://schemas.microsoft.com/office/drawing/2014/main" id="{03D4EAD2-0F08-4016-8091-131873CD5A6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6" name="Straight Arrow Connector 125">
                      <a:extLst>
                        <a:ext uri="{FF2B5EF4-FFF2-40B4-BE49-F238E27FC236}">
                          <a16:creationId xmlns:a16="http://schemas.microsoft.com/office/drawing/2014/main" id="{2E99BA61-EE81-4A88-B9ED-9255E781340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31DFE7F5-A77C-438E-BF95-D09791DF6939}"/>
                      </a:ext>
                    </a:extLst>
                  </p:cNvPr>
                  <p:cNvGrpSpPr/>
                  <p:nvPr/>
                </p:nvGrpSpPr>
                <p:grpSpPr>
                  <a:xfrm>
                    <a:off x="3245263" y="4651105"/>
                    <a:ext cx="1226814" cy="994305"/>
                    <a:chOff x="4712733" y="1858996"/>
                    <a:chExt cx="1226814" cy="994305"/>
                  </a:xfrm>
                </p:grpSpPr>
                <p:grpSp>
                  <p:nvGrpSpPr>
                    <p:cNvPr id="118" name="Group 117">
                      <a:extLst>
                        <a:ext uri="{FF2B5EF4-FFF2-40B4-BE49-F238E27FC236}">
                          <a16:creationId xmlns:a16="http://schemas.microsoft.com/office/drawing/2014/main" id="{32AD5AC2-3826-4264-B1C8-B1A7CE7A01EB}"/>
                        </a:ext>
                      </a:extLst>
                    </p:cNvPr>
                    <p:cNvGrpSpPr/>
                    <p:nvPr/>
                  </p:nvGrpSpPr>
                  <p:grpSpPr>
                    <a:xfrm>
                      <a:off x="4928791" y="1865242"/>
                      <a:ext cx="1003703" cy="988059"/>
                      <a:chOff x="4926357" y="1849175"/>
                      <a:chExt cx="1036366" cy="999310"/>
                    </a:xfrm>
                  </p:grpSpPr>
                  <p:sp>
                    <p:nvSpPr>
                      <p:cNvPr id="121" name="Right Triangle 120">
                        <a:extLst>
                          <a:ext uri="{FF2B5EF4-FFF2-40B4-BE49-F238E27FC236}">
                            <a16:creationId xmlns:a16="http://schemas.microsoft.com/office/drawing/2014/main" id="{D2F59DB0-BF11-462E-98DC-1E2DC3117B9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2" name="TextBox 121">
                        <a:extLst>
                          <a:ext uri="{FF2B5EF4-FFF2-40B4-BE49-F238E27FC236}">
                            <a16:creationId xmlns:a16="http://schemas.microsoft.com/office/drawing/2014/main" id="{13425898-C861-40B0-A27A-A02A0AB2DA9F}"/>
                          </a:ext>
                        </a:extLst>
                      </p:cNvPr>
                      <p:cNvSpPr txBox="1"/>
                      <p:nvPr/>
                    </p:nvSpPr>
                    <p:spPr>
                      <a:xfrm>
                        <a:off x="4926357" y="2471663"/>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23" name="TextBox 122">
                        <a:extLst>
                          <a:ext uri="{FF2B5EF4-FFF2-40B4-BE49-F238E27FC236}">
                            <a16:creationId xmlns:a16="http://schemas.microsoft.com/office/drawing/2014/main" id="{95EE53C7-8647-4E86-9C8B-213A75287A88}"/>
                          </a:ext>
                        </a:extLst>
                      </p:cNvPr>
                      <p:cNvSpPr txBox="1"/>
                      <p:nvPr/>
                    </p:nvSpPr>
                    <p:spPr>
                      <a:xfrm>
                        <a:off x="5187787" y="1849175"/>
                        <a:ext cx="77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19" name="Rectangle 118">
                      <a:extLst>
                        <a:ext uri="{FF2B5EF4-FFF2-40B4-BE49-F238E27FC236}">
                          <a16:creationId xmlns:a16="http://schemas.microsoft.com/office/drawing/2014/main" id="{F47903E6-3A5E-4231-A98B-4650D5DF2865}"/>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0" name="Straight Arrow Connector 119">
                      <a:extLst>
                        <a:ext uri="{FF2B5EF4-FFF2-40B4-BE49-F238E27FC236}">
                          <a16:creationId xmlns:a16="http://schemas.microsoft.com/office/drawing/2014/main" id="{19A2CA25-D4CB-4FE8-AD8C-18784F011B36}"/>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0" name="Group 89">
                  <a:extLst>
                    <a:ext uri="{FF2B5EF4-FFF2-40B4-BE49-F238E27FC236}">
                      <a16:creationId xmlns:a16="http://schemas.microsoft.com/office/drawing/2014/main" id="{E8FD237B-4E65-4C10-BD20-048319E97B19}"/>
                    </a:ext>
                  </a:extLst>
                </p:cNvPr>
                <p:cNvGrpSpPr/>
                <p:nvPr/>
              </p:nvGrpSpPr>
              <p:grpSpPr>
                <a:xfrm>
                  <a:off x="1353398" y="4159027"/>
                  <a:ext cx="1271652" cy="994713"/>
                  <a:chOff x="2462918" y="617883"/>
                  <a:chExt cx="1271652" cy="994713"/>
                </a:xfrm>
              </p:grpSpPr>
              <p:grpSp>
                <p:nvGrpSpPr>
                  <p:cNvPr id="99" name="Group 98">
                    <a:extLst>
                      <a:ext uri="{FF2B5EF4-FFF2-40B4-BE49-F238E27FC236}">
                        <a16:creationId xmlns:a16="http://schemas.microsoft.com/office/drawing/2014/main" id="{063E1540-E5C1-4914-8C02-1C1FCAE52712}"/>
                      </a:ext>
                    </a:extLst>
                  </p:cNvPr>
                  <p:cNvGrpSpPr/>
                  <p:nvPr/>
                </p:nvGrpSpPr>
                <p:grpSpPr>
                  <a:xfrm>
                    <a:off x="2462918" y="617883"/>
                    <a:ext cx="1064343" cy="994713"/>
                    <a:chOff x="2380239" y="587613"/>
                    <a:chExt cx="1098980" cy="1006040"/>
                  </a:xfrm>
                </p:grpSpPr>
                <p:sp>
                  <p:nvSpPr>
                    <p:cNvPr id="102" name="Right Triangle 101">
                      <a:extLst>
                        <a:ext uri="{FF2B5EF4-FFF2-40B4-BE49-F238E27FC236}">
                          <a16:creationId xmlns:a16="http://schemas.microsoft.com/office/drawing/2014/main" id="{58DF2199-5D56-4929-8315-09F58953DF6A}"/>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3" name="TextBox 102">
                      <a:extLst>
                        <a:ext uri="{FF2B5EF4-FFF2-40B4-BE49-F238E27FC236}">
                          <a16:creationId xmlns:a16="http://schemas.microsoft.com/office/drawing/2014/main" id="{F983DE15-D806-41D6-BECE-C7C9257DC363}"/>
                        </a:ext>
                      </a:extLst>
                    </p:cNvPr>
                    <p:cNvSpPr txBox="1"/>
                    <p:nvPr/>
                  </p:nvSpPr>
                  <p:spPr>
                    <a:xfrm>
                      <a:off x="2380239" y="121235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685AB175-9C49-4C7F-9D9C-F61CDD5469A6}"/>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0" name="Rectangle 99">
                    <a:extLst>
                      <a:ext uri="{FF2B5EF4-FFF2-40B4-BE49-F238E27FC236}">
                        <a16:creationId xmlns:a16="http://schemas.microsoft.com/office/drawing/2014/main" id="{97286182-DF7A-4C15-A3DD-97BE17124A87}"/>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a:extLst>
                      <a:ext uri="{FF2B5EF4-FFF2-40B4-BE49-F238E27FC236}">
                        <a16:creationId xmlns:a16="http://schemas.microsoft.com/office/drawing/2014/main" id="{8B1A83DB-280C-4042-9A6A-070F124F12CB}"/>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35E0434A-E391-45B1-8901-20DEB46656A5}"/>
                    </a:ext>
                  </a:extLst>
                </p:cNvPr>
                <p:cNvGrpSpPr/>
                <p:nvPr/>
              </p:nvGrpSpPr>
              <p:grpSpPr>
                <a:xfrm>
                  <a:off x="4843552" y="5403739"/>
                  <a:ext cx="1478814" cy="996475"/>
                  <a:chOff x="3467109" y="1862595"/>
                  <a:chExt cx="1478814" cy="996475"/>
                </a:xfrm>
              </p:grpSpPr>
              <p:grpSp>
                <p:nvGrpSpPr>
                  <p:cNvPr id="92" name="Group 91">
                    <a:extLst>
                      <a:ext uri="{FF2B5EF4-FFF2-40B4-BE49-F238E27FC236}">
                        <a16:creationId xmlns:a16="http://schemas.microsoft.com/office/drawing/2014/main" id="{9FCFE1F0-7969-40FF-B365-9917EBA02AA3}"/>
                      </a:ext>
                    </a:extLst>
                  </p:cNvPr>
                  <p:cNvGrpSpPr/>
                  <p:nvPr/>
                </p:nvGrpSpPr>
                <p:grpSpPr>
                  <a:xfrm>
                    <a:off x="3690543" y="1862595"/>
                    <a:ext cx="1038336" cy="996474"/>
                    <a:chOff x="3647813" y="1846500"/>
                    <a:chExt cx="1072126" cy="1007821"/>
                  </a:xfrm>
                </p:grpSpPr>
                <p:sp>
                  <p:nvSpPr>
                    <p:cNvPr id="96" name="Right Triangle 95">
                      <a:extLst>
                        <a:ext uri="{FF2B5EF4-FFF2-40B4-BE49-F238E27FC236}">
                          <a16:creationId xmlns:a16="http://schemas.microsoft.com/office/drawing/2014/main" id="{85EA867E-97D6-40D9-9BBF-A0D3097CE6A1}"/>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7" name="TextBox 96">
                      <a:extLst>
                        <a:ext uri="{FF2B5EF4-FFF2-40B4-BE49-F238E27FC236}">
                          <a16:creationId xmlns:a16="http://schemas.microsoft.com/office/drawing/2014/main" id="{48B11FE3-E138-4441-B261-7AA8E4CA4B77}"/>
                        </a:ext>
                      </a:extLst>
                    </p:cNvPr>
                    <p:cNvSpPr txBox="1"/>
                    <p:nvPr/>
                  </p:nvSpPr>
                  <p:spPr>
                    <a:xfrm>
                      <a:off x="3647813" y="245663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5C36327F-16AE-470B-B8A5-558BC2A9713B}"/>
                        </a:ext>
                      </a:extLst>
                    </p:cNvPr>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3" name="Rectangle 92">
                    <a:extLst>
                      <a:ext uri="{FF2B5EF4-FFF2-40B4-BE49-F238E27FC236}">
                        <a16:creationId xmlns:a16="http://schemas.microsoft.com/office/drawing/2014/main" id="{7BC3F005-0B05-480D-811B-9442AF8BF07F}"/>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4" name="Straight Arrow Connector 93">
                    <a:extLst>
                      <a:ext uri="{FF2B5EF4-FFF2-40B4-BE49-F238E27FC236}">
                        <a16:creationId xmlns:a16="http://schemas.microsoft.com/office/drawing/2014/main" id="{2308E4A1-6929-4E33-826D-2C4305FA8FF5}"/>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33F7035B-3267-44BC-AA35-BEEE39BA5329}"/>
                      </a:ext>
                    </a:extLst>
                  </p:cNvPr>
                  <p:cNvCxnSpPr>
                    <a:stCxn id="93"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87" name="Picture 2" descr="Skull And Crossbones Clip Art">
                <a:extLst>
                  <a:ext uri="{FF2B5EF4-FFF2-40B4-BE49-F238E27FC236}">
                    <a16:creationId xmlns:a16="http://schemas.microsoft.com/office/drawing/2014/main" id="{7367BA25-EA57-48DE-9B76-4C5059283D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9" name="Straight Arrow Connector 58">
              <a:extLst>
                <a:ext uri="{FF2B5EF4-FFF2-40B4-BE49-F238E27FC236}">
                  <a16:creationId xmlns:a16="http://schemas.microsoft.com/office/drawing/2014/main" id="{02E31DD6-1C1C-49C6-BF58-A07E9D5476E5}"/>
                </a:ext>
              </a:extLst>
            </p:cNvPr>
            <p:cNvCxnSpPr/>
            <p:nvPr/>
          </p:nvCxnSpPr>
          <p:spPr>
            <a:xfrm flipV="1">
              <a:off x="10911413" y="3523209"/>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2" descr="Skull And Crossbones Clip Art">
              <a:extLst>
                <a:ext uri="{FF2B5EF4-FFF2-40B4-BE49-F238E27FC236}">
                  <a16:creationId xmlns:a16="http://schemas.microsoft.com/office/drawing/2014/main" id="{3B2031EB-3289-4FC1-996C-0A29D86945C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Arrow Connector 60">
              <a:extLst>
                <a:ext uri="{FF2B5EF4-FFF2-40B4-BE49-F238E27FC236}">
                  <a16:creationId xmlns:a16="http://schemas.microsoft.com/office/drawing/2014/main" id="{D80DFD7B-A789-4390-B6D1-D7E177BAD24E}"/>
                </a:ext>
              </a:extLst>
            </p:cNvPr>
            <p:cNvCxnSpPr/>
            <p:nvPr/>
          </p:nvCxnSpPr>
          <p:spPr>
            <a:xfrm flipV="1">
              <a:off x="8581503" y="4625528"/>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FA1FA12-7A9B-4340-A99B-5B7386651AD7}"/>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376D99A-CF5D-47DF-8B0E-869A5545506C}"/>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7FB282F-853C-48E8-BDC6-93D1A5E2DF06}"/>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6337FD5-A2D9-430B-A6FD-84A0A0790C3A}"/>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10897D1-CA3B-4DC3-B4E1-99666015A551}"/>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2" descr="Skull And Crossbones Clip Art">
              <a:extLst>
                <a:ext uri="{FF2B5EF4-FFF2-40B4-BE49-F238E27FC236}">
                  <a16:creationId xmlns:a16="http://schemas.microsoft.com/office/drawing/2014/main" id="{3FD14711-F6B9-4B7D-888A-70F860D5E5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14074" y="1266668"/>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68" name="Right Triangle 67">
              <a:extLst>
                <a:ext uri="{FF2B5EF4-FFF2-40B4-BE49-F238E27FC236}">
                  <a16:creationId xmlns:a16="http://schemas.microsoft.com/office/drawing/2014/main" id="{89EF5F84-88CB-4ACC-999B-FD6C79706350}"/>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9" name="TextBox 68">
              <a:extLst>
                <a:ext uri="{FF2B5EF4-FFF2-40B4-BE49-F238E27FC236}">
                  <a16:creationId xmlns:a16="http://schemas.microsoft.com/office/drawing/2014/main" id="{337105F5-3B32-4EC2-97F5-46C714A93EF4}"/>
                </a:ext>
              </a:extLst>
            </p:cNvPr>
            <p:cNvSpPr txBox="1"/>
            <p:nvPr/>
          </p:nvSpPr>
          <p:spPr>
            <a:xfrm>
              <a:off x="5586982" y="3667660"/>
              <a:ext cx="9105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rPr>
                <a:t>v</a:t>
              </a: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878BBF39-0A8E-452A-8E94-01D65C98F39B}"/>
                </a:ext>
              </a:extLst>
            </p:cNvPr>
            <p:cNvSpPr txBox="1"/>
            <p:nvPr/>
          </p:nvSpPr>
          <p:spPr>
            <a:xfrm>
              <a:off x="5850725" y="3106362"/>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3AE73EE3-E825-40D8-BC9E-6321578826FF}"/>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2" name="Picture 2" descr="Skull And Crossbones Clip Art">
              <a:extLst>
                <a:ext uri="{FF2B5EF4-FFF2-40B4-BE49-F238E27FC236}">
                  <a16:creationId xmlns:a16="http://schemas.microsoft.com/office/drawing/2014/main" id="{7C647603-8E38-44FB-AA11-91973135685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Arrow Connector 72">
              <a:extLst>
                <a:ext uri="{FF2B5EF4-FFF2-40B4-BE49-F238E27FC236}">
                  <a16:creationId xmlns:a16="http://schemas.microsoft.com/office/drawing/2014/main" id="{C25481AF-9F92-4296-9389-EA736ADF0B85}"/>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68F9989-401E-41E8-865E-4181B8A35DA4}"/>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7D0A3EB3-3F4D-45E5-912B-9AE689A5D8D1}"/>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76" name="TextBox 75">
              <a:extLst>
                <a:ext uri="{FF2B5EF4-FFF2-40B4-BE49-F238E27FC236}">
                  <a16:creationId xmlns:a16="http://schemas.microsoft.com/office/drawing/2014/main" id="{C8FBC3FA-F9A3-445A-8B88-F196F9DE55B1}"/>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77" name="TextBox 76">
              <a:extLst>
                <a:ext uri="{FF2B5EF4-FFF2-40B4-BE49-F238E27FC236}">
                  <a16:creationId xmlns:a16="http://schemas.microsoft.com/office/drawing/2014/main" id="{AB519FF5-4C8F-4A68-84DC-2DC5B5E76227}"/>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78" name="TextBox 77">
              <a:extLst>
                <a:ext uri="{FF2B5EF4-FFF2-40B4-BE49-F238E27FC236}">
                  <a16:creationId xmlns:a16="http://schemas.microsoft.com/office/drawing/2014/main" id="{A2A68A4F-E582-48C6-A954-07A2C153FE03}"/>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79" name="TextBox 78">
              <a:extLst>
                <a:ext uri="{FF2B5EF4-FFF2-40B4-BE49-F238E27FC236}">
                  <a16:creationId xmlns:a16="http://schemas.microsoft.com/office/drawing/2014/main" id="{ACEEB3A9-6D27-460E-A477-3E890698F130}"/>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80" name="TextBox 79">
              <a:extLst>
                <a:ext uri="{FF2B5EF4-FFF2-40B4-BE49-F238E27FC236}">
                  <a16:creationId xmlns:a16="http://schemas.microsoft.com/office/drawing/2014/main" id="{E5270D9D-9246-42E0-AAAD-4F2D29565CD4}"/>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81" name="TextBox 80">
              <a:extLst>
                <a:ext uri="{FF2B5EF4-FFF2-40B4-BE49-F238E27FC236}">
                  <a16:creationId xmlns:a16="http://schemas.microsoft.com/office/drawing/2014/main" id="{3C21301E-3592-4FC7-810B-32BF3FF24396}"/>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82" name="TextBox 81">
              <a:extLst>
                <a:ext uri="{FF2B5EF4-FFF2-40B4-BE49-F238E27FC236}">
                  <a16:creationId xmlns:a16="http://schemas.microsoft.com/office/drawing/2014/main" id="{D77E794E-200D-4010-A406-F1A58BD0DEE3}"/>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83" name="TextBox 82">
              <a:extLst>
                <a:ext uri="{FF2B5EF4-FFF2-40B4-BE49-F238E27FC236}">
                  <a16:creationId xmlns:a16="http://schemas.microsoft.com/office/drawing/2014/main" id="{A7F478B5-AEB3-4B6B-AB21-0EBF62F7FE02}"/>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84" name="TextBox 83">
              <a:extLst>
                <a:ext uri="{FF2B5EF4-FFF2-40B4-BE49-F238E27FC236}">
                  <a16:creationId xmlns:a16="http://schemas.microsoft.com/office/drawing/2014/main" id="{46DA28C0-776E-4102-B81C-5BA8F6258A35}"/>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85" name="TextBox 84">
              <a:extLst>
                <a:ext uri="{FF2B5EF4-FFF2-40B4-BE49-F238E27FC236}">
                  <a16:creationId xmlns:a16="http://schemas.microsoft.com/office/drawing/2014/main" id="{872ECF45-D55E-4F22-830D-29423F23BFF7}"/>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211" name="Picture 8" descr="Chest3 Clip Art">
            <a:extLst>
              <a:ext uri="{FF2B5EF4-FFF2-40B4-BE49-F238E27FC236}">
                <a16:creationId xmlns:a16="http://schemas.microsoft.com/office/drawing/2014/main" id="{EBA03D1E-E977-48B1-8CA0-C32AB28D51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78738" y="170850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12" name="Graphic 211" descr="Teacher">
            <a:extLst>
              <a:ext uri="{FF2B5EF4-FFF2-40B4-BE49-F238E27FC236}">
                <a16:creationId xmlns:a16="http://schemas.microsoft.com/office/drawing/2014/main" id="{1823C6DE-655B-4FD0-B676-6B11458DBD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8649" y="-8079"/>
            <a:ext cx="914400" cy="914400"/>
          </a:xfrm>
          <a:prstGeom prst="rect">
            <a:avLst/>
          </a:prstGeom>
        </p:spPr>
      </p:pic>
      <p:sp>
        <p:nvSpPr>
          <p:cNvPr id="213" name="Speech Bubble: Rectangle with Corners Rounded 212">
            <a:hlinkClick r:id="" action="ppaction://noaction">
              <a:snd r:embed="rId12" name="T1_W5_3.1.wav"/>
            </a:hlinkClick>
            <a:extLst>
              <a:ext uri="{FF2B5EF4-FFF2-40B4-BE49-F238E27FC236}">
                <a16:creationId xmlns:a16="http://schemas.microsoft.com/office/drawing/2014/main" id="{15305CF7-99BD-475E-8302-E629142636D5}"/>
              </a:ext>
            </a:extLst>
          </p:cNvPr>
          <p:cNvSpPr/>
          <p:nvPr/>
        </p:nvSpPr>
        <p:spPr>
          <a:xfrm>
            <a:off x="1241288" y="173071"/>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14" name="CustomShape 7">
            <a:hlinkClick r:id="" action="ppaction://noaction">
              <a:snd r:embed="rId12" name="T1_W5_3.1.wav"/>
            </a:hlinkClick>
            <a:extLst>
              <a:ext uri="{FF2B5EF4-FFF2-40B4-BE49-F238E27FC236}">
                <a16:creationId xmlns:a16="http://schemas.microsoft.com/office/drawing/2014/main" id="{E7599A7E-599A-4F59-8AF8-2262363F4971}"/>
              </a:ext>
            </a:extLst>
          </p:cNvPr>
          <p:cNvSpPr/>
          <p:nvPr/>
        </p:nvSpPr>
        <p:spPr>
          <a:xfrm>
            <a:off x="1207175" y="218152"/>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[u] ou [ou]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 name="Title 3">
            <a:extLst>
              <a:ext uri="{FF2B5EF4-FFF2-40B4-BE49-F238E27FC236}">
                <a16:creationId xmlns:a16="http://schemas.microsoft.com/office/drawing/2014/main" id="{00F7CB06-9592-4A03-8EA2-FDC2866B785C}"/>
              </a:ext>
            </a:extLst>
          </p:cNvPr>
          <p:cNvSpPr>
            <a:spLocks noGrp="1"/>
          </p:cNvSpPr>
          <p:nvPr>
            <p:ph type="title"/>
          </p:nvPr>
        </p:nvSpPr>
        <p:spPr>
          <a:xfrm>
            <a:off x="10766731" y="663076"/>
            <a:ext cx="1519836" cy="114480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215" name="TextBox 214">
            <a:extLst>
              <a:ext uri="{FF2B5EF4-FFF2-40B4-BE49-F238E27FC236}">
                <a16:creationId xmlns:a16="http://schemas.microsoft.com/office/drawing/2014/main" id="{4ADDE3CB-A24E-4E63-B185-AC555F19FDDD}"/>
              </a:ext>
            </a:extLst>
          </p:cNvPr>
          <p:cNvSpPr txBox="1"/>
          <p:nvPr/>
        </p:nvSpPr>
        <p:spPr>
          <a:xfrm>
            <a:off x="188170" y="875158"/>
            <a:ext cx="448819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216" name="Picture 215">
            <a:hlinkClick r:id="" action="ppaction://noaction">
              <a:snd r:embed="rId13" name="T1_W5_3.3.wav"/>
            </a:hlinkClick>
            <a:extLst>
              <a:ext uri="{FF2B5EF4-FFF2-40B4-BE49-F238E27FC236}">
                <a16:creationId xmlns:a16="http://schemas.microsoft.com/office/drawing/2014/main" id="{6210101E-0DE7-4170-9B51-F8F1848BEE15}"/>
              </a:ext>
            </a:extLst>
          </p:cNvPr>
          <p:cNvPicPr>
            <a:picLocks noChangeAspect="1"/>
          </p:cNvPicPr>
          <p:nvPr/>
        </p:nvPicPr>
        <p:blipFill>
          <a:blip r:embed="rId14"/>
          <a:stretch>
            <a:fillRect/>
          </a:stretch>
        </p:blipFill>
        <p:spPr>
          <a:xfrm>
            <a:off x="1275862" y="6132333"/>
            <a:ext cx="553358" cy="541197"/>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972FA085-9820-405D-BA63-AA7925943A7C}"/>
              </a:ext>
            </a:extLst>
          </p:cNvPr>
          <p:cNvSpPr txBox="1"/>
          <p:nvPr/>
        </p:nvSpPr>
        <p:spPr>
          <a:xfrm>
            <a:off x="247234" y="6061940"/>
            <a:ext cx="6733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graphicFrame>
        <p:nvGraphicFramePr>
          <p:cNvPr id="7" name="Table 7">
            <a:extLst>
              <a:ext uri="{FF2B5EF4-FFF2-40B4-BE49-F238E27FC236}">
                <a16:creationId xmlns:a16="http://schemas.microsoft.com/office/drawing/2014/main" id="{8DFD1593-DA90-45DD-B2AE-CE8DADB29F74}"/>
              </a:ext>
            </a:extLst>
          </p:cNvPr>
          <p:cNvGraphicFramePr>
            <a:graphicFrameLocks noGrp="1"/>
          </p:cNvGraphicFramePr>
          <p:nvPr/>
        </p:nvGraphicFramePr>
        <p:xfrm>
          <a:off x="44094" y="3416227"/>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a:solidFill>
                            <a:srgbClr val="002060"/>
                          </a:solidFill>
                          <a:latin typeface="Century Gothic" panose="020B0502020202020204" pitchFamily="34" charset="0"/>
                        </a:rPr>
                        <a:t>bouche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poule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roue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vue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graphicFrame>
        <p:nvGraphicFramePr>
          <p:cNvPr id="217" name="Table 7">
            <a:extLst>
              <a:ext uri="{FF2B5EF4-FFF2-40B4-BE49-F238E27FC236}">
                <a16:creationId xmlns:a16="http://schemas.microsoft.com/office/drawing/2014/main" id="{60E68330-41A9-49D3-80A0-F068C5F33DDB}"/>
              </a:ext>
            </a:extLst>
          </p:cNvPr>
          <p:cNvGraphicFramePr>
            <a:graphicFrameLocks noGrp="1"/>
          </p:cNvGraphicFramePr>
          <p:nvPr/>
        </p:nvGraphicFramePr>
        <p:xfrm>
          <a:off x="1756087" y="3401110"/>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err="1">
                          <a:solidFill>
                            <a:srgbClr val="002060"/>
                          </a:solidFill>
                          <a:latin typeface="Century Gothic" panose="020B0502020202020204" pitchFamily="34" charset="0"/>
                        </a:rPr>
                        <a:t>bûche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algn="ctr"/>
                      <a:r>
                        <a:rPr lang="en-GB" sz="2000" dirty="0">
                          <a:solidFill>
                            <a:srgbClr val="002060"/>
                          </a:solidFill>
                          <a:latin typeface="Century Gothic" panose="020B0502020202020204" pitchFamily="34" charset="0"/>
                        </a:rPr>
                        <a:t>pull</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a:solidFill>
                            <a:srgbClr val="002060"/>
                          </a:solidFill>
                          <a:latin typeface="Century Gothic" panose="020B0502020202020204" pitchFamily="34" charset="0"/>
                        </a:rPr>
                        <a:t>tout</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vous</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pic>
        <p:nvPicPr>
          <p:cNvPr id="218" name="Picture 217" descr="A picture containing text, aircraft&#10;&#10;Description automatically generated">
            <a:extLst>
              <a:ext uri="{FF2B5EF4-FFF2-40B4-BE49-F238E27FC236}">
                <a16:creationId xmlns:a16="http://schemas.microsoft.com/office/drawing/2014/main" id="{3423CCC6-0DCD-48CF-ADFE-1AB117ED482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9466" y="3891603"/>
            <a:ext cx="232461" cy="275509"/>
          </a:xfrm>
          <a:prstGeom prst="rect">
            <a:avLst/>
          </a:prstGeom>
        </p:spPr>
      </p:pic>
      <p:pic>
        <p:nvPicPr>
          <p:cNvPr id="219" name="Picture 218" descr="A picture containing icon&#10;&#10;Description automatically generated">
            <a:extLst>
              <a:ext uri="{FF2B5EF4-FFF2-40B4-BE49-F238E27FC236}">
                <a16:creationId xmlns:a16="http://schemas.microsoft.com/office/drawing/2014/main" id="{A5E75AA0-37B8-46A3-BE57-73027A429DA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59466" y="3449365"/>
            <a:ext cx="219493" cy="305382"/>
          </a:xfrm>
          <a:prstGeom prst="rect">
            <a:avLst/>
          </a:prstGeom>
        </p:spPr>
      </p:pic>
      <p:pic>
        <p:nvPicPr>
          <p:cNvPr id="220" name="Picture 2" descr="boy pointing to a girl">
            <a:extLst>
              <a:ext uri="{FF2B5EF4-FFF2-40B4-BE49-F238E27FC236}">
                <a16:creationId xmlns:a16="http://schemas.microsoft.com/office/drawing/2014/main" id="{3593CF89-EF76-4365-8150-4D9D8A876C7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34708" y="4642487"/>
            <a:ext cx="371216" cy="32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0" descr="Shape, circle, rectangle&#10;&#10;Description automatically generated">
            <a:extLst>
              <a:ext uri="{FF2B5EF4-FFF2-40B4-BE49-F238E27FC236}">
                <a16:creationId xmlns:a16="http://schemas.microsoft.com/office/drawing/2014/main" id="{7231ED45-C16A-4D1A-A776-AB7E33A356CE}"/>
              </a:ext>
            </a:extLst>
          </p:cNvPr>
          <p:cNvPicPr>
            <a:picLocks noChangeAspect="1"/>
          </p:cNvPicPr>
          <p:nvPr/>
        </p:nvPicPr>
        <p:blipFill>
          <a:blip r:embed="rId1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959597" y="5031020"/>
            <a:ext cx="484787" cy="340939"/>
          </a:xfrm>
          <a:prstGeom prst="rect">
            <a:avLst/>
          </a:prstGeom>
        </p:spPr>
      </p:pic>
      <p:pic>
        <p:nvPicPr>
          <p:cNvPr id="9" name="Picture 8" descr="A picture containing bicycle, transport, wheel&#10;&#10;Description automatically generated">
            <a:extLst>
              <a:ext uri="{FF2B5EF4-FFF2-40B4-BE49-F238E27FC236}">
                <a16:creationId xmlns:a16="http://schemas.microsoft.com/office/drawing/2014/main" id="{BBA9C270-2064-474B-BFF0-C1932EE7292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283975" y="4237018"/>
            <a:ext cx="372055" cy="372055"/>
          </a:xfrm>
          <a:prstGeom prst="rect">
            <a:avLst/>
          </a:prstGeom>
        </p:spPr>
      </p:pic>
      <p:pic>
        <p:nvPicPr>
          <p:cNvPr id="14" name="Picture 13">
            <a:extLst>
              <a:ext uri="{FF2B5EF4-FFF2-40B4-BE49-F238E27FC236}">
                <a16:creationId xmlns:a16="http://schemas.microsoft.com/office/drawing/2014/main" id="{94EFCD24-2F78-4C8E-80BE-8B6C99DEBEA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992363" y="3452641"/>
            <a:ext cx="356638" cy="286425"/>
          </a:xfrm>
          <a:prstGeom prst="rect">
            <a:avLst/>
          </a:prstGeom>
        </p:spPr>
      </p:pic>
      <p:pic>
        <p:nvPicPr>
          <p:cNvPr id="16" name="Picture 15" descr="Shape&#10;&#10;Description automatically generated">
            <a:extLst>
              <a:ext uri="{FF2B5EF4-FFF2-40B4-BE49-F238E27FC236}">
                <a16:creationId xmlns:a16="http://schemas.microsoft.com/office/drawing/2014/main" id="{14DCC8FD-5ABE-4928-87D9-B97E2BB1FF6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008779" y="4223848"/>
            <a:ext cx="345094" cy="346719"/>
          </a:xfrm>
          <a:prstGeom prst="rect">
            <a:avLst/>
          </a:prstGeom>
        </p:spPr>
      </p:pic>
      <p:pic>
        <p:nvPicPr>
          <p:cNvPr id="18" name="Picture 17" descr="A picture containing map&#10;&#10;Description automatically generated">
            <a:extLst>
              <a:ext uri="{FF2B5EF4-FFF2-40B4-BE49-F238E27FC236}">
                <a16:creationId xmlns:a16="http://schemas.microsoft.com/office/drawing/2014/main" id="{3C30BA01-1A0A-46EA-9E13-711D6C62715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18018" y="3837516"/>
            <a:ext cx="293465" cy="272601"/>
          </a:xfrm>
          <a:prstGeom prst="rect">
            <a:avLst/>
          </a:prstGeom>
        </p:spPr>
      </p:pic>
      <p:sp>
        <p:nvSpPr>
          <p:cNvPr id="222" name="TextBox 221">
            <a:extLst>
              <a:ext uri="{FF2B5EF4-FFF2-40B4-BE49-F238E27FC236}">
                <a16:creationId xmlns:a16="http://schemas.microsoft.com/office/drawing/2014/main" id="{D558E5D5-D489-485E-9DAD-CBB20C6DED24}"/>
              </a:ext>
            </a:extLst>
          </p:cNvPr>
          <p:cNvSpPr txBox="1"/>
          <p:nvPr/>
        </p:nvSpPr>
        <p:spPr>
          <a:xfrm rot="20765540">
            <a:off x="2936693" y="4617417"/>
            <a:ext cx="6068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002060"/>
                </a:solidFill>
                <a:effectLst/>
                <a:uLnTx/>
                <a:uFillTx/>
                <a:latin typeface="Segoe Print" panose="02000600000000000000" pitchFamily="2" charset="0"/>
              </a:rPr>
              <a:t>every-thing</a:t>
            </a:r>
          </a:p>
        </p:txBody>
      </p:sp>
      <p:pic>
        <p:nvPicPr>
          <p:cNvPr id="44" name="Picture 8" descr="Chest3 Clip Art">
            <a:extLst>
              <a:ext uri="{FF2B5EF4-FFF2-40B4-BE49-F238E27FC236}">
                <a16:creationId xmlns:a16="http://schemas.microsoft.com/office/drawing/2014/main" id="{BEE11EFE-DBF0-44C4-B6AA-BB356E216E4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3850" y="60795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Chest3 Clip Art">
            <a:extLst>
              <a:ext uri="{FF2B5EF4-FFF2-40B4-BE49-F238E27FC236}">
                <a16:creationId xmlns:a16="http://schemas.microsoft.com/office/drawing/2014/main" id="{ADEA7A71-E024-47A9-BEF9-C03326AA8E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29572" y="598326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Chest3 Clip Art">
            <a:extLst>
              <a:ext uri="{FF2B5EF4-FFF2-40B4-BE49-F238E27FC236}">
                <a16:creationId xmlns:a16="http://schemas.microsoft.com/office/drawing/2014/main" id="{6484559A-1345-4D7C-B412-DC5D0ED360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13154" y="49403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hest3 Clip Art">
            <a:extLst>
              <a:ext uri="{FF2B5EF4-FFF2-40B4-BE49-F238E27FC236}">
                <a16:creationId xmlns:a16="http://schemas.microsoft.com/office/drawing/2014/main" id="{7C1A2DCA-FAB3-4088-AFBF-9C31CAF299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56768" y="38125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hest3 Clip Art">
            <a:extLst>
              <a:ext uri="{FF2B5EF4-FFF2-40B4-BE49-F238E27FC236}">
                <a16:creationId xmlns:a16="http://schemas.microsoft.com/office/drawing/2014/main" id="{65AB9773-3E83-4F1D-A827-329B4D70A0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9023" y="267215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hest3 Clip Art">
            <a:extLst>
              <a:ext uri="{FF2B5EF4-FFF2-40B4-BE49-F238E27FC236}">
                <a16:creationId xmlns:a16="http://schemas.microsoft.com/office/drawing/2014/main" id="{A6B8B7B4-BC51-4C15-A5F1-7104B62BB1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54599" y="159460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hest3 Clip Art">
            <a:extLst>
              <a:ext uri="{FF2B5EF4-FFF2-40B4-BE49-F238E27FC236}">
                <a16:creationId xmlns:a16="http://schemas.microsoft.com/office/drawing/2014/main" id="{063F8367-C144-4070-B720-D29CF283D8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6168" y="61475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Chest3 Clip Art">
            <a:extLst>
              <a:ext uri="{FF2B5EF4-FFF2-40B4-BE49-F238E27FC236}">
                <a16:creationId xmlns:a16="http://schemas.microsoft.com/office/drawing/2014/main" id="{DCAC9528-C080-467C-8118-B8B7ECB925B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3523" y="281808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Chest3 Clip Art">
            <a:extLst>
              <a:ext uri="{FF2B5EF4-FFF2-40B4-BE49-F238E27FC236}">
                <a16:creationId xmlns:a16="http://schemas.microsoft.com/office/drawing/2014/main" id="{70F1B260-6F93-4CD0-BEC0-163894AC4B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9103" y="3859124"/>
            <a:ext cx="607323" cy="5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844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21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11"/>
                                        </p:tgtEl>
                                      </p:cBhvr>
                                    </p:animEffect>
                                    <p:set>
                                      <p:cBhvr>
                                        <p:cTn id="67" dur="1" fill="hold">
                                          <p:stCondLst>
                                            <p:cond delay="499"/>
                                          </p:stCondLst>
                                        </p:cTn>
                                        <p:tgtEl>
                                          <p:spTgt spid="211"/>
                                        </p:tgtEl>
                                        <p:attrNameLst>
                                          <p:attrName>style.visibility</p:attrName>
                                        </p:attrNameLst>
                                      </p:cBhvr>
                                      <p:to>
                                        <p:strVal val="hidden"/>
                                      </p:to>
                                    </p:set>
                                  </p:childTnLst>
                                </p:cTn>
                              </p:par>
                            </p:childTnLst>
                          </p:cTn>
                        </p:par>
                      </p:childTnLst>
                    </p:cTn>
                  </p:par>
                </p:childTnLst>
              </p:cTn>
              <p:nextCondLst>
                <p:cond evt="onClick" delay="0">
                  <p:tgtEl>
                    <p:spTgt spid="2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ECE6-79AC-4F46-A184-80AAA83FBDFC}"/>
              </a:ext>
            </a:extLst>
          </p:cNvPr>
          <p:cNvSpPr>
            <a:spLocks noGrp="1"/>
          </p:cNvSpPr>
          <p:nvPr>
            <p:ph type="title"/>
          </p:nvPr>
        </p:nvSpPr>
        <p:spPr>
          <a:xfrm>
            <a:off x="-1" y="213557"/>
            <a:ext cx="7803715" cy="647577"/>
          </a:xfrm>
        </p:spPr>
        <p:txBody>
          <a:bodyPr>
            <a:normAutofit/>
          </a:bodyPr>
          <a:lstStyle/>
          <a:p>
            <a:r>
              <a:rPr lang="en-GB" dirty="0"/>
              <a:t>13 reasons for teaching phonics</a:t>
            </a:r>
          </a:p>
        </p:txBody>
      </p:sp>
      <p:sp>
        <p:nvSpPr>
          <p:cNvPr id="3" name="Text Placeholder 2">
            <a:extLst>
              <a:ext uri="{FF2B5EF4-FFF2-40B4-BE49-F238E27FC236}">
                <a16:creationId xmlns:a16="http://schemas.microsoft.com/office/drawing/2014/main" id="{F8040F21-C35B-4E92-8E8C-B43837B39484}"/>
              </a:ext>
            </a:extLst>
          </p:cNvPr>
          <p:cNvSpPr>
            <a:spLocks noGrp="1"/>
          </p:cNvSpPr>
          <p:nvPr>
            <p:ph type="body" sz="quarter" idx="10"/>
          </p:nvPr>
        </p:nvSpPr>
        <p:spPr>
          <a:xfrm>
            <a:off x="360538" y="1428468"/>
            <a:ext cx="11676974" cy="1065212"/>
          </a:xfrm>
        </p:spPr>
        <p:txBody>
          <a:bodyPr>
            <a:normAutofit lnSpcReduction="10000"/>
          </a:bodyPr>
          <a:lstStyle/>
          <a:p>
            <a:r>
              <a:rPr lang="en-GB" dirty="0"/>
              <a:t>Explicit phonics teaching develops students’ ability to decode (the ability to sound out accurately), and without explicit phonics teaching, decoding is limited.</a:t>
            </a:r>
          </a:p>
          <a:p>
            <a:endParaRPr lang="en-GB" dirty="0"/>
          </a:p>
        </p:txBody>
      </p:sp>
      <p:pic>
        <p:nvPicPr>
          <p:cNvPr id="4" name="Picture 3">
            <a:extLst>
              <a:ext uri="{FF2B5EF4-FFF2-40B4-BE49-F238E27FC236}">
                <a16:creationId xmlns:a16="http://schemas.microsoft.com/office/drawing/2014/main" id="{10C49E67-B60C-4678-9CE8-9F58FFA392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9600" y="2"/>
            <a:ext cx="1597818" cy="1065212"/>
          </a:xfrm>
          <a:prstGeom prst="rect">
            <a:avLst/>
          </a:prstGeom>
        </p:spPr>
      </p:pic>
      <p:grpSp>
        <p:nvGrpSpPr>
          <p:cNvPr id="13" name="Group 12">
            <a:extLst>
              <a:ext uri="{FF2B5EF4-FFF2-40B4-BE49-F238E27FC236}">
                <a16:creationId xmlns:a16="http://schemas.microsoft.com/office/drawing/2014/main" id="{C3E54AA2-F21E-400F-BAC6-0231CAE935D1}"/>
              </a:ext>
            </a:extLst>
          </p:cNvPr>
          <p:cNvGrpSpPr/>
          <p:nvPr/>
        </p:nvGrpSpPr>
        <p:grpSpPr>
          <a:xfrm>
            <a:off x="2732080" y="2991539"/>
            <a:ext cx="6910462" cy="2971962"/>
            <a:chOff x="2732080" y="2991539"/>
            <a:chExt cx="6910462" cy="2971962"/>
          </a:xfrm>
        </p:grpSpPr>
        <p:pic>
          <p:nvPicPr>
            <p:cNvPr id="14" name="Picture 13">
              <a:extLst>
                <a:ext uri="{FF2B5EF4-FFF2-40B4-BE49-F238E27FC236}">
                  <a16:creationId xmlns:a16="http://schemas.microsoft.com/office/drawing/2014/main" id="{FD2220A6-7345-4E4E-96AB-6FEB981962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4599" y="2991539"/>
              <a:ext cx="4457943" cy="2971962"/>
            </a:xfrm>
            <a:prstGeom prst="rect">
              <a:avLst/>
            </a:prstGeom>
          </p:spPr>
        </p:pic>
        <p:pic>
          <p:nvPicPr>
            <p:cNvPr id="15" name="Picture 14">
              <a:extLst>
                <a:ext uri="{FF2B5EF4-FFF2-40B4-BE49-F238E27FC236}">
                  <a16:creationId xmlns:a16="http://schemas.microsoft.com/office/drawing/2014/main" id="{35D0DB07-3A86-4A31-A13A-EF67965B76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276"/>
            <a:stretch/>
          </p:blipFill>
          <p:spPr>
            <a:xfrm>
              <a:off x="2732080" y="2991539"/>
              <a:ext cx="3019098" cy="2971962"/>
            </a:xfrm>
            <a:prstGeom prst="rect">
              <a:avLst/>
            </a:prstGeom>
          </p:spPr>
        </p:pic>
      </p:grpSp>
      <p:sp>
        <p:nvSpPr>
          <p:cNvPr id="16" name="Rectangle 15">
            <a:extLst>
              <a:ext uri="{FF2B5EF4-FFF2-40B4-BE49-F238E27FC236}">
                <a16:creationId xmlns:a16="http://schemas.microsoft.com/office/drawing/2014/main" id="{4780EB32-62D4-4FB5-A440-7F5371E89848}"/>
              </a:ext>
            </a:extLst>
          </p:cNvPr>
          <p:cNvSpPr/>
          <p:nvPr/>
        </p:nvSpPr>
        <p:spPr>
          <a:xfrm>
            <a:off x="373302" y="5868767"/>
            <a:ext cx="11624734" cy="369332"/>
          </a:xfrm>
          <a:prstGeom prst="rect">
            <a:avLst/>
          </a:prstGeom>
          <a:solidFill>
            <a:srgbClr val="4472C4">
              <a:lumMod val="5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rPr>
              <a:t>For the full details, refer to the </a:t>
            </a:r>
            <a:r>
              <a:rPr kumimoji="0" lang="en-GB" sz="1800" b="0" i="0" u="none" strike="noStrike" kern="0" cap="none" spc="0" normalizeH="0" baseline="0" noProof="0" dirty="0">
                <a:ln>
                  <a:noFill/>
                </a:ln>
                <a:solidFill>
                  <a:prstClr val="white"/>
                </a:solidFill>
                <a:effectLst/>
                <a:uLnTx/>
                <a:uFillTx/>
                <a:hlinkClick r:id="rId5"/>
              </a:rPr>
              <a:t>summary rationale for teaching phonics </a:t>
            </a:r>
            <a:r>
              <a:rPr kumimoji="0" lang="en-GB" sz="1800" b="0" i="0" u="none" strike="noStrike" kern="0" cap="none" spc="0" normalizeH="0" baseline="0" noProof="0" dirty="0">
                <a:ln>
                  <a:noFill/>
                </a:ln>
                <a:solidFill>
                  <a:prstClr val="white"/>
                </a:solidFill>
                <a:effectLst/>
                <a:uLnTx/>
                <a:uFillTx/>
              </a:rPr>
              <a:t>document on the NCELP Portal.</a:t>
            </a:r>
          </a:p>
        </p:txBody>
      </p:sp>
      <p:sp>
        <p:nvSpPr>
          <p:cNvPr id="17" name="TextBox 16">
            <a:extLst>
              <a:ext uri="{FF2B5EF4-FFF2-40B4-BE49-F238E27FC236}">
                <a16:creationId xmlns:a16="http://schemas.microsoft.com/office/drawing/2014/main" id="{89DD14FD-7670-4479-9584-A1BFB124E0A2}"/>
              </a:ext>
            </a:extLst>
          </p:cNvPr>
          <p:cNvSpPr txBox="1"/>
          <p:nvPr/>
        </p:nvSpPr>
        <p:spPr>
          <a:xfrm>
            <a:off x="4969380" y="2921795"/>
            <a:ext cx="1817225" cy="461665"/>
          </a:xfrm>
          <a:prstGeom prst="rect">
            <a:avLst/>
          </a:prstGeom>
          <a:solidFill>
            <a:sysClr val="window" lastClr="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motivation</a:t>
            </a:r>
          </a:p>
        </p:txBody>
      </p:sp>
      <p:sp>
        <p:nvSpPr>
          <p:cNvPr id="18" name="TextBox 17">
            <a:extLst>
              <a:ext uri="{FF2B5EF4-FFF2-40B4-BE49-F238E27FC236}">
                <a16:creationId xmlns:a16="http://schemas.microsoft.com/office/drawing/2014/main" id="{1A9D0D58-DA0A-4013-B24E-C1E23D7BED06}"/>
              </a:ext>
            </a:extLst>
          </p:cNvPr>
          <p:cNvSpPr txBox="1"/>
          <p:nvPr/>
        </p:nvSpPr>
        <p:spPr>
          <a:xfrm>
            <a:off x="4951071" y="4208964"/>
            <a:ext cx="2289858" cy="46166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autonomy</a:t>
            </a:r>
          </a:p>
        </p:txBody>
      </p:sp>
      <p:sp>
        <p:nvSpPr>
          <p:cNvPr id="19" name="TextBox 18">
            <a:extLst>
              <a:ext uri="{FF2B5EF4-FFF2-40B4-BE49-F238E27FC236}">
                <a16:creationId xmlns:a16="http://schemas.microsoft.com/office/drawing/2014/main" id="{CAA76343-BFFE-4FE0-B0A1-83D093F2462A}"/>
              </a:ext>
            </a:extLst>
          </p:cNvPr>
          <p:cNvSpPr txBox="1"/>
          <p:nvPr/>
        </p:nvSpPr>
        <p:spPr>
          <a:xfrm>
            <a:off x="3681215" y="3544534"/>
            <a:ext cx="6210780" cy="46166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supports vocabulary learning</a:t>
            </a:r>
          </a:p>
        </p:txBody>
      </p:sp>
      <p:sp>
        <p:nvSpPr>
          <p:cNvPr id="20" name="TextBox 19">
            <a:extLst>
              <a:ext uri="{FF2B5EF4-FFF2-40B4-BE49-F238E27FC236}">
                <a16:creationId xmlns:a16="http://schemas.microsoft.com/office/drawing/2014/main" id="{7B079FF5-895D-4233-83D4-BA9F19C33738}"/>
              </a:ext>
            </a:extLst>
          </p:cNvPr>
          <p:cNvSpPr txBox="1"/>
          <p:nvPr/>
        </p:nvSpPr>
        <p:spPr>
          <a:xfrm>
            <a:off x="3705619" y="5015195"/>
            <a:ext cx="5340959" cy="46166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supports grammar learning</a:t>
            </a:r>
          </a:p>
        </p:txBody>
      </p:sp>
    </p:spTree>
    <p:extLst>
      <p:ext uri="{BB962C8B-B14F-4D97-AF65-F5344CB8AC3E}">
        <p14:creationId xmlns:p14="http://schemas.microsoft.com/office/powerpoint/2010/main" val="126504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animBg="1"/>
      <p:bldP spid="17" grpId="0" animBg="1"/>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6" descr="Coins Money Clip Art">
            <a:extLst>
              <a:ext uri="{FF2B5EF4-FFF2-40B4-BE49-F238E27FC236}">
                <a16:creationId xmlns:a16="http://schemas.microsoft.com/office/drawing/2014/main" id="{1D1467B4-C99E-4157-8049-CD627C6F0B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2775" y="4974483"/>
            <a:ext cx="495184" cy="457220"/>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223" descr="A lake surrounded by trees and mountains&#10;&#10;Description automatically generated with low confidence">
            <a:extLst>
              <a:ext uri="{FF2B5EF4-FFF2-40B4-BE49-F238E27FC236}">
                <a16:creationId xmlns:a16="http://schemas.microsoft.com/office/drawing/2014/main" id="{1AF48545-D8D0-4758-B92E-BE26A2864B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340"/>
          <a:stretch/>
        </p:blipFill>
        <p:spPr>
          <a:xfrm>
            <a:off x="1302424" y="5026503"/>
            <a:ext cx="361690" cy="352789"/>
          </a:xfrm>
          <a:prstGeom prst="rect">
            <a:avLst/>
          </a:prstGeom>
        </p:spPr>
      </p:pic>
      <p:pic>
        <p:nvPicPr>
          <p:cNvPr id="227" name="Picture 226" descr="Shape&#10;&#10;Description automatically generated with medium confidence">
            <a:extLst>
              <a:ext uri="{FF2B5EF4-FFF2-40B4-BE49-F238E27FC236}">
                <a16:creationId xmlns:a16="http://schemas.microsoft.com/office/drawing/2014/main" id="{DEEBBEEB-12B7-4834-8DD1-AE17AB120F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3418" y="5013330"/>
            <a:ext cx="378318" cy="378318"/>
          </a:xfrm>
          <a:prstGeom prst="rect">
            <a:avLst/>
          </a:prstGeom>
        </p:spPr>
      </p:pic>
      <p:graphicFrame>
        <p:nvGraphicFramePr>
          <p:cNvPr id="6" name="Table 6">
            <a:extLst>
              <a:ext uri="{FF2B5EF4-FFF2-40B4-BE49-F238E27FC236}">
                <a16:creationId xmlns:a16="http://schemas.microsoft.com/office/drawing/2014/main" id="{1735896E-D7F1-407F-A039-B11485BB1BFF}"/>
              </a:ext>
            </a:extLst>
          </p:cNvPr>
          <p:cNvGraphicFramePr>
            <a:graphicFrameLocks noGrp="1"/>
          </p:cNvGraphicFramePr>
          <p:nvPr/>
        </p:nvGraphicFramePr>
        <p:xfrm>
          <a:off x="57628" y="6028269"/>
          <a:ext cx="1998912" cy="718058"/>
        </p:xfrm>
        <a:graphic>
          <a:graphicData uri="http://schemas.openxmlformats.org/drawingml/2006/table">
            <a:tbl>
              <a:tblPr firstRow="1" bandRow="1">
                <a:tableStyleId>{5940675A-B579-460E-94D1-54222C63F5DA}</a:tableStyleId>
              </a:tblPr>
              <a:tblGrid>
                <a:gridCol w="999456">
                  <a:extLst>
                    <a:ext uri="{9D8B030D-6E8A-4147-A177-3AD203B41FA5}">
                      <a16:colId xmlns:a16="http://schemas.microsoft.com/office/drawing/2014/main" val="1381999162"/>
                    </a:ext>
                  </a:extLst>
                </a:gridCol>
                <a:gridCol w="999456">
                  <a:extLst>
                    <a:ext uri="{9D8B030D-6E8A-4147-A177-3AD203B41FA5}">
                      <a16:colId xmlns:a16="http://schemas.microsoft.com/office/drawing/2014/main" val="2628327961"/>
                    </a:ext>
                  </a:extLst>
                </a:gridCol>
              </a:tblGrid>
              <a:tr h="71805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2223383"/>
                  </a:ext>
                </a:extLst>
              </a:tr>
            </a:tbl>
          </a:graphicData>
        </a:graphic>
      </p:graphicFrame>
      <p:pic>
        <p:nvPicPr>
          <p:cNvPr id="54" name="Google Shape;111;p3"/>
          <p:cNvPicPr/>
          <p:nvPr/>
        </p:nvPicPr>
        <p:blipFill>
          <a:blip r:embed="rId6"/>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7" name="Picture 6" descr="Image result for pirates clipart">
            <a:extLst>
              <a:ext uri="{FF2B5EF4-FFF2-40B4-BE49-F238E27FC236}">
                <a16:creationId xmlns:a16="http://schemas.microsoft.com/office/drawing/2014/main" id="{25CA0E87-227E-4DAA-92C5-C95A92BA01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98190" y="5227887"/>
            <a:ext cx="929134" cy="12264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Chest3 Clip Art">
            <a:extLst>
              <a:ext uri="{FF2B5EF4-FFF2-40B4-BE49-F238E27FC236}">
                <a16:creationId xmlns:a16="http://schemas.microsoft.com/office/drawing/2014/main" id="{6484559A-1345-4D7C-B412-DC5D0ED360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13154" y="49403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12" name="Graphic 211" descr="Teacher">
            <a:extLst>
              <a:ext uri="{FF2B5EF4-FFF2-40B4-BE49-F238E27FC236}">
                <a16:creationId xmlns:a16="http://schemas.microsoft.com/office/drawing/2014/main" id="{1823C6DE-655B-4FD0-B676-6B11458DBD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8649" y="-8079"/>
            <a:ext cx="914400" cy="914400"/>
          </a:xfrm>
          <a:prstGeom prst="rect">
            <a:avLst/>
          </a:prstGeom>
        </p:spPr>
      </p:pic>
      <p:sp>
        <p:nvSpPr>
          <p:cNvPr id="213" name="Speech Bubble: Rectangle with Corners Rounded 212">
            <a:hlinkClick r:id="" action="ppaction://noaction">
              <a:snd r:embed="rId11" name="T1_W5_3.1.wav"/>
            </a:hlinkClick>
            <a:extLst>
              <a:ext uri="{FF2B5EF4-FFF2-40B4-BE49-F238E27FC236}">
                <a16:creationId xmlns:a16="http://schemas.microsoft.com/office/drawing/2014/main" id="{15305CF7-99BD-475E-8302-E629142636D5}"/>
              </a:ext>
            </a:extLst>
          </p:cNvPr>
          <p:cNvSpPr/>
          <p:nvPr/>
        </p:nvSpPr>
        <p:spPr>
          <a:xfrm>
            <a:off x="1241288" y="173071"/>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14" name="CustomShape 7">
            <a:hlinkClick r:id="" action="ppaction://noaction">
              <a:snd r:embed="rId11" name="T1_W5_3.1.wav"/>
            </a:hlinkClick>
            <a:extLst>
              <a:ext uri="{FF2B5EF4-FFF2-40B4-BE49-F238E27FC236}">
                <a16:creationId xmlns:a16="http://schemas.microsoft.com/office/drawing/2014/main" id="{E7599A7E-599A-4F59-8AF8-2262363F4971}"/>
              </a:ext>
            </a:extLst>
          </p:cNvPr>
          <p:cNvSpPr/>
          <p:nvPr/>
        </p:nvSpPr>
        <p:spPr>
          <a:xfrm>
            <a:off x="1207175" y="218152"/>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[u] ou [ou]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 name="Title 3">
            <a:extLst>
              <a:ext uri="{FF2B5EF4-FFF2-40B4-BE49-F238E27FC236}">
                <a16:creationId xmlns:a16="http://schemas.microsoft.com/office/drawing/2014/main" id="{00F7CB06-9592-4A03-8EA2-FDC2866B785C}"/>
              </a:ext>
            </a:extLst>
          </p:cNvPr>
          <p:cNvSpPr>
            <a:spLocks noGrp="1"/>
          </p:cNvSpPr>
          <p:nvPr>
            <p:ph type="title"/>
          </p:nvPr>
        </p:nvSpPr>
        <p:spPr>
          <a:xfrm>
            <a:off x="10766731" y="663076"/>
            <a:ext cx="1519836" cy="114480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215" name="TextBox 214">
            <a:extLst>
              <a:ext uri="{FF2B5EF4-FFF2-40B4-BE49-F238E27FC236}">
                <a16:creationId xmlns:a16="http://schemas.microsoft.com/office/drawing/2014/main" id="{4ADDE3CB-A24E-4E63-B185-AC555F19FDDD}"/>
              </a:ext>
            </a:extLst>
          </p:cNvPr>
          <p:cNvSpPr txBox="1"/>
          <p:nvPr/>
        </p:nvSpPr>
        <p:spPr>
          <a:xfrm>
            <a:off x="188170" y="875158"/>
            <a:ext cx="448819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216" name="Picture 215">
            <a:hlinkClick r:id="" action="ppaction://noaction">
              <a:snd r:embed="rId12" name="T1_W5_3.4.wav"/>
            </a:hlinkClick>
            <a:extLst>
              <a:ext uri="{FF2B5EF4-FFF2-40B4-BE49-F238E27FC236}">
                <a16:creationId xmlns:a16="http://schemas.microsoft.com/office/drawing/2014/main" id="{6210101E-0DE7-4170-9B51-F8F1848BEE15}"/>
              </a:ext>
            </a:extLst>
          </p:cNvPr>
          <p:cNvPicPr>
            <a:picLocks noChangeAspect="1"/>
          </p:cNvPicPr>
          <p:nvPr/>
        </p:nvPicPr>
        <p:blipFill>
          <a:blip r:embed="rId13"/>
          <a:stretch>
            <a:fillRect/>
          </a:stretch>
        </p:blipFill>
        <p:spPr>
          <a:xfrm>
            <a:off x="1275862" y="6132333"/>
            <a:ext cx="553358" cy="541197"/>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972FA085-9820-405D-BA63-AA7925943A7C}"/>
              </a:ext>
            </a:extLst>
          </p:cNvPr>
          <p:cNvSpPr txBox="1"/>
          <p:nvPr/>
        </p:nvSpPr>
        <p:spPr>
          <a:xfrm>
            <a:off x="247234" y="6061940"/>
            <a:ext cx="6733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graphicFrame>
        <p:nvGraphicFramePr>
          <p:cNvPr id="7" name="Table 7">
            <a:extLst>
              <a:ext uri="{FF2B5EF4-FFF2-40B4-BE49-F238E27FC236}">
                <a16:creationId xmlns:a16="http://schemas.microsoft.com/office/drawing/2014/main" id="{8DFD1593-DA90-45DD-B2AE-CE8DADB29F74}"/>
              </a:ext>
            </a:extLst>
          </p:cNvPr>
          <p:cNvGraphicFramePr>
            <a:graphicFrameLocks noGrp="1"/>
          </p:cNvGraphicFramePr>
          <p:nvPr/>
        </p:nvGraphicFramePr>
        <p:xfrm>
          <a:off x="44094" y="3416227"/>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a:solidFill>
                            <a:srgbClr val="002060"/>
                          </a:solidFill>
                          <a:latin typeface="Century Gothic" panose="020B0502020202020204" pitchFamily="34" charset="0"/>
                        </a:rPr>
                        <a:t>bouche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poule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roue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vue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graphicFrame>
        <p:nvGraphicFramePr>
          <p:cNvPr id="217" name="Table 7">
            <a:extLst>
              <a:ext uri="{FF2B5EF4-FFF2-40B4-BE49-F238E27FC236}">
                <a16:creationId xmlns:a16="http://schemas.microsoft.com/office/drawing/2014/main" id="{60E68330-41A9-49D3-80A0-F068C5F33DDB}"/>
              </a:ext>
            </a:extLst>
          </p:cNvPr>
          <p:cNvGraphicFramePr>
            <a:graphicFrameLocks noGrp="1"/>
          </p:cNvGraphicFramePr>
          <p:nvPr/>
        </p:nvGraphicFramePr>
        <p:xfrm>
          <a:off x="1756087" y="3401110"/>
          <a:ext cx="1632897" cy="1981200"/>
        </p:xfrm>
        <a:graphic>
          <a:graphicData uri="http://schemas.openxmlformats.org/drawingml/2006/table">
            <a:tbl>
              <a:tblPr firstRow="1" bandRow="1">
                <a:tableStyleId>{5940675A-B579-460E-94D1-54222C63F5DA}</a:tableStyleId>
              </a:tblPr>
              <a:tblGrid>
                <a:gridCol w="1220871">
                  <a:extLst>
                    <a:ext uri="{9D8B030D-6E8A-4147-A177-3AD203B41FA5}">
                      <a16:colId xmlns:a16="http://schemas.microsoft.com/office/drawing/2014/main" val="47648217"/>
                    </a:ext>
                  </a:extLst>
                </a:gridCol>
                <a:gridCol w="412026">
                  <a:extLst>
                    <a:ext uri="{9D8B030D-6E8A-4147-A177-3AD203B41FA5}">
                      <a16:colId xmlns:a16="http://schemas.microsoft.com/office/drawing/2014/main" val="166001822"/>
                    </a:ext>
                  </a:extLst>
                </a:gridCol>
              </a:tblGrid>
              <a:tr h="261233">
                <a:tc>
                  <a:txBody>
                    <a:bodyPr/>
                    <a:lstStyle/>
                    <a:p>
                      <a:pPr algn="ctr"/>
                      <a:r>
                        <a:rPr lang="en-GB" sz="2000" dirty="0" err="1">
                          <a:solidFill>
                            <a:srgbClr val="002060"/>
                          </a:solidFill>
                          <a:latin typeface="Century Gothic" panose="020B0502020202020204" pitchFamily="34" charset="0"/>
                        </a:rPr>
                        <a:t>bûche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04102556"/>
                  </a:ext>
                </a:extLst>
              </a:tr>
              <a:tr h="261233">
                <a:tc>
                  <a:txBody>
                    <a:bodyPr/>
                    <a:lstStyle/>
                    <a:p>
                      <a:pPr algn="ctr"/>
                      <a:r>
                        <a:rPr lang="en-GB" sz="2000" dirty="0">
                          <a:solidFill>
                            <a:srgbClr val="002060"/>
                          </a:solidFill>
                          <a:latin typeface="Century Gothic" panose="020B0502020202020204" pitchFamily="34" charset="0"/>
                        </a:rPr>
                        <a:t>pull</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13721620"/>
                  </a:ext>
                </a:extLst>
              </a:tr>
              <a:tr h="261233">
                <a:tc>
                  <a:txBody>
                    <a:bodyPr/>
                    <a:lstStyle/>
                    <a:p>
                      <a:pPr algn="ctr"/>
                      <a:r>
                        <a:rPr lang="en-GB" sz="2000" dirty="0">
                          <a:solidFill>
                            <a:srgbClr val="002060"/>
                          </a:solidFill>
                          <a:latin typeface="Century Gothic" panose="020B0502020202020204" pitchFamily="34" charset="0"/>
                        </a:rPr>
                        <a:t>rue</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98700777"/>
                  </a:ext>
                </a:extLst>
              </a:tr>
              <a:tr h="261233">
                <a:tc>
                  <a:txBody>
                    <a:bodyPr/>
                    <a:lstStyle/>
                    <a:p>
                      <a:pPr algn="ctr"/>
                      <a:r>
                        <a:rPr lang="en-GB" sz="2000" dirty="0">
                          <a:solidFill>
                            <a:srgbClr val="002060"/>
                          </a:solidFill>
                          <a:latin typeface="Century Gothic" panose="020B0502020202020204" pitchFamily="34" charset="0"/>
                        </a:rPr>
                        <a:t>tout</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14973655"/>
                  </a:ext>
                </a:extLst>
              </a:tr>
              <a:tr h="261233">
                <a:tc>
                  <a:txBody>
                    <a:bodyPr/>
                    <a:lstStyle/>
                    <a:p>
                      <a:pPr algn="ctr"/>
                      <a:r>
                        <a:rPr lang="en-GB" sz="2000" dirty="0" err="1">
                          <a:solidFill>
                            <a:srgbClr val="002060"/>
                          </a:solidFill>
                          <a:latin typeface="Century Gothic" panose="020B0502020202020204" pitchFamily="34" charset="0"/>
                        </a:rPr>
                        <a:t>vous</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27506240"/>
                  </a:ext>
                </a:extLst>
              </a:tr>
            </a:tbl>
          </a:graphicData>
        </a:graphic>
      </p:graphicFrame>
      <p:pic>
        <p:nvPicPr>
          <p:cNvPr id="218" name="Picture 217" descr="A picture containing text, aircraft&#10;&#10;Description automatically generated">
            <a:extLst>
              <a:ext uri="{FF2B5EF4-FFF2-40B4-BE49-F238E27FC236}">
                <a16:creationId xmlns:a16="http://schemas.microsoft.com/office/drawing/2014/main" id="{3423CCC6-0DCD-48CF-ADFE-1AB117ED482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59466" y="3891603"/>
            <a:ext cx="232461" cy="275509"/>
          </a:xfrm>
          <a:prstGeom prst="rect">
            <a:avLst/>
          </a:prstGeom>
        </p:spPr>
      </p:pic>
      <p:pic>
        <p:nvPicPr>
          <p:cNvPr id="219" name="Picture 218" descr="A picture containing icon&#10;&#10;Description automatically generated">
            <a:extLst>
              <a:ext uri="{FF2B5EF4-FFF2-40B4-BE49-F238E27FC236}">
                <a16:creationId xmlns:a16="http://schemas.microsoft.com/office/drawing/2014/main" id="{A5E75AA0-37B8-46A3-BE57-73027A429DA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9466" y="3449365"/>
            <a:ext cx="219493" cy="305382"/>
          </a:xfrm>
          <a:prstGeom prst="rect">
            <a:avLst/>
          </a:prstGeom>
        </p:spPr>
      </p:pic>
      <p:pic>
        <p:nvPicPr>
          <p:cNvPr id="220" name="Picture 2" descr="boy pointing to a girl">
            <a:extLst>
              <a:ext uri="{FF2B5EF4-FFF2-40B4-BE49-F238E27FC236}">
                <a16:creationId xmlns:a16="http://schemas.microsoft.com/office/drawing/2014/main" id="{3593CF89-EF76-4365-8150-4D9D8A876C7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34708" y="4642487"/>
            <a:ext cx="371216" cy="32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0" descr="Shape, circle, rectangle&#10;&#10;Description automatically generated">
            <a:extLst>
              <a:ext uri="{FF2B5EF4-FFF2-40B4-BE49-F238E27FC236}">
                <a16:creationId xmlns:a16="http://schemas.microsoft.com/office/drawing/2014/main" id="{7231ED45-C16A-4D1A-A776-AB7E33A356CE}"/>
              </a:ext>
            </a:extLst>
          </p:cNvPr>
          <p:cNvPicPr>
            <a:picLocks noChangeAspect="1"/>
          </p:cNvPicPr>
          <p:nvPr/>
        </p:nvPicPr>
        <p:blipFill>
          <a:blip r:embed="rId17"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959597" y="5031020"/>
            <a:ext cx="484787" cy="340939"/>
          </a:xfrm>
          <a:prstGeom prst="rect">
            <a:avLst/>
          </a:prstGeom>
        </p:spPr>
      </p:pic>
      <p:pic>
        <p:nvPicPr>
          <p:cNvPr id="9" name="Picture 8" descr="A picture containing bicycle, transport, wheel&#10;&#10;Description automatically generated">
            <a:extLst>
              <a:ext uri="{FF2B5EF4-FFF2-40B4-BE49-F238E27FC236}">
                <a16:creationId xmlns:a16="http://schemas.microsoft.com/office/drawing/2014/main" id="{BBA9C270-2064-474B-BFF0-C1932EE7292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83975" y="4237018"/>
            <a:ext cx="372055" cy="372055"/>
          </a:xfrm>
          <a:prstGeom prst="rect">
            <a:avLst/>
          </a:prstGeom>
        </p:spPr>
      </p:pic>
      <p:pic>
        <p:nvPicPr>
          <p:cNvPr id="14" name="Picture 13">
            <a:extLst>
              <a:ext uri="{FF2B5EF4-FFF2-40B4-BE49-F238E27FC236}">
                <a16:creationId xmlns:a16="http://schemas.microsoft.com/office/drawing/2014/main" id="{94EFCD24-2F78-4C8E-80BE-8B6C99DEBEA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992363" y="3452641"/>
            <a:ext cx="356638" cy="286425"/>
          </a:xfrm>
          <a:prstGeom prst="rect">
            <a:avLst/>
          </a:prstGeom>
        </p:spPr>
      </p:pic>
      <p:pic>
        <p:nvPicPr>
          <p:cNvPr id="16" name="Picture 15" descr="Shape&#10;&#10;Description automatically generated">
            <a:extLst>
              <a:ext uri="{FF2B5EF4-FFF2-40B4-BE49-F238E27FC236}">
                <a16:creationId xmlns:a16="http://schemas.microsoft.com/office/drawing/2014/main" id="{14DCC8FD-5ABE-4928-87D9-B97E2BB1FF6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779" y="4223848"/>
            <a:ext cx="345094" cy="346719"/>
          </a:xfrm>
          <a:prstGeom prst="rect">
            <a:avLst/>
          </a:prstGeom>
        </p:spPr>
      </p:pic>
      <p:pic>
        <p:nvPicPr>
          <p:cNvPr id="18" name="Picture 17" descr="A picture containing map&#10;&#10;Description automatically generated">
            <a:extLst>
              <a:ext uri="{FF2B5EF4-FFF2-40B4-BE49-F238E27FC236}">
                <a16:creationId xmlns:a16="http://schemas.microsoft.com/office/drawing/2014/main" id="{3C30BA01-1A0A-46EA-9E13-711D6C62715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018018" y="3837516"/>
            <a:ext cx="293465" cy="272601"/>
          </a:xfrm>
          <a:prstGeom prst="rect">
            <a:avLst/>
          </a:prstGeom>
        </p:spPr>
      </p:pic>
      <p:sp>
        <p:nvSpPr>
          <p:cNvPr id="222" name="TextBox 221">
            <a:extLst>
              <a:ext uri="{FF2B5EF4-FFF2-40B4-BE49-F238E27FC236}">
                <a16:creationId xmlns:a16="http://schemas.microsoft.com/office/drawing/2014/main" id="{D558E5D5-D489-485E-9DAD-CBB20C6DED24}"/>
              </a:ext>
            </a:extLst>
          </p:cNvPr>
          <p:cNvSpPr txBox="1"/>
          <p:nvPr/>
        </p:nvSpPr>
        <p:spPr>
          <a:xfrm rot="20765540">
            <a:off x="2936693" y="4617417"/>
            <a:ext cx="6068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002060"/>
                </a:solidFill>
                <a:effectLst/>
                <a:uLnTx/>
                <a:uFillTx/>
                <a:latin typeface="Segoe Print" panose="02000600000000000000" pitchFamily="2" charset="0"/>
              </a:rPr>
              <a:t>every-thing</a:t>
            </a:r>
          </a:p>
        </p:txBody>
      </p:sp>
      <p:pic>
        <p:nvPicPr>
          <p:cNvPr id="223" name="Picture 2" descr="Skull And Crossbones Clip Art">
            <a:extLst>
              <a:ext uri="{FF2B5EF4-FFF2-40B4-BE49-F238E27FC236}">
                <a16:creationId xmlns:a16="http://schemas.microsoft.com/office/drawing/2014/main" id="{274D5C38-4F6D-4594-8E84-41438777D9B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751308" y="6079598"/>
            <a:ext cx="429569" cy="41381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638185C3-E9CB-47D5-A2D4-F000BCB10151}"/>
              </a:ext>
            </a:extLst>
          </p:cNvPr>
          <p:cNvGrpSpPr/>
          <p:nvPr/>
        </p:nvGrpSpPr>
        <p:grpSpPr>
          <a:xfrm>
            <a:off x="3388335" y="631149"/>
            <a:ext cx="7783689" cy="6119674"/>
            <a:chOff x="4244443" y="126803"/>
            <a:chExt cx="7783689" cy="6119674"/>
          </a:xfrm>
        </p:grpSpPr>
        <p:pic>
          <p:nvPicPr>
            <p:cNvPr id="50" name="Picture 2" descr="Skull And Crossbones Clip Art">
              <a:extLst>
                <a:ext uri="{FF2B5EF4-FFF2-40B4-BE49-F238E27FC236}">
                  <a16:creationId xmlns:a16="http://schemas.microsoft.com/office/drawing/2014/main" id="{3B849578-C188-4840-B7C0-CFC2A0846DE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Skull And Crossbones Clip Art">
              <a:extLst>
                <a:ext uri="{FF2B5EF4-FFF2-40B4-BE49-F238E27FC236}">
                  <a16:creationId xmlns:a16="http://schemas.microsoft.com/office/drawing/2014/main" id="{54C0B99B-D4DC-4BD7-92AA-6B0E2BC14D2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Skull And Crossbones Clip Art">
              <a:extLst>
                <a:ext uri="{FF2B5EF4-FFF2-40B4-BE49-F238E27FC236}">
                  <a16:creationId xmlns:a16="http://schemas.microsoft.com/office/drawing/2014/main" id="{F3B04A95-9120-4C18-80E8-28AE7798625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kull And Crossbones Clip Art">
              <a:extLst>
                <a:ext uri="{FF2B5EF4-FFF2-40B4-BE49-F238E27FC236}">
                  <a16:creationId xmlns:a16="http://schemas.microsoft.com/office/drawing/2014/main" id="{ABE5D47C-0F34-4718-BB3C-5FB95012B16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kull And Crossbones Clip Art">
              <a:extLst>
                <a:ext uri="{FF2B5EF4-FFF2-40B4-BE49-F238E27FC236}">
                  <a16:creationId xmlns:a16="http://schemas.microsoft.com/office/drawing/2014/main" id="{0DFE6EA4-718D-4EE7-8262-E7CE991A968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D9783AA4-2C95-4BB9-8484-91C65C643DB1}"/>
                </a:ext>
              </a:extLst>
            </p:cNvPr>
            <p:cNvGrpSpPr/>
            <p:nvPr/>
          </p:nvGrpSpPr>
          <p:grpSpPr>
            <a:xfrm>
              <a:off x="4397441" y="839367"/>
              <a:ext cx="7498344" cy="5407110"/>
              <a:chOff x="3744601" y="369526"/>
              <a:chExt cx="8137106" cy="5867726"/>
            </a:xfrm>
          </p:grpSpPr>
          <p:grpSp>
            <p:nvGrpSpPr>
              <p:cNvPr id="86" name="Group 85">
                <a:extLst>
                  <a:ext uri="{FF2B5EF4-FFF2-40B4-BE49-F238E27FC236}">
                    <a16:creationId xmlns:a16="http://schemas.microsoft.com/office/drawing/2014/main" id="{9F98D7BC-9B8E-491E-9FBD-9AEE927CA4D3}"/>
                  </a:ext>
                </a:extLst>
              </p:cNvPr>
              <p:cNvGrpSpPr/>
              <p:nvPr/>
            </p:nvGrpSpPr>
            <p:grpSpPr>
              <a:xfrm>
                <a:off x="3744601" y="369526"/>
                <a:ext cx="7532550" cy="5867726"/>
                <a:chOff x="1353398" y="449682"/>
                <a:chExt cx="7492861" cy="5950532"/>
              </a:xfrm>
            </p:grpSpPr>
            <p:grpSp>
              <p:nvGrpSpPr>
                <p:cNvPr id="88" name="Group 87">
                  <a:extLst>
                    <a:ext uri="{FF2B5EF4-FFF2-40B4-BE49-F238E27FC236}">
                      <a16:creationId xmlns:a16="http://schemas.microsoft.com/office/drawing/2014/main" id="{9E3C7133-5024-4A34-B337-FC231ACC75F0}"/>
                    </a:ext>
                  </a:extLst>
                </p:cNvPr>
                <p:cNvGrpSpPr/>
                <p:nvPr/>
              </p:nvGrpSpPr>
              <p:grpSpPr>
                <a:xfrm>
                  <a:off x="2580254" y="4142015"/>
                  <a:ext cx="1171396" cy="1047481"/>
                  <a:chOff x="4896319" y="1831217"/>
                  <a:chExt cx="1171396" cy="1047481"/>
                </a:xfrm>
              </p:grpSpPr>
              <p:grpSp>
                <p:nvGrpSpPr>
                  <p:cNvPr id="205" name="Group 204">
                    <a:extLst>
                      <a:ext uri="{FF2B5EF4-FFF2-40B4-BE49-F238E27FC236}">
                        <a16:creationId xmlns:a16="http://schemas.microsoft.com/office/drawing/2014/main" id="{90FF6C54-E3AB-41E5-862A-4880F45E9033}"/>
                      </a:ext>
                    </a:extLst>
                  </p:cNvPr>
                  <p:cNvGrpSpPr/>
                  <p:nvPr/>
                </p:nvGrpSpPr>
                <p:grpSpPr>
                  <a:xfrm>
                    <a:off x="4896319" y="1831217"/>
                    <a:ext cx="1171396" cy="1047481"/>
                    <a:chOff x="4892832" y="1814762"/>
                    <a:chExt cx="1209517" cy="1059408"/>
                  </a:xfrm>
                </p:grpSpPr>
                <p:sp>
                  <p:nvSpPr>
                    <p:cNvPr id="207" name="Right Triangle 206">
                      <a:extLst>
                        <a:ext uri="{FF2B5EF4-FFF2-40B4-BE49-F238E27FC236}">
                          <a16:creationId xmlns:a16="http://schemas.microsoft.com/office/drawing/2014/main" id="{2A3E3F06-1538-42AB-9D06-BAD1CFF9B69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8" name="TextBox 207">
                      <a:extLst>
                        <a:ext uri="{FF2B5EF4-FFF2-40B4-BE49-F238E27FC236}">
                          <a16:creationId xmlns:a16="http://schemas.microsoft.com/office/drawing/2014/main" id="{C0D58186-7BB2-4F66-9E48-5064AE9F9039}"/>
                        </a:ext>
                      </a:extLst>
                    </p:cNvPr>
                    <p:cNvSpPr txBox="1"/>
                    <p:nvPr/>
                  </p:nvSpPr>
                  <p:spPr>
                    <a:xfrm>
                      <a:off x="4892832" y="249734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9" name="TextBox 208">
                      <a:extLst>
                        <a:ext uri="{FF2B5EF4-FFF2-40B4-BE49-F238E27FC236}">
                          <a16:creationId xmlns:a16="http://schemas.microsoft.com/office/drawing/2014/main" id="{0817B792-5478-4480-80C5-44772432131D}"/>
                        </a:ext>
                      </a:extLst>
                    </p:cNvPr>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06" name="Rectangle 205">
                    <a:extLst>
                      <a:ext uri="{FF2B5EF4-FFF2-40B4-BE49-F238E27FC236}">
                        <a16:creationId xmlns:a16="http://schemas.microsoft.com/office/drawing/2014/main" id="{6B22DAB3-DC8D-4434-AF6C-9505BB2031B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89" name="Group 88">
                  <a:extLst>
                    <a:ext uri="{FF2B5EF4-FFF2-40B4-BE49-F238E27FC236}">
                      <a16:creationId xmlns:a16="http://schemas.microsoft.com/office/drawing/2014/main" id="{024180FE-302D-4FA2-B0A6-7D3C85852268}"/>
                    </a:ext>
                  </a:extLst>
                </p:cNvPr>
                <p:cNvGrpSpPr/>
                <p:nvPr/>
              </p:nvGrpSpPr>
              <p:grpSpPr>
                <a:xfrm>
                  <a:off x="3616738" y="449682"/>
                  <a:ext cx="5229521" cy="4964525"/>
                  <a:chOff x="3245263" y="930993"/>
                  <a:chExt cx="5229521" cy="4964525"/>
                </a:xfrm>
              </p:grpSpPr>
              <p:grpSp>
                <p:nvGrpSpPr>
                  <p:cNvPr id="105" name="Group 104">
                    <a:extLst>
                      <a:ext uri="{FF2B5EF4-FFF2-40B4-BE49-F238E27FC236}">
                        <a16:creationId xmlns:a16="http://schemas.microsoft.com/office/drawing/2014/main" id="{D0BBBA10-458F-43E8-8FC1-B7F444C535E6}"/>
                      </a:ext>
                    </a:extLst>
                  </p:cNvPr>
                  <p:cNvGrpSpPr/>
                  <p:nvPr/>
                </p:nvGrpSpPr>
                <p:grpSpPr>
                  <a:xfrm>
                    <a:off x="3479672" y="2190064"/>
                    <a:ext cx="1244405" cy="1237376"/>
                    <a:chOff x="4947142" y="1858996"/>
                    <a:chExt cx="1244405" cy="1237376"/>
                  </a:xfrm>
                </p:grpSpPr>
                <p:grpSp>
                  <p:nvGrpSpPr>
                    <p:cNvPr id="198" name="Group 197">
                      <a:extLst>
                        <a:ext uri="{FF2B5EF4-FFF2-40B4-BE49-F238E27FC236}">
                          <a16:creationId xmlns:a16="http://schemas.microsoft.com/office/drawing/2014/main" id="{F0EFB450-D936-49D8-9BBB-1311F45AC1CF}"/>
                        </a:ext>
                      </a:extLst>
                    </p:cNvPr>
                    <p:cNvGrpSpPr/>
                    <p:nvPr/>
                  </p:nvGrpSpPr>
                  <p:grpSpPr>
                    <a:xfrm>
                      <a:off x="4947142" y="1865242"/>
                      <a:ext cx="985351" cy="1013455"/>
                      <a:chOff x="4945306" y="1849175"/>
                      <a:chExt cx="1017417" cy="1024995"/>
                    </a:xfrm>
                  </p:grpSpPr>
                  <p:sp>
                    <p:nvSpPr>
                      <p:cNvPr id="202" name="Right Triangle 201">
                        <a:extLst>
                          <a:ext uri="{FF2B5EF4-FFF2-40B4-BE49-F238E27FC236}">
                            <a16:creationId xmlns:a16="http://schemas.microsoft.com/office/drawing/2014/main" id="{B31DEB54-E311-4F8F-9E37-81BD94358889}"/>
                          </a:ext>
                        </a:extLst>
                      </p:cNvPr>
                      <p:cNvSpPr/>
                      <p:nvPr/>
                    </p:nvSpPr>
                    <p:spPr>
                      <a:xfrm>
                        <a:off x="4950554" y="1853166"/>
                        <a:ext cx="1012168" cy="990000"/>
                      </a:xfrm>
                      <a:prstGeom prst="rtTriangle">
                        <a:avLst/>
                      </a:prstGeom>
                      <a:solidFill>
                        <a:srgbClr val="FF00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3" name="TextBox 202">
                        <a:extLst>
                          <a:ext uri="{FF2B5EF4-FFF2-40B4-BE49-F238E27FC236}">
                            <a16:creationId xmlns:a16="http://schemas.microsoft.com/office/drawing/2014/main" id="{312FEE7F-7A16-4C7E-B2F4-7507F0F34040}"/>
                          </a:ext>
                        </a:extLst>
                      </p:cNvPr>
                      <p:cNvSpPr txBox="1"/>
                      <p:nvPr/>
                    </p:nvSpPr>
                    <p:spPr>
                      <a:xfrm>
                        <a:off x="4945306" y="2497349"/>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tout</a:t>
                        </a:r>
                      </a:p>
                    </p:txBody>
                  </p:sp>
                  <p:sp>
                    <p:nvSpPr>
                      <p:cNvPr id="204" name="TextBox 203">
                        <a:extLst>
                          <a:ext uri="{FF2B5EF4-FFF2-40B4-BE49-F238E27FC236}">
                            <a16:creationId xmlns:a16="http://schemas.microsoft.com/office/drawing/2014/main" id="{3F482124-D166-45AB-8B6B-2F00FF4B4837}"/>
                          </a:ext>
                        </a:extLst>
                      </p:cNvPr>
                      <p:cNvSpPr txBox="1"/>
                      <p:nvPr/>
                    </p:nvSpPr>
                    <p:spPr>
                      <a:xfrm>
                        <a:off x="5187787" y="1849175"/>
                        <a:ext cx="774936" cy="3768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tu</a:t>
                        </a:r>
                        <a:endParaRPr kumimoji="0" lang="en-GB" sz="1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sp>
                  <p:nvSpPr>
                    <p:cNvPr id="199" name="Rectangle 198">
                      <a:extLst>
                        <a:ext uri="{FF2B5EF4-FFF2-40B4-BE49-F238E27FC236}">
                          <a16:creationId xmlns:a16="http://schemas.microsoft.com/office/drawing/2014/main" id="{D28268CF-23B7-496D-B26D-476EAE09F133}"/>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00" name="Straight Arrow Connector 199">
                      <a:extLst>
                        <a:ext uri="{FF2B5EF4-FFF2-40B4-BE49-F238E27FC236}">
                          <a16:creationId xmlns:a16="http://schemas.microsoft.com/office/drawing/2014/main" id="{0BB13338-4D73-4405-920F-D4706548BAE1}"/>
                        </a:ext>
                      </a:extLst>
                    </p:cNvPr>
                    <p:cNvCxnSpPr>
                      <a:stCxn id="199"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9D19F526-1697-4065-AB1C-66C8518F2E17}"/>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4764EDB9-388B-4EF3-8AAA-06F61E9A57F7}"/>
                      </a:ext>
                    </a:extLst>
                  </p:cNvPr>
                  <p:cNvGrpSpPr/>
                  <p:nvPr/>
                </p:nvGrpSpPr>
                <p:grpSpPr>
                  <a:xfrm>
                    <a:off x="4728712" y="2188134"/>
                    <a:ext cx="1244404" cy="1237376"/>
                    <a:chOff x="4947143" y="1858996"/>
                    <a:chExt cx="1244404" cy="1237376"/>
                  </a:xfrm>
                </p:grpSpPr>
                <p:grpSp>
                  <p:nvGrpSpPr>
                    <p:cNvPr id="191" name="Group 190">
                      <a:extLst>
                        <a:ext uri="{FF2B5EF4-FFF2-40B4-BE49-F238E27FC236}">
                          <a16:creationId xmlns:a16="http://schemas.microsoft.com/office/drawing/2014/main" id="{88210187-BE9B-4C8F-ACCC-0D42C37795DF}"/>
                        </a:ext>
                      </a:extLst>
                    </p:cNvPr>
                    <p:cNvGrpSpPr/>
                    <p:nvPr/>
                  </p:nvGrpSpPr>
                  <p:grpSpPr>
                    <a:xfrm>
                      <a:off x="4947143" y="1869188"/>
                      <a:ext cx="1111566" cy="1009510"/>
                      <a:chOff x="4945306" y="1853166"/>
                      <a:chExt cx="1147739" cy="1021005"/>
                    </a:xfrm>
                  </p:grpSpPr>
                  <p:sp>
                    <p:nvSpPr>
                      <p:cNvPr id="195" name="Right Triangle 194">
                        <a:extLst>
                          <a:ext uri="{FF2B5EF4-FFF2-40B4-BE49-F238E27FC236}">
                            <a16:creationId xmlns:a16="http://schemas.microsoft.com/office/drawing/2014/main" id="{5433B770-AB81-4EB1-B348-183F82E5631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6" name="TextBox 195">
                        <a:extLst>
                          <a:ext uri="{FF2B5EF4-FFF2-40B4-BE49-F238E27FC236}">
                            <a16:creationId xmlns:a16="http://schemas.microsoft.com/office/drawing/2014/main" id="{2343D8E9-4F67-4287-8AE3-F014BAE404E9}"/>
                          </a:ext>
                        </a:extLst>
                      </p:cNvPr>
                      <p:cNvSpPr txBox="1"/>
                      <p:nvPr/>
                    </p:nvSpPr>
                    <p:spPr>
                      <a:xfrm>
                        <a:off x="4945306" y="249734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7" name="TextBox 196">
                        <a:extLst>
                          <a:ext uri="{FF2B5EF4-FFF2-40B4-BE49-F238E27FC236}">
                            <a16:creationId xmlns:a16="http://schemas.microsoft.com/office/drawing/2014/main" id="{6CB7D2B9-4037-476D-9973-57E02172CC88}"/>
                          </a:ext>
                        </a:extLst>
                      </p:cNvPr>
                      <p:cNvSpPr txBox="1"/>
                      <p:nvPr/>
                    </p:nvSpPr>
                    <p:spPr>
                      <a:xfrm>
                        <a:off x="4958277" y="1857242"/>
                        <a:ext cx="1134768" cy="3768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92" name="Rectangle 191">
                      <a:extLst>
                        <a:ext uri="{FF2B5EF4-FFF2-40B4-BE49-F238E27FC236}">
                          <a16:creationId xmlns:a16="http://schemas.microsoft.com/office/drawing/2014/main" id="{3228EEDB-EC6C-4509-8C64-C66F66245060}"/>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93" name="Straight Arrow Connector 192">
                      <a:extLst>
                        <a:ext uri="{FF2B5EF4-FFF2-40B4-BE49-F238E27FC236}">
                          <a16:creationId xmlns:a16="http://schemas.microsoft.com/office/drawing/2014/main" id="{E5277CB1-6D0E-4B3C-AD5D-BAC00F50CC17}"/>
                        </a:ext>
                      </a:extLst>
                    </p:cNvPr>
                    <p:cNvCxnSpPr>
                      <a:stCxn id="19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13FF8183-DCA1-4E57-BF8F-C117A0EF4CA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E3F0AFF1-EF2B-4FB4-9CD3-29E3BF5266A1}"/>
                      </a:ext>
                    </a:extLst>
                  </p:cNvPr>
                  <p:cNvGrpSpPr/>
                  <p:nvPr/>
                </p:nvGrpSpPr>
                <p:grpSpPr>
                  <a:xfrm>
                    <a:off x="4510489" y="953664"/>
                    <a:ext cx="1286285" cy="1009693"/>
                    <a:chOff x="4712733" y="1846260"/>
                    <a:chExt cx="1286285" cy="1009693"/>
                  </a:xfrm>
                </p:grpSpPr>
                <p:grpSp>
                  <p:nvGrpSpPr>
                    <p:cNvPr id="185" name="Group 184">
                      <a:extLst>
                        <a:ext uri="{FF2B5EF4-FFF2-40B4-BE49-F238E27FC236}">
                          <a16:creationId xmlns:a16="http://schemas.microsoft.com/office/drawing/2014/main" id="{DD28039D-B988-43DD-84CF-3D741DFE38BA}"/>
                        </a:ext>
                      </a:extLst>
                    </p:cNvPr>
                    <p:cNvGrpSpPr/>
                    <p:nvPr/>
                  </p:nvGrpSpPr>
                  <p:grpSpPr>
                    <a:xfrm>
                      <a:off x="4925237" y="1846260"/>
                      <a:ext cx="1073781" cy="1009693"/>
                      <a:chOff x="4922691" y="1829976"/>
                      <a:chExt cx="1108725" cy="1021190"/>
                    </a:xfrm>
                  </p:grpSpPr>
                  <p:sp>
                    <p:nvSpPr>
                      <p:cNvPr id="188" name="Right Triangle 187">
                        <a:extLst>
                          <a:ext uri="{FF2B5EF4-FFF2-40B4-BE49-F238E27FC236}">
                            <a16:creationId xmlns:a16="http://schemas.microsoft.com/office/drawing/2014/main" id="{BF97710C-9177-48F1-BC83-77075C2B0EF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9" name="TextBox 188">
                        <a:extLst>
                          <a:ext uri="{FF2B5EF4-FFF2-40B4-BE49-F238E27FC236}">
                            <a16:creationId xmlns:a16="http://schemas.microsoft.com/office/drawing/2014/main" id="{2BA59443-3897-4007-A15D-06AF29D596F8}"/>
                          </a:ext>
                        </a:extLst>
                      </p:cNvPr>
                      <p:cNvSpPr txBox="1"/>
                      <p:nvPr/>
                    </p:nvSpPr>
                    <p:spPr>
                      <a:xfrm>
                        <a:off x="4922691" y="2474344"/>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0" name="TextBox 189">
                        <a:extLst>
                          <a:ext uri="{FF2B5EF4-FFF2-40B4-BE49-F238E27FC236}">
                            <a16:creationId xmlns:a16="http://schemas.microsoft.com/office/drawing/2014/main" id="{91681B5F-8AB6-47B3-A7DA-33AF1F5EB669}"/>
                          </a:ext>
                        </a:extLst>
                      </p:cNvPr>
                      <p:cNvSpPr txBox="1"/>
                      <p:nvPr/>
                    </p:nvSpPr>
                    <p:spPr>
                      <a:xfrm>
                        <a:off x="5211680" y="1829976"/>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86" name="Rectangle 185">
                      <a:extLst>
                        <a:ext uri="{FF2B5EF4-FFF2-40B4-BE49-F238E27FC236}">
                          <a16:creationId xmlns:a16="http://schemas.microsoft.com/office/drawing/2014/main" id="{240B4062-568B-4512-A60B-C5D9A857D4A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7" name="Straight Arrow Connector 186">
                      <a:extLst>
                        <a:ext uri="{FF2B5EF4-FFF2-40B4-BE49-F238E27FC236}">
                          <a16:creationId xmlns:a16="http://schemas.microsoft.com/office/drawing/2014/main" id="{703B1AE8-26E4-4FC0-9D4B-7E14A63548F4}"/>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11A935C6-44A6-4EBF-85B7-777C146B98CA}"/>
                      </a:ext>
                    </a:extLst>
                  </p:cNvPr>
                  <p:cNvGrpSpPr/>
                  <p:nvPr/>
                </p:nvGrpSpPr>
                <p:grpSpPr>
                  <a:xfrm>
                    <a:off x="5961567" y="1948406"/>
                    <a:ext cx="1013671" cy="1482554"/>
                    <a:chOff x="4925876" y="1613818"/>
                    <a:chExt cx="1013671" cy="1482554"/>
                  </a:xfrm>
                </p:grpSpPr>
                <p:grpSp>
                  <p:nvGrpSpPr>
                    <p:cNvPr id="178" name="Group 177">
                      <a:extLst>
                        <a:ext uri="{FF2B5EF4-FFF2-40B4-BE49-F238E27FC236}">
                          <a16:creationId xmlns:a16="http://schemas.microsoft.com/office/drawing/2014/main" id="{855B41A7-BA01-485B-BA0F-2E900387DBAD}"/>
                        </a:ext>
                      </a:extLst>
                    </p:cNvPr>
                    <p:cNvGrpSpPr/>
                    <p:nvPr/>
                  </p:nvGrpSpPr>
                  <p:grpSpPr>
                    <a:xfrm>
                      <a:off x="4925876" y="1865243"/>
                      <a:ext cx="1006617" cy="1011023"/>
                      <a:chOff x="4923348" y="1849175"/>
                      <a:chExt cx="1039375" cy="1022535"/>
                    </a:xfrm>
                  </p:grpSpPr>
                  <p:sp>
                    <p:nvSpPr>
                      <p:cNvPr id="182" name="Right Triangle 181">
                        <a:extLst>
                          <a:ext uri="{FF2B5EF4-FFF2-40B4-BE49-F238E27FC236}">
                            <a16:creationId xmlns:a16="http://schemas.microsoft.com/office/drawing/2014/main" id="{9262BB51-1377-4201-920E-6B47E42675A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3" name="TextBox 182">
                        <a:extLst>
                          <a:ext uri="{FF2B5EF4-FFF2-40B4-BE49-F238E27FC236}">
                            <a16:creationId xmlns:a16="http://schemas.microsoft.com/office/drawing/2014/main" id="{823DDFF0-2517-4841-988B-3A719ABBEC5E}"/>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84" name="TextBox 183">
                        <a:extLst>
                          <a:ext uri="{FF2B5EF4-FFF2-40B4-BE49-F238E27FC236}">
                            <a16:creationId xmlns:a16="http://schemas.microsoft.com/office/drawing/2014/main" id="{127066A4-596C-42B3-90BF-4ECABC50E029}"/>
                          </a:ext>
                        </a:extLst>
                      </p:cNvPr>
                      <p:cNvSpPr txBox="1"/>
                      <p:nvPr/>
                    </p:nvSpPr>
                    <p:spPr>
                      <a:xfrm>
                        <a:off x="5187788" y="1849175"/>
                        <a:ext cx="77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rPr>
                          <a:t>roue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79" name="Rectangle 178">
                      <a:extLst>
                        <a:ext uri="{FF2B5EF4-FFF2-40B4-BE49-F238E27FC236}">
                          <a16:creationId xmlns:a16="http://schemas.microsoft.com/office/drawing/2014/main" id="{0DBE335A-761A-4BAC-8A91-EB3D6349B41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80" name="Straight Arrow Connector 179">
                      <a:extLst>
                        <a:ext uri="{FF2B5EF4-FFF2-40B4-BE49-F238E27FC236}">
                          <a16:creationId xmlns:a16="http://schemas.microsoft.com/office/drawing/2014/main" id="{2B8503CC-5ECF-424E-9FC0-4DA7C1D3EFD1}"/>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FB6D817E-2D4A-497D-AB75-F568E264C806}"/>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7EC63172-F021-4CAE-9C92-6C00AB1D76A8}"/>
                      </a:ext>
                    </a:extLst>
                  </p:cNvPr>
                  <p:cNvGrpSpPr/>
                  <p:nvPr/>
                </p:nvGrpSpPr>
                <p:grpSpPr>
                  <a:xfrm>
                    <a:off x="5738642" y="930993"/>
                    <a:ext cx="1478814" cy="1037142"/>
                    <a:chOff x="4712733" y="1841492"/>
                    <a:chExt cx="1478814" cy="1037142"/>
                  </a:xfrm>
                </p:grpSpPr>
                <p:grpSp>
                  <p:nvGrpSpPr>
                    <p:cNvPr id="171" name="Group 170">
                      <a:extLst>
                        <a:ext uri="{FF2B5EF4-FFF2-40B4-BE49-F238E27FC236}">
                          <a16:creationId xmlns:a16="http://schemas.microsoft.com/office/drawing/2014/main" id="{7BE0EBA2-30FA-40DB-87B7-EA27BFC8E2EE}"/>
                        </a:ext>
                      </a:extLst>
                    </p:cNvPr>
                    <p:cNvGrpSpPr/>
                    <p:nvPr/>
                  </p:nvGrpSpPr>
                  <p:grpSpPr>
                    <a:xfrm>
                      <a:off x="4892568" y="1841492"/>
                      <a:ext cx="1196959" cy="1037142"/>
                      <a:chOff x="4888951" y="1825153"/>
                      <a:chExt cx="1235910" cy="1048951"/>
                    </a:xfrm>
                  </p:grpSpPr>
                  <p:sp>
                    <p:nvSpPr>
                      <p:cNvPr id="175" name="Right Triangle 174">
                        <a:extLst>
                          <a:ext uri="{FF2B5EF4-FFF2-40B4-BE49-F238E27FC236}">
                            <a16:creationId xmlns:a16="http://schemas.microsoft.com/office/drawing/2014/main" id="{6B2582E8-E442-47A5-B96A-A27A9B4AC15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6" name="TextBox 175">
                        <a:extLst>
                          <a:ext uri="{FF2B5EF4-FFF2-40B4-BE49-F238E27FC236}">
                            <a16:creationId xmlns:a16="http://schemas.microsoft.com/office/drawing/2014/main" id="{D220192E-3274-44D6-B0BB-54C5C4C2FE16}"/>
                          </a:ext>
                        </a:extLst>
                      </p:cNvPr>
                      <p:cNvSpPr txBox="1"/>
                      <p:nvPr/>
                    </p:nvSpPr>
                    <p:spPr>
                      <a:xfrm>
                        <a:off x="4888951" y="249728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7" name="TextBox 176">
                        <a:extLst>
                          <a:ext uri="{FF2B5EF4-FFF2-40B4-BE49-F238E27FC236}">
                            <a16:creationId xmlns:a16="http://schemas.microsoft.com/office/drawing/2014/main" id="{7AE21817-9F02-4D42-A5B4-95A464C21645}"/>
                          </a:ext>
                        </a:extLst>
                      </p:cNvPr>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72" name="Rectangle 171">
                      <a:extLst>
                        <a:ext uri="{FF2B5EF4-FFF2-40B4-BE49-F238E27FC236}">
                          <a16:creationId xmlns:a16="http://schemas.microsoft.com/office/drawing/2014/main" id="{3A87F279-9B80-4883-AB50-5421F0A2B02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73" name="Straight Arrow Connector 172">
                      <a:extLst>
                        <a:ext uri="{FF2B5EF4-FFF2-40B4-BE49-F238E27FC236}">
                          <a16:creationId xmlns:a16="http://schemas.microsoft.com/office/drawing/2014/main" id="{3E744FFE-BAB9-4CAE-83E9-A37641394BCD}"/>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156D5730-382D-438A-B739-79DA6E7F2FC7}"/>
                        </a:ext>
                      </a:extLst>
                    </p:cNvPr>
                    <p:cNvCxnSpPr>
                      <a:stCxn id="17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C7CDF512-00EA-4DBA-A139-AFED356475DE}"/>
                      </a:ext>
                    </a:extLst>
                  </p:cNvPr>
                  <p:cNvGrpSpPr/>
                  <p:nvPr/>
                </p:nvGrpSpPr>
                <p:grpSpPr>
                  <a:xfrm>
                    <a:off x="7188224" y="947245"/>
                    <a:ext cx="1286560" cy="1249065"/>
                    <a:chOff x="4904987" y="1847307"/>
                    <a:chExt cx="1286560" cy="1249065"/>
                  </a:xfrm>
                </p:grpSpPr>
                <p:grpSp>
                  <p:nvGrpSpPr>
                    <p:cNvPr id="164" name="Group 163">
                      <a:extLst>
                        <a:ext uri="{FF2B5EF4-FFF2-40B4-BE49-F238E27FC236}">
                          <a16:creationId xmlns:a16="http://schemas.microsoft.com/office/drawing/2014/main" id="{34373E0B-896E-49ED-9D29-5F30C72C3EC8}"/>
                        </a:ext>
                      </a:extLst>
                    </p:cNvPr>
                    <p:cNvGrpSpPr/>
                    <p:nvPr/>
                  </p:nvGrpSpPr>
                  <p:grpSpPr>
                    <a:xfrm>
                      <a:off x="4904987" y="1847307"/>
                      <a:ext cx="1104348" cy="1012474"/>
                      <a:chOff x="4901785" y="1831037"/>
                      <a:chExt cx="1140288" cy="1024004"/>
                    </a:xfrm>
                  </p:grpSpPr>
                  <p:sp>
                    <p:nvSpPr>
                      <p:cNvPr id="168" name="Right Triangle 167">
                        <a:extLst>
                          <a:ext uri="{FF2B5EF4-FFF2-40B4-BE49-F238E27FC236}">
                            <a16:creationId xmlns:a16="http://schemas.microsoft.com/office/drawing/2014/main" id="{C89C48E4-9A4F-4BD1-9CB2-FE4597C515E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9" name="TextBox 168">
                        <a:extLst>
                          <a:ext uri="{FF2B5EF4-FFF2-40B4-BE49-F238E27FC236}">
                            <a16:creationId xmlns:a16="http://schemas.microsoft.com/office/drawing/2014/main" id="{E21FE30B-C91D-471D-B8CB-4059B8EBFF67}"/>
                          </a:ext>
                        </a:extLst>
                      </p:cNvPr>
                      <p:cNvSpPr txBox="1"/>
                      <p:nvPr/>
                    </p:nvSpPr>
                    <p:spPr>
                      <a:xfrm>
                        <a:off x="4901785" y="247821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0" name="TextBox 169">
                        <a:extLst>
                          <a:ext uri="{FF2B5EF4-FFF2-40B4-BE49-F238E27FC236}">
                            <a16:creationId xmlns:a16="http://schemas.microsoft.com/office/drawing/2014/main" id="{B95B7614-022D-4A8E-A227-84B0241C6907}"/>
                          </a:ext>
                        </a:extLst>
                      </p:cNvPr>
                      <p:cNvSpPr txBox="1"/>
                      <p:nvPr/>
                    </p:nvSpPr>
                    <p:spPr>
                      <a:xfrm>
                        <a:off x="5239055" y="1831037"/>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65" name="Rectangle 164">
                      <a:extLst>
                        <a:ext uri="{FF2B5EF4-FFF2-40B4-BE49-F238E27FC236}">
                          <a16:creationId xmlns:a16="http://schemas.microsoft.com/office/drawing/2014/main" id="{D5E304AF-554A-4EF9-8423-5AFF3A9E72C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6" name="Straight Arrow Connector 165">
                      <a:extLst>
                        <a:ext uri="{FF2B5EF4-FFF2-40B4-BE49-F238E27FC236}">
                          <a16:creationId xmlns:a16="http://schemas.microsoft.com/office/drawing/2014/main" id="{394FB8DB-C105-41D6-83A3-782CBDD89CF2}"/>
                        </a:ext>
                      </a:extLst>
                    </p:cNvPr>
                    <p:cNvCxnSpPr>
                      <a:stCxn id="16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756813EE-F8AD-4F05-A7FC-E3C08E6EE07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71213D4D-D26F-4A27-A16F-E1E906A58777}"/>
                      </a:ext>
                    </a:extLst>
                  </p:cNvPr>
                  <p:cNvGrpSpPr/>
                  <p:nvPr/>
                </p:nvGrpSpPr>
                <p:grpSpPr>
                  <a:xfrm>
                    <a:off x="3464587" y="3427441"/>
                    <a:ext cx="1259490" cy="1237376"/>
                    <a:chOff x="4932057" y="1858996"/>
                    <a:chExt cx="1259490" cy="1237376"/>
                  </a:xfrm>
                </p:grpSpPr>
                <p:grpSp>
                  <p:nvGrpSpPr>
                    <p:cNvPr id="157" name="Group 156">
                      <a:extLst>
                        <a:ext uri="{FF2B5EF4-FFF2-40B4-BE49-F238E27FC236}">
                          <a16:creationId xmlns:a16="http://schemas.microsoft.com/office/drawing/2014/main" id="{34F805FE-35B2-4BD1-B7E5-AA3AFC0FE2EA}"/>
                        </a:ext>
                      </a:extLst>
                    </p:cNvPr>
                    <p:cNvGrpSpPr/>
                    <p:nvPr/>
                  </p:nvGrpSpPr>
                  <p:grpSpPr>
                    <a:xfrm>
                      <a:off x="4932057" y="1865242"/>
                      <a:ext cx="1062518" cy="1001614"/>
                      <a:chOff x="4929728" y="1849175"/>
                      <a:chExt cx="1097095" cy="1013019"/>
                    </a:xfrm>
                  </p:grpSpPr>
                  <p:sp>
                    <p:nvSpPr>
                      <p:cNvPr id="161" name="Right Triangle 160">
                        <a:extLst>
                          <a:ext uri="{FF2B5EF4-FFF2-40B4-BE49-F238E27FC236}">
                            <a16:creationId xmlns:a16="http://schemas.microsoft.com/office/drawing/2014/main" id="{5D612133-4497-45DD-9840-E809A555D9E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2" name="TextBox 161">
                        <a:extLst>
                          <a:ext uri="{FF2B5EF4-FFF2-40B4-BE49-F238E27FC236}">
                            <a16:creationId xmlns:a16="http://schemas.microsoft.com/office/drawing/2014/main" id="{2CED5E24-86F0-4F98-A446-1518F99D4A15}"/>
                          </a:ext>
                        </a:extLst>
                      </p:cNvPr>
                      <p:cNvSpPr txBox="1"/>
                      <p:nvPr/>
                    </p:nvSpPr>
                    <p:spPr>
                      <a:xfrm>
                        <a:off x="4945306" y="248537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bûche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3" name="TextBox 162">
                        <a:extLst>
                          <a:ext uri="{FF2B5EF4-FFF2-40B4-BE49-F238E27FC236}">
                            <a16:creationId xmlns:a16="http://schemas.microsoft.com/office/drawing/2014/main" id="{425782A5-A514-4D23-B193-1A954769C3A0}"/>
                          </a:ext>
                        </a:extLst>
                      </p:cNvPr>
                      <p:cNvSpPr txBox="1"/>
                      <p:nvPr/>
                    </p:nvSpPr>
                    <p:spPr>
                      <a:xfrm>
                        <a:off x="4929728" y="1849175"/>
                        <a:ext cx="1097095" cy="3768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bouche</a:t>
                        </a:r>
                      </a:p>
                    </p:txBody>
                  </p:sp>
                </p:grpSp>
                <p:sp>
                  <p:nvSpPr>
                    <p:cNvPr id="158" name="Rectangle 157">
                      <a:extLst>
                        <a:ext uri="{FF2B5EF4-FFF2-40B4-BE49-F238E27FC236}">
                          <a16:creationId xmlns:a16="http://schemas.microsoft.com/office/drawing/2014/main" id="{DA384ADE-B4B7-436A-A067-7A22626534F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9" name="Straight Arrow Connector 158">
                      <a:extLst>
                        <a:ext uri="{FF2B5EF4-FFF2-40B4-BE49-F238E27FC236}">
                          <a16:creationId xmlns:a16="http://schemas.microsoft.com/office/drawing/2014/main" id="{1D3C1739-1B5E-4C25-B883-EABE27772191}"/>
                        </a:ext>
                      </a:extLst>
                    </p:cNvPr>
                    <p:cNvCxnSpPr>
                      <a:stCxn id="15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7F7AC17C-8000-424E-ABE0-7A693B4AB21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EA077114-56B6-4BE1-B97C-85F2CAC24679}"/>
                      </a:ext>
                    </a:extLst>
                  </p:cNvPr>
                  <p:cNvGrpSpPr/>
                  <p:nvPr/>
                </p:nvGrpSpPr>
                <p:grpSpPr>
                  <a:xfrm>
                    <a:off x="4725401" y="3425511"/>
                    <a:ext cx="1242000" cy="1237376"/>
                    <a:chOff x="4949547" y="1858996"/>
                    <a:chExt cx="1242000" cy="1237376"/>
                  </a:xfrm>
                </p:grpSpPr>
                <p:grpSp>
                  <p:nvGrpSpPr>
                    <p:cNvPr id="150" name="Group 149">
                      <a:extLst>
                        <a:ext uri="{FF2B5EF4-FFF2-40B4-BE49-F238E27FC236}">
                          <a16:creationId xmlns:a16="http://schemas.microsoft.com/office/drawing/2014/main" id="{5F6AC30A-53A0-4FD2-9728-58B9FA75BD7B}"/>
                        </a:ext>
                      </a:extLst>
                    </p:cNvPr>
                    <p:cNvGrpSpPr/>
                    <p:nvPr/>
                  </p:nvGrpSpPr>
                  <p:grpSpPr>
                    <a:xfrm>
                      <a:off x="4952225" y="1865242"/>
                      <a:ext cx="999766" cy="1002988"/>
                      <a:chOff x="4950554" y="1849175"/>
                      <a:chExt cx="1032301" cy="1014409"/>
                    </a:xfrm>
                  </p:grpSpPr>
                  <p:sp>
                    <p:nvSpPr>
                      <p:cNvPr id="154" name="Right Triangle 153">
                        <a:extLst>
                          <a:ext uri="{FF2B5EF4-FFF2-40B4-BE49-F238E27FC236}">
                            <a16:creationId xmlns:a16="http://schemas.microsoft.com/office/drawing/2014/main" id="{2B6A3697-2F05-4AD3-95CD-75E662C1C33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5" name="TextBox 154">
                        <a:extLst>
                          <a:ext uri="{FF2B5EF4-FFF2-40B4-BE49-F238E27FC236}">
                            <a16:creationId xmlns:a16="http://schemas.microsoft.com/office/drawing/2014/main" id="{8C0B971F-B53E-491F-B544-C9EFA98E5BB7}"/>
                          </a:ext>
                        </a:extLst>
                      </p:cNvPr>
                      <p:cNvSpPr txBox="1"/>
                      <p:nvPr/>
                    </p:nvSpPr>
                    <p:spPr>
                      <a:xfrm>
                        <a:off x="4967919" y="2486763"/>
                        <a:ext cx="101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56" name="TextBox 155">
                        <a:extLst>
                          <a:ext uri="{FF2B5EF4-FFF2-40B4-BE49-F238E27FC236}">
                            <a16:creationId xmlns:a16="http://schemas.microsoft.com/office/drawing/2014/main" id="{B7108C44-0885-4220-BDEA-42B45C0A2957}"/>
                          </a:ext>
                        </a:extLst>
                      </p:cNvPr>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51" name="Rectangle 150">
                      <a:extLst>
                        <a:ext uri="{FF2B5EF4-FFF2-40B4-BE49-F238E27FC236}">
                          <a16:creationId xmlns:a16="http://schemas.microsoft.com/office/drawing/2014/main" id="{4E02941A-98B6-4B74-8035-702BE8E12976}"/>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2" name="Straight Arrow Connector 151">
                      <a:extLst>
                        <a:ext uri="{FF2B5EF4-FFF2-40B4-BE49-F238E27FC236}">
                          <a16:creationId xmlns:a16="http://schemas.microsoft.com/office/drawing/2014/main" id="{0A77442C-4BF7-41F2-8A5B-06C937BBA4AA}"/>
                        </a:ext>
                      </a:extLst>
                    </p:cNvPr>
                    <p:cNvCxnSpPr>
                      <a:stCxn id="15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84670C62-9A20-4597-9025-150DE72F2F04}"/>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197CF14C-C3C3-4F23-BF22-7D909842E3D6}"/>
                      </a:ext>
                    </a:extLst>
                  </p:cNvPr>
                  <p:cNvGrpSpPr/>
                  <p:nvPr/>
                </p:nvGrpSpPr>
                <p:grpSpPr>
                  <a:xfrm>
                    <a:off x="5942339" y="3409478"/>
                    <a:ext cx="1280200" cy="1253409"/>
                    <a:chOff x="4911347" y="1842963"/>
                    <a:chExt cx="1280200" cy="1253409"/>
                  </a:xfrm>
                </p:grpSpPr>
                <p:grpSp>
                  <p:nvGrpSpPr>
                    <p:cNvPr id="143" name="Group 142">
                      <a:extLst>
                        <a:ext uri="{FF2B5EF4-FFF2-40B4-BE49-F238E27FC236}">
                          <a16:creationId xmlns:a16="http://schemas.microsoft.com/office/drawing/2014/main" id="{90144AE4-1369-4F0E-9570-02CBED7860BD}"/>
                        </a:ext>
                      </a:extLst>
                    </p:cNvPr>
                    <p:cNvGrpSpPr/>
                    <p:nvPr/>
                  </p:nvGrpSpPr>
                  <p:grpSpPr>
                    <a:xfrm>
                      <a:off x="4911347" y="1842963"/>
                      <a:ext cx="1125161" cy="1057019"/>
                      <a:chOff x="4908342" y="1826642"/>
                      <a:chExt cx="1161776" cy="1069055"/>
                    </a:xfrm>
                  </p:grpSpPr>
                  <p:sp>
                    <p:nvSpPr>
                      <p:cNvPr id="147" name="Right Triangle 146">
                        <a:extLst>
                          <a:ext uri="{FF2B5EF4-FFF2-40B4-BE49-F238E27FC236}">
                            <a16:creationId xmlns:a16="http://schemas.microsoft.com/office/drawing/2014/main" id="{E4E2E683-D530-4F0D-8D84-391A31163E9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8" name="TextBox 147">
                        <a:extLst>
                          <a:ext uri="{FF2B5EF4-FFF2-40B4-BE49-F238E27FC236}">
                            <a16:creationId xmlns:a16="http://schemas.microsoft.com/office/drawing/2014/main" id="{C6C2A90C-64AC-4D53-A259-39308B7E50D7}"/>
                          </a:ext>
                        </a:extLst>
                      </p:cNvPr>
                      <p:cNvSpPr txBox="1"/>
                      <p:nvPr/>
                    </p:nvSpPr>
                    <p:spPr>
                      <a:xfrm>
                        <a:off x="4908342" y="2518875"/>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9" name="TextBox 148">
                        <a:extLst>
                          <a:ext uri="{FF2B5EF4-FFF2-40B4-BE49-F238E27FC236}">
                            <a16:creationId xmlns:a16="http://schemas.microsoft.com/office/drawing/2014/main" id="{74678B01-4C72-437F-A671-177F0D14F4B2}"/>
                          </a:ext>
                        </a:extLst>
                      </p:cNvPr>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rPr>
                          <a:t>pull</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4" name="Rectangle 143">
                      <a:extLst>
                        <a:ext uri="{FF2B5EF4-FFF2-40B4-BE49-F238E27FC236}">
                          <a16:creationId xmlns:a16="http://schemas.microsoft.com/office/drawing/2014/main" id="{DCF41A92-79E3-42FB-9EB7-94C83F24BAE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5" name="Straight Arrow Connector 144">
                      <a:extLst>
                        <a:ext uri="{FF2B5EF4-FFF2-40B4-BE49-F238E27FC236}">
                          <a16:creationId xmlns:a16="http://schemas.microsoft.com/office/drawing/2014/main" id="{FBD85D8C-DF39-45BE-AD43-D4D50F478BBF}"/>
                        </a:ext>
                      </a:extLst>
                    </p:cNvPr>
                    <p:cNvCxnSpPr>
                      <a:stCxn id="14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9880DF75-35E8-447E-B96C-0E3802A0D4A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66D1CF21-6E9C-4CAF-BE03-7CEBFA496667}"/>
                      </a:ext>
                    </a:extLst>
                  </p:cNvPr>
                  <p:cNvGrpSpPr/>
                  <p:nvPr/>
                </p:nvGrpSpPr>
                <p:grpSpPr>
                  <a:xfrm>
                    <a:off x="7212725" y="3397731"/>
                    <a:ext cx="1079847" cy="1263226"/>
                    <a:chOff x="4933344" y="1833146"/>
                    <a:chExt cx="1079847" cy="1263226"/>
                  </a:xfrm>
                </p:grpSpPr>
                <p:grpSp>
                  <p:nvGrpSpPr>
                    <p:cNvPr id="137" name="Group 136">
                      <a:extLst>
                        <a:ext uri="{FF2B5EF4-FFF2-40B4-BE49-F238E27FC236}">
                          <a16:creationId xmlns:a16="http://schemas.microsoft.com/office/drawing/2014/main" id="{95C02B68-EE23-4F97-B8EA-BA0ACE52A820}"/>
                        </a:ext>
                      </a:extLst>
                    </p:cNvPr>
                    <p:cNvGrpSpPr/>
                    <p:nvPr/>
                  </p:nvGrpSpPr>
                  <p:grpSpPr>
                    <a:xfrm>
                      <a:off x="4933344" y="1833146"/>
                      <a:ext cx="1079847" cy="1016237"/>
                      <a:chOff x="4931059" y="1816714"/>
                      <a:chExt cx="1114988" cy="1027809"/>
                    </a:xfrm>
                  </p:grpSpPr>
                  <p:sp>
                    <p:nvSpPr>
                      <p:cNvPr id="140" name="Right Triangle 139">
                        <a:extLst>
                          <a:ext uri="{FF2B5EF4-FFF2-40B4-BE49-F238E27FC236}">
                            <a16:creationId xmlns:a16="http://schemas.microsoft.com/office/drawing/2014/main" id="{F1430337-371C-48A6-8472-E6BA3698C4B7}"/>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1" name="TextBox 140">
                        <a:extLst>
                          <a:ext uri="{FF2B5EF4-FFF2-40B4-BE49-F238E27FC236}">
                            <a16:creationId xmlns:a16="http://schemas.microsoft.com/office/drawing/2014/main" id="{57BB4C8B-D8DF-4BDD-9596-5B65E1AC0CAB}"/>
                          </a:ext>
                        </a:extLst>
                      </p:cNvPr>
                      <p:cNvSpPr txBox="1"/>
                      <p:nvPr/>
                    </p:nvSpPr>
                    <p:spPr>
                      <a:xfrm>
                        <a:off x="4931059" y="2467701"/>
                        <a:ext cx="101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2" name="TextBox 141">
                        <a:extLst>
                          <a:ext uri="{FF2B5EF4-FFF2-40B4-BE49-F238E27FC236}">
                            <a16:creationId xmlns:a16="http://schemas.microsoft.com/office/drawing/2014/main" id="{8EFCC50B-1414-4CFE-9008-BB9D10113B21}"/>
                          </a:ext>
                        </a:extLst>
                      </p:cNvPr>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a:extLst>
                        <a:ext uri="{FF2B5EF4-FFF2-40B4-BE49-F238E27FC236}">
                          <a16:creationId xmlns:a16="http://schemas.microsoft.com/office/drawing/2014/main" id="{18945CB7-8C15-4D35-847B-DAFC53C39DF1}"/>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9" name="Straight Arrow Connector 138">
                      <a:extLst>
                        <a:ext uri="{FF2B5EF4-FFF2-40B4-BE49-F238E27FC236}">
                          <a16:creationId xmlns:a16="http://schemas.microsoft.com/office/drawing/2014/main" id="{12A87CA8-1234-46D9-A299-C5B25D1845BE}"/>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894BEDBB-09CB-4F6E-8403-57CC7F758FAE}"/>
                      </a:ext>
                    </a:extLst>
                  </p:cNvPr>
                  <p:cNvGrpSpPr/>
                  <p:nvPr/>
                </p:nvGrpSpPr>
                <p:grpSpPr>
                  <a:xfrm>
                    <a:off x="5928752" y="4657078"/>
                    <a:ext cx="1267763" cy="1237382"/>
                    <a:chOff x="4923784" y="1858990"/>
                    <a:chExt cx="1267763" cy="1237382"/>
                  </a:xfrm>
                </p:grpSpPr>
                <p:grpSp>
                  <p:nvGrpSpPr>
                    <p:cNvPr id="130" name="Group 129">
                      <a:extLst>
                        <a:ext uri="{FF2B5EF4-FFF2-40B4-BE49-F238E27FC236}">
                          <a16:creationId xmlns:a16="http://schemas.microsoft.com/office/drawing/2014/main" id="{4DB9EB4F-DE32-4538-A373-7BC143D2E8C3}"/>
                        </a:ext>
                      </a:extLst>
                    </p:cNvPr>
                    <p:cNvGrpSpPr/>
                    <p:nvPr/>
                  </p:nvGrpSpPr>
                  <p:grpSpPr>
                    <a:xfrm>
                      <a:off x="4923784" y="1858990"/>
                      <a:ext cx="1081936" cy="989054"/>
                      <a:chOff x="4921193" y="1842850"/>
                      <a:chExt cx="1117146" cy="1000316"/>
                    </a:xfrm>
                  </p:grpSpPr>
                  <p:sp>
                    <p:nvSpPr>
                      <p:cNvPr id="134" name="Right Triangle 133">
                        <a:extLst>
                          <a:ext uri="{FF2B5EF4-FFF2-40B4-BE49-F238E27FC236}">
                            <a16:creationId xmlns:a16="http://schemas.microsoft.com/office/drawing/2014/main" id="{30998DC2-A471-4863-A55A-DA3B83938BE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5" name="TextBox 134">
                        <a:extLst>
                          <a:ext uri="{FF2B5EF4-FFF2-40B4-BE49-F238E27FC236}">
                            <a16:creationId xmlns:a16="http://schemas.microsoft.com/office/drawing/2014/main" id="{6A9DCB5D-542C-4653-99F9-8F7FBF6B100C}"/>
                          </a:ext>
                        </a:extLst>
                      </p:cNvPr>
                      <p:cNvSpPr txBox="1"/>
                      <p:nvPr/>
                    </p:nvSpPr>
                    <p:spPr>
                      <a:xfrm>
                        <a:off x="4921193" y="2440115"/>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6" name="TextBox 135">
                        <a:extLst>
                          <a:ext uri="{FF2B5EF4-FFF2-40B4-BE49-F238E27FC236}">
                            <a16:creationId xmlns:a16="http://schemas.microsoft.com/office/drawing/2014/main" id="{188601E9-FB7A-4201-B328-A965B43BB183}"/>
                          </a:ext>
                        </a:extLst>
                      </p:cNvPr>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1" name="Rectangle 130">
                      <a:extLst>
                        <a:ext uri="{FF2B5EF4-FFF2-40B4-BE49-F238E27FC236}">
                          <a16:creationId xmlns:a16="http://schemas.microsoft.com/office/drawing/2014/main" id="{3ABBA852-F064-4CA1-A4E2-F2BDD1547B1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a:extLst>
                        <a:ext uri="{FF2B5EF4-FFF2-40B4-BE49-F238E27FC236}">
                          <a16:creationId xmlns:a16="http://schemas.microsoft.com/office/drawing/2014/main" id="{81ECD181-C6E3-47EC-BB2A-352B45824520}"/>
                        </a:ext>
                      </a:extLst>
                    </p:cNvPr>
                    <p:cNvCxnSpPr>
                      <a:stCxn id="13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343B5EB1-B0C6-4ED4-B991-73C025297EE0}"/>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7B9C877C-8221-484A-A595-59E91BE3AC39}"/>
                      </a:ext>
                    </a:extLst>
                  </p:cNvPr>
                  <p:cNvGrpSpPr/>
                  <p:nvPr/>
                </p:nvGrpSpPr>
                <p:grpSpPr>
                  <a:xfrm>
                    <a:off x="4652626" y="4655562"/>
                    <a:ext cx="1170280" cy="1239956"/>
                    <a:chOff x="4883375" y="1856416"/>
                    <a:chExt cx="1170280" cy="1239956"/>
                  </a:xfrm>
                </p:grpSpPr>
                <p:grpSp>
                  <p:nvGrpSpPr>
                    <p:cNvPr id="124" name="Group 123">
                      <a:extLst>
                        <a:ext uri="{FF2B5EF4-FFF2-40B4-BE49-F238E27FC236}">
                          <a16:creationId xmlns:a16="http://schemas.microsoft.com/office/drawing/2014/main" id="{4F24D50D-CC10-4054-952C-40CD962A139D}"/>
                        </a:ext>
                      </a:extLst>
                    </p:cNvPr>
                    <p:cNvGrpSpPr/>
                    <p:nvPr/>
                  </p:nvGrpSpPr>
                  <p:grpSpPr>
                    <a:xfrm>
                      <a:off x="4883375" y="1856416"/>
                      <a:ext cx="1170280" cy="991627"/>
                      <a:chOff x="4879463" y="1840248"/>
                      <a:chExt cx="1208364" cy="1002918"/>
                    </a:xfrm>
                  </p:grpSpPr>
                  <p:sp>
                    <p:nvSpPr>
                      <p:cNvPr id="127" name="Right Triangle 126">
                        <a:extLst>
                          <a:ext uri="{FF2B5EF4-FFF2-40B4-BE49-F238E27FC236}">
                            <a16:creationId xmlns:a16="http://schemas.microsoft.com/office/drawing/2014/main" id="{8EDC2F4B-38A1-47F0-ADF6-E7B62CF07BB0}"/>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8" name="TextBox 127">
                        <a:extLst>
                          <a:ext uri="{FF2B5EF4-FFF2-40B4-BE49-F238E27FC236}">
                            <a16:creationId xmlns:a16="http://schemas.microsoft.com/office/drawing/2014/main" id="{37A9F91A-9F18-436E-98DC-238154276F71}"/>
                          </a:ext>
                        </a:extLst>
                      </p:cNvPr>
                      <p:cNvSpPr txBox="1"/>
                      <p:nvPr/>
                    </p:nvSpPr>
                    <p:spPr>
                      <a:xfrm>
                        <a:off x="4879463" y="2462992"/>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9" name="TextBox 128">
                        <a:extLst>
                          <a:ext uri="{FF2B5EF4-FFF2-40B4-BE49-F238E27FC236}">
                            <a16:creationId xmlns:a16="http://schemas.microsoft.com/office/drawing/2014/main" id="{5E34053F-01D2-4333-BDE7-A22ED65409DA}"/>
                          </a:ext>
                        </a:extLst>
                      </p:cNvPr>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25" name="Rectangle 124">
                      <a:extLst>
                        <a:ext uri="{FF2B5EF4-FFF2-40B4-BE49-F238E27FC236}">
                          <a16:creationId xmlns:a16="http://schemas.microsoft.com/office/drawing/2014/main" id="{03D4EAD2-0F08-4016-8091-131873CD5A6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6" name="Straight Arrow Connector 125">
                      <a:extLst>
                        <a:ext uri="{FF2B5EF4-FFF2-40B4-BE49-F238E27FC236}">
                          <a16:creationId xmlns:a16="http://schemas.microsoft.com/office/drawing/2014/main" id="{2E99BA61-EE81-4A88-B9ED-9255E781340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31DFE7F5-A77C-438E-BF95-D09791DF6939}"/>
                      </a:ext>
                    </a:extLst>
                  </p:cNvPr>
                  <p:cNvGrpSpPr/>
                  <p:nvPr/>
                </p:nvGrpSpPr>
                <p:grpSpPr>
                  <a:xfrm>
                    <a:off x="3245263" y="4651105"/>
                    <a:ext cx="1226814" cy="994305"/>
                    <a:chOff x="4712733" y="1858996"/>
                    <a:chExt cx="1226814" cy="994305"/>
                  </a:xfrm>
                </p:grpSpPr>
                <p:grpSp>
                  <p:nvGrpSpPr>
                    <p:cNvPr id="118" name="Group 117">
                      <a:extLst>
                        <a:ext uri="{FF2B5EF4-FFF2-40B4-BE49-F238E27FC236}">
                          <a16:creationId xmlns:a16="http://schemas.microsoft.com/office/drawing/2014/main" id="{32AD5AC2-3826-4264-B1C8-B1A7CE7A01EB}"/>
                        </a:ext>
                      </a:extLst>
                    </p:cNvPr>
                    <p:cNvGrpSpPr/>
                    <p:nvPr/>
                  </p:nvGrpSpPr>
                  <p:grpSpPr>
                    <a:xfrm>
                      <a:off x="4928791" y="1865242"/>
                      <a:ext cx="1003703" cy="988059"/>
                      <a:chOff x="4926357" y="1849175"/>
                      <a:chExt cx="1036366" cy="999310"/>
                    </a:xfrm>
                  </p:grpSpPr>
                  <p:sp>
                    <p:nvSpPr>
                      <p:cNvPr id="121" name="Right Triangle 120">
                        <a:extLst>
                          <a:ext uri="{FF2B5EF4-FFF2-40B4-BE49-F238E27FC236}">
                            <a16:creationId xmlns:a16="http://schemas.microsoft.com/office/drawing/2014/main" id="{D2F59DB0-BF11-462E-98DC-1E2DC3117B9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2" name="TextBox 121">
                        <a:extLst>
                          <a:ext uri="{FF2B5EF4-FFF2-40B4-BE49-F238E27FC236}">
                            <a16:creationId xmlns:a16="http://schemas.microsoft.com/office/drawing/2014/main" id="{13425898-C861-40B0-A27A-A02A0AB2DA9F}"/>
                          </a:ext>
                        </a:extLst>
                      </p:cNvPr>
                      <p:cNvSpPr txBox="1"/>
                      <p:nvPr/>
                    </p:nvSpPr>
                    <p:spPr>
                      <a:xfrm>
                        <a:off x="4926357" y="2471663"/>
                        <a:ext cx="1014934"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rue</a:t>
                        </a:r>
                      </a:p>
                    </p:txBody>
                  </p:sp>
                  <p:sp>
                    <p:nvSpPr>
                      <p:cNvPr id="123" name="TextBox 122">
                        <a:extLst>
                          <a:ext uri="{FF2B5EF4-FFF2-40B4-BE49-F238E27FC236}">
                            <a16:creationId xmlns:a16="http://schemas.microsoft.com/office/drawing/2014/main" id="{95EE53C7-8647-4E86-9C8B-213A75287A88}"/>
                          </a:ext>
                        </a:extLst>
                      </p:cNvPr>
                      <p:cNvSpPr txBox="1"/>
                      <p:nvPr/>
                    </p:nvSpPr>
                    <p:spPr>
                      <a:xfrm>
                        <a:off x="5187787" y="1849175"/>
                        <a:ext cx="7749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roue</a:t>
                        </a:r>
                      </a:p>
                    </p:txBody>
                  </p:sp>
                </p:grpSp>
                <p:sp>
                  <p:nvSpPr>
                    <p:cNvPr id="119" name="Rectangle 118">
                      <a:extLst>
                        <a:ext uri="{FF2B5EF4-FFF2-40B4-BE49-F238E27FC236}">
                          <a16:creationId xmlns:a16="http://schemas.microsoft.com/office/drawing/2014/main" id="{F47903E6-3A5E-4231-A98B-4650D5DF2865}"/>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0" name="Straight Arrow Connector 119">
                      <a:extLst>
                        <a:ext uri="{FF2B5EF4-FFF2-40B4-BE49-F238E27FC236}">
                          <a16:creationId xmlns:a16="http://schemas.microsoft.com/office/drawing/2014/main" id="{19A2CA25-D4CB-4FE8-AD8C-18784F011B36}"/>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0" name="Group 89">
                  <a:extLst>
                    <a:ext uri="{FF2B5EF4-FFF2-40B4-BE49-F238E27FC236}">
                      <a16:creationId xmlns:a16="http://schemas.microsoft.com/office/drawing/2014/main" id="{E8FD237B-4E65-4C10-BD20-048319E97B19}"/>
                    </a:ext>
                  </a:extLst>
                </p:cNvPr>
                <p:cNvGrpSpPr/>
                <p:nvPr/>
              </p:nvGrpSpPr>
              <p:grpSpPr>
                <a:xfrm>
                  <a:off x="1353398" y="4159027"/>
                  <a:ext cx="1271652" cy="994713"/>
                  <a:chOff x="2462918" y="617883"/>
                  <a:chExt cx="1271652" cy="994713"/>
                </a:xfrm>
              </p:grpSpPr>
              <p:grpSp>
                <p:nvGrpSpPr>
                  <p:cNvPr id="99" name="Group 98">
                    <a:extLst>
                      <a:ext uri="{FF2B5EF4-FFF2-40B4-BE49-F238E27FC236}">
                        <a16:creationId xmlns:a16="http://schemas.microsoft.com/office/drawing/2014/main" id="{063E1540-E5C1-4914-8C02-1C1FCAE52712}"/>
                      </a:ext>
                    </a:extLst>
                  </p:cNvPr>
                  <p:cNvGrpSpPr/>
                  <p:nvPr/>
                </p:nvGrpSpPr>
                <p:grpSpPr>
                  <a:xfrm>
                    <a:off x="2462918" y="617883"/>
                    <a:ext cx="1064343" cy="994713"/>
                    <a:chOff x="2380239" y="587613"/>
                    <a:chExt cx="1098980" cy="1006040"/>
                  </a:xfrm>
                </p:grpSpPr>
                <p:sp>
                  <p:nvSpPr>
                    <p:cNvPr id="102" name="Right Triangle 101">
                      <a:extLst>
                        <a:ext uri="{FF2B5EF4-FFF2-40B4-BE49-F238E27FC236}">
                          <a16:creationId xmlns:a16="http://schemas.microsoft.com/office/drawing/2014/main" id="{58DF2199-5D56-4929-8315-09F58953DF6A}"/>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3" name="TextBox 102">
                      <a:extLst>
                        <a:ext uri="{FF2B5EF4-FFF2-40B4-BE49-F238E27FC236}">
                          <a16:creationId xmlns:a16="http://schemas.microsoft.com/office/drawing/2014/main" id="{F983DE15-D806-41D6-BECE-C7C9257DC363}"/>
                        </a:ext>
                      </a:extLst>
                    </p:cNvPr>
                    <p:cNvSpPr txBox="1"/>
                    <p:nvPr/>
                  </p:nvSpPr>
                  <p:spPr>
                    <a:xfrm>
                      <a:off x="2380239" y="121235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685AB175-9C49-4C7F-9D9C-F61CDD5469A6}"/>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0" name="Rectangle 99">
                    <a:extLst>
                      <a:ext uri="{FF2B5EF4-FFF2-40B4-BE49-F238E27FC236}">
                        <a16:creationId xmlns:a16="http://schemas.microsoft.com/office/drawing/2014/main" id="{97286182-DF7A-4C15-A3DD-97BE17124A87}"/>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a:extLst>
                      <a:ext uri="{FF2B5EF4-FFF2-40B4-BE49-F238E27FC236}">
                        <a16:creationId xmlns:a16="http://schemas.microsoft.com/office/drawing/2014/main" id="{8B1A83DB-280C-4042-9A6A-070F124F12CB}"/>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35E0434A-E391-45B1-8901-20DEB46656A5}"/>
                    </a:ext>
                  </a:extLst>
                </p:cNvPr>
                <p:cNvGrpSpPr/>
                <p:nvPr/>
              </p:nvGrpSpPr>
              <p:grpSpPr>
                <a:xfrm>
                  <a:off x="4843552" y="5403739"/>
                  <a:ext cx="1478814" cy="996475"/>
                  <a:chOff x="3467109" y="1862595"/>
                  <a:chExt cx="1478814" cy="996475"/>
                </a:xfrm>
              </p:grpSpPr>
              <p:grpSp>
                <p:nvGrpSpPr>
                  <p:cNvPr id="92" name="Group 91">
                    <a:extLst>
                      <a:ext uri="{FF2B5EF4-FFF2-40B4-BE49-F238E27FC236}">
                        <a16:creationId xmlns:a16="http://schemas.microsoft.com/office/drawing/2014/main" id="{9FCFE1F0-7969-40FF-B365-9917EBA02AA3}"/>
                      </a:ext>
                    </a:extLst>
                  </p:cNvPr>
                  <p:cNvGrpSpPr/>
                  <p:nvPr/>
                </p:nvGrpSpPr>
                <p:grpSpPr>
                  <a:xfrm>
                    <a:off x="3690543" y="1862595"/>
                    <a:ext cx="1038336" cy="996474"/>
                    <a:chOff x="3647813" y="1846500"/>
                    <a:chExt cx="1072126" cy="1007821"/>
                  </a:xfrm>
                </p:grpSpPr>
                <p:sp>
                  <p:nvSpPr>
                    <p:cNvPr id="96" name="Right Triangle 95">
                      <a:extLst>
                        <a:ext uri="{FF2B5EF4-FFF2-40B4-BE49-F238E27FC236}">
                          <a16:creationId xmlns:a16="http://schemas.microsoft.com/office/drawing/2014/main" id="{85EA867E-97D6-40D9-9BBF-A0D3097CE6A1}"/>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7" name="TextBox 96">
                      <a:extLst>
                        <a:ext uri="{FF2B5EF4-FFF2-40B4-BE49-F238E27FC236}">
                          <a16:creationId xmlns:a16="http://schemas.microsoft.com/office/drawing/2014/main" id="{48B11FE3-E138-4441-B261-7AA8E4CA4B77}"/>
                        </a:ext>
                      </a:extLst>
                    </p:cNvPr>
                    <p:cNvSpPr txBox="1"/>
                    <p:nvPr/>
                  </p:nvSpPr>
                  <p:spPr>
                    <a:xfrm>
                      <a:off x="3647813" y="245663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5C36327F-16AE-470B-B8A5-558BC2A9713B}"/>
                        </a:ext>
                      </a:extLst>
                    </p:cNvPr>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3" name="Rectangle 92">
                    <a:extLst>
                      <a:ext uri="{FF2B5EF4-FFF2-40B4-BE49-F238E27FC236}">
                        <a16:creationId xmlns:a16="http://schemas.microsoft.com/office/drawing/2014/main" id="{7BC3F005-0B05-480D-811B-9442AF8BF07F}"/>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4" name="Straight Arrow Connector 93">
                    <a:extLst>
                      <a:ext uri="{FF2B5EF4-FFF2-40B4-BE49-F238E27FC236}">
                        <a16:creationId xmlns:a16="http://schemas.microsoft.com/office/drawing/2014/main" id="{2308E4A1-6929-4E33-826D-2C4305FA8FF5}"/>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33F7035B-3267-44BC-AA35-BEEE39BA5329}"/>
                      </a:ext>
                    </a:extLst>
                  </p:cNvPr>
                  <p:cNvCxnSpPr>
                    <a:stCxn id="93"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87" name="Picture 2" descr="Skull And Crossbones Clip Art">
                <a:extLst>
                  <a:ext uri="{FF2B5EF4-FFF2-40B4-BE49-F238E27FC236}">
                    <a16:creationId xmlns:a16="http://schemas.microsoft.com/office/drawing/2014/main" id="{7367BA25-EA57-48DE-9B76-4C5059283DB9}"/>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9" name="Straight Arrow Connector 58">
              <a:extLst>
                <a:ext uri="{FF2B5EF4-FFF2-40B4-BE49-F238E27FC236}">
                  <a16:creationId xmlns:a16="http://schemas.microsoft.com/office/drawing/2014/main" id="{02E31DD6-1C1C-49C6-BF58-A07E9D5476E5}"/>
                </a:ext>
              </a:extLst>
            </p:cNvPr>
            <p:cNvCxnSpPr/>
            <p:nvPr/>
          </p:nvCxnSpPr>
          <p:spPr>
            <a:xfrm flipV="1">
              <a:off x="10911413" y="3523209"/>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2" descr="Skull And Crossbones Clip Art">
              <a:extLst>
                <a:ext uri="{FF2B5EF4-FFF2-40B4-BE49-F238E27FC236}">
                  <a16:creationId xmlns:a16="http://schemas.microsoft.com/office/drawing/2014/main" id="{3B2031EB-3289-4FC1-996C-0A29D86945C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Arrow Connector 60">
              <a:extLst>
                <a:ext uri="{FF2B5EF4-FFF2-40B4-BE49-F238E27FC236}">
                  <a16:creationId xmlns:a16="http://schemas.microsoft.com/office/drawing/2014/main" id="{D80DFD7B-A789-4390-B6D1-D7E177BAD24E}"/>
                </a:ext>
              </a:extLst>
            </p:cNvPr>
            <p:cNvCxnSpPr/>
            <p:nvPr/>
          </p:nvCxnSpPr>
          <p:spPr>
            <a:xfrm flipV="1">
              <a:off x="8581503" y="4625528"/>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FA1FA12-7A9B-4340-A99B-5B7386651AD7}"/>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376D99A-CF5D-47DF-8B0E-869A5545506C}"/>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7FB282F-853C-48E8-BDC6-93D1A5E2DF06}"/>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6337FD5-A2D9-430B-A6FD-84A0A0790C3A}"/>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10897D1-CA3B-4DC3-B4E1-99666015A551}"/>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2" descr="Skull And Crossbones Clip Art">
              <a:extLst>
                <a:ext uri="{FF2B5EF4-FFF2-40B4-BE49-F238E27FC236}">
                  <a16:creationId xmlns:a16="http://schemas.microsoft.com/office/drawing/2014/main" id="{3FD14711-F6B9-4B7D-888A-70F860D5E5B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13945" y="1155969"/>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68" name="Right Triangle 67">
              <a:extLst>
                <a:ext uri="{FF2B5EF4-FFF2-40B4-BE49-F238E27FC236}">
                  <a16:creationId xmlns:a16="http://schemas.microsoft.com/office/drawing/2014/main" id="{89EF5F84-88CB-4ACC-999B-FD6C79706350}"/>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9" name="TextBox 68">
              <a:extLst>
                <a:ext uri="{FF2B5EF4-FFF2-40B4-BE49-F238E27FC236}">
                  <a16:creationId xmlns:a16="http://schemas.microsoft.com/office/drawing/2014/main" id="{337105F5-3B32-4EC2-97F5-46C714A93EF4}"/>
                </a:ext>
              </a:extLst>
            </p:cNvPr>
            <p:cNvSpPr txBox="1"/>
            <p:nvPr/>
          </p:nvSpPr>
          <p:spPr>
            <a:xfrm>
              <a:off x="5586982" y="3667660"/>
              <a:ext cx="9105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rPr>
                <a:t>v</a:t>
              </a: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878BBF39-0A8E-452A-8E94-01D65C98F39B}"/>
                </a:ext>
              </a:extLst>
            </p:cNvPr>
            <p:cNvSpPr txBox="1"/>
            <p:nvPr/>
          </p:nvSpPr>
          <p:spPr>
            <a:xfrm>
              <a:off x="5850725" y="3106362"/>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vue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3AE73EE3-E825-40D8-BC9E-6321578826FF}"/>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2" name="Picture 2" descr="Skull And Crossbones Clip Art">
              <a:extLst>
                <a:ext uri="{FF2B5EF4-FFF2-40B4-BE49-F238E27FC236}">
                  <a16:creationId xmlns:a16="http://schemas.microsoft.com/office/drawing/2014/main" id="{7C647603-8E38-44FB-AA11-91973135685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Arrow Connector 72">
              <a:extLst>
                <a:ext uri="{FF2B5EF4-FFF2-40B4-BE49-F238E27FC236}">
                  <a16:creationId xmlns:a16="http://schemas.microsoft.com/office/drawing/2014/main" id="{C25481AF-9F92-4296-9389-EA736ADF0B85}"/>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68F9989-401E-41E8-865E-4181B8A35DA4}"/>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7D0A3EB3-3F4D-45E5-912B-9AE689A5D8D1}"/>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76" name="TextBox 75">
              <a:extLst>
                <a:ext uri="{FF2B5EF4-FFF2-40B4-BE49-F238E27FC236}">
                  <a16:creationId xmlns:a16="http://schemas.microsoft.com/office/drawing/2014/main" id="{C8FBC3FA-F9A3-445A-8B88-F196F9DE55B1}"/>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77" name="TextBox 76">
              <a:extLst>
                <a:ext uri="{FF2B5EF4-FFF2-40B4-BE49-F238E27FC236}">
                  <a16:creationId xmlns:a16="http://schemas.microsoft.com/office/drawing/2014/main" id="{AB519FF5-4C8F-4A68-84DC-2DC5B5E76227}"/>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78" name="TextBox 77">
              <a:extLst>
                <a:ext uri="{FF2B5EF4-FFF2-40B4-BE49-F238E27FC236}">
                  <a16:creationId xmlns:a16="http://schemas.microsoft.com/office/drawing/2014/main" id="{A2A68A4F-E582-48C6-A954-07A2C153FE03}"/>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79" name="TextBox 78">
              <a:extLst>
                <a:ext uri="{FF2B5EF4-FFF2-40B4-BE49-F238E27FC236}">
                  <a16:creationId xmlns:a16="http://schemas.microsoft.com/office/drawing/2014/main" id="{ACEEB3A9-6D27-460E-A477-3E890698F130}"/>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80" name="TextBox 79">
              <a:extLst>
                <a:ext uri="{FF2B5EF4-FFF2-40B4-BE49-F238E27FC236}">
                  <a16:creationId xmlns:a16="http://schemas.microsoft.com/office/drawing/2014/main" id="{E5270D9D-9246-42E0-AAAD-4F2D29565CD4}"/>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81" name="TextBox 80">
              <a:extLst>
                <a:ext uri="{FF2B5EF4-FFF2-40B4-BE49-F238E27FC236}">
                  <a16:creationId xmlns:a16="http://schemas.microsoft.com/office/drawing/2014/main" id="{3C21301E-3592-4FC7-810B-32BF3FF24396}"/>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82" name="TextBox 81">
              <a:extLst>
                <a:ext uri="{FF2B5EF4-FFF2-40B4-BE49-F238E27FC236}">
                  <a16:creationId xmlns:a16="http://schemas.microsoft.com/office/drawing/2014/main" id="{D77E794E-200D-4010-A406-F1A58BD0DEE3}"/>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83" name="TextBox 82">
              <a:extLst>
                <a:ext uri="{FF2B5EF4-FFF2-40B4-BE49-F238E27FC236}">
                  <a16:creationId xmlns:a16="http://schemas.microsoft.com/office/drawing/2014/main" id="{A7F478B5-AEB3-4B6B-AB21-0EBF62F7FE02}"/>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84" name="TextBox 83">
              <a:extLst>
                <a:ext uri="{FF2B5EF4-FFF2-40B4-BE49-F238E27FC236}">
                  <a16:creationId xmlns:a16="http://schemas.microsoft.com/office/drawing/2014/main" id="{46DA28C0-776E-4102-B81C-5BA8F6258A35}"/>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85" name="TextBox 84">
              <a:extLst>
                <a:ext uri="{FF2B5EF4-FFF2-40B4-BE49-F238E27FC236}">
                  <a16:creationId xmlns:a16="http://schemas.microsoft.com/office/drawing/2014/main" id="{872ECF45-D55E-4F22-830D-29423F23BFF7}"/>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43" name="Picture 8" descr="Chest3 Clip Art">
            <a:extLst>
              <a:ext uri="{FF2B5EF4-FFF2-40B4-BE49-F238E27FC236}">
                <a16:creationId xmlns:a16="http://schemas.microsoft.com/office/drawing/2014/main" id="{ADEA7A71-E024-47A9-BEF9-C03326AA8E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57282" y="598326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Chest3 Clip Art">
            <a:extLst>
              <a:ext uri="{FF2B5EF4-FFF2-40B4-BE49-F238E27FC236}">
                <a16:creationId xmlns:a16="http://schemas.microsoft.com/office/drawing/2014/main" id="{BEE11EFE-DBF0-44C4-B6AA-BB356E216E4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3850" y="60795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Chest3 Clip Art">
            <a:extLst>
              <a:ext uri="{FF2B5EF4-FFF2-40B4-BE49-F238E27FC236}">
                <a16:creationId xmlns:a16="http://schemas.microsoft.com/office/drawing/2014/main" id="{836133BB-B090-4D14-A339-CB76E5B12A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74737" y="599499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Chest3 Clip Art">
            <a:extLst>
              <a:ext uri="{FF2B5EF4-FFF2-40B4-BE49-F238E27FC236}">
                <a16:creationId xmlns:a16="http://schemas.microsoft.com/office/drawing/2014/main" id="{70F1B260-6F93-4CD0-BEC0-163894AC4B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9103" y="385912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Chest3 Clip Art">
            <a:extLst>
              <a:ext uri="{FF2B5EF4-FFF2-40B4-BE49-F238E27FC236}">
                <a16:creationId xmlns:a16="http://schemas.microsoft.com/office/drawing/2014/main" id="{DCAC9528-C080-467C-8118-B8B7ECB925B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7378" y="281808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8" descr="Chest3 Clip Art">
            <a:extLst>
              <a:ext uri="{FF2B5EF4-FFF2-40B4-BE49-F238E27FC236}">
                <a16:creationId xmlns:a16="http://schemas.microsoft.com/office/drawing/2014/main" id="{EBA03D1E-E977-48B1-8CA0-C32AB28D51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82168" y="159774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hest3 Clip Art">
            <a:extLst>
              <a:ext uri="{FF2B5EF4-FFF2-40B4-BE49-F238E27FC236}">
                <a16:creationId xmlns:a16="http://schemas.microsoft.com/office/drawing/2014/main" id="{063F8367-C144-4070-B720-D29CF283D8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6168" y="61475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hest3 Clip Art">
            <a:extLst>
              <a:ext uri="{FF2B5EF4-FFF2-40B4-BE49-F238E27FC236}">
                <a16:creationId xmlns:a16="http://schemas.microsoft.com/office/drawing/2014/main" id="{A6B8B7B4-BC51-4C15-A5F1-7104B62BB1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54599" y="159460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hest3 Clip Art">
            <a:extLst>
              <a:ext uri="{FF2B5EF4-FFF2-40B4-BE49-F238E27FC236}">
                <a16:creationId xmlns:a16="http://schemas.microsoft.com/office/drawing/2014/main" id="{65AB9773-3E83-4F1D-A827-329B4D70A0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9023" y="267215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hest3 Clip Art">
            <a:extLst>
              <a:ext uri="{FF2B5EF4-FFF2-40B4-BE49-F238E27FC236}">
                <a16:creationId xmlns:a16="http://schemas.microsoft.com/office/drawing/2014/main" id="{7C1A2DCA-FAB3-4088-AFBF-9C31CAF299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57698" y="3799123"/>
            <a:ext cx="607323" cy="5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655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21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11"/>
                                        </p:tgtEl>
                                      </p:cBhvr>
                                    </p:animEffect>
                                    <p:set>
                                      <p:cBhvr>
                                        <p:cTn id="67" dur="1" fill="hold">
                                          <p:stCondLst>
                                            <p:cond delay="499"/>
                                          </p:stCondLst>
                                        </p:cTn>
                                        <p:tgtEl>
                                          <p:spTgt spid="211"/>
                                        </p:tgtEl>
                                        <p:attrNameLst>
                                          <p:attrName>style.visibility</p:attrName>
                                        </p:attrNameLst>
                                      </p:cBhvr>
                                      <p:to>
                                        <p:strVal val="hidden"/>
                                      </p:to>
                                    </p:set>
                                  </p:childTnLst>
                                </p:cTn>
                              </p:par>
                            </p:childTnLst>
                          </p:cTn>
                        </p:par>
                      </p:childTnLst>
                    </p:cTn>
                  </p:par>
                </p:childTnLst>
              </p:cTn>
              <p:nextCondLst>
                <p:cond evt="onClick" delay="0">
                  <p:tgtEl>
                    <p:spTgt spid="2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extLst>
              <a:ext uri="{FF2B5EF4-FFF2-40B4-BE49-F238E27FC236}">
                <a16:creationId xmlns:a16="http://schemas.microsoft.com/office/drawing/2014/main" id="{FE41E531-3E13-4B2A-AD16-13E79BD265E4}"/>
              </a:ext>
            </a:extLst>
          </p:cNvPr>
          <p:cNvSpPr txBox="1">
            <a:spLocks/>
          </p:cNvSpPr>
          <p:nvPr/>
        </p:nvSpPr>
        <p:spPr>
          <a:xfrm>
            <a:off x="724790" y="58981"/>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8" y="664239"/>
            <a:ext cx="625935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4" name="1_1.wav"/>
            </a:hlinkClick>
            <a:extLst>
              <a:ext uri="{FF2B5EF4-FFF2-40B4-BE49-F238E27FC236}">
                <a16:creationId xmlns:a16="http://schemas.microsoft.com/office/drawing/2014/main" id="{EEEEC65F-70DA-4836-8C8D-69AB906E60DE}"/>
              </a:ext>
            </a:extLst>
          </p:cNvPr>
          <p:cNvSpPr txBox="1"/>
          <p:nvPr/>
        </p:nvSpPr>
        <p:spPr>
          <a:xfrm>
            <a:off x="1141080" y="647913"/>
            <a:ext cx="6569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Écoute. L’intrus, c’est quoi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764" y="515450"/>
            <a:ext cx="914400" cy="914400"/>
          </a:xfrm>
          <a:prstGeom prst="rect">
            <a:avLst/>
          </a:prstGeom>
        </p:spPr>
      </p:pic>
      <p:graphicFrame>
        <p:nvGraphicFramePr>
          <p:cNvPr id="70" name="Table 13">
            <a:extLst>
              <a:ext uri="{FF2B5EF4-FFF2-40B4-BE49-F238E27FC236}">
                <a16:creationId xmlns:a16="http://schemas.microsoft.com/office/drawing/2014/main" id="{FC41C757-B4CF-46BF-930F-79D80183B610}"/>
              </a:ext>
            </a:extLst>
          </p:cNvPr>
          <p:cNvGraphicFramePr>
            <a:graphicFrameLocks noGrp="1"/>
          </p:cNvGraphicFramePr>
          <p:nvPr/>
        </p:nvGraphicFramePr>
        <p:xfrm>
          <a:off x="1517999" y="1542877"/>
          <a:ext cx="8853010" cy="4322106"/>
        </p:xfrm>
        <a:graphic>
          <a:graphicData uri="http://schemas.openxmlformats.org/drawingml/2006/table">
            <a:tbl>
              <a:tblPr firstRow="1" bandRow="1">
                <a:tableStyleId>{5940675A-B579-460E-94D1-54222C63F5DA}</a:tableStyleId>
              </a:tblPr>
              <a:tblGrid>
                <a:gridCol w="790448">
                  <a:extLst>
                    <a:ext uri="{9D8B030D-6E8A-4147-A177-3AD203B41FA5}">
                      <a16:colId xmlns:a16="http://schemas.microsoft.com/office/drawing/2014/main" val="3519236234"/>
                    </a:ext>
                  </a:extLst>
                </a:gridCol>
                <a:gridCol w="8062562">
                  <a:extLst>
                    <a:ext uri="{9D8B030D-6E8A-4147-A177-3AD203B41FA5}">
                      <a16:colId xmlns:a16="http://schemas.microsoft.com/office/drawing/2014/main" val="1454820256"/>
                    </a:ext>
                  </a:extLst>
                </a:gridCol>
              </a:tblGrid>
              <a:tr h="72035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rouge | </a:t>
                      </a:r>
                      <a:r>
                        <a:rPr lang="en-GB" sz="2800" dirty="0" err="1">
                          <a:solidFill>
                            <a:srgbClr val="002060"/>
                          </a:solidFill>
                          <a:latin typeface="Century Gothic" panose="020B0502020202020204" pitchFamily="34" charset="0"/>
                        </a:rPr>
                        <a:t>gris</a:t>
                      </a:r>
                      <a:r>
                        <a:rPr lang="en-GB" sz="2800" dirty="0">
                          <a:solidFill>
                            <a:srgbClr val="002060"/>
                          </a:solidFill>
                          <a:latin typeface="Century Gothic" panose="020B0502020202020204" pitchFamily="34" charset="0"/>
                        </a:rPr>
                        <a:t> | orange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partager</a:t>
                      </a:r>
                      <a:r>
                        <a:rPr lang="en-GB" sz="2800" dirty="0">
                          <a:solidFill>
                            <a:srgbClr val="002060"/>
                          </a:solidFill>
                          <a:latin typeface="Century Gothic" panose="020B0502020202020204" pitchFamily="34" charset="0"/>
                        </a:rPr>
                        <a:t> | voyager | organiser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39876686"/>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gymnastique</a:t>
                      </a:r>
                      <a:r>
                        <a:rPr lang="en-GB" sz="2800" dirty="0">
                          <a:solidFill>
                            <a:srgbClr val="002060"/>
                          </a:solidFill>
                          <a:latin typeface="Century Gothic" panose="020B0502020202020204" pitchFamily="34" charset="0"/>
                        </a:rPr>
                        <a:t> | le golf | le rugby</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20063606"/>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montagne</a:t>
                      </a:r>
                      <a:r>
                        <a:rPr lang="en-GB" sz="2800" dirty="0">
                          <a:solidFill>
                            <a:srgbClr val="002060"/>
                          </a:solidFill>
                          <a:latin typeface="Century Gothic" panose="020B0502020202020204" pitchFamily="34" charset="0"/>
                        </a:rPr>
                        <a:t> | la </a:t>
                      </a:r>
                      <a:r>
                        <a:rPr lang="en-GB" sz="2800" dirty="0" err="1">
                          <a:solidFill>
                            <a:srgbClr val="002060"/>
                          </a:solidFill>
                          <a:latin typeface="Century Gothic" panose="020B0502020202020204" pitchFamily="34" charset="0"/>
                        </a:rPr>
                        <a:t>plage</a:t>
                      </a:r>
                      <a:r>
                        <a:rPr lang="en-GB" sz="2800" dirty="0">
                          <a:solidFill>
                            <a:srgbClr val="002060"/>
                          </a:solidFill>
                          <a:latin typeface="Century Gothic" panose="020B0502020202020204" pitchFamily="34" charset="0"/>
                        </a:rPr>
                        <a:t> | la </a:t>
                      </a:r>
                      <a:r>
                        <a:rPr lang="en-GB" sz="2800" dirty="0" err="1">
                          <a:solidFill>
                            <a:srgbClr val="002060"/>
                          </a:solidFill>
                          <a:latin typeface="Century Gothic" panose="020B0502020202020204" pitchFamily="34" charset="0"/>
                        </a:rPr>
                        <a:t>campagne</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72542585"/>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grand | </a:t>
                      </a:r>
                      <a:r>
                        <a:rPr lang="en-GB" sz="2800" dirty="0" err="1">
                          <a:solidFill>
                            <a:srgbClr val="002060"/>
                          </a:solidFill>
                          <a:latin typeface="Century Gothic" panose="020B0502020202020204" pitchFamily="34" charset="0"/>
                        </a:rPr>
                        <a:t>génial</a:t>
                      </a:r>
                      <a:r>
                        <a:rPr lang="en-GB" sz="2800" dirty="0">
                          <a:solidFill>
                            <a:srgbClr val="002060"/>
                          </a:solidFill>
                          <a:latin typeface="Century Gothic" panose="020B0502020202020204" pitchFamily="34" charset="0"/>
                        </a:rPr>
                        <a:t> | grave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564549862"/>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le village | le </a:t>
                      </a:r>
                      <a:r>
                        <a:rPr lang="en-GB" sz="2800" dirty="0" err="1">
                          <a:solidFill>
                            <a:srgbClr val="002060"/>
                          </a:solidFill>
                          <a:latin typeface="Century Gothic" panose="020B0502020202020204" pitchFamily="34" charset="0"/>
                        </a:rPr>
                        <a:t>magasin</a:t>
                      </a:r>
                      <a:r>
                        <a:rPr lang="en-GB" sz="2800" dirty="0">
                          <a:solidFill>
                            <a:srgbClr val="002060"/>
                          </a:solidFill>
                          <a:latin typeface="Century Gothic" panose="020B0502020202020204" pitchFamily="34" charset="0"/>
                        </a:rPr>
                        <a:t> | </a:t>
                      </a:r>
                      <a:r>
                        <a:rPr lang="en-GB" sz="2800" dirty="0" err="1">
                          <a:solidFill>
                            <a:srgbClr val="002060"/>
                          </a:solidFill>
                          <a:latin typeface="Century Gothic" panose="020B0502020202020204" pitchFamily="34" charset="0"/>
                        </a:rPr>
                        <a:t>l’église</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34334475"/>
                  </a:ext>
                </a:extLst>
              </a:tr>
            </a:tbl>
          </a:graphicData>
        </a:graphic>
      </p:graphicFrame>
      <p:sp>
        <p:nvSpPr>
          <p:cNvPr id="90" name="CustomShape 23">
            <a:hlinkClick r:id="" action="ppaction://noaction">
              <a:snd r:embed="rId7" name="1_2.wav"/>
            </a:hlinkClick>
            <a:extLst>
              <a:ext uri="{FF2B5EF4-FFF2-40B4-BE49-F238E27FC236}">
                <a16:creationId xmlns:a16="http://schemas.microsoft.com/office/drawing/2014/main" id="{4205E3C7-51BF-499F-9D83-06B7FC0CD790}"/>
              </a:ext>
            </a:extLst>
          </p:cNvPr>
          <p:cNvSpPr/>
          <p:nvPr/>
        </p:nvSpPr>
        <p:spPr>
          <a:xfrm>
            <a:off x="1667093" y="1664721"/>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1</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91" name="CustomShape 23">
            <a:hlinkClick r:id="" action="ppaction://noaction">
              <a:snd r:embed="rId8" name="1_3.wav"/>
            </a:hlinkClick>
            <a:extLst>
              <a:ext uri="{FF2B5EF4-FFF2-40B4-BE49-F238E27FC236}">
                <a16:creationId xmlns:a16="http://schemas.microsoft.com/office/drawing/2014/main" id="{B6348450-0F50-4F5B-9980-77C241BAED9C}"/>
              </a:ext>
            </a:extLst>
          </p:cNvPr>
          <p:cNvSpPr/>
          <p:nvPr/>
        </p:nvSpPr>
        <p:spPr>
          <a:xfrm>
            <a:off x="1663918" y="238920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2</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92" name="CustomShape 23">
            <a:hlinkClick r:id="" action="ppaction://noaction">
              <a:snd r:embed="rId9" name="1_4.wav"/>
            </a:hlinkClick>
            <a:extLst>
              <a:ext uri="{FF2B5EF4-FFF2-40B4-BE49-F238E27FC236}">
                <a16:creationId xmlns:a16="http://schemas.microsoft.com/office/drawing/2014/main" id="{F82AE2D9-99EB-440D-AB76-75C9599F0DCF}"/>
              </a:ext>
            </a:extLst>
          </p:cNvPr>
          <p:cNvSpPr/>
          <p:nvPr/>
        </p:nvSpPr>
        <p:spPr>
          <a:xfrm>
            <a:off x="1663918" y="3123547"/>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3</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97" name="CustomShape 23">
            <a:hlinkClick r:id="" action="ppaction://noaction">
              <a:snd r:embed="rId10" name="1_5.wav"/>
            </a:hlinkClick>
            <a:extLst>
              <a:ext uri="{FF2B5EF4-FFF2-40B4-BE49-F238E27FC236}">
                <a16:creationId xmlns:a16="http://schemas.microsoft.com/office/drawing/2014/main" id="{DF0529EE-3E2F-4119-9F3E-103AD08956E3}"/>
              </a:ext>
            </a:extLst>
          </p:cNvPr>
          <p:cNvSpPr/>
          <p:nvPr/>
        </p:nvSpPr>
        <p:spPr>
          <a:xfrm>
            <a:off x="1663918" y="3864145"/>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4</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98" name="CustomShape 23">
            <a:hlinkClick r:id="" action="ppaction://noaction">
              <a:snd r:embed="rId11" name="1_7.wav"/>
            </a:hlinkClick>
            <a:extLst>
              <a:ext uri="{FF2B5EF4-FFF2-40B4-BE49-F238E27FC236}">
                <a16:creationId xmlns:a16="http://schemas.microsoft.com/office/drawing/2014/main" id="{A0E779BD-EEB0-4BA3-80AC-5B6C0A220EE2}"/>
              </a:ext>
            </a:extLst>
          </p:cNvPr>
          <p:cNvSpPr/>
          <p:nvPr/>
        </p:nvSpPr>
        <p:spPr>
          <a:xfrm>
            <a:off x="1700622" y="451995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5</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99" name="CustomShape 23">
            <a:hlinkClick r:id="" action="ppaction://noaction">
              <a:snd r:embed="rId12" name="1_8.wav"/>
            </a:hlinkClick>
            <a:extLst>
              <a:ext uri="{FF2B5EF4-FFF2-40B4-BE49-F238E27FC236}">
                <a16:creationId xmlns:a16="http://schemas.microsoft.com/office/drawing/2014/main" id="{834B31C5-83B0-449C-85EC-8E84F33D4C90}"/>
              </a:ext>
            </a:extLst>
          </p:cNvPr>
          <p:cNvSpPr/>
          <p:nvPr/>
        </p:nvSpPr>
        <p:spPr>
          <a:xfrm>
            <a:off x="1700622" y="522473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6</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A4A0CFD7-AEF5-4DC9-8761-17D344F861E3}"/>
              </a:ext>
            </a:extLst>
          </p:cNvPr>
          <p:cNvSpPr/>
          <p:nvPr/>
        </p:nvSpPr>
        <p:spPr>
          <a:xfrm>
            <a:off x="2685535" y="1589441"/>
            <a:ext cx="6820930"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3" name="Rectangle: Rounded Corners 92">
            <a:extLst>
              <a:ext uri="{FF2B5EF4-FFF2-40B4-BE49-F238E27FC236}">
                <a16:creationId xmlns:a16="http://schemas.microsoft.com/office/drawing/2014/main" id="{CC93120D-701B-441F-BCFB-C372E8BB856F}"/>
              </a:ext>
            </a:extLst>
          </p:cNvPr>
          <p:cNvSpPr/>
          <p:nvPr/>
        </p:nvSpPr>
        <p:spPr>
          <a:xfrm>
            <a:off x="5836509" y="1698502"/>
            <a:ext cx="724930"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Rectangle: Rounded Corners 26">
            <a:extLst>
              <a:ext uri="{FF2B5EF4-FFF2-40B4-BE49-F238E27FC236}">
                <a16:creationId xmlns:a16="http://schemas.microsoft.com/office/drawing/2014/main" id="{CA6C6885-D6EA-425B-9877-2AD6075274B9}"/>
              </a:ext>
            </a:extLst>
          </p:cNvPr>
          <p:cNvSpPr/>
          <p:nvPr/>
        </p:nvSpPr>
        <p:spPr>
          <a:xfrm>
            <a:off x="3150974" y="2282336"/>
            <a:ext cx="6820930"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4" name="Rectangle: Rounded Corners 93">
            <a:extLst>
              <a:ext uri="{FF2B5EF4-FFF2-40B4-BE49-F238E27FC236}">
                <a16:creationId xmlns:a16="http://schemas.microsoft.com/office/drawing/2014/main" id="{D2AA52A5-B64C-4F64-B94F-F27A7B715A0A}"/>
              </a:ext>
            </a:extLst>
          </p:cNvPr>
          <p:cNvSpPr/>
          <p:nvPr/>
        </p:nvSpPr>
        <p:spPr>
          <a:xfrm>
            <a:off x="7392223" y="2420984"/>
            <a:ext cx="1735448"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Rectangle: Rounded Corners 27">
            <a:extLst>
              <a:ext uri="{FF2B5EF4-FFF2-40B4-BE49-F238E27FC236}">
                <a16:creationId xmlns:a16="http://schemas.microsoft.com/office/drawing/2014/main" id="{7CDA6C36-4B0E-4B68-8D3D-26917E7E9DFA}"/>
              </a:ext>
            </a:extLst>
          </p:cNvPr>
          <p:cNvSpPr/>
          <p:nvPr/>
        </p:nvSpPr>
        <p:spPr>
          <a:xfrm>
            <a:off x="2534039" y="3043244"/>
            <a:ext cx="6820930"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5" name="Rectangle: Rounded Corners 94">
            <a:extLst>
              <a:ext uri="{FF2B5EF4-FFF2-40B4-BE49-F238E27FC236}">
                <a16:creationId xmlns:a16="http://schemas.microsoft.com/office/drawing/2014/main" id="{6F8FC8CA-D16C-440F-A198-048270592B31}"/>
              </a:ext>
            </a:extLst>
          </p:cNvPr>
          <p:cNvSpPr/>
          <p:nvPr/>
        </p:nvSpPr>
        <p:spPr>
          <a:xfrm>
            <a:off x="3140283" y="3158087"/>
            <a:ext cx="2955717"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Rectangle: Rounded Corners 28">
            <a:extLst>
              <a:ext uri="{FF2B5EF4-FFF2-40B4-BE49-F238E27FC236}">
                <a16:creationId xmlns:a16="http://schemas.microsoft.com/office/drawing/2014/main" id="{97EACB00-4350-4E90-9A1A-48072854B39F}"/>
              </a:ext>
            </a:extLst>
          </p:cNvPr>
          <p:cNvSpPr/>
          <p:nvPr/>
        </p:nvSpPr>
        <p:spPr>
          <a:xfrm>
            <a:off x="2685535" y="3733716"/>
            <a:ext cx="7422068"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2B312B5B-20AD-44E2-9181-8603DC3D5C21}"/>
              </a:ext>
            </a:extLst>
          </p:cNvPr>
          <p:cNvSpPr/>
          <p:nvPr/>
        </p:nvSpPr>
        <p:spPr>
          <a:xfrm>
            <a:off x="5463713" y="3867113"/>
            <a:ext cx="1639218" cy="44453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Rectangle: Rounded Corners 29">
            <a:extLst>
              <a:ext uri="{FF2B5EF4-FFF2-40B4-BE49-F238E27FC236}">
                <a16:creationId xmlns:a16="http://schemas.microsoft.com/office/drawing/2014/main" id="{B01BB26B-5506-4C91-BD93-087B6E8B279C}"/>
              </a:ext>
            </a:extLst>
          </p:cNvPr>
          <p:cNvSpPr/>
          <p:nvPr/>
        </p:nvSpPr>
        <p:spPr>
          <a:xfrm>
            <a:off x="2850405" y="4457751"/>
            <a:ext cx="7422068"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3" name="Rectangle: Rounded Corners 102">
            <a:extLst>
              <a:ext uri="{FF2B5EF4-FFF2-40B4-BE49-F238E27FC236}">
                <a16:creationId xmlns:a16="http://schemas.microsoft.com/office/drawing/2014/main" id="{7DBFEF89-B178-4A92-A95B-5F93071DDCF0}"/>
              </a:ext>
            </a:extLst>
          </p:cNvPr>
          <p:cNvSpPr/>
          <p:nvPr/>
        </p:nvSpPr>
        <p:spPr>
          <a:xfrm>
            <a:off x="5760889" y="4610563"/>
            <a:ext cx="1211411"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5110ED67-CB49-4B4D-89CD-BAF1268D6A5F}"/>
              </a:ext>
            </a:extLst>
          </p:cNvPr>
          <p:cNvSpPr/>
          <p:nvPr/>
        </p:nvSpPr>
        <p:spPr>
          <a:xfrm>
            <a:off x="2636549" y="5197210"/>
            <a:ext cx="7422068"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1" name="Rectangle: Rounded Corners 100">
            <a:extLst>
              <a:ext uri="{FF2B5EF4-FFF2-40B4-BE49-F238E27FC236}">
                <a16:creationId xmlns:a16="http://schemas.microsoft.com/office/drawing/2014/main" id="{43A8D294-1FFB-4017-A0C7-EAE82ACE94E9}"/>
              </a:ext>
            </a:extLst>
          </p:cNvPr>
          <p:cNvSpPr/>
          <p:nvPr/>
        </p:nvSpPr>
        <p:spPr>
          <a:xfrm>
            <a:off x="3449665" y="5315123"/>
            <a:ext cx="1791805" cy="444537"/>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Speech Bubble: Rectangle with Corners Rounded 31">
            <a:extLst>
              <a:ext uri="{FF2B5EF4-FFF2-40B4-BE49-F238E27FC236}">
                <a16:creationId xmlns:a16="http://schemas.microsoft.com/office/drawing/2014/main" id="{1D9C3D6D-BE45-431F-A9DD-B39FC4A6BFF3}"/>
              </a:ext>
            </a:extLst>
          </p:cNvPr>
          <p:cNvSpPr/>
          <p:nvPr/>
        </p:nvSpPr>
        <p:spPr>
          <a:xfrm>
            <a:off x="6095365" y="153526"/>
            <a:ext cx="4275644" cy="983768"/>
          </a:xfrm>
          <a:prstGeom prst="wedgeRoundRectCallout">
            <a:avLst>
              <a:gd name="adj1" fmla="val -58860"/>
              <a:gd name="adj2" fmla="val 1850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may hear soft [g/j], hard [g] or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which sounds like the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lasagne.</a:t>
            </a:r>
          </a:p>
        </p:txBody>
      </p:sp>
    </p:spTree>
    <p:extLst>
      <p:ext uri="{BB962C8B-B14F-4D97-AF65-F5344CB8AC3E}">
        <p14:creationId xmlns:p14="http://schemas.microsoft.com/office/powerpoint/2010/main" val="402221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childTnLst>
                                </p:cTn>
                              </p:par>
                              <p:par>
                                <p:cTn id="12" presetID="1" presetClass="exit"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4"/>
                                        </p:tgtEl>
                                        <p:attrNameLst>
                                          <p:attrName>style.visibility</p:attrName>
                                        </p:attrNameLst>
                                      </p:cBhvr>
                                      <p:to>
                                        <p:strVal val="visible"/>
                                      </p:to>
                                    </p:set>
                                  </p:childTnLst>
                                </p:cTn>
                              </p:par>
                              <p:par>
                                <p:cTn id="18" presetID="1" presetClass="exit"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childTnLst>
                                </p:cTn>
                              </p:par>
                              <p:par>
                                <p:cTn id="24" presetID="1" presetClass="exit"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0"/>
                                        </p:tgtEl>
                                        <p:attrNameLst>
                                          <p:attrName>style.visibility</p:attrName>
                                        </p:attrNameLst>
                                      </p:cBhvr>
                                      <p:to>
                                        <p:strVal val="visible"/>
                                      </p:to>
                                    </p:set>
                                  </p:childTnLst>
                                </p:cTn>
                              </p:par>
                              <p:par>
                                <p:cTn id="30" presetID="1" presetClass="exit"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3"/>
                                        </p:tgtEl>
                                        <p:attrNameLst>
                                          <p:attrName>style.visibility</p:attrName>
                                        </p:attrNameLst>
                                      </p:cBhvr>
                                      <p:to>
                                        <p:strVal val="visible"/>
                                      </p:to>
                                    </p:set>
                                  </p:childTnLst>
                                </p:cTn>
                              </p:par>
                              <p:par>
                                <p:cTn id="36" presetID="1" presetClass="exit"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1"/>
                                        </p:tgtEl>
                                        <p:attrNameLst>
                                          <p:attrName>style.visibility</p:attrName>
                                        </p:attrNameLst>
                                      </p:cBhvr>
                                      <p:to>
                                        <p:strVal val="visible"/>
                                      </p:to>
                                    </p:set>
                                  </p:childTnLst>
                                </p:cTn>
                              </p:par>
                              <p:par>
                                <p:cTn id="42" presetID="1" presetClass="exit"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3" grpId="0" animBg="1"/>
      <p:bldP spid="27" grpId="0" animBg="1"/>
      <p:bldP spid="94" grpId="0" animBg="1"/>
      <p:bldP spid="28" grpId="0" animBg="1"/>
      <p:bldP spid="95" grpId="0" animBg="1"/>
      <p:bldP spid="29" grpId="0" animBg="1"/>
      <p:bldP spid="100" grpId="0" animBg="1"/>
      <p:bldP spid="30" grpId="0" animBg="1"/>
      <p:bldP spid="103" grpId="0" animBg="1"/>
      <p:bldP spid="31" grpId="0" animBg="1"/>
      <p:bldP spid="101"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5721559" y="11734"/>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4" name="Google Shape;154;p2"/>
          <p:cNvSpPr txBox="1"/>
          <p:nvPr/>
        </p:nvSpPr>
        <p:spPr>
          <a:xfrm>
            <a:off x="6461231" y="3114"/>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tu</a:t>
            </a:r>
            <a:endParaRPr kumimoji="0" sz="40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155" name="Google Shape;155;p2"/>
          <p:cNvSpPr txBox="1"/>
          <p:nvPr/>
        </p:nvSpPr>
        <p:spPr>
          <a:xfrm>
            <a:off x="8007559" y="0"/>
            <a:ext cx="2541289"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ou</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54;p2">
            <a:extLst>
              <a:ext uri="{FF2B5EF4-FFF2-40B4-BE49-F238E27FC236}">
                <a16:creationId xmlns:a16="http://schemas.microsoft.com/office/drawing/2014/main" id="{DB344425-6AEF-46AF-810E-CB0364109E8D}"/>
              </a:ext>
            </a:extLst>
          </p:cNvPr>
          <p:cNvSpPr txBox="1"/>
          <p:nvPr/>
        </p:nvSpPr>
        <p:spPr>
          <a:xfrm>
            <a:off x="9036012" y="-14114"/>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nous</a:t>
            </a:r>
            <a:endParaRPr kumimoji="0" sz="40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graphicFrame>
        <p:nvGraphicFramePr>
          <p:cNvPr id="5" name="Table 5">
            <a:extLst>
              <a:ext uri="{FF2B5EF4-FFF2-40B4-BE49-F238E27FC236}">
                <a16:creationId xmlns:a16="http://schemas.microsoft.com/office/drawing/2014/main" id="{FD38AC50-A2F6-49DE-9A1E-A0F09325651D}"/>
              </a:ext>
            </a:extLst>
          </p:cNvPr>
          <p:cNvGraphicFramePr>
            <a:graphicFrameLocks noGrp="1"/>
          </p:cNvGraphicFramePr>
          <p:nvPr/>
        </p:nvGraphicFramePr>
        <p:xfrm>
          <a:off x="214210" y="823463"/>
          <a:ext cx="9970740" cy="531088"/>
        </p:xfrm>
        <a:graphic>
          <a:graphicData uri="http://schemas.openxmlformats.org/drawingml/2006/table">
            <a:tbl>
              <a:tblPr firstRow="1" bandRow="1">
                <a:tableStyleId>{5940675A-B579-460E-94D1-54222C63F5DA}</a:tableStyleId>
              </a:tblPr>
              <a:tblGrid>
                <a:gridCol w="1107860">
                  <a:extLst>
                    <a:ext uri="{9D8B030D-6E8A-4147-A177-3AD203B41FA5}">
                      <a16:colId xmlns:a16="http://schemas.microsoft.com/office/drawing/2014/main" val="2317160534"/>
                    </a:ext>
                  </a:extLst>
                </a:gridCol>
                <a:gridCol w="1107860">
                  <a:extLst>
                    <a:ext uri="{9D8B030D-6E8A-4147-A177-3AD203B41FA5}">
                      <a16:colId xmlns:a16="http://schemas.microsoft.com/office/drawing/2014/main" val="926051745"/>
                    </a:ext>
                  </a:extLst>
                </a:gridCol>
                <a:gridCol w="1107860">
                  <a:extLst>
                    <a:ext uri="{9D8B030D-6E8A-4147-A177-3AD203B41FA5}">
                      <a16:colId xmlns:a16="http://schemas.microsoft.com/office/drawing/2014/main" val="1981279095"/>
                    </a:ext>
                  </a:extLst>
                </a:gridCol>
                <a:gridCol w="1107860">
                  <a:extLst>
                    <a:ext uri="{9D8B030D-6E8A-4147-A177-3AD203B41FA5}">
                      <a16:colId xmlns:a16="http://schemas.microsoft.com/office/drawing/2014/main" val="1413005132"/>
                    </a:ext>
                  </a:extLst>
                </a:gridCol>
                <a:gridCol w="1107860">
                  <a:extLst>
                    <a:ext uri="{9D8B030D-6E8A-4147-A177-3AD203B41FA5}">
                      <a16:colId xmlns:a16="http://schemas.microsoft.com/office/drawing/2014/main" val="916668379"/>
                    </a:ext>
                  </a:extLst>
                </a:gridCol>
                <a:gridCol w="1107860">
                  <a:extLst>
                    <a:ext uri="{9D8B030D-6E8A-4147-A177-3AD203B41FA5}">
                      <a16:colId xmlns:a16="http://schemas.microsoft.com/office/drawing/2014/main" val="3197878774"/>
                    </a:ext>
                  </a:extLst>
                </a:gridCol>
                <a:gridCol w="1107860">
                  <a:extLst>
                    <a:ext uri="{9D8B030D-6E8A-4147-A177-3AD203B41FA5}">
                      <a16:colId xmlns:a16="http://schemas.microsoft.com/office/drawing/2014/main" val="3280658965"/>
                    </a:ext>
                  </a:extLst>
                </a:gridCol>
                <a:gridCol w="1107860">
                  <a:extLst>
                    <a:ext uri="{9D8B030D-6E8A-4147-A177-3AD203B41FA5}">
                      <a16:colId xmlns:a16="http://schemas.microsoft.com/office/drawing/2014/main" val="784839498"/>
                    </a:ext>
                  </a:extLst>
                </a:gridCol>
                <a:gridCol w="1107860">
                  <a:extLst>
                    <a:ext uri="{9D8B030D-6E8A-4147-A177-3AD203B41FA5}">
                      <a16:colId xmlns:a16="http://schemas.microsoft.com/office/drawing/2014/main" val="3171281175"/>
                    </a:ext>
                  </a:extLst>
                </a:gridCol>
              </a:tblGrid>
              <a:tr h="531088">
                <a:tc>
                  <a:txBody>
                    <a:bodyPr/>
                    <a:lstStyle/>
                    <a:p>
                      <a:pPr algn="ctr"/>
                      <a:endParaRPr lang="en-GB" sz="2400" b="1">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1">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1">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1">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1">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1">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1">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1">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04203897"/>
                  </a:ext>
                </a:extLst>
              </a:tr>
            </a:tbl>
          </a:graphicData>
        </a:graphic>
      </p:graphicFrame>
      <p:sp>
        <p:nvSpPr>
          <p:cNvPr id="34" name="Action Button: Blank 33">
            <a:hlinkClick r:id="" action="ppaction://noaction" highlightClick="1">
              <a:snd r:embed="rId3" name="soupe.wav"/>
            </a:hlinkClick>
            <a:extLst>
              <a:ext uri="{FF2B5EF4-FFF2-40B4-BE49-F238E27FC236}">
                <a16:creationId xmlns:a16="http://schemas.microsoft.com/office/drawing/2014/main" id="{AAFD5BE1-EC68-4769-A85C-60C9402F9512}"/>
              </a:ext>
            </a:extLst>
          </p:cNvPr>
          <p:cNvSpPr/>
          <p:nvPr/>
        </p:nvSpPr>
        <p:spPr>
          <a:xfrm>
            <a:off x="287469" y="87471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35" name="Action Button: Blank 34">
            <a:hlinkClick r:id="" action="ppaction://noaction" highlightClick="1">
              <a:snd r:embed="rId4" name="couleur.wav"/>
            </a:hlinkClick>
            <a:extLst>
              <a:ext uri="{FF2B5EF4-FFF2-40B4-BE49-F238E27FC236}">
                <a16:creationId xmlns:a16="http://schemas.microsoft.com/office/drawing/2014/main" id="{6EE1525E-8CC9-4426-B985-72DAB5E5A220}"/>
              </a:ext>
            </a:extLst>
          </p:cNvPr>
          <p:cNvSpPr/>
          <p:nvPr/>
        </p:nvSpPr>
        <p:spPr>
          <a:xfrm>
            <a:off x="1394551" y="87667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36" name="Action Button: Blank 35">
            <a:hlinkClick r:id="" action="ppaction://noaction" highlightClick="1">
              <a:snd r:embed="rId5" name="culture.wav"/>
            </a:hlinkClick>
            <a:extLst>
              <a:ext uri="{FF2B5EF4-FFF2-40B4-BE49-F238E27FC236}">
                <a16:creationId xmlns:a16="http://schemas.microsoft.com/office/drawing/2014/main" id="{F9A3180A-CFE3-4508-A8BC-BDCCBFCBD684}"/>
              </a:ext>
            </a:extLst>
          </p:cNvPr>
          <p:cNvSpPr/>
          <p:nvPr/>
        </p:nvSpPr>
        <p:spPr>
          <a:xfrm>
            <a:off x="2501633" y="89177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37" name="Action Button: Blank 36">
            <a:hlinkClick r:id="" action="ppaction://noaction" highlightClick="1">
              <a:snd r:embed="rId6" name="souvenir.wav"/>
            </a:hlinkClick>
            <a:extLst>
              <a:ext uri="{FF2B5EF4-FFF2-40B4-BE49-F238E27FC236}">
                <a16:creationId xmlns:a16="http://schemas.microsoft.com/office/drawing/2014/main" id="{FC93587F-F00B-4535-A00A-42363776E913}"/>
              </a:ext>
            </a:extLst>
          </p:cNvPr>
          <p:cNvSpPr/>
          <p:nvPr/>
        </p:nvSpPr>
        <p:spPr>
          <a:xfrm>
            <a:off x="3608715" y="88088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38" name="Action Button: Blank 37">
            <a:hlinkClick r:id="" action="ppaction://noaction" highlightClick="1">
              <a:snd r:embed="rId7" name="urgent.wav"/>
            </a:hlinkClick>
            <a:extLst>
              <a:ext uri="{FF2B5EF4-FFF2-40B4-BE49-F238E27FC236}">
                <a16:creationId xmlns:a16="http://schemas.microsoft.com/office/drawing/2014/main" id="{C1F6880D-64A3-48EF-8675-F14C2F7E71DB}"/>
              </a:ext>
            </a:extLst>
          </p:cNvPr>
          <p:cNvSpPr/>
          <p:nvPr/>
        </p:nvSpPr>
        <p:spPr>
          <a:xfrm>
            <a:off x="4715797" y="89177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39" name="Action Button: Blank 38">
            <a:hlinkClick r:id="" action="ppaction://noaction" highlightClick="1">
              <a:snd r:embed="rId8" name="aventure.wav"/>
            </a:hlinkClick>
            <a:extLst>
              <a:ext uri="{FF2B5EF4-FFF2-40B4-BE49-F238E27FC236}">
                <a16:creationId xmlns:a16="http://schemas.microsoft.com/office/drawing/2014/main" id="{D0642288-3D9D-412F-8FC4-37C3A345DE83}"/>
              </a:ext>
            </a:extLst>
          </p:cNvPr>
          <p:cNvSpPr/>
          <p:nvPr/>
        </p:nvSpPr>
        <p:spPr>
          <a:xfrm>
            <a:off x="5822879" y="892914"/>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40" name="Action Button: Blank 39">
            <a:hlinkClick r:id="" action="ppaction://noaction" highlightClick="1">
              <a:snd r:embed="rId9" name="publicite.wav"/>
            </a:hlinkClick>
            <a:extLst>
              <a:ext uri="{FF2B5EF4-FFF2-40B4-BE49-F238E27FC236}">
                <a16:creationId xmlns:a16="http://schemas.microsoft.com/office/drawing/2014/main" id="{FF081325-A534-4B26-9C2C-4D6A76BDFBEE}"/>
              </a:ext>
            </a:extLst>
          </p:cNvPr>
          <p:cNvSpPr/>
          <p:nvPr/>
        </p:nvSpPr>
        <p:spPr>
          <a:xfrm>
            <a:off x="6929961" y="89794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7</a:t>
            </a:r>
          </a:p>
        </p:txBody>
      </p:sp>
      <p:sp>
        <p:nvSpPr>
          <p:cNvPr id="41" name="Action Button: Blank 40">
            <a:hlinkClick r:id="" action="ppaction://noaction" highlightClick="1">
              <a:snd r:embed="rId10" name="groupe.wav"/>
            </a:hlinkClick>
            <a:extLst>
              <a:ext uri="{FF2B5EF4-FFF2-40B4-BE49-F238E27FC236}">
                <a16:creationId xmlns:a16="http://schemas.microsoft.com/office/drawing/2014/main" id="{B98143CD-8D60-4375-B8E1-263A9A675125}"/>
              </a:ext>
            </a:extLst>
          </p:cNvPr>
          <p:cNvSpPr/>
          <p:nvPr/>
        </p:nvSpPr>
        <p:spPr>
          <a:xfrm>
            <a:off x="8037043" y="887047"/>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8</a:t>
            </a:r>
          </a:p>
        </p:txBody>
      </p:sp>
      <p:sp>
        <p:nvSpPr>
          <p:cNvPr id="42" name="Action Button: Blank 41">
            <a:hlinkClick r:id="" action="ppaction://noaction" highlightClick="1">
              <a:snd r:embed="rId11" name="calculer.wav"/>
            </a:hlinkClick>
            <a:extLst>
              <a:ext uri="{FF2B5EF4-FFF2-40B4-BE49-F238E27FC236}">
                <a16:creationId xmlns:a16="http://schemas.microsoft.com/office/drawing/2014/main" id="{0DD2DCAE-029E-4056-B0D1-52F3BE0E3926}"/>
              </a:ext>
            </a:extLst>
          </p:cNvPr>
          <p:cNvSpPr/>
          <p:nvPr/>
        </p:nvSpPr>
        <p:spPr>
          <a:xfrm>
            <a:off x="9144125" y="89794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9</a:t>
            </a:r>
          </a:p>
        </p:txBody>
      </p:sp>
      <p:pic>
        <p:nvPicPr>
          <p:cNvPr id="44" name="Picture 43" descr="Icon&#10;&#10;Description automatically generated">
            <a:extLst>
              <a:ext uri="{FF2B5EF4-FFF2-40B4-BE49-F238E27FC236}">
                <a16:creationId xmlns:a16="http://schemas.microsoft.com/office/drawing/2014/main" id="{96F8648B-D507-43D9-A472-985C78DF12D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5" name="Title 1">
            <a:extLst>
              <a:ext uri="{FF2B5EF4-FFF2-40B4-BE49-F238E27FC236}">
                <a16:creationId xmlns:a16="http://schemas.microsoft.com/office/drawing/2014/main" id="{413EEEC6-A470-4109-B618-857C53D58F64}"/>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8" name="Picture 7" descr="A picture containing text, clipart&#10;&#10;Description automatically generated">
            <a:extLst>
              <a:ext uri="{FF2B5EF4-FFF2-40B4-BE49-F238E27FC236}">
                <a16:creationId xmlns:a16="http://schemas.microsoft.com/office/drawing/2014/main" id="{2DFB6461-A769-4080-881C-574BE37687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92553" y="3429000"/>
            <a:ext cx="2994337" cy="1030609"/>
          </a:xfrm>
          <a:prstGeom prst="rect">
            <a:avLst/>
          </a:prstGeom>
        </p:spPr>
      </p:pic>
      <p:pic>
        <p:nvPicPr>
          <p:cNvPr id="10" name="Picture 9">
            <a:extLst>
              <a:ext uri="{FF2B5EF4-FFF2-40B4-BE49-F238E27FC236}">
                <a16:creationId xmlns:a16="http://schemas.microsoft.com/office/drawing/2014/main" id="{9BD88EAC-D15A-415D-AC20-7423E5193E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39926" y="3252595"/>
            <a:ext cx="4074093" cy="1143751"/>
          </a:xfrm>
          <a:prstGeom prst="rect">
            <a:avLst/>
          </a:prstGeom>
        </p:spPr>
      </p:pic>
      <p:pic>
        <p:nvPicPr>
          <p:cNvPr id="12" name="Picture 11" descr="Icon&#10;&#10;Description automatically generated">
            <a:extLst>
              <a:ext uri="{FF2B5EF4-FFF2-40B4-BE49-F238E27FC236}">
                <a16:creationId xmlns:a16="http://schemas.microsoft.com/office/drawing/2014/main" id="{4182F69D-23D5-46B4-AE27-40A6B460931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29022" y="3313575"/>
            <a:ext cx="3854946" cy="1021793"/>
          </a:xfrm>
          <a:prstGeom prst="rect">
            <a:avLst/>
          </a:prstGeom>
        </p:spPr>
      </p:pic>
      <p:pic>
        <p:nvPicPr>
          <p:cNvPr id="14" name="Picture 13">
            <a:extLst>
              <a:ext uri="{FF2B5EF4-FFF2-40B4-BE49-F238E27FC236}">
                <a16:creationId xmlns:a16="http://schemas.microsoft.com/office/drawing/2014/main" id="{36D94D75-DCC1-40B6-AD4C-88A54C0464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87322" y="3239081"/>
            <a:ext cx="4241270" cy="1041270"/>
          </a:xfrm>
          <a:prstGeom prst="rect">
            <a:avLst/>
          </a:prstGeom>
        </p:spPr>
      </p:pic>
      <p:pic>
        <p:nvPicPr>
          <p:cNvPr id="16" name="Picture 15">
            <a:extLst>
              <a:ext uri="{FF2B5EF4-FFF2-40B4-BE49-F238E27FC236}">
                <a16:creationId xmlns:a16="http://schemas.microsoft.com/office/drawing/2014/main" id="{E5AF449D-1523-4FA3-87BC-7BA379E95C9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0996" y="3429000"/>
            <a:ext cx="4291951" cy="774205"/>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1E6A7AB1-C7F0-49BA-8EF2-E4BAA9B093FD}"/>
              </a:ext>
            </a:extLst>
          </p:cNvPr>
          <p:cNvPicPr>
            <a:picLocks noChangeAspect="1"/>
          </p:cNvPicPr>
          <p:nvPr/>
        </p:nvPicPr>
        <p:blipFill>
          <a:blip r:embed="rId18">
            <a:clrChange>
              <a:clrFrom>
                <a:srgbClr val="FEFFFC"/>
              </a:clrFrom>
              <a:clrTo>
                <a:srgbClr val="FEFFFC">
                  <a:alpha val="0"/>
                </a:srgbClr>
              </a:clrTo>
            </a:clrChange>
            <a:extLst>
              <a:ext uri="{28A0092B-C50C-407E-A947-70E740481C1C}">
                <a14:useLocalDpi xmlns:a14="http://schemas.microsoft.com/office/drawing/2010/main" val="0"/>
              </a:ext>
            </a:extLst>
          </a:blip>
          <a:stretch>
            <a:fillRect/>
          </a:stretch>
        </p:blipFill>
        <p:spPr>
          <a:xfrm>
            <a:off x="4446658" y="3386126"/>
            <a:ext cx="3286125" cy="1009650"/>
          </a:xfrm>
          <a:prstGeom prst="rect">
            <a:avLst/>
          </a:prstGeom>
        </p:spPr>
      </p:pic>
      <p:pic>
        <p:nvPicPr>
          <p:cNvPr id="20" name="Picture 19">
            <a:extLst>
              <a:ext uri="{FF2B5EF4-FFF2-40B4-BE49-F238E27FC236}">
                <a16:creationId xmlns:a16="http://schemas.microsoft.com/office/drawing/2014/main" id="{E34F39E3-6327-41C0-BBA8-D142FD4618ED}"/>
              </a:ext>
            </a:extLst>
          </p:cNvPr>
          <p:cNvPicPr>
            <a:picLocks noChangeAspect="1"/>
          </p:cNvPicPr>
          <p:nvPr/>
        </p:nvPicPr>
        <p:blipFill>
          <a:blip r:embed="rId19">
            <a:clrChange>
              <a:clrFrom>
                <a:srgbClr val="FEFFFC"/>
              </a:clrFrom>
              <a:clrTo>
                <a:srgbClr val="FEFFFC">
                  <a:alpha val="0"/>
                </a:srgbClr>
              </a:clrTo>
            </a:clrChange>
            <a:extLst>
              <a:ext uri="{28A0092B-C50C-407E-A947-70E740481C1C}">
                <a14:useLocalDpi xmlns:a14="http://schemas.microsoft.com/office/drawing/2010/main" val="0"/>
              </a:ext>
            </a:extLst>
          </a:blip>
          <a:stretch>
            <a:fillRect/>
          </a:stretch>
        </p:blipFill>
        <p:spPr>
          <a:xfrm>
            <a:off x="4135452" y="3013530"/>
            <a:ext cx="4078567" cy="1391892"/>
          </a:xfrm>
          <a:prstGeom prst="rect">
            <a:avLst/>
          </a:prstGeom>
        </p:spPr>
      </p:pic>
      <p:pic>
        <p:nvPicPr>
          <p:cNvPr id="22" name="Picture 21" descr="A picture containing projector&#10;&#10;Description automatically generated">
            <a:extLst>
              <a:ext uri="{FF2B5EF4-FFF2-40B4-BE49-F238E27FC236}">
                <a16:creationId xmlns:a16="http://schemas.microsoft.com/office/drawing/2014/main" id="{86BDF7E2-7F69-4662-9498-6693F5E586F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99385" y="3238511"/>
            <a:ext cx="3348423" cy="908308"/>
          </a:xfrm>
          <a:prstGeom prst="rect">
            <a:avLst/>
          </a:prstGeom>
        </p:spPr>
      </p:pic>
      <p:pic>
        <p:nvPicPr>
          <p:cNvPr id="31" name="Picture 30" descr="Logo&#10;&#10;Description automatically generated">
            <a:extLst>
              <a:ext uri="{FF2B5EF4-FFF2-40B4-BE49-F238E27FC236}">
                <a16:creationId xmlns:a16="http://schemas.microsoft.com/office/drawing/2014/main" id="{8B66950C-D907-40C4-9995-1C4399C2923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302928" y="3049657"/>
            <a:ext cx="4152381" cy="1079365"/>
          </a:xfrm>
          <a:prstGeom prst="rect">
            <a:avLst/>
          </a:prstGeom>
        </p:spPr>
      </p:pic>
      <p:pic>
        <p:nvPicPr>
          <p:cNvPr id="29" name="Picture 28">
            <a:extLst>
              <a:ext uri="{FF2B5EF4-FFF2-40B4-BE49-F238E27FC236}">
                <a16:creationId xmlns:a16="http://schemas.microsoft.com/office/drawing/2014/main" id="{8ED858DE-F845-47A7-97A6-7522FC3A80A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8346381" y="1911997"/>
            <a:ext cx="3894355" cy="4492395"/>
          </a:xfrm>
          <a:prstGeom prst="rect">
            <a:avLst/>
          </a:prstGeom>
        </p:spPr>
      </p:pic>
      <p:sp>
        <p:nvSpPr>
          <p:cNvPr id="30" name="Rectangle 29">
            <a:extLst>
              <a:ext uri="{FF2B5EF4-FFF2-40B4-BE49-F238E27FC236}">
                <a16:creationId xmlns:a16="http://schemas.microsoft.com/office/drawing/2014/main" id="{FA2C8DAA-E83B-4E9B-9F88-D61F16F185A3}"/>
              </a:ext>
            </a:extLst>
          </p:cNvPr>
          <p:cNvSpPr/>
          <p:nvPr/>
        </p:nvSpPr>
        <p:spPr>
          <a:xfrm>
            <a:off x="9839117" y="3202514"/>
            <a:ext cx="2401619" cy="150810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a:t>
            </a:r>
            <a:r>
              <a:rPr kumimoji="0" lang="en-US" sz="92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ou</a:t>
            </a:r>
            <a:r>
              <a:rPr kumimoji="0" lang="en-US" sz="9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a:t>
            </a:r>
          </a:p>
        </p:txBody>
      </p:sp>
      <p:pic>
        <p:nvPicPr>
          <p:cNvPr id="27" name="Picture 26">
            <a:extLst>
              <a:ext uri="{FF2B5EF4-FFF2-40B4-BE49-F238E27FC236}">
                <a16:creationId xmlns:a16="http://schemas.microsoft.com/office/drawing/2014/main" id="{D6F1F310-8D75-45AE-9699-2A9A85E7D61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821" y="1911997"/>
            <a:ext cx="3894355" cy="4446426"/>
          </a:xfrm>
          <a:prstGeom prst="rect">
            <a:avLst/>
          </a:prstGeom>
        </p:spPr>
      </p:pic>
      <p:sp>
        <p:nvSpPr>
          <p:cNvPr id="28" name="Rectangle 27">
            <a:extLst>
              <a:ext uri="{FF2B5EF4-FFF2-40B4-BE49-F238E27FC236}">
                <a16:creationId xmlns:a16="http://schemas.microsoft.com/office/drawing/2014/main" id="{EC76BF67-7DD4-4A64-844D-8E31385B94E3}"/>
              </a:ext>
            </a:extLst>
          </p:cNvPr>
          <p:cNvSpPr/>
          <p:nvPr/>
        </p:nvSpPr>
        <p:spPr>
          <a:xfrm>
            <a:off x="503637" y="3112826"/>
            <a:ext cx="1646605" cy="150810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269386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33333E-7 0 L 0.63659 0.03125 " pathEditMode="relative" rAng="0" ptsTypes="AA">
                                      <p:cBhvr>
                                        <p:cTn id="13" dur="2000" fill="hold"/>
                                        <p:tgtEl>
                                          <p:spTgt spid="8"/>
                                        </p:tgtEl>
                                        <p:attrNameLst>
                                          <p:attrName>ppt_x</p:attrName>
                                          <p:attrName>ppt_y</p:attrName>
                                        </p:attrNameLst>
                                      </p:cBhvr>
                                      <p:rCtr x="31823" y="1551"/>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4.79167E-6 1.11111E-6 L 0.63659 0.03125 " pathEditMode="relative" rAng="0" ptsTypes="AA">
                                      <p:cBhvr>
                                        <p:cTn id="24" dur="2000" fill="hold"/>
                                        <p:tgtEl>
                                          <p:spTgt spid="12"/>
                                        </p:tgtEl>
                                        <p:attrNameLst>
                                          <p:attrName>ppt_x</p:attrName>
                                          <p:attrName>ppt_y</p:attrName>
                                        </p:attrNameLst>
                                      </p:cBhvr>
                                      <p:rCtr x="31823" y="1551"/>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6.25E-7 1.11111E-6 L -0.80247 0.03055 " pathEditMode="relative" rAng="0" ptsTypes="AA">
                                      <p:cBhvr>
                                        <p:cTn id="35" dur="2000" fill="hold"/>
                                        <p:tgtEl>
                                          <p:spTgt spid="10"/>
                                        </p:tgtEl>
                                        <p:attrNameLst>
                                          <p:attrName>ppt_x</p:attrName>
                                          <p:attrName>ppt_y</p:attrName>
                                        </p:attrNameLst>
                                      </p:cBhvr>
                                      <p:rCtr x="-40130" y="1528"/>
                                    </p:animMotion>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1.45833E-6 1.85185E-6 L 0.81784 0.0419 " pathEditMode="relative" rAng="0" ptsTypes="AA">
                                      <p:cBhvr>
                                        <p:cTn id="46" dur="2000" fill="hold"/>
                                        <p:tgtEl>
                                          <p:spTgt spid="14"/>
                                        </p:tgtEl>
                                        <p:attrNameLst>
                                          <p:attrName>ppt_x</p:attrName>
                                          <p:attrName>ppt_y</p:attrName>
                                        </p:attrNameLst>
                                      </p:cBhvr>
                                      <p:rCtr x="40885" y="2083"/>
                                    </p:animMotion>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8.33333E-7 -1.11111E-6 L -0.76055 0.00995 " pathEditMode="relative" rAng="0" ptsTypes="AA">
                                      <p:cBhvr>
                                        <p:cTn id="57" dur="2000" fill="hold"/>
                                        <p:tgtEl>
                                          <p:spTgt spid="18"/>
                                        </p:tgtEl>
                                        <p:attrNameLst>
                                          <p:attrName>ppt_x</p:attrName>
                                          <p:attrName>ppt_y</p:attrName>
                                        </p:attrNameLst>
                                      </p:cBhvr>
                                      <p:rCtr x="-38034" y="486"/>
                                    </p:animMotion>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6.25E-7 -1.48148E-6 L -0.76055 0.00996 " pathEditMode="relative" rAng="0" ptsTypes="AA">
                                      <p:cBhvr>
                                        <p:cTn id="68" dur="2000" fill="hold"/>
                                        <p:tgtEl>
                                          <p:spTgt spid="16"/>
                                        </p:tgtEl>
                                        <p:attrNameLst>
                                          <p:attrName>ppt_x</p:attrName>
                                          <p:attrName>ppt_y</p:attrName>
                                        </p:attrNameLst>
                                      </p:cBhvr>
                                      <p:rCtr x="-38034" y="486"/>
                                    </p:animMotion>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Effect transition="in" filter="fade">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2.08333E-7 -7.40741E-7 L -0.76055 0.00995 " pathEditMode="relative" rAng="0" ptsTypes="AA">
                                      <p:cBhvr>
                                        <p:cTn id="79" dur="2000" fill="hold"/>
                                        <p:tgtEl>
                                          <p:spTgt spid="20"/>
                                        </p:tgtEl>
                                        <p:attrNameLst>
                                          <p:attrName>ppt_x</p:attrName>
                                          <p:attrName>ppt_y</p:attrName>
                                        </p:attrNameLst>
                                      </p:cBhvr>
                                      <p:rCtr x="-38034" y="486"/>
                                    </p:animMotion>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p:cTn id="84" dur="500" fill="hold"/>
                                        <p:tgtEl>
                                          <p:spTgt spid="22"/>
                                        </p:tgtEl>
                                        <p:attrNameLst>
                                          <p:attrName>ppt_w</p:attrName>
                                        </p:attrNameLst>
                                      </p:cBhvr>
                                      <p:tavLst>
                                        <p:tav tm="0">
                                          <p:val>
                                            <p:fltVal val="0"/>
                                          </p:val>
                                        </p:tav>
                                        <p:tav tm="100000">
                                          <p:val>
                                            <p:strVal val="#ppt_w"/>
                                          </p:val>
                                        </p:tav>
                                      </p:tavLst>
                                    </p:anim>
                                    <p:anim calcmode="lin" valueType="num">
                                      <p:cBhvr>
                                        <p:cTn id="85" dur="500" fill="hold"/>
                                        <p:tgtEl>
                                          <p:spTgt spid="22"/>
                                        </p:tgtEl>
                                        <p:attrNameLst>
                                          <p:attrName>ppt_h</p:attrName>
                                        </p:attrNameLst>
                                      </p:cBhvr>
                                      <p:tavLst>
                                        <p:tav tm="0">
                                          <p:val>
                                            <p:fltVal val="0"/>
                                          </p:val>
                                        </p:tav>
                                        <p:tav tm="100000">
                                          <p:val>
                                            <p:strVal val="#ppt_h"/>
                                          </p:val>
                                        </p:tav>
                                      </p:tavLst>
                                    </p:anim>
                                    <p:animEffect transition="in" filter="fade">
                                      <p:cBhvr>
                                        <p:cTn id="86" dur="500"/>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2.08333E-7 4.07407E-6 L 0.81784 0.15023 " pathEditMode="relative" rAng="0" ptsTypes="AA">
                                      <p:cBhvr>
                                        <p:cTn id="90" dur="2000" fill="hold"/>
                                        <p:tgtEl>
                                          <p:spTgt spid="22"/>
                                        </p:tgtEl>
                                        <p:attrNameLst>
                                          <p:attrName>ppt_x</p:attrName>
                                          <p:attrName>ppt_y</p:attrName>
                                        </p:attrNameLst>
                                      </p:cBhvr>
                                      <p:rCtr x="40885" y="7500"/>
                                    </p:animMotion>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31"/>
                                        </p:tgtEl>
                                        <p:attrNameLst>
                                          <p:attrName>style.visibility</p:attrName>
                                        </p:attrNameLst>
                                      </p:cBhvr>
                                      <p:to>
                                        <p:strVal val="visible"/>
                                      </p:to>
                                    </p:set>
                                    <p:anim calcmode="lin" valueType="num">
                                      <p:cBhvr>
                                        <p:cTn id="95" dur="500" fill="hold"/>
                                        <p:tgtEl>
                                          <p:spTgt spid="31"/>
                                        </p:tgtEl>
                                        <p:attrNameLst>
                                          <p:attrName>ppt_w</p:attrName>
                                        </p:attrNameLst>
                                      </p:cBhvr>
                                      <p:tavLst>
                                        <p:tav tm="0">
                                          <p:val>
                                            <p:fltVal val="0"/>
                                          </p:val>
                                        </p:tav>
                                        <p:tav tm="100000">
                                          <p:val>
                                            <p:strVal val="#ppt_w"/>
                                          </p:val>
                                        </p:tav>
                                      </p:tavLst>
                                    </p:anim>
                                    <p:anim calcmode="lin" valueType="num">
                                      <p:cBhvr>
                                        <p:cTn id="96" dur="500" fill="hold"/>
                                        <p:tgtEl>
                                          <p:spTgt spid="31"/>
                                        </p:tgtEl>
                                        <p:attrNameLst>
                                          <p:attrName>ppt_h</p:attrName>
                                        </p:attrNameLst>
                                      </p:cBhvr>
                                      <p:tavLst>
                                        <p:tav tm="0">
                                          <p:val>
                                            <p:fltVal val="0"/>
                                          </p:val>
                                        </p:tav>
                                        <p:tav tm="100000">
                                          <p:val>
                                            <p:strVal val="#ppt_h"/>
                                          </p:val>
                                        </p:tav>
                                      </p:tavLst>
                                    </p:anim>
                                    <p:animEffect transition="in" filter="fade">
                                      <p:cBhvr>
                                        <p:cTn id="97" dur="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2.91667E-6 3.7037E-7 L -0.76055 0.00995 " pathEditMode="relative" rAng="0" ptsTypes="AA">
                                      <p:cBhvr>
                                        <p:cTn id="101" dur="2000" fill="hold"/>
                                        <p:tgtEl>
                                          <p:spTgt spid="31"/>
                                        </p:tgtEl>
                                        <p:attrNameLst>
                                          <p:attrName>ppt_x</p:attrName>
                                          <p:attrName>ppt_y</p:attrName>
                                        </p:attrNameLst>
                                      </p:cBhvr>
                                      <p:rCtr x="-38034"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76" name="Graphic 75" descr="Teacher">
            <a:extLst>
              <a:ext uri="{FF2B5EF4-FFF2-40B4-BE49-F238E27FC236}">
                <a16:creationId xmlns:a16="http://schemas.microsoft.com/office/drawing/2014/main" id="{F7410CEA-8252-4D99-8EA0-21571319C3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4778" y="-102816"/>
            <a:ext cx="1052106" cy="1052106"/>
          </a:xfrm>
          <a:prstGeom prst="rect">
            <a:avLst/>
          </a:prstGeom>
        </p:spPr>
      </p:pic>
      <p:sp>
        <p:nvSpPr>
          <p:cNvPr id="77" name="Speech Bubble: Rectangle with Corners Rounded 76">
            <a:extLst>
              <a:ext uri="{FF2B5EF4-FFF2-40B4-BE49-F238E27FC236}">
                <a16:creationId xmlns:a16="http://schemas.microsoft.com/office/drawing/2014/main" id="{60820017-FBE1-451B-9B89-42766E1922BF}"/>
              </a:ext>
            </a:extLst>
          </p:cNvPr>
          <p:cNvSpPr/>
          <p:nvPr/>
        </p:nvSpPr>
        <p:spPr>
          <a:xfrm>
            <a:off x="4019326" y="87629"/>
            <a:ext cx="4954965" cy="596362"/>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graphicFrame>
        <p:nvGraphicFramePr>
          <p:cNvPr id="5" name="Table 5">
            <a:extLst>
              <a:ext uri="{FF2B5EF4-FFF2-40B4-BE49-F238E27FC236}">
                <a16:creationId xmlns:a16="http://schemas.microsoft.com/office/drawing/2014/main" id="{4DFB2DFE-A815-4013-90A2-44277BE18D4B}"/>
              </a:ext>
            </a:extLst>
          </p:cNvPr>
          <p:cNvGraphicFramePr>
            <a:graphicFrameLocks noGrp="1"/>
          </p:cNvGraphicFramePr>
          <p:nvPr/>
        </p:nvGraphicFramePr>
        <p:xfrm>
          <a:off x="273316" y="1439182"/>
          <a:ext cx="11419956" cy="5323008"/>
        </p:xfrm>
        <a:graphic>
          <a:graphicData uri="http://schemas.openxmlformats.org/drawingml/2006/table">
            <a:tbl>
              <a:tblPr firstRow="1" bandRow="1">
                <a:tableStyleId>{5940675A-B579-460E-94D1-54222C63F5DA}</a:tableStyleId>
              </a:tblPr>
              <a:tblGrid>
                <a:gridCol w="2854989">
                  <a:extLst>
                    <a:ext uri="{9D8B030D-6E8A-4147-A177-3AD203B41FA5}">
                      <a16:colId xmlns:a16="http://schemas.microsoft.com/office/drawing/2014/main" val="2886108165"/>
                    </a:ext>
                  </a:extLst>
                </a:gridCol>
                <a:gridCol w="2854989">
                  <a:extLst>
                    <a:ext uri="{9D8B030D-6E8A-4147-A177-3AD203B41FA5}">
                      <a16:colId xmlns:a16="http://schemas.microsoft.com/office/drawing/2014/main" val="3221431536"/>
                    </a:ext>
                  </a:extLst>
                </a:gridCol>
                <a:gridCol w="2854989">
                  <a:extLst>
                    <a:ext uri="{9D8B030D-6E8A-4147-A177-3AD203B41FA5}">
                      <a16:colId xmlns:a16="http://schemas.microsoft.com/office/drawing/2014/main" val="4103619189"/>
                    </a:ext>
                  </a:extLst>
                </a:gridCol>
                <a:gridCol w="2854989">
                  <a:extLst>
                    <a:ext uri="{9D8B030D-6E8A-4147-A177-3AD203B41FA5}">
                      <a16:colId xmlns:a16="http://schemas.microsoft.com/office/drawing/2014/main" val="2811459310"/>
                    </a:ext>
                  </a:extLst>
                </a:gridCol>
              </a:tblGrid>
              <a:tr h="1774336">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61101613"/>
                  </a:ext>
                </a:extLst>
              </a:tr>
              <a:tr h="1774336">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864842750"/>
                  </a:ext>
                </a:extLst>
              </a:tr>
              <a:tr h="1774336">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570540184"/>
                  </a:ext>
                </a:extLst>
              </a:tr>
            </a:tbl>
          </a:graphicData>
        </a:graphic>
      </p:graphicFrame>
      <p:pic>
        <p:nvPicPr>
          <p:cNvPr id="127" name="Google Shape;127;p2">
            <a:hlinkClick r:id="" action="ppaction://noaction">
              <a:snd r:embed="rId5" name="1.1.wav"/>
            </a:hlinkClick>
          </p:cNvPr>
          <p:cNvPicPr preferRelativeResize="0"/>
          <p:nvPr/>
        </p:nvPicPr>
        <p:blipFill rotWithShape="1">
          <a:blip r:embed="rId6">
            <a:alphaModFix/>
          </a:blip>
          <a:srcRect/>
          <a:stretch/>
        </p:blipFill>
        <p:spPr>
          <a:xfrm>
            <a:off x="593512" y="1552719"/>
            <a:ext cx="408205" cy="369333"/>
          </a:xfrm>
          <a:prstGeom prst="rect">
            <a:avLst/>
          </a:prstGeom>
          <a:noFill/>
          <a:ln>
            <a:noFill/>
          </a:ln>
          <a:effectLst>
            <a:outerShdw blurRad="50800" dist="38100" dir="5400000" algn="t" rotWithShape="0">
              <a:prstClr val="black">
                <a:alpha val="40000"/>
              </a:prstClr>
            </a:outerShdw>
          </a:effectLst>
        </p:spPr>
      </p:pic>
      <p:sp>
        <p:nvSpPr>
          <p:cNvPr id="129" name="Google Shape;129;p2"/>
          <p:cNvSpPr txBox="1"/>
          <p:nvPr/>
        </p:nvSpPr>
        <p:spPr>
          <a:xfrm>
            <a:off x="245734" y="145776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2" name="Google Shape;132;p2"/>
          <p:cNvSpPr txBox="1"/>
          <p:nvPr/>
        </p:nvSpPr>
        <p:spPr>
          <a:xfrm>
            <a:off x="649331" y="1005960"/>
            <a:ext cx="1072562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 </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Say these words one after the other as quickly as you can. Your partner will check.</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7" name="Google Shape;157;p2">
            <a:hlinkClick r:id="" action="ppaction://noaction">
              <a:snd r:embed="rId7" name="1_i.wav"/>
            </a:hlinkClick>
          </p:cNvPr>
          <p:cNvSpPr txBox="1"/>
          <p:nvPr/>
        </p:nvSpPr>
        <p:spPr>
          <a:xfrm>
            <a:off x="3958882" y="141847"/>
            <a:ext cx="51017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Écoute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p>
        </p:txBody>
      </p:sp>
      <p:pic>
        <p:nvPicPr>
          <p:cNvPr id="164" name="Google Shape;164;p2" descr="Speech Icon, Voice, Talking, Audio, Speech"/>
          <p:cNvPicPr preferRelativeResize="0"/>
          <p:nvPr/>
        </p:nvPicPr>
        <p:blipFill rotWithShape="1">
          <a:blip r:embed="rId8">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9" name="Google Shape;127;p2">
            <a:hlinkClick r:id="" action="ppaction://noaction">
              <a:snd r:embed="rId9" name="1.2.wav"/>
            </a:hlinkClick>
            <a:extLst>
              <a:ext uri="{FF2B5EF4-FFF2-40B4-BE49-F238E27FC236}">
                <a16:creationId xmlns:a16="http://schemas.microsoft.com/office/drawing/2014/main" id="{F00FE78E-3914-43B9-8FFB-689D76AB8E02}"/>
              </a:ext>
            </a:extLst>
          </p:cNvPr>
          <p:cNvPicPr preferRelativeResize="0"/>
          <p:nvPr/>
        </p:nvPicPr>
        <p:blipFill rotWithShape="1">
          <a:blip r:embed="rId6">
            <a:alphaModFix/>
          </a:blip>
          <a:srcRect/>
          <a:stretch/>
        </p:blipFill>
        <p:spPr>
          <a:xfrm>
            <a:off x="3611121" y="1513751"/>
            <a:ext cx="408205" cy="369333"/>
          </a:xfrm>
          <a:prstGeom prst="rect">
            <a:avLst/>
          </a:prstGeom>
          <a:noFill/>
          <a:ln>
            <a:noFill/>
          </a:ln>
          <a:effectLst>
            <a:outerShdw blurRad="50800" dist="38100" dir="5400000" algn="t" rotWithShape="0">
              <a:prstClr val="black">
                <a:alpha val="40000"/>
              </a:prstClr>
            </a:outerShdw>
          </a:effectLst>
        </p:spPr>
      </p:pic>
      <p:sp>
        <p:nvSpPr>
          <p:cNvPr id="30" name="Google Shape;129;p2">
            <a:extLst>
              <a:ext uri="{FF2B5EF4-FFF2-40B4-BE49-F238E27FC236}">
                <a16:creationId xmlns:a16="http://schemas.microsoft.com/office/drawing/2014/main" id="{397CEBA8-DD25-4785-92C5-0FA30B71A155}"/>
              </a:ext>
            </a:extLst>
          </p:cNvPr>
          <p:cNvSpPr txBox="1"/>
          <p:nvPr/>
        </p:nvSpPr>
        <p:spPr>
          <a:xfrm>
            <a:off x="3177107" y="1423161"/>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1" name="Google Shape;127;p2">
            <a:hlinkClick r:id="" action="ppaction://noaction">
              <a:snd r:embed="rId10" name="1.3.wav"/>
            </a:hlinkClick>
            <a:extLst>
              <a:ext uri="{FF2B5EF4-FFF2-40B4-BE49-F238E27FC236}">
                <a16:creationId xmlns:a16="http://schemas.microsoft.com/office/drawing/2014/main" id="{BD1C85DA-86F4-4EB2-9129-15D4A881385F}"/>
              </a:ext>
            </a:extLst>
          </p:cNvPr>
          <p:cNvPicPr preferRelativeResize="0"/>
          <p:nvPr/>
        </p:nvPicPr>
        <p:blipFill rotWithShape="1">
          <a:blip r:embed="rId6">
            <a:alphaModFix/>
          </a:blip>
          <a:srcRect/>
          <a:stretch/>
        </p:blipFill>
        <p:spPr>
          <a:xfrm>
            <a:off x="6476396" y="1483011"/>
            <a:ext cx="408205" cy="369333"/>
          </a:xfrm>
          <a:prstGeom prst="rect">
            <a:avLst/>
          </a:prstGeom>
          <a:noFill/>
          <a:ln>
            <a:noFill/>
          </a:ln>
          <a:effectLst>
            <a:outerShdw blurRad="50800" dist="38100" dir="5400000" algn="t" rotWithShape="0">
              <a:prstClr val="black">
                <a:alpha val="40000"/>
              </a:prstClr>
            </a:outerShdw>
          </a:effectLst>
        </p:spPr>
      </p:pic>
      <p:sp>
        <p:nvSpPr>
          <p:cNvPr id="32" name="Google Shape;129;p2">
            <a:extLst>
              <a:ext uri="{FF2B5EF4-FFF2-40B4-BE49-F238E27FC236}">
                <a16:creationId xmlns:a16="http://schemas.microsoft.com/office/drawing/2014/main" id="{F397E758-F9D6-4C72-8C5C-E7718A3D11D8}"/>
              </a:ext>
            </a:extLst>
          </p:cNvPr>
          <p:cNvSpPr txBox="1"/>
          <p:nvPr/>
        </p:nvSpPr>
        <p:spPr>
          <a:xfrm>
            <a:off x="5985522" y="1406029"/>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3" name="Google Shape;127;p2">
            <a:hlinkClick r:id="" action="ppaction://noaction">
              <a:snd r:embed="rId11" name="1.4.wav"/>
            </a:hlinkClick>
            <a:extLst>
              <a:ext uri="{FF2B5EF4-FFF2-40B4-BE49-F238E27FC236}">
                <a16:creationId xmlns:a16="http://schemas.microsoft.com/office/drawing/2014/main" id="{64EDF885-B489-4EE3-BCA2-A7D527B4D0B6}"/>
              </a:ext>
            </a:extLst>
          </p:cNvPr>
          <p:cNvPicPr preferRelativeResize="0"/>
          <p:nvPr/>
        </p:nvPicPr>
        <p:blipFill rotWithShape="1">
          <a:blip r:embed="rId6">
            <a:alphaModFix/>
          </a:blip>
          <a:srcRect/>
          <a:stretch/>
        </p:blipFill>
        <p:spPr>
          <a:xfrm>
            <a:off x="9341653" y="1513751"/>
            <a:ext cx="408205" cy="369333"/>
          </a:xfrm>
          <a:prstGeom prst="rect">
            <a:avLst/>
          </a:prstGeom>
          <a:noFill/>
          <a:ln>
            <a:noFill/>
          </a:ln>
          <a:effectLst>
            <a:outerShdw blurRad="50800" dist="38100" dir="5400000" algn="t" rotWithShape="0">
              <a:prstClr val="black">
                <a:alpha val="40000"/>
              </a:prstClr>
            </a:outerShdw>
          </a:effectLst>
        </p:spPr>
      </p:pic>
      <p:sp>
        <p:nvSpPr>
          <p:cNvPr id="34" name="Google Shape;129;p2">
            <a:extLst>
              <a:ext uri="{FF2B5EF4-FFF2-40B4-BE49-F238E27FC236}">
                <a16:creationId xmlns:a16="http://schemas.microsoft.com/office/drawing/2014/main" id="{E75D56BC-E396-4A36-A7D3-4C9632327DCB}"/>
              </a:ext>
            </a:extLst>
          </p:cNvPr>
          <p:cNvSpPr txBox="1"/>
          <p:nvPr/>
        </p:nvSpPr>
        <p:spPr>
          <a:xfrm>
            <a:off x="8867157" y="1406031"/>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5" name="Google Shape;127;p2">
            <a:hlinkClick r:id="" action="ppaction://noaction">
              <a:snd r:embed="rId12" name="1.5.wav"/>
            </a:hlinkClick>
            <a:extLst>
              <a:ext uri="{FF2B5EF4-FFF2-40B4-BE49-F238E27FC236}">
                <a16:creationId xmlns:a16="http://schemas.microsoft.com/office/drawing/2014/main" id="{5310AF9B-B323-47B3-ACE0-3E13C5C1D1F4}"/>
              </a:ext>
            </a:extLst>
          </p:cNvPr>
          <p:cNvPicPr preferRelativeResize="0"/>
          <p:nvPr/>
        </p:nvPicPr>
        <p:blipFill rotWithShape="1">
          <a:blip r:embed="rId6">
            <a:alphaModFix/>
          </a:blip>
          <a:srcRect/>
          <a:stretch/>
        </p:blipFill>
        <p:spPr>
          <a:xfrm>
            <a:off x="631718" y="3242364"/>
            <a:ext cx="408205" cy="369333"/>
          </a:xfrm>
          <a:prstGeom prst="rect">
            <a:avLst/>
          </a:prstGeom>
          <a:noFill/>
          <a:ln>
            <a:noFill/>
          </a:ln>
          <a:effectLst>
            <a:outerShdw blurRad="50800" dist="38100" dir="5400000" algn="t" rotWithShape="0">
              <a:prstClr val="black">
                <a:alpha val="40000"/>
              </a:prstClr>
            </a:outerShdw>
          </a:effectLst>
        </p:spPr>
      </p:pic>
      <p:sp>
        <p:nvSpPr>
          <p:cNvPr id="36" name="Google Shape;129;p2">
            <a:extLst>
              <a:ext uri="{FF2B5EF4-FFF2-40B4-BE49-F238E27FC236}">
                <a16:creationId xmlns:a16="http://schemas.microsoft.com/office/drawing/2014/main" id="{B59902E4-C460-4522-8D21-ABF95FE23E51}"/>
              </a:ext>
            </a:extLst>
          </p:cNvPr>
          <p:cNvSpPr txBox="1"/>
          <p:nvPr/>
        </p:nvSpPr>
        <p:spPr>
          <a:xfrm>
            <a:off x="250294" y="3142507"/>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7" name="Google Shape;127;p2">
            <a:hlinkClick r:id="" action="ppaction://noaction">
              <a:snd r:embed="rId13" name="1.6.wav"/>
            </a:hlinkClick>
            <a:extLst>
              <a:ext uri="{FF2B5EF4-FFF2-40B4-BE49-F238E27FC236}">
                <a16:creationId xmlns:a16="http://schemas.microsoft.com/office/drawing/2014/main" id="{D320E253-4E4B-4A64-9E7C-86D602E4F7DE}"/>
              </a:ext>
            </a:extLst>
          </p:cNvPr>
          <p:cNvPicPr preferRelativeResize="0"/>
          <p:nvPr/>
        </p:nvPicPr>
        <p:blipFill rotWithShape="1">
          <a:blip r:embed="rId6">
            <a:alphaModFix/>
          </a:blip>
          <a:srcRect/>
          <a:stretch/>
        </p:blipFill>
        <p:spPr>
          <a:xfrm>
            <a:off x="3471373" y="3242365"/>
            <a:ext cx="408205" cy="369333"/>
          </a:xfrm>
          <a:prstGeom prst="rect">
            <a:avLst/>
          </a:prstGeom>
          <a:noFill/>
          <a:ln>
            <a:noFill/>
          </a:ln>
          <a:effectLst>
            <a:outerShdw blurRad="50800" dist="38100" dir="5400000" algn="t" rotWithShape="0">
              <a:prstClr val="black">
                <a:alpha val="40000"/>
              </a:prstClr>
            </a:outerShdw>
          </a:effectLst>
        </p:spPr>
      </p:pic>
      <p:sp>
        <p:nvSpPr>
          <p:cNvPr id="38" name="Google Shape;129;p2">
            <a:extLst>
              <a:ext uri="{FF2B5EF4-FFF2-40B4-BE49-F238E27FC236}">
                <a16:creationId xmlns:a16="http://schemas.microsoft.com/office/drawing/2014/main" id="{DF5078EE-DDA5-4C41-9F67-BC9D22671049}"/>
              </a:ext>
            </a:extLst>
          </p:cNvPr>
          <p:cNvSpPr txBox="1"/>
          <p:nvPr/>
        </p:nvSpPr>
        <p:spPr>
          <a:xfrm>
            <a:off x="3061013" y="3157920"/>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6</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9" name="Google Shape;127;p2">
            <a:hlinkClick r:id="" action="ppaction://noaction">
              <a:snd r:embed="rId14" name="1.7.wav"/>
            </a:hlinkClick>
            <a:extLst>
              <a:ext uri="{FF2B5EF4-FFF2-40B4-BE49-F238E27FC236}">
                <a16:creationId xmlns:a16="http://schemas.microsoft.com/office/drawing/2014/main" id="{3FE196EF-E779-4A72-9F14-218A3B9F7ABD}"/>
              </a:ext>
            </a:extLst>
          </p:cNvPr>
          <p:cNvPicPr preferRelativeResize="0"/>
          <p:nvPr/>
        </p:nvPicPr>
        <p:blipFill rotWithShape="1">
          <a:blip r:embed="rId6">
            <a:alphaModFix/>
          </a:blip>
          <a:srcRect/>
          <a:stretch/>
        </p:blipFill>
        <p:spPr>
          <a:xfrm>
            <a:off x="6380612" y="3244333"/>
            <a:ext cx="408205" cy="369333"/>
          </a:xfrm>
          <a:prstGeom prst="rect">
            <a:avLst/>
          </a:prstGeom>
          <a:noFill/>
          <a:ln>
            <a:noFill/>
          </a:ln>
          <a:effectLst>
            <a:outerShdw blurRad="50800" dist="38100" dir="5400000" algn="t" rotWithShape="0">
              <a:prstClr val="black">
                <a:alpha val="40000"/>
              </a:prstClr>
            </a:outerShdw>
          </a:effectLst>
        </p:spPr>
      </p:pic>
      <p:sp>
        <p:nvSpPr>
          <p:cNvPr id="40" name="Google Shape;129;p2">
            <a:extLst>
              <a:ext uri="{FF2B5EF4-FFF2-40B4-BE49-F238E27FC236}">
                <a16:creationId xmlns:a16="http://schemas.microsoft.com/office/drawing/2014/main" id="{E655A000-DA4F-4735-A3E7-2220EB4D0E13}"/>
              </a:ext>
            </a:extLst>
          </p:cNvPr>
          <p:cNvSpPr txBox="1"/>
          <p:nvPr/>
        </p:nvSpPr>
        <p:spPr>
          <a:xfrm>
            <a:off x="5970252" y="3157920"/>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7</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1" name="Google Shape;127;p2">
            <a:hlinkClick r:id="" action="ppaction://noaction">
              <a:snd r:embed="rId15" name="1.8.wav"/>
            </a:hlinkClick>
            <a:extLst>
              <a:ext uri="{FF2B5EF4-FFF2-40B4-BE49-F238E27FC236}">
                <a16:creationId xmlns:a16="http://schemas.microsoft.com/office/drawing/2014/main" id="{2EFEBA71-B9A8-477A-BD8E-BE5E2F8DD21F}"/>
              </a:ext>
            </a:extLst>
          </p:cNvPr>
          <p:cNvPicPr preferRelativeResize="0"/>
          <p:nvPr/>
        </p:nvPicPr>
        <p:blipFill rotWithShape="1">
          <a:blip r:embed="rId6">
            <a:alphaModFix/>
          </a:blip>
          <a:srcRect/>
          <a:stretch/>
        </p:blipFill>
        <p:spPr>
          <a:xfrm>
            <a:off x="9233708" y="3242364"/>
            <a:ext cx="408205" cy="369333"/>
          </a:xfrm>
          <a:prstGeom prst="rect">
            <a:avLst/>
          </a:prstGeom>
          <a:noFill/>
          <a:ln>
            <a:noFill/>
          </a:ln>
          <a:effectLst>
            <a:outerShdw blurRad="50800" dist="38100" dir="5400000" algn="t" rotWithShape="0">
              <a:prstClr val="black">
                <a:alpha val="40000"/>
              </a:prstClr>
            </a:outerShdw>
          </a:effectLst>
        </p:spPr>
      </p:pic>
      <p:sp>
        <p:nvSpPr>
          <p:cNvPr id="42" name="Google Shape;129;p2">
            <a:extLst>
              <a:ext uri="{FF2B5EF4-FFF2-40B4-BE49-F238E27FC236}">
                <a16:creationId xmlns:a16="http://schemas.microsoft.com/office/drawing/2014/main" id="{16B286BD-3C27-447C-B2ED-3D4B8CF11FC8}"/>
              </a:ext>
            </a:extLst>
          </p:cNvPr>
          <p:cNvSpPr txBox="1"/>
          <p:nvPr/>
        </p:nvSpPr>
        <p:spPr>
          <a:xfrm>
            <a:off x="8799694" y="313464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8</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5" name="Picture 8" descr="Checkered Flag, Finish Line, Grand Prix">
            <a:extLst>
              <a:ext uri="{FF2B5EF4-FFF2-40B4-BE49-F238E27FC236}">
                <a16:creationId xmlns:a16="http://schemas.microsoft.com/office/drawing/2014/main" id="{90C7E6A4-542E-495F-8390-34C0A482F89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99" y="1034096"/>
            <a:ext cx="610535" cy="54199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Target, Arrow, Bulls Eye, Bullseye">
            <a:extLst>
              <a:ext uri="{FF2B5EF4-FFF2-40B4-BE49-F238E27FC236}">
                <a16:creationId xmlns:a16="http://schemas.microsoft.com/office/drawing/2014/main" id="{18F4384E-E29F-4BDD-8F8B-58E9CA36880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510089" y="6197799"/>
            <a:ext cx="474792" cy="4612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hlinkClick r:id="" action="ppaction://noaction">
              <a:snd r:embed="rId18" name="éléphant.wav"/>
            </a:hlinkClick>
            <a:extLst>
              <a:ext uri="{FF2B5EF4-FFF2-40B4-BE49-F238E27FC236}">
                <a16:creationId xmlns:a16="http://schemas.microsoft.com/office/drawing/2014/main" id="{60261B35-306C-4AA3-8354-B27D9344C379}"/>
              </a:ext>
            </a:extLst>
          </p:cNvPr>
          <p:cNvSpPr txBox="1"/>
          <p:nvPr/>
        </p:nvSpPr>
        <p:spPr>
          <a:xfrm>
            <a:off x="9502902" y="4465244"/>
            <a:ext cx="18519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 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e t</a:t>
            </a:r>
          </a:p>
        </p:txBody>
      </p:sp>
      <p:pic>
        <p:nvPicPr>
          <p:cNvPr id="78" name="Google Shape;127;p2">
            <a:hlinkClick r:id="" action="ppaction://noaction">
              <a:snd r:embed="rId19" name="1.9.wav"/>
            </a:hlinkClick>
            <a:extLst>
              <a:ext uri="{FF2B5EF4-FFF2-40B4-BE49-F238E27FC236}">
                <a16:creationId xmlns:a16="http://schemas.microsoft.com/office/drawing/2014/main" id="{8576876D-C938-437F-9845-E540FC4B6520}"/>
              </a:ext>
            </a:extLst>
          </p:cNvPr>
          <p:cNvPicPr preferRelativeResize="0"/>
          <p:nvPr/>
        </p:nvPicPr>
        <p:blipFill rotWithShape="1">
          <a:blip r:embed="rId6">
            <a:alphaModFix/>
          </a:blip>
          <a:srcRect/>
          <a:stretch/>
        </p:blipFill>
        <p:spPr>
          <a:xfrm>
            <a:off x="620518" y="5063007"/>
            <a:ext cx="408205" cy="369333"/>
          </a:xfrm>
          <a:prstGeom prst="rect">
            <a:avLst/>
          </a:prstGeom>
          <a:noFill/>
          <a:ln>
            <a:noFill/>
          </a:ln>
          <a:effectLst>
            <a:outerShdw blurRad="50800" dist="38100" dir="5400000" algn="t" rotWithShape="0">
              <a:prstClr val="black">
                <a:alpha val="40000"/>
              </a:prstClr>
            </a:outerShdw>
          </a:effectLst>
        </p:spPr>
      </p:pic>
      <p:sp>
        <p:nvSpPr>
          <p:cNvPr id="79" name="Google Shape;129;p2">
            <a:extLst>
              <a:ext uri="{FF2B5EF4-FFF2-40B4-BE49-F238E27FC236}">
                <a16:creationId xmlns:a16="http://schemas.microsoft.com/office/drawing/2014/main" id="{DEF8833F-E373-4A89-A5A8-7577F85FD164}"/>
              </a:ext>
            </a:extLst>
          </p:cNvPr>
          <p:cNvSpPr txBox="1"/>
          <p:nvPr/>
        </p:nvSpPr>
        <p:spPr>
          <a:xfrm>
            <a:off x="239094" y="4963150"/>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9</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0" name="Google Shape;127;p2">
            <a:hlinkClick r:id="" action="ppaction://noaction">
              <a:snd r:embed="rId20" name="1.10.wav"/>
            </a:hlinkClick>
            <a:extLst>
              <a:ext uri="{FF2B5EF4-FFF2-40B4-BE49-F238E27FC236}">
                <a16:creationId xmlns:a16="http://schemas.microsoft.com/office/drawing/2014/main" id="{39BA1EDC-A2CD-4502-B719-C36AFB66CFE0}"/>
              </a:ext>
            </a:extLst>
          </p:cNvPr>
          <p:cNvPicPr preferRelativeResize="0"/>
          <p:nvPr/>
        </p:nvPicPr>
        <p:blipFill rotWithShape="1">
          <a:blip r:embed="rId6">
            <a:alphaModFix/>
          </a:blip>
          <a:srcRect/>
          <a:stretch/>
        </p:blipFill>
        <p:spPr>
          <a:xfrm>
            <a:off x="3678679" y="5063007"/>
            <a:ext cx="408205" cy="369333"/>
          </a:xfrm>
          <a:prstGeom prst="rect">
            <a:avLst/>
          </a:prstGeom>
          <a:noFill/>
          <a:ln>
            <a:noFill/>
          </a:ln>
          <a:effectLst>
            <a:outerShdw blurRad="50800" dist="38100" dir="5400000" algn="t" rotWithShape="0">
              <a:prstClr val="black">
                <a:alpha val="40000"/>
              </a:prstClr>
            </a:outerShdw>
          </a:effectLst>
        </p:spPr>
      </p:pic>
      <p:sp>
        <p:nvSpPr>
          <p:cNvPr id="81" name="Google Shape;129;p2">
            <a:extLst>
              <a:ext uri="{FF2B5EF4-FFF2-40B4-BE49-F238E27FC236}">
                <a16:creationId xmlns:a16="http://schemas.microsoft.com/office/drawing/2014/main" id="{183EDBA8-FDD9-4486-ABD8-598B94E443C5}"/>
              </a:ext>
            </a:extLst>
          </p:cNvPr>
          <p:cNvSpPr txBox="1"/>
          <p:nvPr/>
        </p:nvSpPr>
        <p:spPr>
          <a:xfrm>
            <a:off x="3049812" y="4978563"/>
            <a:ext cx="738429"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10</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2" name="Google Shape;127;p2">
            <a:hlinkClick r:id="" action="ppaction://noaction">
              <a:snd r:embed="rId21" name="douzaine.wav"/>
            </a:hlinkClick>
            <a:extLst>
              <a:ext uri="{FF2B5EF4-FFF2-40B4-BE49-F238E27FC236}">
                <a16:creationId xmlns:a16="http://schemas.microsoft.com/office/drawing/2014/main" id="{630324EB-C74B-4170-AD6D-9416C48BAC9C}"/>
              </a:ext>
            </a:extLst>
          </p:cNvPr>
          <p:cNvPicPr preferRelativeResize="0"/>
          <p:nvPr/>
        </p:nvPicPr>
        <p:blipFill rotWithShape="1">
          <a:blip r:embed="rId6">
            <a:alphaModFix/>
          </a:blip>
          <a:srcRect/>
          <a:stretch/>
        </p:blipFill>
        <p:spPr>
          <a:xfrm>
            <a:off x="6469358" y="5063007"/>
            <a:ext cx="408205" cy="369333"/>
          </a:xfrm>
          <a:prstGeom prst="rect">
            <a:avLst/>
          </a:prstGeom>
          <a:noFill/>
          <a:ln>
            <a:noFill/>
          </a:ln>
          <a:effectLst>
            <a:outerShdw blurRad="50800" dist="38100" dir="5400000" algn="t" rotWithShape="0">
              <a:prstClr val="black">
                <a:alpha val="40000"/>
              </a:prstClr>
            </a:outerShdw>
          </a:effectLst>
        </p:spPr>
      </p:pic>
      <p:sp>
        <p:nvSpPr>
          <p:cNvPr id="83" name="Google Shape;129;p2">
            <a:extLst>
              <a:ext uri="{FF2B5EF4-FFF2-40B4-BE49-F238E27FC236}">
                <a16:creationId xmlns:a16="http://schemas.microsoft.com/office/drawing/2014/main" id="{B66B169B-9081-47D2-A869-BFFFC5726B5A}"/>
              </a:ext>
            </a:extLst>
          </p:cNvPr>
          <p:cNvSpPr txBox="1"/>
          <p:nvPr/>
        </p:nvSpPr>
        <p:spPr>
          <a:xfrm>
            <a:off x="5959051" y="4978563"/>
            <a:ext cx="714409"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4" name="Google Shape;127;p2">
            <a:hlinkClick r:id="" action="ppaction://noaction">
              <a:snd r:embed="rId22" name="1.12.wav"/>
            </a:hlinkClick>
            <a:extLst>
              <a:ext uri="{FF2B5EF4-FFF2-40B4-BE49-F238E27FC236}">
                <a16:creationId xmlns:a16="http://schemas.microsoft.com/office/drawing/2014/main" id="{FDD6D4EC-83E1-4AF2-AE62-4447E60C523C}"/>
              </a:ext>
            </a:extLst>
          </p:cNvPr>
          <p:cNvPicPr preferRelativeResize="0"/>
          <p:nvPr/>
        </p:nvPicPr>
        <p:blipFill rotWithShape="1">
          <a:blip r:embed="rId6">
            <a:alphaModFix/>
          </a:blip>
          <a:srcRect/>
          <a:stretch/>
        </p:blipFill>
        <p:spPr>
          <a:xfrm>
            <a:off x="9416362" y="5034362"/>
            <a:ext cx="408205" cy="369333"/>
          </a:xfrm>
          <a:prstGeom prst="rect">
            <a:avLst/>
          </a:prstGeom>
          <a:noFill/>
          <a:ln>
            <a:noFill/>
          </a:ln>
          <a:effectLst>
            <a:outerShdw blurRad="50800" dist="38100" dir="5400000" algn="t" rotWithShape="0">
              <a:prstClr val="black">
                <a:alpha val="40000"/>
              </a:prstClr>
            </a:outerShdw>
          </a:effectLst>
        </p:spPr>
      </p:pic>
      <p:sp>
        <p:nvSpPr>
          <p:cNvPr id="85" name="Google Shape;129;p2">
            <a:extLst>
              <a:ext uri="{FF2B5EF4-FFF2-40B4-BE49-F238E27FC236}">
                <a16:creationId xmlns:a16="http://schemas.microsoft.com/office/drawing/2014/main" id="{C7B58BB4-09B4-43D2-9F83-939857C04C78}"/>
              </a:ext>
            </a:extLst>
          </p:cNvPr>
          <p:cNvSpPr txBox="1"/>
          <p:nvPr/>
        </p:nvSpPr>
        <p:spPr>
          <a:xfrm>
            <a:off x="8788493" y="4955287"/>
            <a:ext cx="714409"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6" name="TextBox 85">
            <a:hlinkClick r:id="" action="ppaction://noaction">
              <a:snd r:embed="rId18" name="éléphant.wav"/>
            </a:hlinkClick>
            <a:extLst>
              <a:ext uri="{FF2B5EF4-FFF2-40B4-BE49-F238E27FC236}">
                <a16:creationId xmlns:a16="http://schemas.microsoft.com/office/drawing/2014/main" id="{8EAEEF88-0998-427D-9347-157D030018C9}"/>
              </a:ext>
            </a:extLst>
          </p:cNvPr>
          <p:cNvSpPr txBox="1"/>
          <p:nvPr/>
        </p:nvSpPr>
        <p:spPr>
          <a:xfrm>
            <a:off x="3482605" y="2710739"/>
            <a:ext cx="2268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 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 e r</a:t>
            </a:r>
          </a:p>
        </p:txBody>
      </p:sp>
      <p:sp>
        <p:nvSpPr>
          <p:cNvPr id="89" name="Rectangle: Rounded Corners 88">
            <a:extLst>
              <a:ext uri="{FF2B5EF4-FFF2-40B4-BE49-F238E27FC236}">
                <a16:creationId xmlns:a16="http://schemas.microsoft.com/office/drawing/2014/main" id="{8553E72C-D683-4DAB-9EA3-DA5BB1B411A3}"/>
              </a:ext>
            </a:extLst>
          </p:cNvPr>
          <p:cNvSpPr/>
          <p:nvPr/>
        </p:nvSpPr>
        <p:spPr>
          <a:xfrm>
            <a:off x="4049959" y="2822421"/>
            <a:ext cx="589431" cy="3403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 _</a:t>
            </a:r>
          </a:p>
        </p:txBody>
      </p:sp>
      <p:sp>
        <p:nvSpPr>
          <p:cNvPr id="90" name="TextBox 89">
            <a:hlinkClick r:id="" action="ppaction://noaction">
              <a:snd r:embed="rId18" name="éléphant.wav"/>
            </a:hlinkClick>
            <a:extLst>
              <a:ext uri="{FF2B5EF4-FFF2-40B4-BE49-F238E27FC236}">
                <a16:creationId xmlns:a16="http://schemas.microsoft.com/office/drawing/2014/main" id="{ADDABFE9-6810-4DB9-8449-3CFE800835B2}"/>
              </a:ext>
            </a:extLst>
          </p:cNvPr>
          <p:cNvSpPr txBox="1"/>
          <p:nvPr/>
        </p:nvSpPr>
        <p:spPr>
          <a:xfrm>
            <a:off x="6149453" y="2715380"/>
            <a:ext cx="26293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h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 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5" name="Rectangle: Rounded Corners 94">
            <a:extLst>
              <a:ext uri="{FF2B5EF4-FFF2-40B4-BE49-F238E27FC236}">
                <a16:creationId xmlns:a16="http://schemas.microsoft.com/office/drawing/2014/main" id="{655F36DC-215A-48DA-B504-5320F0B709B1}"/>
              </a:ext>
            </a:extLst>
          </p:cNvPr>
          <p:cNvSpPr/>
          <p:nvPr/>
        </p:nvSpPr>
        <p:spPr>
          <a:xfrm>
            <a:off x="7296796" y="2792019"/>
            <a:ext cx="613124" cy="403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 _</a:t>
            </a:r>
          </a:p>
        </p:txBody>
      </p:sp>
      <p:sp>
        <p:nvSpPr>
          <p:cNvPr id="96" name="TextBox 95">
            <a:hlinkClick r:id="" action="ppaction://noaction">
              <a:snd r:embed="rId18" name="éléphant.wav"/>
            </a:hlinkClick>
            <a:extLst>
              <a:ext uri="{FF2B5EF4-FFF2-40B4-BE49-F238E27FC236}">
                <a16:creationId xmlns:a16="http://schemas.microsoft.com/office/drawing/2014/main" id="{D264BF04-3062-4486-AF92-FDE051A61E6C}"/>
              </a:ext>
            </a:extLst>
          </p:cNvPr>
          <p:cNvSpPr txBox="1"/>
          <p:nvPr/>
        </p:nvSpPr>
        <p:spPr>
          <a:xfrm>
            <a:off x="8974291" y="2719144"/>
            <a:ext cx="26293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 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n e r</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7" name="Rectangle: Rounded Corners 96">
            <a:extLst>
              <a:ext uri="{FF2B5EF4-FFF2-40B4-BE49-F238E27FC236}">
                <a16:creationId xmlns:a16="http://schemas.microsoft.com/office/drawing/2014/main" id="{8A64DD65-FC34-48AD-94D4-C3DCF5688B36}"/>
              </a:ext>
            </a:extLst>
          </p:cNvPr>
          <p:cNvSpPr/>
          <p:nvPr/>
        </p:nvSpPr>
        <p:spPr>
          <a:xfrm>
            <a:off x="9580200" y="2757348"/>
            <a:ext cx="579212" cy="403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 _</a:t>
            </a:r>
          </a:p>
        </p:txBody>
      </p:sp>
      <p:sp>
        <p:nvSpPr>
          <p:cNvPr id="98" name="TextBox 97">
            <a:hlinkClick r:id="" action="ppaction://noaction">
              <a:snd r:embed="rId18" name="éléphant.wav"/>
            </a:hlinkClick>
            <a:extLst>
              <a:ext uri="{FF2B5EF4-FFF2-40B4-BE49-F238E27FC236}">
                <a16:creationId xmlns:a16="http://schemas.microsoft.com/office/drawing/2014/main" id="{1F811694-E66A-4ABE-80B3-74F7FCB3A130}"/>
              </a:ext>
            </a:extLst>
          </p:cNvPr>
          <p:cNvSpPr txBox="1"/>
          <p:nvPr/>
        </p:nvSpPr>
        <p:spPr>
          <a:xfrm>
            <a:off x="544808" y="4482392"/>
            <a:ext cx="22063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h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 u</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hlinkClick r:id="" action="ppaction://noaction">
              <a:snd r:embed="rId18" name="éléphant.wav"/>
            </a:hlinkClick>
            <a:extLst>
              <a:ext uri="{FF2B5EF4-FFF2-40B4-BE49-F238E27FC236}">
                <a16:creationId xmlns:a16="http://schemas.microsoft.com/office/drawing/2014/main" id="{FABD19AD-F1D9-415A-B053-32E0B6AF1760}"/>
              </a:ext>
            </a:extLst>
          </p:cNvPr>
          <p:cNvSpPr txBox="1"/>
          <p:nvPr/>
        </p:nvSpPr>
        <p:spPr>
          <a:xfrm>
            <a:off x="3285267" y="4482392"/>
            <a:ext cx="26293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 p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 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e</a:t>
            </a:r>
          </a:p>
        </p:txBody>
      </p:sp>
      <p:sp>
        <p:nvSpPr>
          <p:cNvPr id="100" name="TextBox 99">
            <a:hlinkClick r:id="" action="ppaction://noaction">
              <a:snd r:embed="rId18" name="éléphant.wav"/>
            </a:hlinkClick>
            <a:extLst>
              <a:ext uri="{FF2B5EF4-FFF2-40B4-BE49-F238E27FC236}">
                <a16:creationId xmlns:a16="http://schemas.microsoft.com/office/drawing/2014/main" id="{2BE5C8F8-589F-41AF-BACF-7A2CAA157D9D}"/>
              </a:ext>
            </a:extLst>
          </p:cNvPr>
          <p:cNvSpPr txBox="1"/>
          <p:nvPr/>
        </p:nvSpPr>
        <p:spPr>
          <a:xfrm>
            <a:off x="6201917" y="4517803"/>
            <a:ext cx="26293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 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l i e r</a:t>
            </a:r>
          </a:p>
        </p:txBody>
      </p:sp>
      <p:sp>
        <p:nvSpPr>
          <p:cNvPr id="102" name="TextBox 101">
            <a:hlinkClick r:id="" action="ppaction://noaction">
              <a:snd r:embed="rId18" name="éléphant.wav"/>
            </a:hlinkClick>
            <a:extLst>
              <a:ext uri="{FF2B5EF4-FFF2-40B4-BE49-F238E27FC236}">
                <a16:creationId xmlns:a16="http://schemas.microsoft.com/office/drawing/2014/main" id="{EF0310A3-5E46-4B91-BB13-EEE2111F059A}"/>
              </a:ext>
            </a:extLst>
          </p:cNvPr>
          <p:cNvSpPr txBox="1"/>
          <p:nvPr/>
        </p:nvSpPr>
        <p:spPr>
          <a:xfrm>
            <a:off x="458647" y="2644091"/>
            <a:ext cx="26293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â t e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 u</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3" name="TextBox 102">
            <a:hlinkClick r:id="" action="ppaction://noaction">
              <a:snd r:embed="rId18" name="éléphant.wav"/>
            </a:hlinkClick>
            <a:extLst>
              <a:ext uri="{FF2B5EF4-FFF2-40B4-BE49-F238E27FC236}">
                <a16:creationId xmlns:a16="http://schemas.microsoft.com/office/drawing/2014/main" id="{82AA3A0C-AC7F-4BF0-8AC6-16106D16009C}"/>
              </a:ext>
            </a:extLst>
          </p:cNvPr>
          <p:cNvSpPr txBox="1"/>
          <p:nvPr/>
        </p:nvSpPr>
        <p:spPr>
          <a:xfrm>
            <a:off x="501993" y="6282581"/>
            <a:ext cx="26293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a d e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 u</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4" name="TextBox 103">
            <a:hlinkClick r:id="" action="ppaction://noaction">
              <a:snd r:embed="rId18" name="éléphant.wav"/>
            </a:hlinkClick>
            <a:extLst>
              <a:ext uri="{FF2B5EF4-FFF2-40B4-BE49-F238E27FC236}">
                <a16:creationId xmlns:a16="http://schemas.microsoft.com/office/drawing/2014/main" id="{76ECFDF5-BABD-45F0-971E-F8E15406DFF2}"/>
              </a:ext>
            </a:extLst>
          </p:cNvPr>
          <p:cNvSpPr txBox="1"/>
          <p:nvPr/>
        </p:nvSpPr>
        <p:spPr>
          <a:xfrm>
            <a:off x="3285266" y="6292948"/>
            <a:ext cx="26293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 r a p e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 u</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5" name="TextBox 104">
            <a:hlinkClick r:id="" action="ppaction://noaction">
              <a:snd r:embed="rId18" name="éléphant.wav"/>
            </a:hlinkClick>
            <a:extLst>
              <a:ext uri="{FF2B5EF4-FFF2-40B4-BE49-F238E27FC236}">
                <a16:creationId xmlns:a16="http://schemas.microsoft.com/office/drawing/2014/main" id="{0CEF8E14-C565-45B1-ACBD-865A81FB10CD}"/>
              </a:ext>
            </a:extLst>
          </p:cNvPr>
          <p:cNvSpPr txBox="1"/>
          <p:nvPr/>
        </p:nvSpPr>
        <p:spPr>
          <a:xfrm>
            <a:off x="6222431" y="6284868"/>
            <a:ext cx="26293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 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 a i n e</a:t>
            </a:r>
          </a:p>
        </p:txBody>
      </p:sp>
      <p:sp>
        <p:nvSpPr>
          <p:cNvPr id="106" name="TextBox 105">
            <a:hlinkClick r:id="" action="ppaction://noaction">
              <a:snd r:embed="rId18" name="éléphant.wav"/>
            </a:hlinkClick>
            <a:extLst>
              <a:ext uri="{FF2B5EF4-FFF2-40B4-BE49-F238E27FC236}">
                <a16:creationId xmlns:a16="http://schemas.microsoft.com/office/drawing/2014/main" id="{43EF4C96-ED8C-450C-893B-61FF497C0FE2}"/>
              </a:ext>
            </a:extLst>
          </p:cNvPr>
          <p:cNvSpPr txBox="1"/>
          <p:nvPr/>
        </p:nvSpPr>
        <p:spPr>
          <a:xfrm>
            <a:off x="9060626" y="6299805"/>
            <a:ext cx="26293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 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 e </a:t>
            </a:r>
          </a:p>
        </p:txBody>
      </p:sp>
      <p:sp>
        <p:nvSpPr>
          <p:cNvPr id="107" name="Rectangle: Rounded Corners 106">
            <a:extLst>
              <a:ext uri="{FF2B5EF4-FFF2-40B4-BE49-F238E27FC236}">
                <a16:creationId xmlns:a16="http://schemas.microsoft.com/office/drawing/2014/main" id="{E345F307-4E05-42E7-BA4C-1A4D3B445B2D}"/>
              </a:ext>
            </a:extLst>
          </p:cNvPr>
          <p:cNvSpPr/>
          <p:nvPr/>
        </p:nvSpPr>
        <p:spPr>
          <a:xfrm>
            <a:off x="1625957" y="4546600"/>
            <a:ext cx="623269" cy="403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 _</a:t>
            </a:r>
          </a:p>
        </p:txBody>
      </p:sp>
      <p:sp>
        <p:nvSpPr>
          <p:cNvPr id="108" name="Rectangle: Rounded Corners 107">
            <a:extLst>
              <a:ext uri="{FF2B5EF4-FFF2-40B4-BE49-F238E27FC236}">
                <a16:creationId xmlns:a16="http://schemas.microsoft.com/office/drawing/2014/main" id="{1ED7F4E0-53AE-4B7A-80B9-D58E428227FD}"/>
              </a:ext>
            </a:extLst>
          </p:cNvPr>
          <p:cNvSpPr/>
          <p:nvPr/>
        </p:nvSpPr>
        <p:spPr>
          <a:xfrm>
            <a:off x="4320262" y="4525092"/>
            <a:ext cx="687940" cy="403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 _</a:t>
            </a:r>
          </a:p>
        </p:txBody>
      </p:sp>
      <p:sp>
        <p:nvSpPr>
          <p:cNvPr id="109" name="Rectangle: Rounded Corners 108">
            <a:extLst>
              <a:ext uri="{FF2B5EF4-FFF2-40B4-BE49-F238E27FC236}">
                <a16:creationId xmlns:a16="http://schemas.microsoft.com/office/drawing/2014/main" id="{6CE429B9-C9A6-4412-A3AC-12420173F73E}"/>
              </a:ext>
            </a:extLst>
          </p:cNvPr>
          <p:cNvSpPr/>
          <p:nvPr/>
        </p:nvSpPr>
        <p:spPr>
          <a:xfrm>
            <a:off x="6528284" y="4534592"/>
            <a:ext cx="687940" cy="403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 _</a:t>
            </a:r>
          </a:p>
        </p:txBody>
      </p:sp>
      <p:sp>
        <p:nvSpPr>
          <p:cNvPr id="110" name="Rectangle: Rounded Corners 109">
            <a:extLst>
              <a:ext uri="{FF2B5EF4-FFF2-40B4-BE49-F238E27FC236}">
                <a16:creationId xmlns:a16="http://schemas.microsoft.com/office/drawing/2014/main" id="{DD13EAEE-7D70-4605-8E5B-BC03D67047D8}"/>
              </a:ext>
            </a:extLst>
          </p:cNvPr>
          <p:cNvSpPr/>
          <p:nvPr/>
        </p:nvSpPr>
        <p:spPr>
          <a:xfrm>
            <a:off x="9856886" y="4494511"/>
            <a:ext cx="687940" cy="403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 _</a:t>
            </a:r>
          </a:p>
        </p:txBody>
      </p:sp>
      <p:sp>
        <p:nvSpPr>
          <p:cNvPr id="111" name="Rectangle: Rounded Corners 110">
            <a:extLst>
              <a:ext uri="{FF2B5EF4-FFF2-40B4-BE49-F238E27FC236}">
                <a16:creationId xmlns:a16="http://schemas.microsoft.com/office/drawing/2014/main" id="{9CAE89BD-EA60-4B64-B2E5-370EFDCB0CA3}"/>
              </a:ext>
            </a:extLst>
          </p:cNvPr>
          <p:cNvSpPr/>
          <p:nvPr/>
        </p:nvSpPr>
        <p:spPr>
          <a:xfrm>
            <a:off x="2124648" y="6342429"/>
            <a:ext cx="687940" cy="403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 _</a:t>
            </a:r>
          </a:p>
        </p:txBody>
      </p:sp>
      <p:sp>
        <p:nvSpPr>
          <p:cNvPr id="112" name="Rectangle: Rounded Corners 111">
            <a:extLst>
              <a:ext uri="{FF2B5EF4-FFF2-40B4-BE49-F238E27FC236}">
                <a16:creationId xmlns:a16="http://schemas.microsoft.com/office/drawing/2014/main" id="{195FAFA4-5374-45EF-85FC-E8826FCADD6E}"/>
              </a:ext>
            </a:extLst>
          </p:cNvPr>
          <p:cNvSpPr/>
          <p:nvPr/>
        </p:nvSpPr>
        <p:spPr>
          <a:xfrm>
            <a:off x="5008202" y="6312314"/>
            <a:ext cx="687940" cy="403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 _</a:t>
            </a:r>
          </a:p>
        </p:txBody>
      </p:sp>
      <p:sp>
        <p:nvSpPr>
          <p:cNvPr id="113" name="Rectangle: Rounded Corners 112">
            <a:extLst>
              <a:ext uri="{FF2B5EF4-FFF2-40B4-BE49-F238E27FC236}">
                <a16:creationId xmlns:a16="http://schemas.microsoft.com/office/drawing/2014/main" id="{12ADE4FF-FAF5-44F2-9DC7-98D3794A6C03}"/>
              </a:ext>
            </a:extLst>
          </p:cNvPr>
          <p:cNvSpPr/>
          <p:nvPr/>
        </p:nvSpPr>
        <p:spPr>
          <a:xfrm>
            <a:off x="6659224" y="6292948"/>
            <a:ext cx="687940" cy="403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 _</a:t>
            </a:r>
          </a:p>
        </p:txBody>
      </p:sp>
      <p:sp>
        <p:nvSpPr>
          <p:cNvPr id="114" name="Rectangle: Rounded Corners 113">
            <a:extLst>
              <a:ext uri="{FF2B5EF4-FFF2-40B4-BE49-F238E27FC236}">
                <a16:creationId xmlns:a16="http://schemas.microsoft.com/office/drawing/2014/main" id="{ADE5D5DC-EBD5-4088-9988-264A87CB9108}"/>
              </a:ext>
            </a:extLst>
          </p:cNvPr>
          <p:cNvSpPr/>
          <p:nvPr/>
        </p:nvSpPr>
        <p:spPr>
          <a:xfrm>
            <a:off x="9807246" y="6323394"/>
            <a:ext cx="677701" cy="403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 _</a:t>
            </a:r>
          </a:p>
        </p:txBody>
      </p:sp>
      <p:pic>
        <p:nvPicPr>
          <p:cNvPr id="6" name="Picture 5">
            <a:extLst>
              <a:ext uri="{FF2B5EF4-FFF2-40B4-BE49-F238E27FC236}">
                <a16:creationId xmlns:a16="http://schemas.microsoft.com/office/drawing/2014/main" id="{948B5277-F6CC-4053-B968-F32E201106C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70351" y="1654455"/>
            <a:ext cx="1703938" cy="1092878"/>
          </a:xfrm>
          <a:prstGeom prst="rect">
            <a:avLst/>
          </a:prstGeom>
        </p:spPr>
      </p:pic>
      <p:pic>
        <p:nvPicPr>
          <p:cNvPr id="12" name="Graphic 11" descr="Paper outline">
            <a:extLst>
              <a:ext uri="{FF2B5EF4-FFF2-40B4-BE49-F238E27FC236}">
                <a16:creationId xmlns:a16="http://schemas.microsoft.com/office/drawing/2014/main" id="{94B8461A-F675-4F2F-A240-DDC3D8069BD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332860" y="1715548"/>
            <a:ext cx="914400" cy="914400"/>
          </a:xfrm>
          <a:prstGeom prst="rect">
            <a:avLst/>
          </a:prstGeom>
        </p:spPr>
      </p:pic>
      <p:cxnSp>
        <p:nvCxnSpPr>
          <p:cNvPr id="14" name="Straight Connector 13">
            <a:extLst>
              <a:ext uri="{FF2B5EF4-FFF2-40B4-BE49-F238E27FC236}">
                <a16:creationId xmlns:a16="http://schemas.microsoft.com/office/drawing/2014/main" id="{58530558-967B-4A56-B00A-18787BD05EA0}"/>
              </a:ext>
            </a:extLst>
          </p:cNvPr>
          <p:cNvCxnSpPr/>
          <p:nvPr/>
        </p:nvCxnSpPr>
        <p:spPr>
          <a:xfrm>
            <a:off x="4516965" y="2172748"/>
            <a:ext cx="533522"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0CF8FCB3-E203-4FE0-81F1-0A82958A724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270661" y="1750150"/>
            <a:ext cx="520935" cy="1041869"/>
          </a:xfrm>
          <a:prstGeom prst="rect">
            <a:avLst/>
          </a:prstGeom>
        </p:spPr>
      </p:pic>
      <p:pic>
        <p:nvPicPr>
          <p:cNvPr id="21" name="Graphic 20" descr="Back with solid fill">
            <a:extLst>
              <a:ext uri="{FF2B5EF4-FFF2-40B4-BE49-F238E27FC236}">
                <a16:creationId xmlns:a16="http://schemas.microsoft.com/office/drawing/2014/main" id="{93CC1B5B-F6EB-4E4C-AF1F-76EE5F5E58DB}"/>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rot="18390466">
            <a:off x="10537159" y="1812694"/>
            <a:ext cx="914400" cy="914400"/>
          </a:xfrm>
          <a:prstGeom prst="rect">
            <a:avLst/>
          </a:prstGeom>
        </p:spPr>
      </p:pic>
      <p:pic>
        <p:nvPicPr>
          <p:cNvPr id="24" name="Graphic 23" descr="Fork In Road with solid fill">
            <a:extLst>
              <a:ext uri="{FF2B5EF4-FFF2-40B4-BE49-F238E27FC236}">
                <a16:creationId xmlns:a16="http://schemas.microsoft.com/office/drawing/2014/main" id="{F41ABF4A-F07F-4E51-87C0-84289BA265CE}"/>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830571" y="1715548"/>
            <a:ext cx="1141119" cy="1141119"/>
          </a:xfrm>
          <a:prstGeom prst="rect">
            <a:avLst/>
          </a:prstGeom>
        </p:spPr>
      </p:pic>
      <p:pic>
        <p:nvPicPr>
          <p:cNvPr id="27" name="Picture 26" descr="Logo&#10;&#10;Description automatically generated with low confidence">
            <a:extLst>
              <a:ext uri="{FF2B5EF4-FFF2-40B4-BE49-F238E27FC236}">
                <a16:creationId xmlns:a16="http://schemas.microsoft.com/office/drawing/2014/main" id="{B29955F3-6602-4D97-B54E-BA52476CAD4F}"/>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939523" y="5322132"/>
            <a:ext cx="1045967" cy="990182"/>
          </a:xfrm>
          <a:prstGeom prst="rect">
            <a:avLst/>
          </a:prstGeom>
        </p:spPr>
      </p:pic>
      <p:pic>
        <p:nvPicPr>
          <p:cNvPr id="44" name="Picture 43" descr="Icon&#10;&#10;Description automatically generated">
            <a:extLst>
              <a:ext uri="{FF2B5EF4-FFF2-40B4-BE49-F238E27FC236}">
                <a16:creationId xmlns:a16="http://schemas.microsoft.com/office/drawing/2014/main" id="{7D2F7BE0-42C4-4F0C-A0D8-CEAACDA44E6A}"/>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968432" y="2053659"/>
            <a:ext cx="605244" cy="565052"/>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22FE787A-26C2-4EB7-8992-DEE8F7778502}"/>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286630" y="5607630"/>
            <a:ext cx="1010166" cy="758414"/>
          </a:xfrm>
          <a:prstGeom prst="rect">
            <a:avLst/>
          </a:prstGeom>
        </p:spPr>
      </p:pic>
      <p:pic>
        <p:nvPicPr>
          <p:cNvPr id="50" name="Picture 49" descr="Icon&#10;&#10;Description automatically generated">
            <a:extLst>
              <a:ext uri="{FF2B5EF4-FFF2-40B4-BE49-F238E27FC236}">
                <a16:creationId xmlns:a16="http://schemas.microsoft.com/office/drawing/2014/main" id="{E9C15BD5-4C91-4577-9F11-49EF72CA19D7}"/>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rot="1411168">
            <a:off x="4096389" y="5246659"/>
            <a:ext cx="842664" cy="1248391"/>
          </a:xfrm>
          <a:prstGeom prst="rect">
            <a:avLst/>
          </a:prstGeom>
        </p:spPr>
      </p:pic>
      <p:pic>
        <p:nvPicPr>
          <p:cNvPr id="52" name="Picture 51" descr="Logo, icon&#10;&#10;Description automatically generated">
            <a:extLst>
              <a:ext uri="{FF2B5EF4-FFF2-40B4-BE49-F238E27FC236}">
                <a16:creationId xmlns:a16="http://schemas.microsoft.com/office/drawing/2014/main" id="{A2F329DB-C9F8-4B84-A746-30F751E468AC}"/>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9756830" y="3465335"/>
            <a:ext cx="1357125" cy="863047"/>
          </a:xfrm>
          <a:prstGeom prst="rect">
            <a:avLst/>
          </a:prstGeom>
        </p:spPr>
      </p:pic>
      <p:pic>
        <p:nvPicPr>
          <p:cNvPr id="57" name="Picture 56" descr="Shape&#10;&#10;Description automatically generated with low confidence">
            <a:extLst>
              <a:ext uri="{FF2B5EF4-FFF2-40B4-BE49-F238E27FC236}">
                <a16:creationId xmlns:a16="http://schemas.microsoft.com/office/drawing/2014/main" id="{CB78E9CE-5087-4392-B3D0-8652C1CC93E3}"/>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064457" y="3563807"/>
            <a:ext cx="986030" cy="880494"/>
          </a:xfrm>
          <a:prstGeom prst="rect">
            <a:avLst/>
          </a:prstGeom>
        </p:spPr>
      </p:pic>
      <p:pic>
        <p:nvPicPr>
          <p:cNvPr id="60" name="Picture 59" descr="A close-up of a leaf&#10;&#10;Description automatically generated with medium confidence">
            <a:extLst>
              <a:ext uri="{FF2B5EF4-FFF2-40B4-BE49-F238E27FC236}">
                <a16:creationId xmlns:a16="http://schemas.microsoft.com/office/drawing/2014/main" id="{A4E8F86F-BE2B-4F1F-8184-3FDE2D6616D2}"/>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270956" y="3620680"/>
            <a:ext cx="924401" cy="930215"/>
          </a:xfrm>
          <a:prstGeom prst="rect">
            <a:avLst/>
          </a:prstGeom>
        </p:spPr>
      </p:pic>
      <p:pic>
        <p:nvPicPr>
          <p:cNvPr id="115" name="Picture 114" descr="A picture containing text&#10;&#10;Description automatically generated">
            <a:extLst>
              <a:ext uri="{FF2B5EF4-FFF2-40B4-BE49-F238E27FC236}">
                <a16:creationId xmlns:a16="http://schemas.microsoft.com/office/drawing/2014/main" id="{8242C4DF-A44B-447B-9A55-C9386642303C}"/>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353944" y="5563298"/>
            <a:ext cx="1010166" cy="758414"/>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id="{D3417AF5-4C68-4085-AC5B-31BC2FA560C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311409" y="5426277"/>
            <a:ext cx="856187" cy="805180"/>
          </a:xfrm>
          <a:prstGeom prst="rect">
            <a:avLst/>
          </a:prstGeom>
        </p:spPr>
      </p:pic>
      <p:pic>
        <p:nvPicPr>
          <p:cNvPr id="117" name="Picture 46" descr="forgetBday1">
            <a:extLst>
              <a:ext uri="{FF2B5EF4-FFF2-40B4-BE49-F238E27FC236}">
                <a16:creationId xmlns:a16="http://schemas.microsoft.com/office/drawing/2014/main" id="{D40894BF-1157-4197-A6AE-E389A921661A}"/>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039814" y="3590403"/>
            <a:ext cx="1014274" cy="98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Google Shape;167;p2">
            <a:extLst>
              <a:ext uri="{FF2B5EF4-FFF2-40B4-BE49-F238E27FC236}">
                <a16:creationId xmlns:a16="http://schemas.microsoft.com/office/drawing/2014/main" id="{44F092FE-D9EF-4654-BDC8-4D93144D936F}"/>
              </a:ext>
            </a:extLst>
          </p:cNvPr>
          <p:cNvSpPr/>
          <p:nvPr/>
        </p:nvSpPr>
        <p:spPr>
          <a:xfrm>
            <a:off x="134867" y="94571"/>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Rectangle: Rounded Corners 3">
            <a:extLst>
              <a:ext uri="{FF2B5EF4-FFF2-40B4-BE49-F238E27FC236}">
                <a16:creationId xmlns:a16="http://schemas.microsoft.com/office/drawing/2014/main" id="{F688481A-B9FA-4525-8982-5D9C9D4C5BA2}"/>
              </a:ext>
            </a:extLst>
          </p:cNvPr>
          <p:cNvSpPr/>
          <p:nvPr/>
        </p:nvSpPr>
        <p:spPr>
          <a:xfrm>
            <a:off x="2065596" y="2719144"/>
            <a:ext cx="589431" cy="3403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 _</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89" grpId="0" animBg="1"/>
      <p:bldP spid="95" grpId="0" animBg="1"/>
      <p:bldP spid="97" grpId="0" animBg="1"/>
      <p:bldP spid="107" grpId="0" animBg="1"/>
      <p:bldP spid="108" grpId="0" animBg="1"/>
      <p:bldP spid="109" grpId="0" animBg="1"/>
      <p:bldP spid="110" grpId="0" animBg="1"/>
      <p:bldP spid="111" grpId="0" animBg="1"/>
      <p:bldP spid="112" grpId="0" animBg="1"/>
      <p:bldP spid="113" grpId="0" animBg="1"/>
      <p:bldP spid="114"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232D0-8147-462F-A7CF-DED5A5EEE904}"/>
              </a:ext>
            </a:extLst>
          </p:cNvPr>
          <p:cNvSpPr>
            <a:spLocks noGrp="1"/>
          </p:cNvSpPr>
          <p:nvPr>
            <p:ph type="title"/>
          </p:nvPr>
        </p:nvSpPr>
        <p:spPr>
          <a:xfrm>
            <a:off x="11853530" y="0"/>
            <a:ext cx="338470" cy="1325563"/>
          </a:xfrm>
        </p:spPr>
        <p:txBody>
          <a:bodyPr>
            <a:normAutofit/>
          </a:bodyPr>
          <a:lstStyle/>
          <a:p>
            <a:endParaRPr lang="en-GB" sz="800" dirty="0">
              <a:solidFill>
                <a:schemeClr val="bg1"/>
              </a:solidFill>
            </a:endParaRPr>
          </a:p>
        </p:txBody>
      </p:sp>
      <p:pic>
        <p:nvPicPr>
          <p:cNvPr id="3" name="Graphic 2" descr="Teacher">
            <a:extLst>
              <a:ext uri="{FF2B5EF4-FFF2-40B4-BE49-F238E27FC236}">
                <a16:creationId xmlns:a16="http://schemas.microsoft.com/office/drawing/2014/main" id="{743039D6-DE6B-4314-A3A4-A6BCE3938E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24026"/>
            <a:ext cx="1052106" cy="1052106"/>
          </a:xfrm>
          <a:prstGeom prst="rect">
            <a:avLst/>
          </a:prstGeom>
        </p:spPr>
      </p:pic>
      <p:sp>
        <p:nvSpPr>
          <p:cNvPr id="4" name="Speech Bubble: Rectangle with Corners Rounded 3">
            <a:extLst>
              <a:ext uri="{FF2B5EF4-FFF2-40B4-BE49-F238E27FC236}">
                <a16:creationId xmlns:a16="http://schemas.microsoft.com/office/drawing/2014/main" id="{B9AA03AC-5E01-43AF-9B64-C957E3F4DAEC}"/>
              </a:ext>
            </a:extLst>
          </p:cNvPr>
          <p:cNvSpPr/>
          <p:nvPr/>
        </p:nvSpPr>
        <p:spPr>
          <a:xfrm>
            <a:off x="984548" y="66419"/>
            <a:ext cx="2917601" cy="596362"/>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898C77E2-29C8-445E-A355-01A0F8288598}"/>
              </a:ext>
            </a:extLst>
          </p:cNvPr>
          <p:cNvSpPr txBox="1"/>
          <p:nvPr/>
        </p:nvSpPr>
        <p:spPr>
          <a:xfrm>
            <a:off x="984548" y="67757"/>
            <a:ext cx="4785168"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Identifie</a:t>
            </a:r>
            <a:r>
              <a:rPr lang="en-GB" sz="2800" dirty="0">
                <a:solidFill>
                  <a:srgbClr val="002060"/>
                </a:solidFill>
                <a:latin typeface="Century Gothic" panose="020B0502020202020204" pitchFamily="34" charset="0"/>
              </a:rPr>
              <a:t> la SSC.</a:t>
            </a:r>
          </a:p>
        </p:txBody>
      </p:sp>
      <p:graphicFrame>
        <p:nvGraphicFramePr>
          <p:cNvPr id="6" name="Table 6">
            <a:extLst>
              <a:ext uri="{FF2B5EF4-FFF2-40B4-BE49-F238E27FC236}">
                <a16:creationId xmlns:a16="http://schemas.microsoft.com/office/drawing/2014/main" id="{5FB49314-2A24-4FC0-B82F-58F36AC3A986}"/>
              </a:ext>
            </a:extLst>
          </p:cNvPr>
          <p:cNvGraphicFramePr>
            <a:graphicFrameLocks noGrp="1"/>
          </p:cNvGraphicFramePr>
          <p:nvPr>
            <p:extLst>
              <p:ext uri="{D42A27DB-BD31-4B8C-83A1-F6EECF244321}">
                <p14:modId xmlns:p14="http://schemas.microsoft.com/office/powerpoint/2010/main" val="2252510581"/>
              </p:ext>
            </p:extLst>
          </p:nvPr>
        </p:nvGraphicFramePr>
        <p:xfrm>
          <a:off x="3377132" y="1140896"/>
          <a:ext cx="8128000" cy="5011284"/>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30014485"/>
                    </a:ext>
                  </a:extLst>
                </a:gridCol>
                <a:gridCol w="4064000">
                  <a:extLst>
                    <a:ext uri="{9D8B030D-6E8A-4147-A177-3AD203B41FA5}">
                      <a16:colId xmlns:a16="http://schemas.microsoft.com/office/drawing/2014/main" val="1958394169"/>
                    </a:ext>
                  </a:extLst>
                </a:gridCol>
              </a:tblGrid>
              <a:tr h="2505642">
                <a:tc>
                  <a:txBody>
                    <a:bodyPr/>
                    <a:lstStyle/>
                    <a:p>
                      <a:r>
                        <a:rPr lang="en-GB" sz="3200" dirty="0">
                          <a:solidFill>
                            <a:srgbClr val="002060"/>
                          </a:solidFill>
                          <a:latin typeface="Century Gothic" panose="020B0502020202020204" pitchFamily="34" charset="0"/>
                        </a:rPr>
                        <a:t>1</a:t>
                      </a:r>
                    </a:p>
                  </a:txBody>
                  <a:tcPr/>
                </a:tc>
                <a:tc>
                  <a:txBody>
                    <a:bodyPr/>
                    <a:lstStyle/>
                    <a:p>
                      <a:r>
                        <a:rPr lang="en-GB" sz="3200" dirty="0">
                          <a:solidFill>
                            <a:srgbClr val="002060"/>
                          </a:solidFill>
                          <a:latin typeface="Century Gothic" panose="020B0502020202020204" pitchFamily="34" charset="0"/>
                        </a:rPr>
                        <a:t>2</a:t>
                      </a:r>
                    </a:p>
                  </a:txBody>
                  <a:tcPr/>
                </a:tc>
                <a:extLst>
                  <a:ext uri="{0D108BD9-81ED-4DB2-BD59-A6C34878D82A}">
                    <a16:rowId xmlns:a16="http://schemas.microsoft.com/office/drawing/2014/main" val="2305418237"/>
                  </a:ext>
                </a:extLst>
              </a:tr>
              <a:tr h="2505642">
                <a:tc>
                  <a:txBody>
                    <a:bodyPr/>
                    <a:lstStyle/>
                    <a:p>
                      <a:r>
                        <a:rPr lang="en-GB" sz="3200" dirty="0">
                          <a:solidFill>
                            <a:srgbClr val="002060"/>
                          </a:solidFill>
                          <a:latin typeface="Century Gothic" panose="020B0502020202020204" pitchFamily="34" charset="0"/>
                        </a:rPr>
                        <a:t>3</a:t>
                      </a:r>
                    </a:p>
                  </a:txBody>
                  <a:tcPr/>
                </a:tc>
                <a:tc>
                  <a:txBody>
                    <a:bodyPr/>
                    <a:lstStyle/>
                    <a:p>
                      <a:r>
                        <a:rPr lang="en-GB" sz="3200" dirty="0">
                          <a:solidFill>
                            <a:srgbClr val="002060"/>
                          </a:solidFill>
                          <a:latin typeface="Century Gothic" panose="020B0502020202020204" pitchFamily="34" charset="0"/>
                        </a:rPr>
                        <a:t>4</a:t>
                      </a:r>
                    </a:p>
                  </a:txBody>
                  <a:tcPr/>
                </a:tc>
                <a:extLst>
                  <a:ext uri="{0D108BD9-81ED-4DB2-BD59-A6C34878D82A}">
                    <a16:rowId xmlns:a16="http://schemas.microsoft.com/office/drawing/2014/main" val="51467136"/>
                  </a:ext>
                </a:extLst>
              </a:tr>
            </a:tbl>
          </a:graphicData>
        </a:graphic>
      </p:graphicFrame>
      <p:sp>
        <p:nvSpPr>
          <p:cNvPr id="7" name="TextBox 6">
            <a:extLst>
              <a:ext uri="{FF2B5EF4-FFF2-40B4-BE49-F238E27FC236}">
                <a16:creationId xmlns:a16="http://schemas.microsoft.com/office/drawing/2014/main" id="{7DFD5D8A-30EB-4B19-9E03-38802AFA7F1A}"/>
              </a:ext>
            </a:extLst>
          </p:cNvPr>
          <p:cNvSpPr txBox="1"/>
          <p:nvPr/>
        </p:nvSpPr>
        <p:spPr>
          <a:xfrm>
            <a:off x="3675543" y="2163514"/>
            <a:ext cx="3560026"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a:t>
            </a:r>
            <a:r>
              <a:rPr lang="en-GB" sz="4400" b="1" dirty="0">
                <a:solidFill>
                  <a:srgbClr val="002060"/>
                </a:solidFill>
                <a:latin typeface="Century Gothic" panose="020B0502020202020204" pitchFamily="34" charset="0"/>
              </a:rPr>
              <a:t>é</a:t>
            </a:r>
            <a:r>
              <a:rPr lang="en-GB" sz="4400" dirty="0">
                <a:solidFill>
                  <a:srgbClr val="002060"/>
                </a:solidFill>
                <a:latin typeface="Century Gothic" panose="020B0502020202020204" pitchFamily="34" charset="0"/>
              </a:rPr>
              <a:t>|-</a:t>
            </a:r>
            <a:r>
              <a:rPr lang="en-GB" sz="4400" b="1" dirty="0">
                <a:solidFill>
                  <a:srgbClr val="002060"/>
                </a:solidFill>
                <a:latin typeface="Century Gothic" panose="020B0502020202020204" pitchFamily="34" charset="0"/>
              </a:rPr>
              <a:t>er</a:t>
            </a:r>
            <a:r>
              <a:rPr lang="en-GB" sz="4400" dirty="0">
                <a:solidFill>
                  <a:srgbClr val="002060"/>
                </a:solidFill>
                <a:latin typeface="Century Gothic" panose="020B0502020202020204" pitchFamily="34" charset="0"/>
              </a:rPr>
              <a:t>|-</a:t>
            </a:r>
            <a:r>
              <a:rPr lang="en-GB" sz="4400" b="1" dirty="0" err="1">
                <a:solidFill>
                  <a:srgbClr val="002060"/>
                </a:solidFill>
                <a:latin typeface="Century Gothic" panose="020B0502020202020204" pitchFamily="34" charset="0"/>
              </a:rPr>
              <a:t>ez</a:t>
            </a:r>
            <a:r>
              <a:rPr lang="en-GB" sz="4400" dirty="0">
                <a:solidFill>
                  <a:srgbClr val="002060"/>
                </a:solidFill>
                <a:latin typeface="Century Gothic" panose="020B0502020202020204" pitchFamily="34" charset="0"/>
              </a:rPr>
              <a:t>]</a:t>
            </a:r>
          </a:p>
        </p:txBody>
      </p:sp>
      <p:sp>
        <p:nvSpPr>
          <p:cNvPr id="8" name="TextBox 7">
            <a:extLst>
              <a:ext uri="{FF2B5EF4-FFF2-40B4-BE49-F238E27FC236}">
                <a16:creationId xmlns:a16="http://schemas.microsoft.com/office/drawing/2014/main" id="{74ABE929-5605-4C1F-A1C3-045E52152B54}"/>
              </a:ext>
            </a:extLst>
          </p:cNvPr>
          <p:cNvSpPr txBox="1"/>
          <p:nvPr/>
        </p:nvSpPr>
        <p:spPr>
          <a:xfrm>
            <a:off x="7781157" y="2059434"/>
            <a:ext cx="3560026"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a:t>
            </a:r>
            <a:r>
              <a:rPr lang="en-GB" sz="4400" b="1" dirty="0" err="1">
                <a:solidFill>
                  <a:srgbClr val="002060"/>
                </a:solidFill>
                <a:latin typeface="Century Gothic" panose="020B0502020202020204" pitchFamily="34" charset="0"/>
              </a:rPr>
              <a:t>è</a:t>
            </a:r>
            <a:r>
              <a:rPr lang="en-GB" sz="4400" dirty="0" err="1">
                <a:solidFill>
                  <a:srgbClr val="002060"/>
                </a:solidFill>
                <a:latin typeface="Century Gothic" panose="020B0502020202020204" pitchFamily="34" charset="0"/>
              </a:rPr>
              <a:t>|</a:t>
            </a:r>
            <a:r>
              <a:rPr lang="en-GB" sz="4400" b="1" dirty="0" err="1">
                <a:solidFill>
                  <a:srgbClr val="002060"/>
                </a:solidFill>
                <a:latin typeface="Century Gothic" panose="020B0502020202020204" pitchFamily="34" charset="0"/>
              </a:rPr>
              <a:t>ê</a:t>
            </a:r>
            <a:r>
              <a:rPr lang="en-GB" sz="4400" dirty="0">
                <a:solidFill>
                  <a:srgbClr val="002060"/>
                </a:solidFill>
                <a:latin typeface="Century Gothic" panose="020B0502020202020204" pitchFamily="34" charset="0"/>
              </a:rPr>
              <a:t>]</a:t>
            </a:r>
          </a:p>
        </p:txBody>
      </p:sp>
      <p:sp>
        <p:nvSpPr>
          <p:cNvPr id="9" name="TextBox 8">
            <a:extLst>
              <a:ext uri="{FF2B5EF4-FFF2-40B4-BE49-F238E27FC236}">
                <a16:creationId xmlns:a16="http://schemas.microsoft.com/office/drawing/2014/main" id="{05C5D82F-CD98-4E2F-90E4-75A2E118F42C}"/>
              </a:ext>
            </a:extLst>
          </p:cNvPr>
          <p:cNvSpPr txBox="1"/>
          <p:nvPr/>
        </p:nvSpPr>
        <p:spPr>
          <a:xfrm>
            <a:off x="3675543" y="4516855"/>
            <a:ext cx="3560026"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a:t>
            </a:r>
            <a:r>
              <a:rPr lang="en-GB" sz="4400" b="1" dirty="0" err="1">
                <a:solidFill>
                  <a:srgbClr val="002060"/>
                </a:solidFill>
                <a:latin typeface="Century Gothic" panose="020B0502020202020204" pitchFamily="34" charset="0"/>
              </a:rPr>
              <a:t>eu</a:t>
            </a:r>
            <a:r>
              <a:rPr lang="en-GB" sz="4400" dirty="0">
                <a:solidFill>
                  <a:srgbClr val="002060"/>
                </a:solidFill>
                <a:latin typeface="Century Gothic" panose="020B0502020202020204" pitchFamily="34" charset="0"/>
              </a:rPr>
              <a:t>]</a:t>
            </a:r>
          </a:p>
        </p:txBody>
      </p:sp>
      <p:sp>
        <p:nvSpPr>
          <p:cNvPr id="10" name="TextBox 9">
            <a:extLst>
              <a:ext uri="{FF2B5EF4-FFF2-40B4-BE49-F238E27FC236}">
                <a16:creationId xmlns:a16="http://schemas.microsoft.com/office/drawing/2014/main" id="{ABB12C27-7A63-483D-83A1-504286F47B30}"/>
              </a:ext>
            </a:extLst>
          </p:cNvPr>
          <p:cNvSpPr txBox="1"/>
          <p:nvPr/>
        </p:nvSpPr>
        <p:spPr>
          <a:xfrm>
            <a:off x="7646695" y="4516854"/>
            <a:ext cx="3560026"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a:t>
            </a:r>
            <a:r>
              <a:rPr lang="en-GB" sz="4400" b="1" dirty="0">
                <a:solidFill>
                  <a:srgbClr val="002060"/>
                </a:solidFill>
                <a:latin typeface="Century Gothic" panose="020B0502020202020204" pitchFamily="34" charset="0"/>
              </a:rPr>
              <a:t>e</a:t>
            </a:r>
            <a:r>
              <a:rPr lang="en-GB" sz="4400" dirty="0">
                <a:solidFill>
                  <a:srgbClr val="002060"/>
                </a:solidFill>
                <a:latin typeface="Century Gothic" panose="020B0502020202020204" pitchFamily="34" charset="0"/>
              </a:rPr>
              <a:t>)</a:t>
            </a:r>
            <a:r>
              <a:rPr lang="en-GB" sz="4400" b="1" dirty="0">
                <a:solidFill>
                  <a:srgbClr val="002060"/>
                </a:solidFill>
                <a:latin typeface="Century Gothic" panose="020B0502020202020204" pitchFamily="34" charset="0"/>
              </a:rPr>
              <a:t>au</a:t>
            </a:r>
            <a:r>
              <a:rPr lang="en-GB" sz="4400" dirty="0">
                <a:solidFill>
                  <a:srgbClr val="002060"/>
                </a:solidFill>
                <a:latin typeface="Century Gothic" panose="020B0502020202020204" pitchFamily="34" charset="0"/>
              </a:rPr>
              <a:t>]</a:t>
            </a:r>
          </a:p>
        </p:txBody>
      </p:sp>
      <p:pic>
        <p:nvPicPr>
          <p:cNvPr id="11" name="Google Shape;127;p2">
            <a:extLst>
              <a:ext uri="{FF2B5EF4-FFF2-40B4-BE49-F238E27FC236}">
                <a16:creationId xmlns:a16="http://schemas.microsoft.com/office/drawing/2014/main" id="{33282A23-C105-49DB-ADE3-B0D24B0DEADA}"/>
              </a:ext>
            </a:extLst>
          </p:cNvPr>
          <p:cNvPicPr preferRelativeResize="0"/>
          <p:nvPr/>
        </p:nvPicPr>
        <p:blipFill rotWithShape="1">
          <a:blip r:embed="rId5">
            <a:alphaModFix/>
          </a:blip>
          <a:srcRect/>
          <a:stretch/>
        </p:blipFill>
        <p:spPr>
          <a:xfrm>
            <a:off x="131123" y="1140896"/>
            <a:ext cx="408205" cy="369333"/>
          </a:xfrm>
          <a:prstGeom prst="rect">
            <a:avLst/>
          </a:prstGeom>
          <a:noFill/>
          <a:ln>
            <a:noFill/>
          </a:ln>
          <a:effectLst/>
        </p:spPr>
      </p:pic>
      <p:sp>
        <p:nvSpPr>
          <p:cNvPr id="12" name="TextBox 11">
            <a:extLst>
              <a:ext uri="{FF2B5EF4-FFF2-40B4-BE49-F238E27FC236}">
                <a16:creationId xmlns:a16="http://schemas.microsoft.com/office/drawing/2014/main" id="{BD337BDF-3E7F-41F2-992E-2A12747C4A69}"/>
              </a:ext>
            </a:extLst>
          </p:cNvPr>
          <p:cNvSpPr txBox="1"/>
          <p:nvPr/>
        </p:nvSpPr>
        <p:spPr>
          <a:xfrm>
            <a:off x="723014" y="1140896"/>
            <a:ext cx="2477386" cy="400110"/>
          </a:xfrm>
          <a:prstGeom prst="rect">
            <a:avLst/>
          </a:prstGeom>
          <a:noFill/>
        </p:spPr>
        <p:txBody>
          <a:bodyPr wrap="square" rtlCol="0">
            <a:spAutoFit/>
          </a:bodyPr>
          <a:lstStyle/>
          <a:p>
            <a:r>
              <a:rPr lang="en-GB" sz="2000" dirty="0">
                <a:latin typeface="Century Gothic" panose="020B0502020202020204" pitchFamily="34" charset="0"/>
              </a:rPr>
              <a:t>1. _______________</a:t>
            </a:r>
          </a:p>
        </p:txBody>
      </p:sp>
      <p:pic>
        <p:nvPicPr>
          <p:cNvPr id="13" name="Google Shape;127;p2">
            <a:extLst>
              <a:ext uri="{FF2B5EF4-FFF2-40B4-BE49-F238E27FC236}">
                <a16:creationId xmlns:a16="http://schemas.microsoft.com/office/drawing/2014/main" id="{B6A334A9-E3C3-4680-A39D-4F45B98847C9}"/>
              </a:ext>
            </a:extLst>
          </p:cNvPr>
          <p:cNvPicPr preferRelativeResize="0"/>
          <p:nvPr/>
        </p:nvPicPr>
        <p:blipFill rotWithShape="1">
          <a:blip r:embed="rId5">
            <a:alphaModFix/>
          </a:blip>
          <a:srcRect/>
          <a:stretch/>
        </p:blipFill>
        <p:spPr>
          <a:xfrm>
            <a:off x="117124" y="1819066"/>
            <a:ext cx="408205" cy="369333"/>
          </a:xfrm>
          <a:prstGeom prst="rect">
            <a:avLst/>
          </a:prstGeom>
          <a:noFill/>
          <a:ln>
            <a:noFill/>
          </a:ln>
          <a:effectLst/>
        </p:spPr>
      </p:pic>
      <p:sp>
        <p:nvSpPr>
          <p:cNvPr id="14" name="TextBox 13">
            <a:extLst>
              <a:ext uri="{FF2B5EF4-FFF2-40B4-BE49-F238E27FC236}">
                <a16:creationId xmlns:a16="http://schemas.microsoft.com/office/drawing/2014/main" id="{3471481A-17BA-46A6-B57E-7CA0ACDADC2F}"/>
              </a:ext>
            </a:extLst>
          </p:cNvPr>
          <p:cNvSpPr txBox="1"/>
          <p:nvPr/>
        </p:nvSpPr>
        <p:spPr>
          <a:xfrm>
            <a:off x="709015" y="1819066"/>
            <a:ext cx="2477386" cy="400110"/>
          </a:xfrm>
          <a:prstGeom prst="rect">
            <a:avLst/>
          </a:prstGeom>
          <a:noFill/>
        </p:spPr>
        <p:txBody>
          <a:bodyPr wrap="square" rtlCol="0">
            <a:spAutoFit/>
          </a:bodyPr>
          <a:lstStyle/>
          <a:p>
            <a:r>
              <a:rPr lang="en-GB" sz="2000" dirty="0">
                <a:latin typeface="Century Gothic" panose="020B0502020202020204" pitchFamily="34" charset="0"/>
              </a:rPr>
              <a:t>2. _______________</a:t>
            </a:r>
          </a:p>
        </p:txBody>
      </p:sp>
      <p:pic>
        <p:nvPicPr>
          <p:cNvPr id="15" name="Google Shape;127;p2">
            <a:extLst>
              <a:ext uri="{FF2B5EF4-FFF2-40B4-BE49-F238E27FC236}">
                <a16:creationId xmlns:a16="http://schemas.microsoft.com/office/drawing/2014/main" id="{AB5D11AF-CA7C-495D-9D62-9E4A1C55761D}"/>
              </a:ext>
            </a:extLst>
          </p:cNvPr>
          <p:cNvPicPr preferRelativeResize="0"/>
          <p:nvPr/>
        </p:nvPicPr>
        <p:blipFill rotWithShape="1">
          <a:blip r:embed="rId5">
            <a:alphaModFix/>
          </a:blip>
          <a:srcRect/>
          <a:stretch/>
        </p:blipFill>
        <p:spPr>
          <a:xfrm>
            <a:off x="117124" y="2570377"/>
            <a:ext cx="408205" cy="369333"/>
          </a:xfrm>
          <a:prstGeom prst="rect">
            <a:avLst/>
          </a:prstGeom>
          <a:noFill/>
          <a:ln>
            <a:noFill/>
          </a:ln>
          <a:effectLst/>
        </p:spPr>
      </p:pic>
      <p:sp>
        <p:nvSpPr>
          <p:cNvPr id="16" name="TextBox 15">
            <a:extLst>
              <a:ext uri="{FF2B5EF4-FFF2-40B4-BE49-F238E27FC236}">
                <a16:creationId xmlns:a16="http://schemas.microsoft.com/office/drawing/2014/main" id="{8C6ED4F6-D155-4F79-A10F-EFB6261E4F68}"/>
              </a:ext>
            </a:extLst>
          </p:cNvPr>
          <p:cNvSpPr txBox="1"/>
          <p:nvPr/>
        </p:nvSpPr>
        <p:spPr>
          <a:xfrm>
            <a:off x="709015" y="2570377"/>
            <a:ext cx="2477386" cy="400110"/>
          </a:xfrm>
          <a:prstGeom prst="rect">
            <a:avLst/>
          </a:prstGeom>
          <a:noFill/>
        </p:spPr>
        <p:txBody>
          <a:bodyPr wrap="square" rtlCol="0">
            <a:spAutoFit/>
          </a:bodyPr>
          <a:lstStyle/>
          <a:p>
            <a:r>
              <a:rPr lang="en-GB" sz="2000" dirty="0">
                <a:latin typeface="Century Gothic" panose="020B0502020202020204" pitchFamily="34" charset="0"/>
              </a:rPr>
              <a:t>3. _______________</a:t>
            </a:r>
          </a:p>
        </p:txBody>
      </p:sp>
      <p:pic>
        <p:nvPicPr>
          <p:cNvPr id="17" name="Google Shape;127;p2">
            <a:extLst>
              <a:ext uri="{FF2B5EF4-FFF2-40B4-BE49-F238E27FC236}">
                <a16:creationId xmlns:a16="http://schemas.microsoft.com/office/drawing/2014/main" id="{043E6C2D-EBBF-492E-9D2E-78CED4B2349E}"/>
              </a:ext>
            </a:extLst>
          </p:cNvPr>
          <p:cNvPicPr preferRelativeResize="0"/>
          <p:nvPr/>
        </p:nvPicPr>
        <p:blipFill rotWithShape="1">
          <a:blip r:embed="rId5">
            <a:alphaModFix/>
          </a:blip>
          <a:srcRect/>
          <a:stretch/>
        </p:blipFill>
        <p:spPr>
          <a:xfrm>
            <a:off x="117124" y="3282081"/>
            <a:ext cx="408205" cy="369333"/>
          </a:xfrm>
          <a:prstGeom prst="rect">
            <a:avLst/>
          </a:prstGeom>
          <a:noFill/>
          <a:ln>
            <a:noFill/>
          </a:ln>
          <a:effectLst/>
        </p:spPr>
      </p:pic>
      <p:sp>
        <p:nvSpPr>
          <p:cNvPr id="18" name="TextBox 17">
            <a:extLst>
              <a:ext uri="{FF2B5EF4-FFF2-40B4-BE49-F238E27FC236}">
                <a16:creationId xmlns:a16="http://schemas.microsoft.com/office/drawing/2014/main" id="{2EA1BF3E-94FE-4D79-9140-F80CFD0CF965}"/>
              </a:ext>
            </a:extLst>
          </p:cNvPr>
          <p:cNvSpPr txBox="1"/>
          <p:nvPr/>
        </p:nvSpPr>
        <p:spPr>
          <a:xfrm>
            <a:off x="709015" y="3282081"/>
            <a:ext cx="2477386" cy="400110"/>
          </a:xfrm>
          <a:prstGeom prst="rect">
            <a:avLst/>
          </a:prstGeom>
          <a:noFill/>
        </p:spPr>
        <p:txBody>
          <a:bodyPr wrap="square" rtlCol="0">
            <a:spAutoFit/>
          </a:bodyPr>
          <a:lstStyle/>
          <a:p>
            <a:r>
              <a:rPr lang="en-GB" sz="2000" dirty="0">
                <a:latin typeface="Century Gothic" panose="020B0502020202020204" pitchFamily="34" charset="0"/>
              </a:rPr>
              <a:t>4. _______________</a:t>
            </a:r>
          </a:p>
        </p:txBody>
      </p:sp>
      <p:pic>
        <p:nvPicPr>
          <p:cNvPr id="19" name="Google Shape;127;p2">
            <a:extLst>
              <a:ext uri="{FF2B5EF4-FFF2-40B4-BE49-F238E27FC236}">
                <a16:creationId xmlns:a16="http://schemas.microsoft.com/office/drawing/2014/main" id="{54E367EF-BE7D-43F4-8F88-1ACD039CCA6F}"/>
              </a:ext>
            </a:extLst>
          </p:cNvPr>
          <p:cNvPicPr preferRelativeResize="0"/>
          <p:nvPr/>
        </p:nvPicPr>
        <p:blipFill rotWithShape="1">
          <a:blip r:embed="rId5">
            <a:alphaModFix/>
          </a:blip>
          <a:srcRect/>
          <a:stretch/>
        </p:blipFill>
        <p:spPr>
          <a:xfrm>
            <a:off x="157041" y="4050409"/>
            <a:ext cx="408205" cy="369333"/>
          </a:xfrm>
          <a:prstGeom prst="rect">
            <a:avLst/>
          </a:prstGeom>
          <a:noFill/>
          <a:ln>
            <a:noFill/>
          </a:ln>
          <a:effectLst/>
        </p:spPr>
      </p:pic>
      <p:sp>
        <p:nvSpPr>
          <p:cNvPr id="20" name="TextBox 19">
            <a:extLst>
              <a:ext uri="{FF2B5EF4-FFF2-40B4-BE49-F238E27FC236}">
                <a16:creationId xmlns:a16="http://schemas.microsoft.com/office/drawing/2014/main" id="{AE89E4F9-8CEA-4330-B059-8612425352CE}"/>
              </a:ext>
            </a:extLst>
          </p:cNvPr>
          <p:cNvSpPr txBox="1"/>
          <p:nvPr/>
        </p:nvSpPr>
        <p:spPr>
          <a:xfrm>
            <a:off x="748932" y="4050409"/>
            <a:ext cx="2477386" cy="400110"/>
          </a:xfrm>
          <a:prstGeom prst="rect">
            <a:avLst/>
          </a:prstGeom>
          <a:noFill/>
        </p:spPr>
        <p:txBody>
          <a:bodyPr wrap="square" rtlCol="0">
            <a:spAutoFit/>
          </a:bodyPr>
          <a:lstStyle/>
          <a:p>
            <a:r>
              <a:rPr lang="en-GB" sz="2000" dirty="0">
                <a:latin typeface="Century Gothic" panose="020B0502020202020204" pitchFamily="34" charset="0"/>
              </a:rPr>
              <a:t>5. _______________</a:t>
            </a:r>
          </a:p>
        </p:txBody>
      </p:sp>
      <p:pic>
        <p:nvPicPr>
          <p:cNvPr id="21" name="Google Shape;127;p2">
            <a:extLst>
              <a:ext uri="{FF2B5EF4-FFF2-40B4-BE49-F238E27FC236}">
                <a16:creationId xmlns:a16="http://schemas.microsoft.com/office/drawing/2014/main" id="{641CC232-9F80-4E6F-8DB6-811B6E03AC5B}"/>
              </a:ext>
            </a:extLst>
          </p:cNvPr>
          <p:cNvPicPr preferRelativeResize="0"/>
          <p:nvPr/>
        </p:nvPicPr>
        <p:blipFill rotWithShape="1">
          <a:blip r:embed="rId5">
            <a:alphaModFix/>
          </a:blip>
          <a:srcRect/>
          <a:stretch/>
        </p:blipFill>
        <p:spPr>
          <a:xfrm>
            <a:off x="120895" y="4875090"/>
            <a:ext cx="408205" cy="369333"/>
          </a:xfrm>
          <a:prstGeom prst="rect">
            <a:avLst/>
          </a:prstGeom>
          <a:noFill/>
          <a:ln>
            <a:noFill/>
          </a:ln>
          <a:effectLst/>
        </p:spPr>
      </p:pic>
      <p:sp>
        <p:nvSpPr>
          <p:cNvPr id="22" name="TextBox 21">
            <a:extLst>
              <a:ext uri="{FF2B5EF4-FFF2-40B4-BE49-F238E27FC236}">
                <a16:creationId xmlns:a16="http://schemas.microsoft.com/office/drawing/2014/main" id="{29B4B0B8-0E9D-4AE3-9FB5-0E9B27F9E4AE}"/>
              </a:ext>
            </a:extLst>
          </p:cNvPr>
          <p:cNvSpPr txBox="1"/>
          <p:nvPr/>
        </p:nvSpPr>
        <p:spPr>
          <a:xfrm>
            <a:off x="712786" y="4875090"/>
            <a:ext cx="2477386" cy="400110"/>
          </a:xfrm>
          <a:prstGeom prst="rect">
            <a:avLst/>
          </a:prstGeom>
          <a:noFill/>
        </p:spPr>
        <p:txBody>
          <a:bodyPr wrap="square" rtlCol="0">
            <a:spAutoFit/>
          </a:bodyPr>
          <a:lstStyle/>
          <a:p>
            <a:r>
              <a:rPr lang="en-GB" sz="2000" dirty="0">
                <a:latin typeface="Century Gothic" panose="020B0502020202020204" pitchFamily="34" charset="0"/>
              </a:rPr>
              <a:t>6. _______________</a:t>
            </a:r>
          </a:p>
        </p:txBody>
      </p:sp>
      <p:pic>
        <p:nvPicPr>
          <p:cNvPr id="23" name="Google Shape;127;p2">
            <a:extLst>
              <a:ext uri="{FF2B5EF4-FFF2-40B4-BE49-F238E27FC236}">
                <a16:creationId xmlns:a16="http://schemas.microsoft.com/office/drawing/2014/main" id="{D5E90CAE-D0AB-449E-BA8A-1FA2AC473A2F}"/>
              </a:ext>
            </a:extLst>
          </p:cNvPr>
          <p:cNvPicPr preferRelativeResize="0"/>
          <p:nvPr/>
        </p:nvPicPr>
        <p:blipFill rotWithShape="1">
          <a:blip r:embed="rId5">
            <a:alphaModFix/>
          </a:blip>
          <a:srcRect/>
          <a:stretch/>
        </p:blipFill>
        <p:spPr>
          <a:xfrm>
            <a:off x="157041" y="5633884"/>
            <a:ext cx="408205" cy="369333"/>
          </a:xfrm>
          <a:prstGeom prst="rect">
            <a:avLst/>
          </a:prstGeom>
          <a:noFill/>
          <a:ln>
            <a:noFill/>
          </a:ln>
          <a:effectLst/>
        </p:spPr>
      </p:pic>
      <p:sp>
        <p:nvSpPr>
          <p:cNvPr id="24" name="TextBox 23">
            <a:extLst>
              <a:ext uri="{FF2B5EF4-FFF2-40B4-BE49-F238E27FC236}">
                <a16:creationId xmlns:a16="http://schemas.microsoft.com/office/drawing/2014/main" id="{25E41D6D-9437-48B2-B49D-D2231590D3ED}"/>
              </a:ext>
            </a:extLst>
          </p:cNvPr>
          <p:cNvSpPr txBox="1"/>
          <p:nvPr/>
        </p:nvSpPr>
        <p:spPr>
          <a:xfrm>
            <a:off x="748932" y="5633884"/>
            <a:ext cx="2477386" cy="400110"/>
          </a:xfrm>
          <a:prstGeom prst="rect">
            <a:avLst/>
          </a:prstGeom>
          <a:noFill/>
        </p:spPr>
        <p:txBody>
          <a:bodyPr wrap="square" rtlCol="0">
            <a:spAutoFit/>
          </a:bodyPr>
          <a:lstStyle/>
          <a:p>
            <a:r>
              <a:rPr lang="en-GB" sz="2000" dirty="0">
                <a:latin typeface="Century Gothic" panose="020B0502020202020204" pitchFamily="34" charset="0"/>
              </a:rPr>
              <a:t>7. _______________</a:t>
            </a:r>
          </a:p>
        </p:txBody>
      </p:sp>
      <p:pic>
        <p:nvPicPr>
          <p:cNvPr id="25" name="Google Shape;127;p2">
            <a:extLst>
              <a:ext uri="{FF2B5EF4-FFF2-40B4-BE49-F238E27FC236}">
                <a16:creationId xmlns:a16="http://schemas.microsoft.com/office/drawing/2014/main" id="{45605977-3A28-44AD-A52B-BD9DC41C6C52}"/>
              </a:ext>
            </a:extLst>
          </p:cNvPr>
          <p:cNvPicPr preferRelativeResize="0"/>
          <p:nvPr/>
        </p:nvPicPr>
        <p:blipFill rotWithShape="1">
          <a:blip r:embed="rId5">
            <a:alphaModFix/>
          </a:blip>
          <a:srcRect/>
          <a:stretch/>
        </p:blipFill>
        <p:spPr>
          <a:xfrm>
            <a:off x="171040" y="6310809"/>
            <a:ext cx="408205" cy="369333"/>
          </a:xfrm>
          <a:prstGeom prst="rect">
            <a:avLst/>
          </a:prstGeom>
          <a:noFill/>
          <a:ln>
            <a:noFill/>
          </a:ln>
          <a:effectLst/>
        </p:spPr>
      </p:pic>
      <p:sp>
        <p:nvSpPr>
          <p:cNvPr id="26" name="TextBox 25">
            <a:extLst>
              <a:ext uri="{FF2B5EF4-FFF2-40B4-BE49-F238E27FC236}">
                <a16:creationId xmlns:a16="http://schemas.microsoft.com/office/drawing/2014/main" id="{BBD29367-274A-4795-A36A-51FC7B0FE062}"/>
              </a:ext>
            </a:extLst>
          </p:cNvPr>
          <p:cNvSpPr txBox="1"/>
          <p:nvPr/>
        </p:nvSpPr>
        <p:spPr>
          <a:xfrm>
            <a:off x="762931" y="6310809"/>
            <a:ext cx="2477386" cy="400110"/>
          </a:xfrm>
          <a:prstGeom prst="rect">
            <a:avLst/>
          </a:prstGeom>
          <a:noFill/>
        </p:spPr>
        <p:txBody>
          <a:bodyPr wrap="square" rtlCol="0">
            <a:spAutoFit/>
          </a:bodyPr>
          <a:lstStyle/>
          <a:p>
            <a:r>
              <a:rPr lang="en-GB" sz="2000" dirty="0">
                <a:latin typeface="Century Gothic" panose="020B0502020202020204" pitchFamily="34" charset="0"/>
              </a:rPr>
              <a:t>8. _______________</a:t>
            </a:r>
          </a:p>
        </p:txBody>
      </p:sp>
      <p:sp>
        <p:nvSpPr>
          <p:cNvPr id="27" name="TextBox 26">
            <a:extLst>
              <a:ext uri="{FF2B5EF4-FFF2-40B4-BE49-F238E27FC236}">
                <a16:creationId xmlns:a16="http://schemas.microsoft.com/office/drawing/2014/main" id="{BADCEB89-01C3-4286-BD8C-DF425667EE44}"/>
              </a:ext>
            </a:extLst>
          </p:cNvPr>
          <p:cNvSpPr txBox="1"/>
          <p:nvPr/>
        </p:nvSpPr>
        <p:spPr>
          <a:xfrm>
            <a:off x="1052106" y="1061404"/>
            <a:ext cx="1976628" cy="400110"/>
          </a:xfrm>
          <a:prstGeom prst="rect">
            <a:avLst/>
          </a:prstGeom>
          <a:noFill/>
        </p:spPr>
        <p:txBody>
          <a:bodyPr wrap="square" rtlCol="0">
            <a:spAutoFit/>
          </a:bodyPr>
          <a:lstStyle/>
          <a:p>
            <a:endParaRPr lang="en-GB" dirty="0"/>
          </a:p>
        </p:txBody>
      </p:sp>
      <p:sp>
        <p:nvSpPr>
          <p:cNvPr id="28" name="TextBox 27">
            <a:extLst>
              <a:ext uri="{FF2B5EF4-FFF2-40B4-BE49-F238E27FC236}">
                <a16:creationId xmlns:a16="http://schemas.microsoft.com/office/drawing/2014/main" id="{C90C8C60-A026-4FE5-8622-C4933FB74D9E}"/>
              </a:ext>
            </a:extLst>
          </p:cNvPr>
          <p:cNvSpPr txBox="1"/>
          <p:nvPr/>
        </p:nvSpPr>
        <p:spPr>
          <a:xfrm>
            <a:off x="1052106" y="1052089"/>
            <a:ext cx="2732567"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caract</a:t>
            </a:r>
            <a:r>
              <a:rPr lang="en-GB" sz="2400" b="1" dirty="0" err="1">
                <a:solidFill>
                  <a:srgbClr val="002060"/>
                </a:solidFill>
                <a:latin typeface="Century Gothic" panose="020B0502020202020204" pitchFamily="34" charset="0"/>
              </a:rPr>
              <a:t>è</a:t>
            </a:r>
            <a:r>
              <a:rPr lang="en-GB" sz="2400" dirty="0" err="1">
                <a:solidFill>
                  <a:srgbClr val="002060"/>
                </a:solidFill>
                <a:latin typeface="Century Gothic" panose="020B0502020202020204" pitchFamily="34" charset="0"/>
              </a:rPr>
              <a:t>re</a:t>
            </a:r>
            <a:endParaRPr lang="en-GB" sz="24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EF2705DE-4CED-4382-A219-3D2F233A9D3B}"/>
              </a:ext>
            </a:extLst>
          </p:cNvPr>
          <p:cNvSpPr txBox="1"/>
          <p:nvPr/>
        </p:nvSpPr>
        <p:spPr>
          <a:xfrm>
            <a:off x="1077064" y="1682476"/>
            <a:ext cx="273256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eu</a:t>
            </a:r>
            <a:r>
              <a:rPr lang="en-GB" sz="2400" dirty="0">
                <a:solidFill>
                  <a:srgbClr val="002060"/>
                </a:solidFill>
                <a:latin typeface="Century Gothic" panose="020B0502020202020204" pitchFamily="34" charset="0"/>
              </a:rPr>
              <a:t>ro</a:t>
            </a:r>
          </a:p>
        </p:txBody>
      </p:sp>
      <p:sp>
        <p:nvSpPr>
          <p:cNvPr id="30" name="TextBox 29">
            <a:extLst>
              <a:ext uri="{FF2B5EF4-FFF2-40B4-BE49-F238E27FC236}">
                <a16:creationId xmlns:a16="http://schemas.microsoft.com/office/drawing/2014/main" id="{4D869E5E-441B-4E4D-B915-EA993B450479}"/>
              </a:ext>
            </a:extLst>
          </p:cNvPr>
          <p:cNvSpPr txBox="1"/>
          <p:nvPr/>
        </p:nvSpPr>
        <p:spPr>
          <a:xfrm>
            <a:off x="1070917" y="2472816"/>
            <a:ext cx="273256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adi</a:t>
            </a:r>
            <a:r>
              <a:rPr lang="en-GB" sz="2400" b="1" dirty="0">
                <a:solidFill>
                  <a:srgbClr val="002060"/>
                </a:solidFill>
                <a:latin typeface="Century Gothic" panose="020B0502020202020204" pitchFamily="34" charset="0"/>
              </a:rPr>
              <a:t>eu</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D6725828-0680-4DDB-901F-B14B378DC849}"/>
              </a:ext>
            </a:extLst>
          </p:cNvPr>
          <p:cNvSpPr txBox="1"/>
          <p:nvPr/>
        </p:nvSpPr>
        <p:spPr>
          <a:xfrm>
            <a:off x="1052105" y="3157779"/>
            <a:ext cx="2732567"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pr</a:t>
            </a:r>
            <a:r>
              <a:rPr lang="en-GB" sz="2400" b="1" dirty="0" err="1">
                <a:solidFill>
                  <a:srgbClr val="002060"/>
                </a:solidFill>
                <a:latin typeface="Century Gothic" panose="020B0502020202020204" pitchFamily="34" charset="0"/>
              </a:rPr>
              <a:t>é</a:t>
            </a:r>
            <a:r>
              <a:rPr lang="en-GB" sz="2400" dirty="0" err="1">
                <a:solidFill>
                  <a:srgbClr val="002060"/>
                </a:solidFill>
                <a:latin typeface="Century Gothic" panose="020B0502020202020204" pitchFamily="34" charset="0"/>
              </a:rPr>
              <a:t>par</a:t>
            </a:r>
            <a:r>
              <a:rPr lang="en-GB" sz="2400" b="1" dirty="0" err="1">
                <a:solidFill>
                  <a:srgbClr val="002060"/>
                </a:solidFill>
                <a:latin typeface="Century Gothic" panose="020B0502020202020204" pitchFamily="34" charset="0"/>
              </a:rPr>
              <a:t>er</a:t>
            </a:r>
            <a:endParaRPr lang="en-GB" sz="24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78811919-7CE4-4B7B-A124-57A607AA7C49}"/>
              </a:ext>
            </a:extLst>
          </p:cNvPr>
          <p:cNvSpPr txBox="1"/>
          <p:nvPr/>
        </p:nvSpPr>
        <p:spPr>
          <a:xfrm>
            <a:off x="1052104" y="3983490"/>
            <a:ext cx="273256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au</a:t>
            </a:r>
            <a:r>
              <a:rPr lang="en-GB" sz="2400" dirty="0">
                <a:solidFill>
                  <a:srgbClr val="002060"/>
                </a:solidFill>
                <a:latin typeface="Century Gothic" panose="020B0502020202020204" pitchFamily="34" charset="0"/>
              </a:rPr>
              <a:t>tomobile</a:t>
            </a:r>
          </a:p>
        </p:txBody>
      </p:sp>
      <p:sp>
        <p:nvSpPr>
          <p:cNvPr id="33" name="TextBox 32">
            <a:extLst>
              <a:ext uri="{FF2B5EF4-FFF2-40B4-BE49-F238E27FC236}">
                <a16:creationId xmlns:a16="http://schemas.microsoft.com/office/drawing/2014/main" id="{71720D9C-3F15-48F5-A1AE-E803051C762F}"/>
              </a:ext>
            </a:extLst>
          </p:cNvPr>
          <p:cNvSpPr txBox="1"/>
          <p:nvPr/>
        </p:nvSpPr>
        <p:spPr>
          <a:xfrm>
            <a:off x="1052103" y="4782758"/>
            <a:ext cx="2732567"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for</a:t>
            </a:r>
            <a:r>
              <a:rPr lang="en-GB" sz="2400" b="1" dirty="0" err="1">
                <a:solidFill>
                  <a:srgbClr val="002060"/>
                </a:solidFill>
                <a:latin typeface="Century Gothic" panose="020B0502020202020204" pitchFamily="34" charset="0"/>
              </a:rPr>
              <a:t>ê</a:t>
            </a:r>
            <a:r>
              <a:rPr lang="en-GB" sz="2400" dirty="0" err="1">
                <a:solidFill>
                  <a:srgbClr val="002060"/>
                </a:solidFill>
                <a:latin typeface="Century Gothic" panose="020B0502020202020204" pitchFamily="34" charset="0"/>
              </a:rPr>
              <a:t>t</a:t>
            </a:r>
            <a:endParaRPr lang="en-GB" sz="24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BD47FE42-60B6-4FEA-AAF9-D431F58CB0FA}"/>
              </a:ext>
            </a:extLst>
          </p:cNvPr>
          <p:cNvSpPr txBox="1"/>
          <p:nvPr/>
        </p:nvSpPr>
        <p:spPr>
          <a:xfrm>
            <a:off x="1070916" y="5509342"/>
            <a:ext cx="273256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mant</a:t>
            </a:r>
            <a:r>
              <a:rPr lang="en-GB" sz="2400" b="1" dirty="0">
                <a:solidFill>
                  <a:srgbClr val="002060"/>
                </a:solidFill>
                <a:latin typeface="Century Gothic" panose="020B0502020202020204" pitchFamily="34" charset="0"/>
              </a:rPr>
              <a:t>eau</a:t>
            </a:r>
            <a:endParaRPr lang="en-GB" sz="24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A51BBAD2-A573-4374-9C0B-B086295A042A}"/>
              </a:ext>
            </a:extLst>
          </p:cNvPr>
          <p:cNvSpPr txBox="1"/>
          <p:nvPr/>
        </p:nvSpPr>
        <p:spPr>
          <a:xfrm>
            <a:off x="1052102" y="6218477"/>
            <a:ext cx="2732567"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a:t>
            </a:r>
            <a:r>
              <a:rPr lang="en-GB" sz="2400" b="1" dirty="0" err="1">
                <a:solidFill>
                  <a:srgbClr val="002060"/>
                </a:solidFill>
                <a:latin typeface="Century Gothic" panose="020B0502020202020204" pitchFamily="34" charset="0"/>
              </a:rPr>
              <a:t>ez</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78732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232D0-8147-462F-A7CF-DED5A5EEE904}"/>
              </a:ext>
            </a:extLst>
          </p:cNvPr>
          <p:cNvSpPr>
            <a:spLocks noGrp="1"/>
          </p:cNvSpPr>
          <p:nvPr>
            <p:ph type="title"/>
          </p:nvPr>
        </p:nvSpPr>
        <p:spPr>
          <a:xfrm>
            <a:off x="11853530" y="0"/>
            <a:ext cx="338470" cy="1325563"/>
          </a:xfrm>
        </p:spPr>
        <p:txBody>
          <a:bodyPr>
            <a:normAutofit/>
          </a:bodyPr>
          <a:lstStyle/>
          <a:p>
            <a:endParaRPr lang="en-GB" sz="800" dirty="0">
              <a:solidFill>
                <a:schemeClr val="bg1"/>
              </a:solidFill>
            </a:endParaRPr>
          </a:p>
        </p:txBody>
      </p:sp>
      <p:pic>
        <p:nvPicPr>
          <p:cNvPr id="3" name="Graphic 2" descr="Teacher">
            <a:extLst>
              <a:ext uri="{FF2B5EF4-FFF2-40B4-BE49-F238E27FC236}">
                <a16:creationId xmlns:a16="http://schemas.microsoft.com/office/drawing/2014/main" id="{743039D6-DE6B-4314-A3A4-A6BCE3938E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24026"/>
            <a:ext cx="1052106" cy="1052106"/>
          </a:xfrm>
          <a:prstGeom prst="rect">
            <a:avLst/>
          </a:prstGeom>
        </p:spPr>
      </p:pic>
      <p:sp>
        <p:nvSpPr>
          <p:cNvPr id="4" name="Speech Bubble: Rectangle with Corners Rounded 3">
            <a:extLst>
              <a:ext uri="{FF2B5EF4-FFF2-40B4-BE49-F238E27FC236}">
                <a16:creationId xmlns:a16="http://schemas.microsoft.com/office/drawing/2014/main" id="{B9AA03AC-5E01-43AF-9B64-C957E3F4DAEC}"/>
              </a:ext>
            </a:extLst>
          </p:cNvPr>
          <p:cNvSpPr/>
          <p:nvPr/>
        </p:nvSpPr>
        <p:spPr>
          <a:xfrm>
            <a:off x="984549" y="66419"/>
            <a:ext cx="1864978" cy="596362"/>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898C77E2-29C8-445E-A355-01A0F8288598}"/>
              </a:ext>
            </a:extLst>
          </p:cNvPr>
          <p:cNvSpPr txBox="1"/>
          <p:nvPr/>
        </p:nvSpPr>
        <p:spPr>
          <a:xfrm>
            <a:off x="1052106" y="102990"/>
            <a:ext cx="170172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Silence !</a:t>
            </a:r>
          </a:p>
        </p:txBody>
      </p:sp>
      <p:sp>
        <p:nvSpPr>
          <p:cNvPr id="6" name="TextBox 5">
            <a:extLst>
              <a:ext uri="{FF2B5EF4-FFF2-40B4-BE49-F238E27FC236}">
                <a16:creationId xmlns:a16="http://schemas.microsoft.com/office/drawing/2014/main" id="{4B4C0A43-642C-4642-88F5-98D5799F18A3}"/>
              </a:ext>
            </a:extLst>
          </p:cNvPr>
          <p:cNvSpPr txBox="1"/>
          <p:nvPr/>
        </p:nvSpPr>
        <p:spPr>
          <a:xfrm>
            <a:off x="3668232" y="1701209"/>
            <a:ext cx="4667693" cy="2646878"/>
          </a:xfrm>
          <a:prstGeom prst="rect">
            <a:avLst/>
          </a:prstGeom>
          <a:noFill/>
        </p:spPr>
        <p:txBody>
          <a:bodyPr wrap="square" rtlCol="0">
            <a:spAutoFit/>
          </a:bodyPr>
          <a:lstStyle/>
          <a:p>
            <a:pPr algn="ctr"/>
            <a:r>
              <a:rPr lang="en-GB" sz="16600" dirty="0">
                <a:solidFill>
                  <a:srgbClr val="002060"/>
                </a:solidFill>
                <a:latin typeface="Century Gothic" panose="020B0502020202020204" pitchFamily="34" charset="0"/>
              </a:rPr>
              <a:t>[</a:t>
            </a:r>
            <a:r>
              <a:rPr lang="en-GB" sz="16600" b="1" dirty="0" err="1">
                <a:solidFill>
                  <a:srgbClr val="002060"/>
                </a:solidFill>
                <a:latin typeface="Century Gothic" panose="020B0502020202020204" pitchFamily="34" charset="0"/>
              </a:rPr>
              <a:t>ou</a:t>
            </a:r>
            <a:r>
              <a:rPr lang="en-GB" sz="16600" dirty="0">
                <a:solidFill>
                  <a:srgbClr val="002060"/>
                </a:solidFill>
                <a:latin typeface="Century Gothic" panose="020B0502020202020204" pitchFamily="34" charset="0"/>
              </a:rPr>
              <a:t>]</a:t>
            </a:r>
          </a:p>
        </p:txBody>
      </p:sp>
      <p:sp>
        <p:nvSpPr>
          <p:cNvPr id="8" name="TextBox 7">
            <a:extLst>
              <a:ext uri="{FF2B5EF4-FFF2-40B4-BE49-F238E27FC236}">
                <a16:creationId xmlns:a16="http://schemas.microsoft.com/office/drawing/2014/main" id="{1908522F-7C4F-4868-A160-BE95B6CC3E8C}"/>
              </a:ext>
            </a:extLst>
          </p:cNvPr>
          <p:cNvSpPr txBox="1"/>
          <p:nvPr/>
        </p:nvSpPr>
        <p:spPr>
          <a:xfrm>
            <a:off x="134258" y="2969358"/>
            <a:ext cx="1864978"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1. culture</a:t>
            </a:r>
            <a:br>
              <a:rPr kumimoji="0" lang="en-GB" sz="2000" b="0" i="0" u="none" strike="noStrike" kern="1200" cap="none" spc="0" normalizeH="0" baseline="0" noProof="0" dirty="0">
                <a:ln>
                  <a:noFill/>
                </a:ln>
                <a:effectLst/>
                <a:uLnTx/>
                <a:uFillTx/>
                <a:latin typeface="Century Gothic" panose="020B0502020202020204" pitchFamily="34" charset="0"/>
              </a:rPr>
            </a:br>
            <a:r>
              <a:rPr kumimoji="0" lang="en-GB" sz="2000" b="0" i="0" u="none" strike="noStrike" kern="1200" cap="none" spc="0" normalizeH="0" baseline="0" noProof="0" dirty="0">
                <a:ln>
                  <a:noFill/>
                </a:ln>
                <a:effectLst/>
                <a:uLnTx/>
                <a:uFillTx/>
                <a:latin typeface="Century Gothic" panose="020B0502020202020204" pitchFamily="34" charset="0"/>
              </a:rPr>
              <a:t>2. </a:t>
            </a:r>
            <a:r>
              <a:rPr kumimoji="0" lang="en-GB" sz="2000" b="0" i="0" u="none" strike="noStrike" kern="1200" cap="none" spc="0" normalizeH="0" baseline="0" noProof="0" dirty="0" err="1">
                <a:ln>
                  <a:noFill/>
                </a:ln>
                <a:effectLst/>
                <a:uLnTx/>
                <a:uFillTx/>
                <a:latin typeface="Century Gothic" panose="020B0502020202020204" pitchFamily="34" charset="0"/>
              </a:rPr>
              <a:t>sud</a:t>
            </a:r>
            <a:br>
              <a:rPr kumimoji="0" lang="en-GB" sz="2000" b="0" i="0" u="none" strike="noStrike" kern="1200" cap="none" spc="0" normalizeH="0" baseline="0" noProof="0" dirty="0">
                <a:ln>
                  <a:noFill/>
                </a:ln>
                <a:effectLst/>
                <a:uLnTx/>
                <a:uFillTx/>
                <a:latin typeface="Century Gothic" panose="020B0502020202020204" pitchFamily="34" charset="0"/>
              </a:rPr>
            </a:br>
            <a:r>
              <a:rPr kumimoji="0" lang="en-GB" sz="2000" b="0" i="0" u="none" strike="noStrike" kern="1200" cap="none" spc="0" normalizeH="0" baseline="0" noProof="0" dirty="0">
                <a:ln>
                  <a:noFill/>
                </a:ln>
                <a:effectLst/>
                <a:uLnTx/>
                <a:uFillTx/>
                <a:latin typeface="Century Gothic" panose="020B0502020202020204" pitchFamily="34" charset="0"/>
              </a:rPr>
              <a:t>3. routine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4. cousin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5. nougat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6. </a:t>
            </a:r>
            <a:r>
              <a:rPr kumimoji="0" lang="en-GB" sz="2000" b="0" i="0" u="none" strike="noStrike" kern="1200" cap="none" spc="0" normalizeH="0" baseline="0" noProof="0" dirty="0" err="1">
                <a:ln>
                  <a:noFill/>
                </a:ln>
                <a:effectLst/>
                <a:uLnTx/>
                <a:uFillTx/>
                <a:latin typeface="Century Gothic" panose="020B0502020202020204" pitchFamily="34" charset="0"/>
              </a:rPr>
              <a:t>bambou</a:t>
            </a:r>
            <a:br>
              <a:rPr kumimoji="0" lang="en-GB" sz="2000" b="0" i="0" u="none" strike="noStrike" kern="1200" cap="none" spc="0" normalizeH="0" baseline="0" noProof="0" dirty="0">
                <a:ln>
                  <a:noFill/>
                </a:ln>
                <a:effectLst/>
                <a:uLnTx/>
                <a:uFillTx/>
                <a:latin typeface="Century Gothic" panose="020B0502020202020204" pitchFamily="34" charset="0"/>
              </a:rPr>
            </a:br>
            <a:r>
              <a:rPr kumimoji="0" lang="en-GB" sz="2000" b="0" i="0" u="none" strike="noStrike" kern="1200" cap="none" spc="0" normalizeH="0" baseline="0" noProof="0" dirty="0">
                <a:ln>
                  <a:noFill/>
                </a:ln>
                <a:effectLst/>
                <a:uLnTx/>
                <a:uFillTx/>
                <a:latin typeface="Century Gothic" panose="020B0502020202020204" pitchFamily="34" charset="0"/>
              </a:rPr>
              <a:t>7. courgette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8. figure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9. capture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10. brochure</a:t>
            </a:r>
            <a:br>
              <a:rPr kumimoji="0" lang="en-GB" sz="2000" b="0" i="0" u="none" strike="noStrike" kern="1200" cap="none" spc="0" normalizeH="0" baseline="0" noProof="0" dirty="0">
                <a:ln>
                  <a:noFill/>
                </a:ln>
                <a:effectLst/>
                <a:uLnTx/>
                <a:uFillTx/>
                <a:latin typeface="Century Gothic" panose="020B0502020202020204" pitchFamily="34" charset="0"/>
              </a:rPr>
            </a:br>
            <a:r>
              <a:rPr kumimoji="0" lang="en-GB" sz="2000" b="0" i="0" u="none" strike="noStrike" kern="1200" cap="none" spc="0" normalizeH="0" baseline="0" noProof="0" dirty="0">
                <a:ln>
                  <a:noFill/>
                </a:ln>
                <a:effectLst/>
                <a:uLnTx/>
                <a:uFillTx/>
                <a:latin typeface="Century Gothic" panose="020B0502020202020204" pitchFamily="34" charset="0"/>
              </a:rPr>
              <a:t>11. </a:t>
            </a:r>
            <a:r>
              <a:rPr kumimoji="0" lang="en-GB" sz="2000" b="0" i="0" u="none" strike="noStrike" kern="1200" cap="none" spc="0" normalizeH="0" baseline="0" noProof="0" dirty="0" err="1">
                <a:ln>
                  <a:noFill/>
                </a:ln>
                <a:effectLst/>
                <a:uLnTx/>
                <a:uFillTx/>
                <a:latin typeface="Century Gothic" panose="020B0502020202020204" pitchFamily="34" charset="0"/>
              </a:rPr>
              <a:t>aventure</a:t>
            </a:r>
            <a:br>
              <a:rPr kumimoji="0" lang="en-GB" sz="2000" b="0" i="0" u="none" strike="noStrike" kern="1200" cap="none" spc="0" normalizeH="0" baseline="0" noProof="0" dirty="0">
                <a:ln>
                  <a:noFill/>
                </a:ln>
                <a:effectLst/>
                <a:uLnTx/>
                <a:uFillTx/>
                <a:latin typeface="Century Gothic" panose="020B0502020202020204" pitchFamily="34" charset="0"/>
              </a:rPr>
            </a:br>
            <a:r>
              <a:rPr kumimoji="0" lang="en-GB" sz="2000" b="0" i="0" u="none" strike="noStrike" kern="1200" cap="none" spc="0" normalizeH="0" baseline="0" noProof="0" dirty="0">
                <a:ln>
                  <a:noFill/>
                </a:ln>
                <a:effectLst/>
                <a:uLnTx/>
                <a:uFillTx/>
                <a:latin typeface="Century Gothic" panose="020B0502020202020204" pitchFamily="34" charset="0"/>
              </a:rPr>
              <a:t>12. blouse</a:t>
            </a:r>
          </a:p>
        </p:txBody>
      </p:sp>
    </p:spTree>
    <p:extLst>
      <p:ext uri="{BB962C8B-B14F-4D97-AF65-F5344CB8AC3E}">
        <p14:creationId xmlns:p14="http://schemas.microsoft.com/office/powerpoint/2010/main" val="208093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2">
            <a:extLst>
              <a:ext uri="{FF2B5EF4-FFF2-40B4-BE49-F238E27FC236}">
                <a16:creationId xmlns:a16="http://schemas.microsoft.com/office/drawing/2014/main" id="{A74827A4-4A44-495E-9BA1-390F72D4512A}"/>
              </a:ext>
            </a:extLst>
          </p:cNvPr>
          <p:cNvGraphicFramePr>
            <a:graphicFrameLocks noGrp="1"/>
          </p:cNvGraphicFramePr>
          <p:nvPr/>
        </p:nvGraphicFramePr>
        <p:xfrm>
          <a:off x="349623" y="1418913"/>
          <a:ext cx="11560297" cy="4583133"/>
        </p:xfrm>
        <a:graphic>
          <a:graphicData uri="http://schemas.openxmlformats.org/drawingml/2006/table">
            <a:tbl>
              <a:tblPr firstRow="1" bandRow="1">
                <a:tableStyleId>{5C22544A-7EE6-4342-B048-85BDC9FD1C3A}</a:tableStyleId>
              </a:tblPr>
              <a:tblGrid>
                <a:gridCol w="1280919">
                  <a:extLst>
                    <a:ext uri="{9D8B030D-6E8A-4147-A177-3AD203B41FA5}">
                      <a16:colId xmlns:a16="http://schemas.microsoft.com/office/drawing/2014/main" val="2079502518"/>
                    </a:ext>
                  </a:extLst>
                </a:gridCol>
                <a:gridCol w="3669183">
                  <a:extLst>
                    <a:ext uri="{9D8B030D-6E8A-4147-A177-3AD203B41FA5}">
                      <a16:colId xmlns:a16="http://schemas.microsoft.com/office/drawing/2014/main" val="3779253730"/>
                    </a:ext>
                  </a:extLst>
                </a:gridCol>
                <a:gridCol w="6610195">
                  <a:extLst>
                    <a:ext uri="{9D8B030D-6E8A-4147-A177-3AD203B41FA5}">
                      <a16:colId xmlns:a16="http://schemas.microsoft.com/office/drawing/2014/main" val="244941348"/>
                    </a:ext>
                  </a:extLst>
                </a:gridCol>
              </a:tblGrid>
              <a:tr h="1090831">
                <a:tc gridSpan="2">
                  <a:txBody>
                    <a:bodyPr/>
                    <a:lstStyle/>
                    <a:p>
                      <a:pPr algn="ctr"/>
                      <a:r>
                        <a:rPr lang="fr-FR" sz="4000" b="0" dirty="0" err="1">
                          <a:solidFill>
                            <a:srgbClr val="1F4E79"/>
                          </a:solidFill>
                        </a:rPr>
                        <a:t>Tally</a:t>
                      </a:r>
                      <a:r>
                        <a:rPr lang="fr-FR" sz="4000" b="0" dirty="0">
                          <a:solidFill>
                            <a:srgbClr val="1F4E79"/>
                          </a:solidFill>
                        </a:rPr>
                        <a:t> how </a:t>
                      </a:r>
                      <a:r>
                        <a:rPr lang="fr-FR" sz="4000" b="0" dirty="0" err="1">
                          <a:solidFill>
                            <a:srgbClr val="1F4E79"/>
                          </a:solidFill>
                        </a:rPr>
                        <a:t>many</a:t>
                      </a:r>
                      <a:r>
                        <a:rPr lang="fr-FR" sz="4000" b="0" dirty="0">
                          <a:solidFill>
                            <a:srgbClr val="1F4E79"/>
                          </a:solidFill>
                        </a:rPr>
                        <a:t> times </a:t>
                      </a:r>
                      <a:r>
                        <a:rPr lang="fr-FR" sz="4000" b="0" dirty="0" err="1">
                          <a:solidFill>
                            <a:srgbClr val="1F4E79"/>
                          </a:solidFill>
                        </a:rPr>
                        <a:t>you</a:t>
                      </a:r>
                      <a:r>
                        <a:rPr lang="fr-FR" sz="4000" b="0" dirty="0">
                          <a:solidFill>
                            <a:srgbClr val="1F4E79"/>
                          </a:solidFill>
                        </a:rPr>
                        <a:t> </a:t>
                      </a:r>
                      <a:r>
                        <a:rPr lang="fr-FR" sz="4000" b="0" dirty="0" err="1">
                          <a:solidFill>
                            <a:srgbClr val="1F4E79"/>
                          </a:solidFill>
                        </a:rPr>
                        <a:t>hear</a:t>
                      </a:r>
                      <a:r>
                        <a:rPr lang="fr-FR" sz="4000" b="0" dirty="0">
                          <a:solidFill>
                            <a:srgbClr val="1F4E79"/>
                          </a:solidFill>
                        </a:rPr>
                        <a:t> [eu]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4000" b="0" dirty="0">
                          <a:solidFill>
                            <a:srgbClr val="1F4E79"/>
                          </a:solidFill>
                        </a:rPr>
                        <a:t>Phrases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7440862"/>
                  </a:ext>
                </a:extLst>
              </a:tr>
              <a:tr h="1090831">
                <a:tc>
                  <a:txBody>
                    <a:bodyPr/>
                    <a:lstStyle/>
                    <a:p>
                      <a:pPr algn="ctr"/>
                      <a:endParaRPr lang="fr-FR" sz="4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1598856"/>
                  </a:ext>
                </a:extLst>
              </a:tr>
              <a:tr h="1090831">
                <a:tc>
                  <a:txBody>
                    <a:bodyPr/>
                    <a:lstStyle/>
                    <a:p>
                      <a:pPr algn="ctr"/>
                      <a:endParaRPr lang="fr-FR" sz="4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827516"/>
                  </a:ext>
                </a:extLst>
              </a:tr>
              <a:tr h="1090831">
                <a:tc>
                  <a:txBody>
                    <a:bodyPr/>
                    <a:lstStyle/>
                    <a:p>
                      <a:pPr algn="ctr"/>
                      <a:endParaRPr lang="fr-FR" sz="4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8538691"/>
                  </a:ext>
                </a:extLst>
              </a:tr>
            </a:tbl>
          </a:graphicData>
        </a:graphic>
      </p:graphicFrame>
      <p:sp>
        <p:nvSpPr>
          <p:cNvPr id="6" name="Rectangle 5">
            <a:hlinkClick r:id="" action="ppaction://noaction">
              <a:snd r:embed="rId4" name="7.1.1.2-edit.wav"/>
            </a:hlinkClick>
            <a:extLst>
              <a:ext uri="{FF2B5EF4-FFF2-40B4-BE49-F238E27FC236}">
                <a16:creationId xmlns:a16="http://schemas.microsoft.com/office/drawing/2014/main" id="{E85FFEE1-7C8E-4C40-938B-1B4AE860FB07}"/>
              </a:ext>
            </a:extLst>
          </p:cNvPr>
          <p:cNvSpPr/>
          <p:nvPr/>
        </p:nvSpPr>
        <p:spPr>
          <a:xfrm>
            <a:off x="627243" y="2872767"/>
            <a:ext cx="781200" cy="7799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9" name="Rectangle 8">
            <a:hlinkClick r:id="" action="ppaction://noaction">
              <a:snd r:embed="rId5" name="24-2.wav"/>
            </a:hlinkClick>
            <a:extLst>
              <a:ext uri="{FF2B5EF4-FFF2-40B4-BE49-F238E27FC236}">
                <a16:creationId xmlns:a16="http://schemas.microsoft.com/office/drawing/2014/main" id="{BC316024-53D4-4178-8A18-8DF2F1633646}"/>
              </a:ext>
            </a:extLst>
          </p:cNvPr>
          <p:cNvSpPr/>
          <p:nvPr/>
        </p:nvSpPr>
        <p:spPr>
          <a:xfrm>
            <a:off x="627243" y="3967380"/>
            <a:ext cx="781200" cy="7799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Rectangle 9">
            <a:hlinkClick r:id="" action="ppaction://noaction">
              <a:snd r:embed="rId6" name="24-3.wav"/>
            </a:hlinkClick>
            <a:extLst>
              <a:ext uri="{FF2B5EF4-FFF2-40B4-BE49-F238E27FC236}">
                <a16:creationId xmlns:a16="http://schemas.microsoft.com/office/drawing/2014/main" id="{AA09DA3E-FECE-40F8-8CF9-A08636E49093}"/>
              </a:ext>
            </a:extLst>
          </p:cNvPr>
          <p:cNvSpPr/>
          <p:nvPr/>
        </p:nvSpPr>
        <p:spPr>
          <a:xfrm>
            <a:off x="627243" y="5061994"/>
            <a:ext cx="781200" cy="7799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 name="Rectangle 1">
            <a:extLst>
              <a:ext uri="{FF2B5EF4-FFF2-40B4-BE49-F238E27FC236}">
                <a16:creationId xmlns:a16="http://schemas.microsoft.com/office/drawing/2014/main" id="{A4938CC0-1B95-4B9E-86C3-15B6F79A9175}"/>
              </a:ext>
            </a:extLst>
          </p:cNvPr>
          <p:cNvSpPr/>
          <p:nvPr/>
        </p:nvSpPr>
        <p:spPr>
          <a:xfrm>
            <a:off x="5416797" y="2771156"/>
            <a:ext cx="6388734"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Nombr</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x animaux vivent à la ferme.</a:t>
            </a:r>
          </a:p>
        </p:txBody>
      </p:sp>
      <p:sp>
        <p:nvSpPr>
          <p:cNvPr id="11" name="Rectangle 10">
            <a:extLst>
              <a:ext uri="{FF2B5EF4-FFF2-40B4-BE49-F238E27FC236}">
                <a16:creationId xmlns:a16="http://schemas.microsoft.com/office/drawing/2014/main" id="{60578E57-C6C1-4E07-803C-3BE1A922DFAC}"/>
              </a:ext>
            </a:extLst>
          </p:cNvPr>
          <p:cNvSpPr/>
          <p:nvPr/>
        </p:nvSpPr>
        <p:spPr>
          <a:xfrm>
            <a:off x="5312408" y="3868157"/>
            <a:ext cx="6597512"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x qui font la qu</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e sont h</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r</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x.</a:t>
            </a:r>
          </a:p>
        </p:txBody>
      </p:sp>
      <p:sp>
        <p:nvSpPr>
          <p:cNvPr id="12" name="Rectangle 11">
            <a:extLst>
              <a:ext uri="{FF2B5EF4-FFF2-40B4-BE49-F238E27FC236}">
                <a16:creationId xmlns:a16="http://schemas.microsoft.com/office/drawing/2014/main" id="{84FBE821-FA62-4BD5-AD77-101FC76D2AAA}"/>
              </a:ext>
            </a:extLst>
          </p:cNvPr>
          <p:cNvSpPr/>
          <p:nvPr/>
        </p:nvSpPr>
        <p:spPr>
          <a:xfrm>
            <a:off x="5215088" y="4937094"/>
            <a:ext cx="6792151"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 Il v</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t être courag</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x, mais c’est dout</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400" b="0" i="0" u="none" strike="noStrike" kern="1200" cap="none" spc="0" normalizeH="0" baseline="0" noProof="0" dirty="0">
                <a:ln>
                  <a:noFill/>
                </a:ln>
                <a:solidFill>
                  <a:srgbClr val="1F4E79"/>
                </a:solidFill>
                <a:effectLst/>
                <a:uLnTx/>
                <a:uFillTx/>
                <a:latin typeface="Century Gothic" panose="020F0302020204030204"/>
                <a:ea typeface="+mn-ea"/>
                <a:cs typeface="+mn-cs"/>
              </a:rPr>
              <a:t>x.</a:t>
            </a:r>
          </a:p>
        </p:txBody>
      </p:sp>
      <p:sp>
        <p:nvSpPr>
          <p:cNvPr id="13" name="Rectangle 12">
            <a:extLst>
              <a:ext uri="{FF2B5EF4-FFF2-40B4-BE49-F238E27FC236}">
                <a16:creationId xmlns:a16="http://schemas.microsoft.com/office/drawing/2014/main" id="{7E9DB00D-C880-46FE-ACB3-0F4207ABE166}"/>
              </a:ext>
            </a:extLst>
          </p:cNvPr>
          <p:cNvSpPr/>
          <p:nvPr/>
        </p:nvSpPr>
        <p:spPr>
          <a:xfrm>
            <a:off x="2345788" y="2927313"/>
            <a:ext cx="2133667" cy="779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500" b="1" i="0" u="none" strike="noStrike" kern="1200" cap="none" spc="0" normalizeH="0" baseline="0" noProof="0" dirty="0">
                <a:ln>
                  <a:noFill/>
                </a:ln>
                <a:solidFill>
                  <a:srgbClr val="1F4E79"/>
                </a:solidFill>
                <a:effectLst/>
                <a:uLnTx/>
                <a:uFillTx/>
                <a:latin typeface="Century Gothic" panose="020F0302020204030204"/>
                <a:ea typeface="+mn-ea"/>
                <a:cs typeface="+mn-cs"/>
              </a:rPr>
              <a:t>I</a:t>
            </a:r>
          </a:p>
        </p:txBody>
      </p:sp>
      <p:sp>
        <p:nvSpPr>
          <p:cNvPr id="15" name="Rectangle 14">
            <a:extLst>
              <a:ext uri="{FF2B5EF4-FFF2-40B4-BE49-F238E27FC236}">
                <a16:creationId xmlns:a16="http://schemas.microsoft.com/office/drawing/2014/main" id="{561EE8EE-4BA6-4349-9C53-6EB3EC47B2A5}"/>
              </a:ext>
            </a:extLst>
          </p:cNvPr>
          <p:cNvSpPr/>
          <p:nvPr/>
        </p:nvSpPr>
        <p:spPr>
          <a:xfrm>
            <a:off x="2345785" y="5113839"/>
            <a:ext cx="2133667" cy="779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500" b="1" i="0" u="none" strike="noStrike" kern="1200" cap="none" spc="0" normalizeH="0" baseline="0" noProof="0" dirty="0">
                <a:ln>
                  <a:noFill/>
                </a:ln>
                <a:solidFill>
                  <a:srgbClr val="1F4E79"/>
                </a:solidFill>
                <a:effectLst/>
                <a:uLnTx/>
                <a:uFillTx/>
                <a:latin typeface="Century Gothic" panose="020F0302020204030204"/>
                <a:ea typeface="+mn-ea"/>
                <a:cs typeface="+mn-cs"/>
              </a:rPr>
              <a:t>III</a:t>
            </a:r>
          </a:p>
        </p:txBody>
      </p:sp>
      <p:sp>
        <p:nvSpPr>
          <p:cNvPr id="14" name="Rectangle 13">
            <a:extLst>
              <a:ext uri="{FF2B5EF4-FFF2-40B4-BE49-F238E27FC236}">
                <a16:creationId xmlns:a16="http://schemas.microsoft.com/office/drawing/2014/main" id="{7972E90B-7EA7-4EAD-9662-A0D5FE140EB8}"/>
              </a:ext>
            </a:extLst>
          </p:cNvPr>
          <p:cNvSpPr/>
          <p:nvPr/>
        </p:nvSpPr>
        <p:spPr>
          <a:xfrm>
            <a:off x="2345786" y="3954431"/>
            <a:ext cx="2133667" cy="779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500" b="1" i="0" u="none" strike="noStrike" kern="1200" cap="none" spc="0" normalizeH="0" baseline="0" noProof="0" dirty="0">
                <a:ln>
                  <a:noFill/>
                </a:ln>
                <a:solidFill>
                  <a:srgbClr val="1F4E79"/>
                </a:solidFill>
                <a:effectLst/>
                <a:uLnTx/>
                <a:uFillTx/>
                <a:latin typeface="Century Gothic" panose="020F0302020204030204"/>
                <a:ea typeface="+mn-ea"/>
                <a:cs typeface="+mn-cs"/>
              </a:rPr>
              <a:t>IIII</a:t>
            </a:r>
          </a:p>
        </p:txBody>
      </p:sp>
      <p:sp>
        <p:nvSpPr>
          <p:cNvPr id="17" name="Rectangle 16">
            <a:extLst>
              <a:ext uri="{FF2B5EF4-FFF2-40B4-BE49-F238E27FC236}">
                <a16:creationId xmlns:a16="http://schemas.microsoft.com/office/drawing/2014/main" id="{91A5FD8C-E24D-434C-9159-59C22ABD2208}"/>
              </a:ext>
            </a:extLst>
          </p:cNvPr>
          <p:cNvSpPr/>
          <p:nvPr/>
        </p:nvSpPr>
        <p:spPr>
          <a:xfrm>
            <a:off x="5416797" y="3228893"/>
            <a:ext cx="6388734"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A lot of </a:t>
            </a:r>
            <a:r>
              <a:rPr kumimoji="0" lang="fr-FR" sz="2400" b="0" i="0" u="none" strike="noStrike" kern="1200" cap="none" spc="0" normalizeH="0" baseline="0" noProof="0" dirty="0" err="1">
                <a:ln>
                  <a:noFill/>
                </a:ln>
                <a:solidFill>
                  <a:srgbClr val="E65D00"/>
                </a:solidFill>
                <a:effectLst/>
                <a:uLnTx/>
                <a:uFillTx/>
                <a:latin typeface="Century Gothic" panose="020F0302020204030204"/>
                <a:ea typeface="+mn-ea"/>
                <a:cs typeface="+mn-cs"/>
              </a:rPr>
              <a:t>animals</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 live at the </a:t>
            </a:r>
            <a:r>
              <a:rPr kumimoji="0" lang="fr-FR" sz="2400" b="0" i="0" u="none" strike="noStrike" kern="1200" cap="none" spc="0" normalizeH="0" baseline="0" noProof="0" dirty="0" err="1">
                <a:ln>
                  <a:noFill/>
                </a:ln>
                <a:solidFill>
                  <a:srgbClr val="E65D00"/>
                </a:solidFill>
                <a:effectLst/>
                <a:uLnTx/>
                <a:uFillTx/>
                <a:latin typeface="Century Gothic" panose="020F0302020204030204"/>
                <a:ea typeface="+mn-ea"/>
                <a:cs typeface="+mn-cs"/>
              </a:rPr>
              <a:t>farm</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19" name="Rectangle 18">
            <a:extLst>
              <a:ext uri="{FF2B5EF4-FFF2-40B4-BE49-F238E27FC236}">
                <a16:creationId xmlns:a16="http://schemas.microsoft.com/office/drawing/2014/main" id="{9F136459-9017-4DCF-9D65-E002AA05C83F}"/>
              </a:ext>
            </a:extLst>
          </p:cNvPr>
          <p:cNvSpPr/>
          <p:nvPr/>
        </p:nvSpPr>
        <p:spPr>
          <a:xfrm>
            <a:off x="5312408" y="4340906"/>
            <a:ext cx="6388734"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E65D00"/>
                </a:solidFill>
                <a:effectLst/>
                <a:uLnTx/>
                <a:uFillTx/>
                <a:latin typeface="Century Gothic" panose="020F0302020204030204"/>
                <a:ea typeface="+mn-ea"/>
                <a:cs typeface="+mn-cs"/>
              </a:rPr>
              <a:t>Those</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E65D00"/>
                </a:solidFill>
                <a:effectLst/>
                <a:uLnTx/>
                <a:uFillTx/>
                <a:latin typeface="Century Gothic" panose="020F0302020204030204"/>
                <a:ea typeface="+mn-ea"/>
                <a:cs typeface="+mn-cs"/>
              </a:rPr>
              <a:t>who</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 queue are happy.</a:t>
            </a:r>
          </a:p>
        </p:txBody>
      </p:sp>
      <p:sp>
        <p:nvSpPr>
          <p:cNvPr id="21" name="Rectangle 20">
            <a:extLst>
              <a:ext uri="{FF2B5EF4-FFF2-40B4-BE49-F238E27FC236}">
                <a16:creationId xmlns:a16="http://schemas.microsoft.com/office/drawing/2014/main" id="{9DE77164-BB3F-4582-933A-8A330A0B2AF2}"/>
              </a:ext>
            </a:extLst>
          </p:cNvPr>
          <p:cNvSpPr/>
          <p:nvPr/>
        </p:nvSpPr>
        <p:spPr>
          <a:xfrm>
            <a:off x="5399849" y="5481437"/>
            <a:ext cx="6388734" cy="360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He </a:t>
            </a:r>
            <a:r>
              <a:rPr kumimoji="0" lang="fr-FR" sz="2400" b="0" i="0" u="none" strike="noStrike" kern="1200" cap="none" spc="0" normalizeH="0" baseline="0" noProof="0" dirty="0" err="1">
                <a:ln>
                  <a:noFill/>
                </a:ln>
                <a:solidFill>
                  <a:srgbClr val="E65D00"/>
                </a:solidFill>
                <a:effectLst/>
                <a:uLnTx/>
                <a:uFillTx/>
                <a:latin typeface="Century Gothic" panose="020F0302020204030204"/>
                <a:ea typeface="+mn-ea"/>
                <a:cs typeface="+mn-cs"/>
              </a:rPr>
              <a:t>wants</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 to </a:t>
            </a:r>
            <a:r>
              <a:rPr kumimoji="0" lang="fr-FR" sz="2400" b="0" i="0" u="none" strike="noStrike" kern="1200" cap="none" spc="0" normalizeH="0" baseline="0" noProof="0" dirty="0" err="1">
                <a:ln>
                  <a:noFill/>
                </a:ln>
                <a:solidFill>
                  <a:srgbClr val="E65D00"/>
                </a:solidFill>
                <a:effectLst/>
                <a:uLnTx/>
                <a:uFillTx/>
                <a:latin typeface="Century Gothic" panose="020F0302020204030204"/>
                <a:ea typeface="+mn-ea"/>
                <a:cs typeface="+mn-cs"/>
              </a:rPr>
              <a:t>be</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 brave, but </a:t>
            </a:r>
            <a:r>
              <a:rPr kumimoji="0" lang="fr-FR" sz="2400" b="0" i="0" u="none" strike="noStrike" kern="1200" cap="none" spc="0" normalizeH="0" baseline="0" noProof="0" dirty="0" err="1">
                <a:ln>
                  <a:noFill/>
                </a:ln>
                <a:solidFill>
                  <a:srgbClr val="E65D00"/>
                </a:solidFill>
                <a:effectLst/>
                <a:uLnTx/>
                <a:uFillTx/>
                <a:latin typeface="Century Gothic" panose="020F0302020204030204"/>
                <a:ea typeface="+mn-ea"/>
                <a:cs typeface="+mn-cs"/>
              </a:rPr>
              <a:t>it’s</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E65D00"/>
                </a:solidFill>
                <a:effectLst/>
                <a:uLnTx/>
                <a:uFillTx/>
                <a:latin typeface="Century Gothic" panose="020F0302020204030204"/>
                <a:ea typeface="+mn-ea"/>
                <a:cs typeface="+mn-cs"/>
              </a:rPr>
              <a:t>doubtful</a:t>
            </a:r>
            <a:r>
              <a:rPr kumimoji="0" lang="fr-FR" sz="2400" b="0"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76561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animBg="1"/>
      <p:bldP spid="13" grpId="0" animBg="1"/>
      <p:bldP spid="15" grpId="0" animBg="1"/>
      <p:bldP spid="14" grpId="0" animBg="1"/>
      <p:bldP spid="17" grpId="0"/>
      <p:bldP spid="19"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FD4E02-6BD4-4FA6-B7FE-5DC1E9966141}"/>
              </a:ext>
            </a:extLst>
          </p:cNvPr>
          <p:cNvPicPr>
            <a:picLocks noChangeAspect="1"/>
          </p:cNvPicPr>
          <p:nvPr/>
        </p:nvPicPr>
        <p:blipFill>
          <a:blip r:embed="rId3"/>
          <a:stretch>
            <a:fillRect/>
          </a:stretch>
        </p:blipFill>
        <p:spPr>
          <a:xfrm>
            <a:off x="277116" y="3498714"/>
            <a:ext cx="1947759" cy="27001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r>
              <a:rPr lang="en-GB" sz="3600" b="1" dirty="0">
                <a:solidFill>
                  <a:schemeClr val="bg1"/>
                </a:solidFill>
              </a:rPr>
              <a:t>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F9B0119-0D58-4073-A9AC-830F15100CA4}"/>
              </a:ext>
            </a:extLst>
          </p:cNvPr>
          <p:cNvSpPr txBox="1"/>
          <p:nvPr/>
        </p:nvSpPr>
        <p:spPr>
          <a:xfrm>
            <a:off x="90654" y="1307351"/>
            <a:ext cx="9424049" cy="6967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Cinq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os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ats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illent dans la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osse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aisse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asse</a:t>
            </a:r>
          </a:p>
        </p:txBody>
      </p:sp>
      <p:sp>
        <p:nvSpPr>
          <p:cNvPr id="11" name="Rectangle 10">
            <a:extLst>
              <a:ext uri="{FF2B5EF4-FFF2-40B4-BE49-F238E27FC236}">
                <a16:creationId xmlns:a16="http://schemas.microsoft.com/office/drawing/2014/main" id="{C5607D76-2681-4B3A-99D7-3F5600BCE296}"/>
              </a:ext>
            </a:extLst>
          </p:cNvPr>
          <p:cNvSpPr/>
          <p:nvPr/>
        </p:nvSpPr>
        <p:spPr>
          <a:xfrm>
            <a:off x="-1" y="1947747"/>
            <a:ext cx="6908088" cy="53578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[Five fat rats are </a:t>
            </a:r>
            <a:r>
              <a:rPr kumimoji="0" lang="fr-FR"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roasting</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in the </a:t>
            </a:r>
            <a:r>
              <a:rPr kumimoji="0" lang="fr-FR"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fatty</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greasy</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fat]</a:t>
            </a:r>
          </a:p>
        </p:txBody>
      </p:sp>
      <p:sp>
        <p:nvSpPr>
          <p:cNvPr id="12" name="TextBox 11">
            <a:extLst>
              <a:ext uri="{FF2B5EF4-FFF2-40B4-BE49-F238E27FC236}">
                <a16:creationId xmlns:a16="http://schemas.microsoft.com/office/drawing/2014/main" id="{BC81327E-F8D4-47AC-8BFA-077D8E00706A}"/>
              </a:ext>
            </a:extLst>
          </p:cNvPr>
          <p:cNvSpPr txBox="1"/>
          <p:nvPr/>
        </p:nvSpPr>
        <p:spPr>
          <a:xfrm>
            <a:off x="2224875" y="3627283"/>
            <a:ext cx="9701557" cy="6967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oue su</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la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ue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oule; la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ue sous la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oue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este.</a:t>
            </a:r>
          </a:p>
        </p:txBody>
      </p:sp>
      <p:sp>
        <p:nvSpPr>
          <p:cNvPr id="13" name="Rectangle 12">
            <a:extLst>
              <a:ext uri="{FF2B5EF4-FFF2-40B4-BE49-F238E27FC236}">
                <a16:creationId xmlns:a16="http://schemas.microsoft.com/office/drawing/2014/main" id="{1D0ADED7-13AB-4890-97E3-325B7BF08EC0}"/>
              </a:ext>
            </a:extLst>
          </p:cNvPr>
          <p:cNvSpPr/>
          <p:nvPr/>
        </p:nvSpPr>
        <p:spPr>
          <a:xfrm>
            <a:off x="2429460" y="4303426"/>
            <a:ext cx="9701557" cy="53578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 wheel on the road is rolling; the road under the wheel is resting.</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4" name="Rectangle 13">
            <a:hlinkClick r:id="" action="ppaction://noaction">
              <a:snd r:embed="rId5" name="rats 1.wav"/>
            </a:hlinkClick>
            <a:extLst>
              <a:ext uri="{FF2B5EF4-FFF2-40B4-BE49-F238E27FC236}">
                <a16:creationId xmlns:a16="http://schemas.microsoft.com/office/drawing/2014/main" id="{EDE2CA76-DF37-45D2-B28F-35A0C871874A}"/>
              </a:ext>
            </a:extLst>
          </p:cNvPr>
          <p:cNvSpPr/>
          <p:nvPr/>
        </p:nvSpPr>
        <p:spPr>
          <a:xfrm>
            <a:off x="5646002" y="292921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Rectangle 14">
            <a:hlinkClick r:id="" action="ppaction://noaction">
              <a:snd r:embed="rId6" name="rats 3.wav"/>
            </a:hlinkClick>
            <a:extLst>
              <a:ext uri="{FF2B5EF4-FFF2-40B4-BE49-F238E27FC236}">
                <a16:creationId xmlns:a16="http://schemas.microsoft.com/office/drawing/2014/main" id="{C2FC8195-6959-495F-83EB-E24701B72C0C}"/>
              </a:ext>
            </a:extLst>
          </p:cNvPr>
          <p:cNvSpPr/>
          <p:nvPr/>
        </p:nvSpPr>
        <p:spPr>
          <a:xfrm>
            <a:off x="6809740" y="292921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Rectangle 15">
            <a:hlinkClick r:id="" action="ppaction://noaction">
              <a:snd r:embed="rId7" name="rats 2.wav"/>
            </a:hlinkClick>
            <a:extLst>
              <a:ext uri="{FF2B5EF4-FFF2-40B4-BE49-F238E27FC236}">
                <a16:creationId xmlns:a16="http://schemas.microsoft.com/office/drawing/2014/main" id="{37134074-F3A3-44B2-9CAE-A296922E4B84}"/>
              </a:ext>
            </a:extLst>
          </p:cNvPr>
          <p:cNvSpPr/>
          <p:nvPr/>
        </p:nvSpPr>
        <p:spPr>
          <a:xfrm>
            <a:off x="6227871" y="292921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Rectangle 16">
            <a:hlinkClick r:id="" action="ppaction://noaction">
              <a:snd r:embed="rId8" name="rue 1.wav"/>
            </a:hlinkClick>
            <a:extLst>
              <a:ext uri="{FF2B5EF4-FFF2-40B4-BE49-F238E27FC236}">
                <a16:creationId xmlns:a16="http://schemas.microsoft.com/office/drawing/2014/main" id="{F383F021-C9B7-4FBC-9CC8-A17D308A94F9}"/>
              </a:ext>
            </a:extLst>
          </p:cNvPr>
          <p:cNvSpPr/>
          <p:nvPr/>
        </p:nvSpPr>
        <p:spPr>
          <a:xfrm>
            <a:off x="5646002" y="521284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Rectangle 17">
            <a:hlinkClick r:id="" action="ppaction://noaction">
              <a:snd r:embed="rId9" name="rue 3.wav"/>
            </a:hlinkClick>
            <a:extLst>
              <a:ext uri="{FF2B5EF4-FFF2-40B4-BE49-F238E27FC236}">
                <a16:creationId xmlns:a16="http://schemas.microsoft.com/office/drawing/2014/main" id="{9D355D8E-DEF8-480F-B369-EE61BD26CE6F}"/>
              </a:ext>
            </a:extLst>
          </p:cNvPr>
          <p:cNvSpPr/>
          <p:nvPr/>
        </p:nvSpPr>
        <p:spPr>
          <a:xfrm>
            <a:off x="6809740" y="521284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Rectangle 18">
            <a:hlinkClick r:id="" action="ppaction://noaction">
              <a:snd r:embed="rId10" name="rue 2.wav"/>
            </a:hlinkClick>
            <a:extLst>
              <a:ext uri="{FF2B5EF4-FFF2-40B4-BE49-F238E27FC236}">
                <a16:creationId xmlns:a16="http://schemas.microsoft.com/office/drawing/2014/main" id="{94D51571-04D0-45ED-8566-A675668DCF76}"/>
              </a:ext>
            </a:extLst>
          </p:cNvPr>
          <p:cNvSpPr/>
          <p:nvPr/>
        </p:nvSpPr>
        <p:spPr>
          <a:xfrm>
            <a:off x="6227871" y="521284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026" name="Picture 2" descr="Mouse Rat Rodent Clip Art">
            <a:extLst>
              <a:ext uri="{FF2B5EF4-FFF2-40B4-BE49-F238E27FC236}">
                <a16:creationId xmlns:a16="http://schemas.microsoft.com/office/drawing/2014/main" id="{3D3F3F60-6BD3-42EE-B4B2-CF497B6F05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62479" y="1875920"/>
            <a:ext cx="1688994" cy="122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03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46F91F-3528-4305-953C-1CF355020146}"/>
              </a:ext>
            </a:extLst>
          </p:cNvPr>
          <p:cNvSpPr>
            <a:spLocks noGrp="1"/>
          </p:cNvSpPr>
          <p:nvPr>
            <p:ph type="body" sz="quarter" idx="10"/>
          </p:nvPr>
        </p:nvSpPr>
        <p:spPr/>
        <p:txBody>
          <a:bodyPr/>
          <a:lstStyle/>
          <a:p>
            <a:pPr marL="342900" indent="-342900">
              <a:buFont typeface="Wingdings" panose="05000000000000000000" pitchFamily="2" charset="2"/>
              <a:buChar char="§"/>
            </a:pPr>
            <a:r>
              <a:rPr lang="en-GB" dirty="0"/>
              <a:t>Present the SSC with a ‘source’ word (and gesture, if desired)</a:t>
            </a:r>
          </a:p>
          <a:p>
            <a:pPr marL="342900" indent="-342900">
              <a:buFont typeface="Wingdings" panose="05000000000000000000" pitchFamily="2" charset="2"/>
              <a:buChar char="§"/>
            </a:pPr>
            <a:r>
              <a:rPr lang="en-GB" dirty="0"/>
              <a:t>Practise pronouncing a small set of ‘cluster’ words</a:t>
            </a:r>
          </a:p>
          <a:p>
            <a:pPr marL="342900" indent="-342900">
              <a:buFont typeface="Wingdings" panose="05000000000000000000" pitchFamily="2" charset="2"/>
              <a:buChar char="§"/>
            </a:pPr>
            <a:r>
              <a:rPr lang="en-GB" dirty="0"/>
              <a:t>Listen to distinguish the SSC (from (an)other similar SSC) in familiar and unfamiliar words</a:t>
            </a:r>
          </a:p>
          <a:p>
            <a:pPr marL="800100" lvl="1" indent="-342900">
              <a:buFont typeface="Wingdings" panose="05000000000000000000" pitchFamily="2" charset="2"/>
              <a:buChar char="§"/>
            </a:pPr>
            <a:r>
              <a:rPr lang="en-GB" dirty="0"/>
              <a:t>Minimal pairs</a:t>
            </a:r>
          </a:p>
          <a:p>
            <a:pPr marL="800100" lvl="1" indent="-342900">
              <a:buFont typeface="Wingdings" panose="05000000000000000000" pitchFamily="2" charset="2"/>
              <a:buChar char="§"/>
            </a:pPr>
            <a:r>
              <a:rPr lang="en-GB" dirty="0"/>
              <a:t>Odd one out</a:t>
            </a:r>
          </a:p>
          <a:p>
            <a:pPr marL="800100" lvl="1" indent="-342900">
              <a:buFont typeface="Wingdings" panose="05000000000000000000" pitchFamily="2" charset="2"/>
              <a:buChar char="§"/>
            </a:pPr>
            <a:r>
              <a:rPr lang="en-GB" dirty="0"/>
              <a:t>Silence !</a:t>
            </a:r>
          </a:p>
          <a:p>
            <a:pPr marL="800100" lvl="1" indent="-342900">
              <a:buFont typeface="Wingdings" panose="05000000000000000000" pitchFamily="2" charset="2"/>
              <a:buChar char="§"/>
            </a:pPr>
            <a:r>
              <a:rPr lang="en-GB" dirty="0" err="1"/>
              <a:t>Identifie</a:t>
            </a:r>
            <a:r>
              <a:rPr lang="en-GB" dirty="0"/>
              <a:t> la SSC</a:t>
            </a:r>
          </a:p>
          <a:p>
            <a:pPr marL="800100" lvl="1" indent="-342900">
              <a:buFont typeface="Wingdings" panose="05000000000000000000" pitchFamily="2" charset="2"/>
              <a:buChar char="§"/>
            </a:pPr>
            <a:r>
              <a:rPr lang="en-GB" dirty="0"/>
              <a:t>Tally</a:t>
            </a:r>
          </a:p>
          <a:p>
            <a:pPr marL="342900" indent="-342900">
              <a:buFont typeface="Wingdings" panose="05000000000000000000" pitchFamily="2" charset="2"/>
              <a:buChar char="§"/>
            </a:pPr>
            <a:r>
              <a:rPr lang="en-GB" dirty="0"/>
              <a:t>Read aloud to practise decoding using familiar and unfamiliar words</a:t>
            </a:r>
          </a:p>
          <a:p>
            <a:pPr marL="800100" lvl="1" indent="-342900">
              <a:buFont typeface="Wingdings" panose="05000000000000000000" pitchFamily="2" charset="2"/>
              <a:buChar char="§"/>
            </a:pPr>
            <a:r>
              <a:rPr lang="en-GB" dirty="0"/>
              <a:t>Prediction</a:t>
            </a:r>
          </a:p>
          <a:p>
            <a:pPr marL="800100" lvl="1" indent="-342900">
              <a:buFont typeface="Wingdings" panose="05000000000000000000" pitchFamily="2" charset="2"/>
              <a:buChar char="§"/>
            </a:pPr>
            <a:r>
              <a:rPr lang="en-GB" dirty="0"/>
              <a:t>Find the rhyme</a:t>
            </a:r>
          </a:p>
          <a:p>
            <a:pPr marL="800100" lvl="1" indent="-342900">
              <a:buFont typeface="Wingdings" panose="05000000000000000000" pitchFamily="2" charset="2"/>
              <a:buChar char="§"/>
            </a:pPr>
            <a:r>
              <a:rPr lang="en-GB" dirty="0"/>
              <a:t>Using cognates</a:t>
            </a:r>
          </a:p>
          <a:p>
            <a:pPr marL="800100" lvl="1" indent="-342900">
              <a:buFont typeface="Wingdings" panose="05000000000000000000" pitchFamily="2" charset="2"/>
              <a:buChar char="§"/>
            </a:pPr>
            <a:endParaRPr lang="en-GB" dirty="0"/>
          </a:p>
        </p:txBody>
      </p:sp>
      <p:sp>
        <p:nvSpPr>
          <p:cNvPr id="4" name="Title 3">
            <a:extLst>
              <a:ext uri="{FF2B5EF4-FFF2-40B4-BE49-F238E27FC236}">
                <a16:creationId xmlns:a16="http://schemas.microsoft.com/office/drawing/2014/main" id="{FB9EB431-BB02-45E0-965E-C8EE200F7776}"/>
              </a:ext>
            </a:extLst>
          </p:cNvPr>
          <p:cNvSpPr>
            <a:spLocks noGrp="1"/>
          </p:cNvSpPr>
          <p:nvPr>
            <p:ph type="title"/>
          </p:nvPr>
        </p:nvSpPr>
        <p:spPr/>
        <p:txBody>
          <a:bodyPr/>
          <a:lstStyle/>
          <a:p>
            <a:r>
              <a:rPr lang="en-GB" dirty="0"/>
              <a:t>Early stages</a:t>
            </a:r>
          </a:p>
        </p:txBody>
      </p:sp>
      <p:pic>
        <p:nvPicPr>
          <p:cNvPr id="6" name="Picture 5" descr="Icon&#10;&#10;Description automatically generated">
            <a:extLst>
              <a:ext uri="{FF2B5EF4-FFF2-40B4-BE49-F238E27FC236}">
                <a16:creationId xmlns:a16="http://schemas.microsoft.com/office/drawing/2014/main" id="{59AE985A-64A4-43F8-885B-2EBAB0767C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9999253" y="708357"/>
            <a:ext cx="713712" cy="713711"/>
          </a:xfrm>
          <a:prstGeom prst="rect">
            <a:avLst/>
          </a:prstGeom>
        </p:spPr>
      </p:pic>
      <p:pic>
        <p:nvPicPr>
          <p:cNvPr id="7" name="Picture 6" descr="Icon&#10;&#10;Description automatically generated">
            <a:extLst>
              <a:ext uri="{FF2B5EF4-FFF2-40B4-BE49-F238E27FC236}">
                <a16:creationId xmlns:a16="http://schemas.microsoft.com/office/drawing/2014/main" id="{A99CEE8A-49AA-4064-898C-27A5FC1F2C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9999253" y="1269291"/>
            <a:ext cx="713712" cy="713711"/>
          </a:xfrm>
          <a:prstGeom prst="rect">
            <a:avLst/>
          </a:prstGeom>
        </p:spPr>
      </p:pic>
      <p:pic>
        <p:nvPicPr>
          <p:cNvPr id="8" name="Picture 7" descr="Icon&#10;&#10;Description automatically generated">
            <a:extLst>
              <a:ext uri="{FF2B5EF4-FFF2-40B4-BE49-F238E27FC236}">
                <a16:creationId xmlns:a16="http://schemas.microsoft.com/office/drawing/2014/main" id="{3ADAEDCA-757B-45C1-B2C8-096109CC4C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9999253" y="3006241"/>
            <a:ext cx="713712" cy="713711"/>
          </a:xfrm>
          <a:prstGeom prst="rect">
            <a:avLst/>
          </a:prstGeom>
        </p:spPr>
      </p:pic>
    </p:spTree>
    <p:extLst>
      <p:ext uri="{BB962C8B-B14F-4D97-AF65-F5344CB8AC3E}">
        <p14:creationId xmlns:p14="http://schemas.microsoft.com/office/powerpoint/2010/main" val="3650320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00B0F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extLst>
              <a:ext uri="{FF2B5EF4-FFF2-40B4-BE49-F238E27FC236}">
                <a16:creationId xmlns:a16="http://schemas.microsoft.com/office/drawing/2014/main" id="{FE41E531-3E13-4B2A-AD16-13E79BD265E4}"/>
              </a:ext>
            </a:extLst>
          </p:cNvPr>
          <p:cNvSpPr txBox="1">
            <a:spLocks/>
          </p:cNvSpPr>
          <p:nvPr/>
        </p:nvSpPr>
        <p:spPr>
          <a:xfrm>
            <a:off x="724790" y="58981"/>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8" y="664239"/>
            <a:ext cx="3146255"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4" name="1_1.wav"/>
            </a:hlinkClick>
            <a:extLst>
              <a:ext uri="{FF2B5EF4-FFF2-40B4-BE49-F238E27FC236}">
                <a16:creationId xmlns:a16="http://schemas.microsoft.com/office/drawing/2014/main" id="{EEEEC65F-70DA-4836-8C8D-69AB906E60DE}"/>
              </a:ext>
            </a:extLst>
          </p:cNvPr>
          <p:cNvSpPr txBox="1"/>
          <p:nvPr/>
        </p:nvSpPr>
        <p:spPr>
          <a:xfrm>
            <a:off x="1141080" y="647913"/>
            <a:ext cx="2985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les mots.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764" y="515450"/>
            <a:ext cx="914400" cy="914400"/>
          </a:xfrm>
          <a:prstGeom prst="rect">
            <a:avLst/>
          </a:prstGeom>
        </p:spPr>
      </p:pic>
      <p:sp>
        <p:nvSpPr>
          <p:cNvPr id="33" name="Google Shape;410;p19">
            <a:extLst>
              <a:ext uri="{FF2B5EF4-FFF2-40B4-BE49-F238E27FC236}">
                <a16:creationId xmlns:a16="http://schemas.microsoft.com/office/drawing/2014/main" id="{E1E0FA01-51FF-48FF-8180-0B3FEC30C84B}"/>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4" name="Google Shape;387;p19">
            <a:extLst>
              <a:ext uri="{FF2B5EF4-FFF2-40B4-BE49-F238E27FC236}">
                <a16:creationId xmlns:a16="http://schemas.microsoft.com/office/drawing/2014/main" id="{BC9E6DDD-1AC8-4389-A83C-83A146F6BAD5}"/>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5" name="Google Shape;388;p19">
            <a:extLst>
              <a:ext uri="{FF2B5EF4-FFF2-40B4-BE49-F238E27FC236}">
                <a16:creationId xmlns:a16="http://schemas.microsoft.com/office/drawing/2014/main" id="{6780E218-8530-4213-8136-5FFC29C4D80B}"/>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6" name="Google Shape;389;p19">
            <a:extLst>
              <a:ext uri="{FF2B5EF4-FFF2-40B4-BE49-F238E27FC236}">
                <a16:creationId xmlns:a16="http://schemas.microsoft.com/office/drawing/2014/main" id="{59BF69A0-9F1B-4A19-AEE0-679A761473AF}"/>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0;p19">
            <a:extLst>
              <a:ext uri="{FF2B5EF4-FFF2-40B4-BE49-F238E27FC236}">
                <a16:creationId xmlns:a16="http://schemas.microsoft.com/office/drawing/2014/main" id="{E7A8EDC8-3CE2-49D8-A86A-20E4FECDAEB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1;p19">
            <a:extLst>
              <a:ext uri="{FF2B5EF4-FFF2-40B4-BE49-F238E27FC236}">
                <a16:creationId xmlns:a16="http://schemas.microsoft.com/office/drawing/2014/main" id="{CAC7C94C-226C-4DB8-972A-628308EC883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9" name="Google Shape;393;p19">
            <a:extLst>
              <a:ext uri="{FF2B5EF4-FFF2-40B4-BE49-F238E27FC236}">
                <a16:creationId xmlns:a16="http://schemas.microsoft.com/office/drawing/2014/main" id="{52FDCDF0-BC74-4154-8147-A862C38A28BB}"/>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Google Shape;394;p19">
            <a:extLst>
              <a:ext uri="{FF2B5EF4-FFF2-40B4-BE49-F238E27FC236}">
                <a16:creationId xmlns:a16="http://schemas.microsoft.com/office/drawing/2014/main" id="{5D482550-8EEA-4DA6-896B-EAD2E7A3D7DF}"/>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 name="Google Shape;395;p19">
            <a:extLst>
              <a:ext uri="{FF2B5EF4-FFF2-40B4-BE49-F238E27FC236}">
                <a16:creationId xmlns:a16="http://schemas.microsoft.com/office/drawing/2014/main" id="{5605B234-113C-46A4-8B72-FF3A89C543C7}"/>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 name="Cloud 43">
            <a:extLst>
              <a:ext uri="{FF2B5EF4-FFF2-40B4-BE49-F238E27FC236}">
                <a16:creationId xmlns:a16="http://schemas.microsoft.com/office/drawing/2014/main" id="{6AA22835-F25C-4F5D-B899-C720E040FE9A}"/>
              </a:ext>
            </a:extLst>
          </p:cNvPr>
          <p:cNvSpPr/>
          <p:nvPr/>
        </p:nvSpPr>
        <p:spPr>
          <a:xfrm rot="21180526">
            <a:off x="8518793" y="3336517"/>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DE2E409C-A392-4D8C-AA82-A637342D1824}"/>
              </a:ext>
            </a:extLst>
          </p:cNvPr>
          <p:cNvSpPr txBox="1"/>
          <p:nvPr/>
        </p:nvSpPr>
        <p:spPr>
          <a:xfrm rot="20698612">
            <a:off x="8497850" y="3576331"/>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historique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6" name="Cloud 45">
            <a:extLst>
              <a:ext uri="{FF2B5EF4-FFF2-40B4-BE49-F238E27FC236}">
                <a16:creationId xmlns:a16="http://schemas.microsoft.com/office/drawing/2014/main" id="{B88A11BA-F717-4D56-9C31-DD38B2DB73D5}"/>
              </a:ext>
            </a:extLst>
          </p:cNvPr>
          <p:cNvSpPr/>
          <p:nvPr/>
        </p:nvSpPr>
        <p:spPr>
          <a:xfrm rot="21180526">
            <a:off x="166796" y="1692617"/>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D22031B9-7ABF-4208-A79F-578101E54E3D}"/>
              </a:ext>
            </a:extLst>
          </p:cNvPr>
          <p:cNvSpPr txBox="1"/>
          <p:nvPr/>
        </p:nvSpPr>
        <p:spPr>
          <a:xfrm rot="20698612">
            <a:off x="145853" y="1932431"/>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horrible</a:t>
            </a:r>
          </a:p>
        </p:txBody>
      </p:sp>
      <p:sp>
        <p:nvSpPr>
          <p:cNvPr id="48" name="Cloud 47">
            <a:extLst>
              <a:ext uri="{FF2B5EF4-FFF2-40B4-BE49-F238E27FC236}">
                <a16:creationId xmlns:a16="http://schemas.microsoft.com/office/drawing/2014/main" id="{8649DA4E-A3C8-4FA6-B0AD-1CD5091A19FA}"/>
              </a:ext>
            </a:extLst>
          </p:cNvPr>
          <p:cNvSpPr/>
          <p:nvPr/>
        </p:nvSpPr>
        <p:spPr>
          <a:xfrm rot="594029">
            <a:off x="3142032" y="1644370"/>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FA44AED2-69A0-48FD-8983-BC5050B8230C}"/>
              </a:ext>
            </a:extLst>
          </p:cNvPr>
          <p:cNvSpPr txBox="1"/>
          <p:nvPr/>
        </p:nvSpPr>
        <p:spPr>
          <a:xfrm rot="112115">
            <a:off x="3121089" y="1884184"/>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ha</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a:t>
            </a:r>
          </a:p>
        </p:txBody>
      </p:sp>
      <p:sp>
        <p:nvSpPr>
          <p:cNvPr id="50" name="Cloud 49">
            <a:extLst>
              <a:ext uri="{FF2B5EF4-FFF2-40B4-BE49-F238E27FC236}">
                <a16:creationId xmlns:a16="http://schemas.microsoft.com/office/drawing/2014/main" id="{0E9B2E31-FA15-44C5-B31E-E81A9D4D7914}"/>
              </a:ext>
            </a:extLst>
          </p:cNvPr>
          <p:cNvSpPr/>
          <p:nvPr/>
        </p:nvSpPr>
        <p:spPr>
          <a:xfrm rot="21180526">
            <a:off x="6099243" y="1592666"/>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38309CB3-FE3B-4673-8A1D-D58E229CAF29}"/>
              </a:ext>
            </a:extLst>
          </p:cNvPr>
          <p:cNvSpPr txBox="1"/>
          <p:nvPr/>
        </p:nvSpPr>
        <p:spPr>
          <a:xfrm rot="20698612">
            <a:off x="6078300" y="1832480"/>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héros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2" name="Cloud 51">
            <a:extLst>
              <a:ext uri="{FF2B5EF4-FFF2-40B4-BE49-F238E27FC236}">
                <a16:creationId xmlns:a16="http://schemas.microsoft.com/office/drawing/2014/main" id="{8C9FB008-BE5E-47DF-A420-2254054B9E60}"/>
              </a:ext>
            </a:extLst>
          </p:cNvPr>
          <p:cNvSpPr/>
          <p:nvPr/>
        </p:nvSpPr>
        <p:spPr>
          <a:xfrm rot="785700">
            <a:off x="8610398" y="1602784"/>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E6E84F1D-6AF2-45B8-84AC-4987D2F49B17}"/>
              </a:ext>
            </a:extLst>
          </p:cNvPr>
          <p:cNvSpPr txBox="1"/>
          <p:nvPr/>
        </p:nvSpPr>
        <p:spPr>
          <a:xfrm rot="303786">
            <a:off x="8589455" y="1842598"/>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horizon</a:t>
            </a:r>
          </a:p>
        </p:txBody>
      </p:sp>
      <p:sp>
        <p:nvSpPr>
          <p:cNvPr id="56" name="Cloud 55">
            <a:extLst>
              <a:ext uri="{FF2B5EF4-FFF2-40B4-BE49-F238E27FC236}">
                <a16:creationId xmlns:a16="http://schemas.microsoft.com/office/drawing/2014/main" id="{7B5D82BB-D6B9-42F1-9740-645B9CDE7C6C}"/>
              </a:ext>
            </a:extLst>
          </p:cNvPr>
          <p:cNvSpPr/>
          <p:nvPr/>
        </p:nvSpPr>
        <p:spPr>
          <a:xfrm rot="21180526">
            <a:off x="237329" y="5045773"/>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A958F034-F725-4B77-8642-A5C012306AD2}"/>
              </a:ext>
            </a:extLst>
          </p:cNvPr>
          <p:cNvSpPr txBox="1"/>
          <p:nvPr/>
        </p:nvSpPr>
        <p:spPr>
          <a:xfrm rot="20698612">
            <a:off x="216386" y="5285587"/>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hélicoptère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8" name="Cloud 57">
            <a:extLst>
              <a:ext uri="{FF2B5EF4-FFF2-40B4-BE49-F238E27FC236}">
                <a16:creationId xmlns:a16="http://schemas.microsoft.com/office/drawing/2014/main" id="{A2AD905D-A23A-49FF-9345-00AB0F8E3DDE}"/>
              </a:ext>
            </a:extLst>
          </p:cNvPr>
          <p:cNvSpPr/>
          <p:nvPr/>
        </p:nvSpPr>
        <p:spPr>
          <a:xfrm rot="594029">
            <a:off x="287682" y="3366720"/>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30DA0CE5-D550-4E2C-919C-DE906E4C48B0}"/>
              </a:ext>
            </a:extLst>
          </p:cNvPr>
          <p:cNvSpPr txBox="1"/>
          <p:nvPr/>
        </p:nvSpPr>
        <p:spPr>
          <a:xfrm rot="112115">
            <a:off x="266739" y="3606534"/>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humain</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0" name="Cloud 59">
            <a:extLst>
              <a:ext uri="{FF2B5EF4-FFF2-40B4-BE49-F238E27FC236}">
                <a16:creationId xmlns:a16="http://schemas.microsoft.com/office/drawing/2014/main" id="{3AF61DF3-BDEB-429D-BE7D-EC73F5B6BDEE}"/>
              </a:ext>
            </a:extLst>
          </p:cNvPr>
          <p:cNvSpPr/>
          <p:nvPr/>
        </p:nvSpPr>
        <p:spPr>
          <a:xfrm rot="21180526">
            <a:off x="3244893" y="3315016"/>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1" name="TextBox 60">
            <a:extLst>
              <a:ext uri="{FF2B5EF4-FFF2-40B4-BE49-F238E27FC236}">
                <a16:creationId xmlns:a16="http://schemas.microsoft.com/office/drawing/2014/main" id="{58A002A8-A3E8-42FF-BC76-821D42BC61FB}"/>
              </a:ext>
            </a:extLst>
          </p:cNvPr>
          <p:cNvSpPr txBox="1"/>
          <p:nvPr/>
        </p:nvSpPr>
        <p:spPr>
          <a:xfrm rot="20698612">
            <a:off x="3223950" y="3554830"/>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hôtel</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2" name="Cloud 61">
            <a:extLst>
              <a:ext uri="{FF2B5EF4-FFF2-40B4-BE49-F238E27FC236}">
                <a16:creationId xmlns:a16="http://schemas.microsoft.com/office/drawing/2014/main" id="{1DA098F4-8A5B-4F9A-B7FE-A08AED5A3F94}"/>
              </a:ext>
            </a:extLst>
          </p:cNvPr>
          <p:cNvSpPr/>
          <p:nvPr/>
        </p:nvSpPr>
        <p:spPr>
          <a:xfrm rot="785700">
            <a:off x="5756048" y="3325134"/>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85B46189-D652-4BCB-ABA2-2956DAC69EFD}"/>
              </a:ext>
            </a:extLst>
          </p:cNvPr>
          <p:cNvSpPr txBox="1"/>
          <p:nvPr/>
        </p:nvSpPr>
        <p:spPr>
          <a:xfrm rot="303786">
            <a:off x="5735105" y="3564948"/>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hiver</a:t>
            </a:r>
          </a:p>
        </p:txBody>
      </p:sp>
      <p:sp>
        <p:nvSpPr>
          <p:cNvPr id="64" name="Cloud 63">
            <a:extLst>
              <a:ext uri="{FF2B5EF4-FFF2-40B4-BE49-F238E27FC236}">
                <a16:creationId xmlns:a16="http://schemas.microsoft.com/office/drawing/2014/main" id="{71FDBEC2-BB8A-4FFD-8DC6-DDDB3EDB63AD}"/>
              </a:ext>
            </a:extLst>
          </p:cNvPr>
          <p:cNvSpPr/>
          <p:nvPr/>
        </p:nvSpPr>
        <p:spPr>
          <a:xfrm rot="594029">
            <a:off x="2913630" y="5078683"/>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33781481-B106-418D-A0B6-AA1C8E6BAE61}"/>
              </a:ext>
            </a:extLst>
          </p:cNvPr>
          <p:cNvSpPr txBox="1"/>
          <p:nvPr/>
        </p:nvSpPr>
        <p:spPr>
          <a:xfrm rot="112115">
            <a:off x="2892687" y="5318497"/>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honorable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6" name="Cloud 65">
            <a:extLst>
              <a:ext uri="{FF2B5EF4-FFF2-40B4-BE49-F238E27FC236}">
                <a16:creationId xmlns:a16="http://schemas.microsoft.com/office/drawing/2014/main" id="{B90D1297-5B94-4250-B335-37068E5819A3}"/>
              </a:ext>
            </a:extLst>
          </p:cNvPr>
          <p:cNvSpPr/>
          <p:nvPr/>
        </p:nvSpPr>
        <p:spPr>
          <a:xfrm rot="21180526">
            <a:off x="5870841" y="5026979"/>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4082FE61-54E3-4A12-8C1D-65AF59A2B801}"/>
              </a:ext>
            </a:extLst>
          </p:cNvPr>
          <p:cNvSpPr txBox="1"/>
          <p:nvPr/>
        </p:nvSpPr>
        <p:spPr>
          <a:xfrm rot="20698612">
            <a:off x="5849898" y="5266793"/>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hésiter</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8" name="Cloud 67">
            <a:extLst>
              <a:ext uri="{FF2B5EF4-FFF2-40B4-BE49-F238E27FC236}">
                <a16:creationId xmlns:a16="http://schemas.microsoft.com/office/drawing/2014/main" id="{A14E09FE-0AAD-4238-9A0F-5515171D8996}"/>
              </a:ext>
            </a:extLst>
          </p:cNvPr>
          <p:cNvSpPr/>
          <p:nvPr/>
        </p:nvSpPr>
        <p:spPr>
          <a:xfrm rot="785700">
            <a:off x="8381996" y="5037097"/>
            <a:ext cx="2227506" cy="1134377"/>
          </a:xfrm>
          <a:prstGeom prst="cloud">
            <a:avLst/>
          </a:prstGeom>
          <a:solidFill>
            <a:srgbClr val="22A8CD"/>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9" name="TextBox 68">
            <a:extLst>
              <a:ext uri="{FF2B5EF4-FFF2-40B4-BE49-F238E27FC236}">
                <a16:creationId xmlns:a16="http://schemas.microsoft.com/office/drawing/2014/main" id="{F4EC6CB9-CCD9-481E-9534-9DBA21F88427}"/>
              </a:ext>
            </a:extLst>
          </p:cNvPr>
          <p:cNvSpPr txBox="1"/>
          <p:nvPr/>
        </p:nvSpPr>
        <p:spPr>
          <a:xfrm rot="303786">
            <a:off x="8361053" y="5276911"/>
            <a:ext cx="23521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habitat</a:t>
            </a:r>
          </a:p>
        </p:txBody>
      </p:sp>
      <p:pic>
        <p:nvPicPr>
          <p:cNvPr id="7" name="Picture 6" descr="A picture containing logo&#10;&#10;Description automatically generated">
            <a:extLst>
              <a:ext uri="{FF2B5EF4-FFF2-40B4-BE49-F238E27FC236}">
                <a16:creationId xmlns:a16="http://schemas.microsoft.com/office/drawing/2014/main" id="{951C547E-2A9C-4DDD-89D8-016571852C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2357" y="1344371"/>
            <a:ext cx="665779" cy="43379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07A77936-F8D8-4967-8363-E532F6CA92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2569" y="1523916"/>
            <a:ext cx="542766" cy="461890"/>
          </a:xfrm>
          <a:prstGeom prst="rect">
            <a:avLst/>
          </a:prstGeom>
        </p:spPr>
      </p:pic>
      <p:pic>
        <p:nvPicPr>
          <p:cNvPr id="71" name="Picture 70" descr="Shape&#10;&#10;Description automatically generated">
            <a:extLst>
              <a:ext uri="{FF2B5EF4-FFF2-40B4-BE49-F238E27FC236}">
                <a16:creationId xmlns:a16="http://schemas.microsoft.com/office/drawing/2014/main" id="{49768086-5624-4ACD-85BB-FEEC97AE4E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3327" y="1360855"/>
            <a:ext cx="490609" cy="551343"/>
          </a:xfrm>
          <a:prstGeom prst="rect">
            <a:avLst/>
          </a:prstGeom>
        </p:spPr>
      </p:pic>
      <p:pic>
        <p:nvPicPr>
          <p:cNvPr id="11" name="Picture 10" descr="Circle&#10;&#10;Description automatically generated with medium confidence">
            <a:extLst>
              <a:ext uri="{FF2B5EF4-FFF2-40B4-BE49-F238E27FC236}">
                <a16:creationId xmlns:a16="http://schemas.microsoft.com/office/drawing/2014/main" id="{8FB90E76-6719-479D-909F-D67255D643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39200" y="1246364"/>
            <a:ext cx="663164" cy="362668"/>
          </a:xfrm>
          <a:prstGeom prst="rect">
            <a:avLst/>
          </a:prstGeom>
        </p:spPr>
      </p:pic>
      <p:pic>
        <p:nvPicPr>
          <p:cNvPr id="74" name="Picture 73">
            <a:extLst>
              <a:ext uri="{FF2B5EF4-FFF2-40B4-BE49-F238E27FC236}">
                <a16:creationId xmlns:a16="http://schemas.microsoft.com/office/drawing/2014/main" id="{A114ADD7-2AC7-4D1A-AF9A-90EDE5246D0F}"/>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7254360" y="3293945"/>
            <a:ext cx="413796" cy="413796"/>
          </a:xfrm>
          <a:prstGeom prst="rect">
            <a:avLst/>
          </a:prstGeom>
        </p:spPr>
      </p:pic>
      <p:pic>
        <p:nvPicPr>
          <p:cNvPr id="77" name="Picture 76" descr="hotel">
            <a:extLst>
              <a:ext uri="{FF2B5EF4-FFF2-40B4-BE49-F238E27FC236}">
                <a16:creationId xmlns:a16="http://schemas.microsoft.com/office/drawing/2014/main" id="{3F027AFB-94A4-4F4A-B70F-9CC50233852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70595"/>
          <a:stretch/>
        </p:blipFill>
        <p:spPr>
          <a:xfrm>
            <a:off x="3286277" y="2977705"/>
            <a:ext cx="512321" cy="951009"/>
          </a:xfrm>
          <a:prstGeom prst="rect">
            <a:avLst/>
          </a:prstGeom>
        </p:spPr>
      </p:pic>
      <p:pic>
        <p:nvPicPr>
          <p:cNvPr id="13" name="Picture 12" descr="A picture containing silhouette&#10;&#10;Description automatically generated">
            <a:extLst>
              <a:ext uri="{FF2B5EF4-FFF2-40B4-BE49-F238E27FC236}">
                <a16:creationId xmlns:a16="http://schemas.microsoft.com/office/drawing/2014/main" id="{3D36C89B-2911-421B-A01D-CB777C857C9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83588" y="2763031"/>
            <a:ext cx="957695" cy="1683859"/>
          </a:xfrm>
          <a:prstGeom prst="rect">
            <a:avLst/>
          </a:prstGeom>
        </p:spPr>
      </p:pic>
      <p:pic>
        <p:nvPicPr>
          <p:cNvPr id="78" name="Picture 77" descr="Text&#10;&#10;Description automatically generated">
            <a:extLst>
              <a:ext uri="{FF2B5EF4-FFF2-40B4-BE49-F238E27FC236}">
                <a16:creationId xmlns:a16="http://schemas.microsoft.com/office/drawing/2014/main" id="{95C8F208-6323-4735-A4DA-F113BD994A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34319" y="3045617"/>
            <a:ext cx="348186" cy="504160"/>
          </a:xfrm>
          <a:prstGeom prst="rect">
            <a:avLst/>
          </a:prstGeom>
        </p:spPr>
      </p:pic>
      <p:pic>
        <p:nvPicPr>
          <p:cNvPr id="15" name="Picture 14" descr="A picture containing text, device&#10;&#10;Description automatically generated">
            <a:extLst>
              <a:ext uri="{FF2B5EF4-FFF2-40B4-BE49-F238E27FC236}">
                <a16:creationId xmlns:a16="http://schemas.microsoft.com/office/drawing/2014/main" id="{5829E4C4-CE1A-447D-82E6-00286746F6A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9889" y="4895632"/>
            <a:ext cx="842398" cy="580465"/>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30B7E4CE-E3B7-4CEA-B782-44DA7203D3E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73233" y="4951428"/>
            <a:ext cx="609207" cy="369332"/>
          </a:xfrm>
          <a:prstGeom prst="rect">
            <a:avLst/>
          </a:prstGeom>
        </p:spPr>
      </p:pic>
      <p:pic>
        <p:nvPicPr>
          <p:cNvPr id="19" name="Picture 18" descr="A picture containing shape&#10;&#10;Description automatically generated">
            <a:extLst>
              <a:ext uri="{FF2B5EF4-FFF2-40B4-BE49-F238E27FC236}">
                <a16:creationId xmlns:a16="http://schemas.microsoft.com/office/drawing/2014/main" id="{E90B9AED-6E35-4C72-84B8-60CB5D2F728C}"/>
              </a:ext>
            </a:extLst>
          </p:cNvPr>
          <p:cNvPicPr>
            <a:picLocks noChangeAspect="1"/>
          </p:cNvPicPr>
          <p:nvPr/>
        </p:nvPicPr>
        <p:blipFill>
          <a:blip r:embed="rId1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573540" y="4665502"/>
            <a:ext cx="732822" cy="826291"/>
          </a:xfrm>
          <a:prstGeom prst="rect">
            <a:avLst/>
          </a:prstGeom>
        </p:spPr>
      </p:pic>
      <p:pic>
        <p:nvPicPr>
          <p:cNvPr id="21" name="Picture 20" descr="Shape&#10;&#10;Description automatically generated with low confidence">
            <a:extLst>
              <a:ext uri="{FF2B5EF4-FFF2-40B4-BE49-F238E27FC236}">
                <a16:creationId xmlns:a16="http://schemas.microsoft.com/office/drawing/2014/main" id="{5010E4FB-80F9-4F68-8453-8FE830CB6D0B}"/>
              </a:ext>
            </a:extLst>
          </p:cNvPr>
          <p:cNvPicPr>
            <a:picLocks noChangeAspect="1"/>
          </p:cNvPicPr>
          <p:nvPr/>
        </p:nvPicPr>
        <p:blipFill>
          <a:blip r:embed="rId1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66273" y="5559220"/>
            <a:ext cx="650724" cy="1115028"/>
          </a:xfrm>
          <a:prstGeom prst="rect">
            <a:avLst/>
          </a:prstGeom>
        </p:spPr>
      </p:pic>
    </p:spTree>
    <p:extLst>
      <p:ext uri="{BB962C8B-B14F-4D97-AF65-F5344CB8AC3E}">
        <p14:creationId xmlns:p14="http://schemas.microsoft.com/office/powerpoint/2010/main" val="38099392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35"/>
                                        </p:tgtEl>
                                        <p:attrNameLst>
                                          <p:attrName>ppt_y</p:attrName>
                                        </p:attrNameLst>
                                      </p:cBhvr>
                                      <p:tavLst>
                                        <p:tav tm="0">
                                          <p:val>
                                            <p:strVal val="#ppt_y"/>
                                          </p:val>
                                        </p:tav>
                                        <p:tav tm="100000">
                                          <p:val>
                                            <p:strVal val="#ppt_y+#ppt_h*1.125000"/>
                                          </p:val>
                                        </p:tav>
                                      </p:tavLst>
                                    </p:anim>
                                    <p:animEffect transition="out" filter="wipe(down)">
                                      <p:cBhvr>
                                        <p:cTn id="7" dur="30000"/>
                                        <p:tgtEl>
                                          <p:spTgt spid="35"/>
                                        </p:tgtEl>
                                      </p:cBhvr>
                                    </p:animEffect>
                                    <p:set>
                                      <p:cBhvr>
                                        <p:cTn id="8" dur="1" fill="hold">
                                          <p:stCondLst>
                                            <p:cond delay="29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2F7AF0-7349-4CAE-A56C-A66901DF6CA2}"/>
              </a:ext>
            </a:extLst>
          </p:cNvPr>
          <p:cNvSpPr>
            <a:spLocks noGrp="1"/>
          </p:cNvSpPr>
          <p:nvPr>
            <p:ph type="title"/>
          </p:nvPr>
        </p:nvSpPr>
        <p:spPr>
          <a:xfrm>
            <a:off x="-1" y="213557"/>
            <a:ext cx="5924811" cy="647577"/>
          </a:xfrm>
        </p:spPr>
        <p:txBody>
          <a:bodyPr>
            <a:normAutofit/>
          </a:bodyPr>
          <a:lstStyle/>
          <a:p>
            <a:r>
              <a:rPr lang="en-GB" dirty="0"/>
              <a:t>Explicit phonics teaching</a:t>
            </a:r>
          </a:p>
        </p:txBody>
      </p:sp>
      <p:pic>
        <p:nvPicPr>
          <p:cNvPr id="4" name="Picture 3">
            <a:extLst>
              <a:ext uri="{FF2B5EF4-FFF2-40B4-BE49-F238E27FC236}">
                <a16:creationId xmlns:a16="http://schemas.microsoft.com/office/drawing/2014/main" id="{B948BA9F-EADC-4D57-AC88-D941EF84C4B6}"/>
              </a:ext>
            </a:extLst>
          </p:cNvPr>
          <p:cNvPicPr/>
          <p:nvPr/>
        </p:nvPicPr>
        <p:blipFill>
          <a:blip r:embed="rId3"/>
          <a:stretch>
            <a:fillRect/>
          </a:stretch>
        </p:blipFill>
        <p:spPr>
          <a:xfrm>
            <a:off x="0" y="3633537"/>
            <a:ext cx="4403558" cy="2756342"/>
          </a:xfrm>
          <a:prstGeom prst="rect">
            <a:avLst/>
          </a:prstGeom>
          <a:solidFill>
            <a:srgbClr val="002060"/>
          </a:solidFill>
          <a:ln>
            <a:solidFill>
              <a:srgbClr val="002060"/>
            </a:solidFill>
          </a:ln>
        </p:spPr>
      </p:pic>
      <p:pic>
        <p:nvPicPr>
          <p:cNvPr id="8" name="Picture 7">
            <a:extLst>
              <a:ext uri="{FF2B5EF4-FFF2-40B4-BE49-F238E27FC236}">
                <a16:creationId xmlns:a16="http://schemas.microsoft.com/office/drawing/2014/main" id="{E223143F-71A9-4473-A801-272DC525F220}"/>
              </a:ext>
            </a:extLst>
          </p:cNvPr>
          <p:cNvPicPr>
            <a:picLocks noChangeAspect="1"/>
          </p:cNvPicPr>
          <p:nvPr/>
        </p:nvPicPr>
        <p:blipFill>
          <a:blip r:embed="rId4"/>
          <a:stretch>
            <a:fillRect/>
          </a:stretch>
        </p:blipFill>
        <p:spPr>
          <a:xfrm>
            <a:off x="4063419" y="2576082"/>
            <a:ext cx="5057414" cy="2854629"/>
          </a:xfrm>
          <a:prstGeom prst="rect">
            <a:avLst/>
          </a:prstGeom>
          <a:ln>
            <a:solidFill>
              <a:srgbClr val="002060"/>
            </a:solidFill>
          </a:ln>
        </p:spPr>
      </p:pic>
      <p:pic>
        <p:nvPicPr>
          <p:cNvPr id="10" name="Picture 9">
            <a:extLst>
              <a:ext uri="{FF2B5EF4-FFF2-40B4-BE49-F238E27FC236}">
                <a16:creationId xmlns:a16="http://schemas.microsoft.com/office/drawing/2014/main" id="{B54D0831-52CA-47F6-A5A8-7895C8B49C29}"/>
              </a:ext>
            </a:extLst>
          </p:cNvPr>
          <p:cNvPicPr>
            <a:picLocks noChangeAspect="1"/>
          </p:cNvPicPr>
          <p:nvPr/>
        </p:nvPicPr>
        <p:blipFill>
          <a:blip r:embed="rId5"/>
          <a:stretch>
            <a:fillRect/>
          </a:stretch>
        </p:blipFill>
        <p:spPr>
          <a:xfrm>
            <a:off x="7298267" y="0"/>
            <a:ext cx="4893733" cy="2745968"/>
          </a:xfrm>
          <a:prstGeom prst="rect">
            <a:avLst/>
          </a:prstGeom>
          <a:ln>
            <a:solidFill>
              <a:srgbClr val="002060"/>
            </a:solidFill>
          </a:ln>
        </p:spPr>
      </p:pic>
    </p:spTree>
    <p:extLst>
      <p:ext uri="{BB962C8B-B14F-4D97-AF65-F5344CB8AC3E}">
        <p14:creationId xmlns:p14="http://schemas.microsoft.com/office/powerpoint/2010/main" val="4181328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331" y="1964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6103" y="1116560"/>
            <a:ext cx="1435897"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58310E4B-DC09-4B25-8254-06B772DEA03F}"/>
              </a:ext>
            </a:extLst>
          </p:cNvPr>
          <p:cNvSpPr txBox="1"/>
          <p:nvPr/>
        </p:nvSpPr>
        <p:spPr>
          <a:xfrm>
            <a:off x="121834" y="0"/>
            <a:ext cx="58701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Joyeux Noël !</a:t>
            </a:r>
          </a:p>
        </p:txBody>
      </p:sp>
      <p:graphicFrame>
        <p:nvGraphicFramePr>
          <p:cNvPr id="43" name="Table 42">
            <a:extLst>
              <a:ext uri="{FF2B5EF4-FFF2-40B4-BE49-F238E27FC236}">
                <a16:creationId xmlns:a16="http://schemas.microsoft.com/office/drawing/2014/main" id="{974E181A-1794-44E2-A468-FE78EC42615F}"/>
              </a:ext>
            </a:extLst>
          </p:cNvPr>
          <p:cNvGraphicFramePr>
            <a:graphicFrameLocks noGrp="1"/>
          </p:cNvGraphicFramePr>
          <p:nvPr/>
        </p:nvGraphicFramePr>
        <p:xfrm>
          <a:off x="590843" y="1152372"/>
          <a:ext cx="2119107" cy="5177330"/>
        </p:xfrm>
        <a:graphic>
          <a:graphicData uri="http://schemas.openxmlformats.org/drawingml/2006/table">
            <a:tbl>
              <a:tblPr firstRow="1" firstCol="1" bandRow="1"/>
              <a:tblGrid>
                <a:gridCol w="450976">
                  <a:extLst>
                    <a:ext uri="{9D8B030D-6E8A-4147-A177-3AD203B41FA5}">
                      <a16:colId xmlns:a16="http://schemas.microsoft.com/office/drawing/2014/main" val="20000"/>
                    </a:ext>
                  </a:extLst>
                </a:gridCol>
                <a:gridCol w="1668131">
                  <a:extLst>
                    <a:ext uri="{9D8B030D-6E8A-4147-A177-3AD203B41FA5}">
                      <a16:colId xmlns:a16="http://schemas.microsoft.com/office/drawing/2014/main" val="20001"/>
                    </a:ext>
                  </a:extLst>
                </a:gridCol>
              </a:tblGrid>
              <a:tr h="53603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Aft>
                          <a:spcPts val="0"/>
                        </a:spcAft>
                      </a:pP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Aft>
                          <a:spcPts val="0"/>
                        </a:spcAft>
                      </a:pPr>
                      <a:r>
                        <a:rPr lang="en-GB" sz="2000" dirty="0">
                          <a:solidFill>
                            <a:srgbClr val="002060"/>
                          </a:solidFill>
                          <a:effectLst/>
                          <a:latin typeface="Century Gothic" panose="020B0502020202020204" pitchFamily="34" charset="0"/>
                        </a:rPr>
                        <a:t> </a:t>
                      </a:r>
                      <a:r>
                        <a:rPr lang="en-GB" sz="2000" b="1" dirty="0">
                          <a:solidFill>
                            <a:srgbClr val="002060"/>
                          </a:solidFill>
                          <a:effectLst/>
                          <a:latin typeface="Century Gothic" panose="020B0502020202020204" pitchFamily="34" charset="0"/>
                        </a:rPr>
                        <a:t>Name</a:t>
                      </a:r>
                      <a:endParaRPr lang="en-GB"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8016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spcAft>
                          <a:spcPts val="0"/>
                        </a:spcAft>
                      </a:pPr>
                      <a:r>
                        <a:rPr lang="en-GB" sz="2000" dirty="0">
                          <a:solidFill>
                            <a:srgbClr val="002060"/>
                          </a:solidFill>
                          <a:effectLst/>
                          <a:latin typeface="Century Gothic" panose="020B0502020202020204" pitchFamily="34" charset="0"/>
                        </a:rPr>
                        <a:t>1</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Aft>
                          <a:spcPts val="0"/>
                        </a:spcAft>
                      </a:pP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Lilas</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016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spcAft>
                          <a:spcPts val="0"/>
                        </a:spcAft>
                      </a:pPr>
                      <a:r>
                        <a:rPr lang="en-GB" sz="2000" dirty="0">
                          <a:solidFill>
                            <a:srgbClr val="002060"/>
                          </a:solidFill>
                          <a:effectLst/>
                          <a:latin typeface="Century Gothic" panose="020B0502020202020204" pitchFamily="34" charset="0"/>
                        </a:rPr>
                        <a:t>2</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Coco</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8016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spcAft>
                          <a:spcPts val="0"/>
                        </a:spcAft>
                      </a:pPr>
                      <a:r>
                        <a:rPr lang="en-GB" sz="2000" dirty="0">
                          <a:solidFill>
                            <a:srgbClr val="002060"/>
                          </a:solidFill>
                          <a:effectLst/>
                          <a:latin typeface="Century Gothic" panose="020B0502020202020204" pitchFamily="34" charset="0"/>
                        </a:rPr>
                        <a:t>3</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Prue</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8016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spcAft>
                          <a:spcPts val="0"/>
                        </a:spcAft>
                      </a:pPr>
                      <a:r>
                        <a:rPr lang="en-GB" sz="2000" dirty="0">
                          <a:solidFill>
                            <a:srgbClr val="002060"/>
                          </a:solidFill>
                          <a:effectLst/>
                          <a:latin typeface="Century Gothic" panose="020B0502020202020204" pitchFamily="34" charset="0"/>
                        </a:rPr>
                        <a:t>4</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Mathieu</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016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spcAft>
                          <a:spcPts val="0"/>
                        </a:spcAft>
                      </a:pPr>
                      <a:r>
                        <a:rPr lang="en-GB" sz="2000" dirty="0">
                          <a:solidFill>
                            <a:srgbClr val="002060"/>
                          </a:solidFill>
                          <a:effectLst/>
                          <a:latin typeface="Century Gothic" panose="020B0502020202020204" pitchFamily="34" charset="0"/>
                        </a:rPr>
                        <a:t>5</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Ballou</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8016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spcAft>
                          <a:spcPts val="0"/>
                        </a:spcAft>
                      </a:pPr>
                      <a:r>
                        <a:rPr lang="en-GB" sz="2000" dirty="0">
                          <a:solidFill>
                            <a:srgbClr val="002060"/>
                          </a:solidFill>
                          <a:effectLst/>
                          <a:latin typeface="Century Gothic" panose="020B0502020202020204" pitchFamily="34" charset="0"/>
                        </a:rPr>
                        <a:t>6</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Aft>
                          <a:spcPts val="0"/>
                        </a:spcAft>
                      </a:pP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Vardon</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8016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spcAft>
                          <a:spcPts val="0"/>
                        </a:spcAft>
                      </a:pPr>
                      <a:r>
                        <a:rPr lang="en-GB" sz="2000" dirty="0">
                          <a:solidFill>
                            <a:srgbClr val="002060"/>
                          </a:solidFill>
                          <a:effectLst/>
                          <a:latin typeface="Century Gothic" panose="020B0502020202020204" pitchFamily="34" charset="0"/>
                        </a:rPr>
                        <a:t>7</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Gavroche</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8016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spcAft>
                          <a:spcPts val="0"/>
                        </a:spcAft>
                      </a:pPr>
                      <a:r>
                        <a:rPr lang="en-GB" sz="2000" dirty="0">
                          <a:solidFill>
                            <a:srgbClr val="002060"/>
                          </a:solidFill>
                          <a:effectLst/>
                          <a:latin typeface="Century Gothic" panose="020B0502020202020204" pitchFamily="34" charset="0"/>
                        </a:rPr>
                        <a:t>8</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Laurent</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pic>
        <p:nvPicPr>
          <p:cNvPr id="44" name="Picture 43">
            <a:extLst>
              <a:ext uri="{FF2B5EF4-FFF2-40B4-BE49-F238E27FC236}">
                <a16:creationId xmlns:a16="http://schemas.microsoft.com/office/drawing/2014/main" id="{B7B2585E-C836-4B56-AE5F-B3B8EE90F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5969" y="2536761"/>
            <a:ext cx="654287" cy="731501"/>
          </a:xfrm>
          <a:prstGeom prst="rect">
            <a:avLst/>
          </a:prstGeom>
        </p:spPr>
      </p:pic>
      <p:pic>
        <p:nvPicPr>
          <p:cNvPr id="45" name="Picture 44">
            <a:extLst>
              <a:ext uri="{FF2B5EF4-FFF2-40B4-BE49-F238E27FC236}">
                <a16:creationId xmlns:a16="http://schemas.microsoft.com/office/drawing/2014/main" id="{162CBCF9-493E-414B-B324-42848A922B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4558" y="4068743"/>
            <a:ext cx="1052850" cy="695320"/>
          </a:xfrm>
          <a:prstGeom prst="rect">
            <a:avLst/>
          </a:prstGeom>
        </p:spPr>
      </p:pic>
      <p:pic>
        <p:nvPicPr>
          <p:cNvPr id="46" name="Picture 45">
            <a:extLst>
              <a:ext uri="{FF2B5EF4-FFF2-40B4-BE49-F238E27FC236}">
                <a16:creationId xmlns:a16="http://schemas.microsoft.com/office/drawing/2014/main" id="{55B29282-EECC-4EAD-B2B9-3908248BEC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2733" y="5348630"/>
            <a:ext cx="701313" cy="687936"/>
          </a:xfrm>
          <a:prstGeom prst="rect">
            <a:avLst/>
          </a:prstGeom>
        </p:spPr>
      </p:pic>
      <p:pic>
        <p:nvPicPr>
          <p:cNvPr id="47" name="Picture 46">
            <a:extLst>
              <a:ext uri="{FF2B5EF4-FFF2-40B4-BE49-F238E27FC236}">
                <a16:creationId xmlns:a16="http://schemas.microsoft.com/office/drawing/2014/main" id="{E9C9939F-A126-4631-BA50-9E3E550C3D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6267" y="1232055"/>
            <a:ext cx="864454" cy="642037"/>
          </a:xfrm>
          <a:prstGeom prst="rect">
            <a:avLst/>
          </a:prstGeom>
        </p:spPr>
      </p:pic>
      <p:sp>
        <p:nvSpPr>
          <p:cNvPr id="48" name="TextBox 47">
            <a:extLst>
              <a:ext uri="{FF2B5EF4-FFF2-40B4-BE49-F238E27FC236}">
                <a16:creationId xmlns:a16="http://schemas.microsoft.com/office/drawing/2014/main" id="{8B925EDE-53AB-4ADD-AC22-DAA35C4E11A1}"/>
              </a:ext>
            </a:extLst>
          </p:cNvPr>
          <p:cNvSpPr txBox="1"/>
          <p:nvPr/>
        </p:nvSpPr>
        <p:spPr>
          <a:xfrm>
            <a:off x="4782123" y="6026851"/>
            <a:ext cx="15040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seau</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F2D0FC06-2F2F-47AB-8480-F541D28DD452}"/>
              </a:ext>
            </a:extLst>
          </p:cNvPr>
          <p:cNvSpPr txBox="1"/>
          <p:nvPr/>
        </p:nvSpPr>
        <p:spPr>
          <a:xfrm>
            <a:off x="4687617" y="1834539"/>
            <a:ext cx="15040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vue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D2F01423-4499-46C7-80D3-82AA056762C3}"/>
              </a:ext>
            </a:extLst>
          </p:cNvPr>
          <p:cNvSpPr txBox="1"/>
          <p:nvPr/>
        </p:nvSpPr>
        <p:spPr>
          <a:xfrm>
            <a:off x="2833744" y="3257635"/>
            <a:ext cx="18526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cloche</a:t>
            </a:r>
          </a:p>
        </p:txBody>
      </p:sp>
      <p:sp>
        <p:nvSpPr>
          <p:cNvPr id="51" name="TextBox 50">
            <a:extLst>
              <a:ext uri="{FF2B5EF4-FFF2-40B4-BE49-F238E27FC236}">
                <a16:creationId xmlns:a16="http://schemas.microsoft.com/office/drawing/2014/main" id="{492B2F96-2496-4ACF-9110-03EAF95E7787}"/>
              </a:ext>
            </a:extLst>
          </p:cNvPr>
          <p:cNvSpPr txBox="1"/>
          <p:nvPr/>
        </p:nvSpPr>
        <p:spPr>
          <a:xfrm>
            <a:off x="4736588" y="3273622"/>
            <a:ext cx="15040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rat</a:t>
            </a:r>
          </a:p>
        </p:txBody>
      </p:sp>
      <p:sp>
        <p:nvSpPr>
          <p:cNvPr id="52" name="TextBox 51">
            <a:extLst>
              <a:ext uri="{FF2B5EF4-FFF2-40B4-BE49-F238E27FC236}">
                <a16:creationId xmlns:a16="http://schemas.microsoft.com/office/drawing/2014/main" id="{8A67F835-2819-4B37-80A7-7687DA9D17A5}"/>
              </a:ext>
            </a:extLst>
          </p:cNvPr>
          <p:cNvSpPr txBox="1"/>
          <p:nvPr/>
        </p:nvSpPr>
        <p:spPr>
          <a:xfrm>
            <a:off x="2969052" y="4718794"/>
            <a:ext cx="15040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ange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65096A59-B31C-4597-A808-55E3B8861C8F}"/>
              </a:ext>
            </a:extLst>
          </p:cNvPr>
          <p:cNvSpPr txBox="1"/>
          <p:nvPr/>
        </p:nvSpPr>
        <p:spPr>
          <a:xfrm>
            <a:off x="4755895" y="4775105"/>
            <a:ext cx="15040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jeu</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BE73CB24-61B4-4888-918E-9C08200ED65D}"/>
              </a:ext>
            </a:extLst>
          </p:cNvPr>
          <p:cNvSpPr txBox="1"/>
          <p:nvPr/>
        </p:nvSpPr>
        <p:spPr>
          <a:xfrm>
            <a:off x="2768902" y="6026851"/>
            <a:ext cx="20755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chanson</a:t>
            </a:r>
          </a:p>
        </p:txBody>
      </p:sp>
      <p:sp>
        <p:nvSpPr>
          <p:cNvPr id="56" name="TextBox 55">
            <a:extLst>
              <a:ext uri="{FF2B5EF4-FFF2-40B4-BE49-F238E27FC236}">
                <a16:creationId xmlns:a16="http://schemas.microsoft.com/office/drawing/2014/main" id="{45BE47D8-6A8D-4907-9527-7A6770E7CAD3}"/>
              </a:ext>
            </a:extLst>
          </p:cNvPr>
          <p:cNvSpPr txBox="1"/>
          <p:nvPr/>
        </p:nvSpPr>
        <p:spPr>
          <a:xfrm>
            <a:off x="2960996" y="1860814"/>
            <a:ext cx="15040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iglou</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57" name="Picture 56" descr="1386-0809-1709-4559">
            <a:hlinkClick r:id="" action="ppaction://noaction">
              <a:snd r:embed="rId8" name="cloche.wav"/>
            </a:hlinkClick>
            <a:extLst>
              <a:ext uri="{FF2B5EF4-FFF2-40B4-BE49-F238E27FC236}">
                <a16:creationId xmlns:a16="http://schemas.microsoft.com/office/drawing/2014/main" id="{F9A0ED7E-DFE9-4469-916A-E7733737A6F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4659" y="2599502"/>
            <a:ext cx="776139" cy="72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a:extLst>
              <a:ext uri="{FF2B5EF4-FFF2-40B4-BE49-F238E27FC236}">
                <a16:creationId xmlns:a16="http://schemas.microsoft.com/office/drawing/2014/main" id="{4A4BFB58-5E45-451F-8D5E-422514D4FA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15397" y="3931336"/>
            <a:ext cx="481047" cy="754141"/>
          </a:xfrm>
          <a:prstGeom prst="rect">
            <a:avLst/>
          </a:prstGeom>
        </p:spPr>
      </p:pic>
      <p:pic>
        <p:nvPicPr>
          <p:cNvPr id="59" name="Picture 58">
            <a:extLst>
              <a:ext uri="{FF2B5EF4-FFF2-40B4-BE49-F238E27FC236}">
                <a16:creationId xmlns:a16="http://schemas.microsoft.com/office/drawing/2014/main" id="{3DA5754A-A9C6-4D45-B6C5-59903DF363A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67439" y="5372631"/>
            <a:ext cx="1078523" cy="600771"/>
          </a:xfrm>
          <a:prstGeom prst="rect">
            <a:avLst/>
          </a:prstGeom>
        </p:spPr>
      </p:pic>
      <p:pic>
        <p:nvPicPr>
          <p:cNvPr id="60" name="Picture 59" descr="Icon&#10;&#10;Description automatically generated">
            <a:extLst>
              <a:ext uri="{FF2B5EF4-FFF2-40B4-BE49-F238E27FC236}">
                <a16:creationId xmlns:a16="http://schemas.microsoft.com/office/drawing/2014/main" id="{E6583598-86EA-4941-BA38-8D114C859F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83259" y="1333510"/>
            <a:ext cx="712775" cy="500056"/>
          </a:xfrm>
          <a:prstGeom prst="rect">
            <a:avLst/>
          </a:prstGeom>
        </p:spPr>
      </p:pic>
      <p:sp>
        <p:nvSpPr>
          <p:cNvPr id="61" name="Rectangle 60">
            <a:extLst>
              <a:ext uri="{FF2B5EF4-FFF2-40B4-BE49-F238E27FC236}">
                <a16:creationId xmlns:a16="http://schemas.microsoft.com/office/drawing/2014/main" id="{9D49D57B-0121-47EB-BAA6-947E3FAB729A}"/>
              </a:ext>
            </a:extLst>
          </p:cNvPr>
          <p:cNvSpPr/>
          <p:nvPr/>
        </p:nvSpPr>
        <p:spPr>
          <a:xfrm>
            <a:off x="6960850" y="1471350"/>
            <a:ext cx="4707988"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Joyeux Noël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name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Christmas present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with the </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same final sound.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use what you know about how to pronounce French. Remember </a:t>
            </a:r>
            <a:r>
              <a:rPr kumimoji="0" lang="en-GB" sz="20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r>
              <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ilent </a:t>
            </a:r>
            <a:r>
              <a:rPr kumimoji="0" lang="en-GB" sz="20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r>
              <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inal </a:t>
            </a:r>
            <a:r>
              <a:rPr kumimoji="0" lang="en-GB" sz="20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r>
              <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onsonants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5" name="Picture 4" descr="A picture containing text&#10;&#10;Description automatically generated">
            <a:extLst>
              <a:ext uri="{FF2B5EF4-FFF2-40B4-BE49-F238E27FC236}">
                <a16:creationId xmlns:a16="http://schemas.microsoft.com/office/drawing/2014/main" id="{9900CE74-9205-40A0-A347-E1D169D2A1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61196" y="4460223"/>
            <a:ext cx="1997990" cy="1878961"/>
          </a:xfrm>
          <a:prstGeom prst="rect">
            <a:avLst/>
          </a:prstGeom>
        </p:spPr>
      </p:pic>
    </p:spTree>
    <p:extLst>
      <p:ext uri="{BB962C8B-B14F-4D97-AF65-F5344CB8AC3E}">
        <p14:creationId xmlns:p14="http://schemas.microsoft.com/office/powerpoint/2010/main" val="3102191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331" y="1964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6103" y="1116560"/>
            <a:ext cx="143589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Google Shape;275;p6">
            <a:extLst>
              <a:ext uri="{FF2B5EF4-FFF2-40B4-BE49-F238E27FC236}">
                <a16:creationId xmlns:a16="http://schemas.microsoft.com/office/drawing/2014/main" id="{B2CA7029-FF8A-4010-B7EF-E08184E596FD}"/>
              </a:ext>
            </a:extLst>
          </p:cNvPr>
          <p:cNvPicPr preferRelativeResize="0"/>
          <p:nvPr/>
        </p:nvPicPr>
        <p:blipFill rotWithShape="1">
          <a:blip r:embed="rId4">
            <a:alphaModFix amt="70000"/>
          </a:blip>
          <a:srcRect/>
          <a:stretch/>
        </p:blipFill>
        <p:spPr>
          <a:xfrm>
            <a:off x="218946" y="1512920"/>
            <a:ext cx="11754107" cy="5041829"/>
          </a:xfrm>
          <a:prstGeom prst="rect">
            <a:avLst/>
          </a:prstGeom>
          <a:noFill/>
          <a:ln>
            <a:noFill/>
          </a:ln>
        </p:spPr>
      </p:pic>
      <p:sp>
        <p:nvSpPr>
          <p:cNvPr id="12" name="Google Shape;280;p6">
            <a:extLst>
              <a:ext uri="{FF2B5EF4-FFF2-40B4-BE49-F238E27FC236}">
                <a16:creationId xmlns:a16="http://schemas.microsoft.com/office/drawing/2014/main" id="{F5DD86F1-6AA1-4078-8307-A1C792B681B9}"/>
              </a:ext>
            </a:extLst>
          </p:cNvPr>
          <p:cNvSpPr txBox="1"/>
          <p:nvPr/>
        </p:nvSpPr>
        <p:spPr>
          <a:xfrm>
            <a:off x="3142739" y="166997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broch</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3" name="Google Shape;281;p6">
            <a:extLst>
              <a:ext uri="{FF2B5EF4-FFF2-40B4-BE49-F238E27FC236}">
                <a16:creationId xmlns:a16="http://schemas.microsoft.com/office/drawing/2014/main" id="{0F4145B3-61AD-4B62-A94D-FCDF28243B12}"/>
              </a:ext>
            </a:extLst>
          </p:cNvPr>
          <p:cNvSpPr txBox="1"/>
          <p:nvPr/>
        </p:nvSpPr>
        <p:spPr>
          <a:xfrm>
            <a:off x="6285478" y="585033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ne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Google Shape;282;p6">
            <a:extLst>
              <a:ext uri="{FF2B5EF4-FFF2-40B4-BE49-F238E27FC236}">
                <a16:creationId xmlns:a16="http://schemas.microsoft.com/office/drawing/2014/main" id="{D1484789-394D-4B54-97E8-4D40BC728F33}"/>
              </a:ext>
            </a:extLst>
          </p:cNvPr>
          <p:cNvSpPr txBox="1"/>
          <p:nvPr/>
        </p:nvSpPr>
        <p:spPr>
          <a:xfrm>
            <a:off x="3142739" y="271506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sin</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5" name="Google Shape;283;p6">
            <a:extLst>
              <a:ext uri="{FF2B5EF4-FFF2-40B4-BE49-F238E27FC236}">
                <a16:creationId xmlns:a16="http://schemas.microsoft.com/office/drawing/2014/main" id="{56C36A6A-35AD-41A0-A907-BA2DB5DC3867}"/>
              </a:ext>
            </a:extLst>
          </p:cNvPr>
          <p:cNvSpPr txBox="1"/>
          <p:nvPr/>
        </p:nvSpPr>
        <p:spPr>
          <a:xfrm>
            <a:off x="6285478" y="376015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ral</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6" name="Google Shape;284;p6">
            <a:extLst>
              <a:ext uri="{FF2B5EF4-FFF2-40B4-BE49-F238E27FC236}">
                <a16:creationId xmlns:a16="http://schemas.microsoft.com/office/drawing/2014/main" id="{040FCAD1-CDED-4254-862C-B562E9FCA3B0}"/>
              </a:ext>
            </a:extLst>
          </p:cNvPr>
          <p:cNvSpPr txBox="1"/>
          <p:nvPr/>
        </p:nvSpPr>
        <p:spPr>
          <a:xfrm>
            <a:off x="6285478" y="271506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kang</a:t>
            </a:r>
            <a:r>
              <a:rPr kumimoji="0" lang="en-US" sz="24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r</a:t>
            </a:r>
            <a:r>
              <a:rPr kumimoji="0" lang="en-US" sz="24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ou</a:t>
            </a:r>
            <a:endParaRPr kumimoji="0"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endParaRPr>
          </a:p>
        </p:txBody>
      </p:sp>
      <p:sp>
        <p:nvSpPr>
          <p:cNvPr id="17" name="Google Shape;285;p6">
            <a:extLst>
              <a:ext uri="{FF2B5EF4-FFF2-40B4-BE49-F238E27FC236}">
                <a16:creationId xmlns:a16="http://schemas.microsoft.com/office/drawing/2014/main" id="{0ABF5791-38F8-430A-8D22-13E8D7A38019}"/>
              </a:ext>
            </a:extLst>
          </p:cNvPr>
          <p:cNvSpPr txBox="1"/>
          <p:nvPr/>
        </p:nvSpPr>
        <p:spPr>
          <a:xfrm>
            <a:off x="6285478" y="166997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j</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rnal</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8" name="Google Shape;286;p6">
            <a:extLst>
              <a:ext uri="{FF2B5EF4-FFF2-40B4-BE49-F238E27FC236}">
                <a16:creationId xmlns:a16="http://schemas.microsoft.com/office/drawing/2014/main" id="{50516483-A8B9-4984-8737-7F8ACDC5AC44}"/>
              </a:ext>
            </a:extLst>
          </p:cNvPr>
          <p:cNvSpPr txBox="1"/>
          <p:nvPr/>
        </p:nvSpPr>
        <p:spPr>
          <a:xfrm>
            <a:off x="3142739" y="480524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9" name="Google Shape;287;p6">
            <a:extLst>
              <a:ext uri="{FF2B5EF4-FFF2-40B4-BE49-F238E27FC236}">
                <a16:creationId xmlns:a16="http://schemas.microsoft.com/office/drawing/2014/main" id="{A3829428-C338-48E8-863F-3E3BBDC32EE4}"/>
              </a:ext>
            </a:extLst>
          </p:cNvPr>
          <p:cNvSpPr txBox="1"/>
          <p:nvPr/>
        </p:nvSpPr>
        <p:spPr>
          <a:xfrm>
            <a:off x="6285478" y="480524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stache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0" name="Google Shape;288;p6">
            <a:extLst>
              <a:ext uri="{FF2B5EF4-FFF2-40B4-BE49-F238E27FC236}">
                <a16:creationId xmlns:a16="http://schemas.microsoft.com/office/drawing/2014/main" id="{9E47D287-564C-4C77-8032-3EFB333CEF3E}"/>
              </a:ext>
            </a:extLst>
          </p:cNvPr>
          <p:cNvSpPr txBox="1"/>
          <p:nvPr/>
        </p:nvSpPr>
        <p:spPr>
          <a:xfrm>
            <a:off x="9428217" y="480524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rry</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1" name="Google Shape;289;p6">
            <a:extLst>
              <a:ext uri="{FF2B5EF4-FFF2-40B4-BE49-F238E27FC236}">
                <a16:creationId xmlns:a16="http://schemas.microsoft.com/office/drawing/2014/main" id="{95260BD2-321C-475E-BA88-813CBC828131}"/>
              </a:ext>
            </a:extLst>
          </p:cNvPr>
          <p:cNvSpPr txBox="1"/>
          <p:nvPr/>
        </p:nvSpPr>
        <p:spPr>
          <a:xfrm>
            <a:off x="9428217" y="376015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min</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3" name="Google Shape;291;p6">
            <a:extLst>
              <a:ext uri="{FF2B5EF4-FFF2-40B4-BE49-F238E27FC236}">
                <a16:creationId xmlns:a16="http://schemas.microsoft.com/office/drawing/2014/main" id="{A60A8D93-9433-4612-9B84-48097A64B3A1}"/>
              </a:ext>
            </a:extLst>
          </p:cNvPr>
          <p:cNvSpPr txBox="1"/>
          <p:nvPr/>
        </p:nvSpPr>
        <p:spPr>
          <a:xfrm>
            <a:off x="0" y="480524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bamb</a:t>
            </a:r>
            <a:r>
              <a:rPr kumimoji="0" lang="en-US" sz="24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ou</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5" name="Google Shape;293;p6">
            <a:extLst>
              <a:ext uri="{FF2B5EF4-FFF2-40B4-BE49-F238E27FC236}">
                <a16:creationId xmlns:a16="http://schemas.microsoft.com/office/drawing/2014/main" id="{5021686E-A909-46B3-92A6-8BC7ABA53C40}"/>
              </a:ext>
            </a:extLst>
          </p:cNvPr>
          <p:cNvSpPr txBox="1"/>
          <p:nvPr/>
        </p:nvSpPr>
        <p:spPr>
          <a:xfrm>
            <a:off x="3142739" y="585033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fig</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6" name="Google Shape;294;p6">
            <a:extLst>
              <a:ext uri="{FF2B5EF4-FFF2-40B4-BE49-F238E27FC236}">
                <a16:creationId xmlns:a16="http://schemas.microsoft.com/office/drawing/2014/main" id="{3B6E861B-797F-4765-BED4-037D1BA5EAEC}"/>
              </a:ext>
            </a:extLst>
          </p:cNvPr>
          <p:cNvSpPr txBox="1"/>
          <p:nvPr/>
        </p:nvSpPr>
        <p:spPr>
          <a:xfrm>
            <a:off x="9211195" y="2715063"/>
            <a:ext cx="2698725"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tine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7" name="Google Shape;295;p6">
            <a:extLst>
              <a:ext uri="{FF2B5EF4-FFF2-40B4-BE49-F238E27FC236}">
                <a16:creationId xmlns:a16="http://schemas.microsoft.com/office/drawing/2014/main" id="{51C16FE6-3F7C-4FDA-A8EC-C506AC5F9ABD}"/>
              </a:ext>
            </a:extLst>
          </p:cNvPr>
          <p:cNvSpPr txBox="1"/>
          <p:nvPr/>
        </p:nvSpPr>
        <p:spPr>
          <a:xfrm>
            <a:off x="0" y="271506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bl</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8" name="Google Shape;296;p6">
            <a:extLst>
              <a:ext uri="{FF2B5EF4-FFF2-40B4-BE49-F238E27FC236}">
                <a16:creationId xmlns:a16="http://schemas.microsoft.com/office/drawing/2014/main" id="{5AC1C77D-83A2-4BDB-9303-E43B184045E9}"/>
              </a:ext>
            </a:extLst>
          </p:cNvPr>
          <p:cNvSpPr txBox="1"/>
          <p:nvPr/>
        </p:nvSpPr>
        <p:spPr>
          <a:xfrm>
            <a:off x="0" y="585033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a:t>
            </a:r>
            <a:r>
              <a:rPr kumimoji="0" lang="en-US" sz="24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rgette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0" name="Google Shape;298;p6">
            <a:extLst>
              <a:ext uri="{FF2B5EF4-FFF2-40B4-BE49-F238E27FC236}">
                <a16:creationId xmlns:a16="http://schemas.microsoft.com/office/drawing/2014/main" id="{2FA42ACB-1C03-4B12-99AC-8E7B48DD56FA}"/>
              </a:ext>
            </a:extLst>
          </p:cNvPr>
          <p:cNvSpPr txBox="1"/>
          <p:nvPr/>
        </p:nvSpPr>
        <p:spPr>
          <a:xfrm>
            <a:off x="9428217" y="166997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fort</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ne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1" name="Google Shape;299;p6">
            <a:extLst>
              <a:ext uri="{FF2B5EF4-FFF2-40B4-BE49-F238E27FC236}">
                <a16:creationId xmlns:a16="http://schemas.microsoft.com/office/drawing/2014/main" id="{42ECDA8E-963D-46B3-80A7-FC794324A688}"/>
              </a:ext>
            </a:extLst>
          </p:cNvPr>
          <p:cNvSpPr txBox="1"/>
          <p:nvPr/>
        </p:nvSpPr>
        <p:spPr>
          <a:xfrm>
            <a:off x="9428217" y="585033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n</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gat</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2" name="Google Shape;300;p6">
            <a:extLst>
              <a:ext uri="{FF2B5EF4-FFF2-40B4-BE49-F238E27FC236}">
                <a16:creationId xmlns:a16="http://schemas.microsoft.com/office/drawing/2014/main" id="{2295538D-96DA-4B48-B05E-EE9701CB86DA}"/>
              </a:ext>
            </a:extLst>
          </p:cNvPr>
          <p:cNvSpPr/>
          <p:nvPr/>
        </p:nvSpPr>
        <p:spPr>
          <a:xfrm>
            <a:off x="218946" y="1678988"/>
            <a:ext cx="1991991" cy="461666"/>
          </a:xfrm>
          <a:prstGeom prst="ellipse">
            <a:avLst/>
          </a:prstGeom>
          <a:noFill/>
          <a:ln w="381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cxnSp>
        <p:nvCxnSpPr>
          <p:cNvPr id="33" name="Google Shape;301;p6">
            <a:extLst>
              <a:ext uri="{FF2B5EF4-FFF2-40B4-BE49-F238E27FC236}">
                <a16:creationId xmlns:a16="http://schemas.microsoft.com/office/drawing/2014/main" id="{5680CD40-666B-4CF3-8C47-813CE64EF99E}"/>
              </a:ext>
            </a:extLst>
          </p:cNvPr>
          <p:cNvCxnSpPr/>
          <p:nvPr/>
        </p:nvCxnSpPr>
        <p:spPr>
          <a:xfrm rot="-5400000" flipH="1">
            <a:off x="1967890" y="2075679"/>
            <a:ext cx="1791600" cy="1738500"/>
          </a:xfrm>
          <a:prstGeom prst="curvedConnector3">
            <a:avLst>
              <a:gd name="adj1" fmla="val 50002"/>
            </a:avLst>
          </a:prstGeom>
          <a:noFill/>
          <a:ln w="38100" cap="flat" cmpd="sng">
            <a:solidFill>
              <a:srgbClr val="FF0066"/>
            </a:solidFill>
            <a:prstDash val="solid"/>
            <a:miter lim="800000"/>
            <a:headEnd type="none" w="sm" len="sm"/>
            <a:tailEnd type="triangle" w="med" len="med"/>
          </a:ln>
        </p:spPr>
      </p:cxnSp>
      <p:cxnSp>
        <p:nvCxnSpPr>
          <p:cNvPr id="34" name="Google Shape;302;p6">
            <a:extLst>
              <a:ext uri="{FF2B5EF4-FFF2-40B4-BE49-F238E27FC236}">
                <a16:creationId xmlns:a16="http://schemas.microsoft.com/office/drawing/2014/main" id="{BDB21694-E7BA-4897-8A22-ABB38FFA4D7F}"/>
              </a:ext>
            </a:extLst>
          </p:cNvPr>
          <p:cNvCxnSpPr/>
          <p:nvPr/>
        </p:nvCxnSpPr>
        <p:spPr>
          <a:xfrm rot="-5400000">
            <a:off x="4706136" y="3507881"/>
            <a:ext cx="663000" cy="600"/>
          </a:xfrm>
          <a:prstGeom prst="curvedConnector3">
            <a:avLst>
              <a:gd name="adj1" fmla="val 49996"/>
            </a:avLst>
          </a:prstGeom>
          <a:noFill/>
          <a:ln w="38100" cap="flat" cmpd="sng">
            <a:solidFill>
              <a:srgbClr val="FF0066"/>
            </a:solidFill>
            <a:prstDash val="solid"/>
            <a:miter lim="800000"/>
            <a:headEnd type="none" w="sm" len="sm"/>
            <a:tailEnd type="triangle" w="med" len="med"/>
          </a:ln>
        </p:spPr>
      </p:cxnSp>
      <p:cxnSp>
        <p:nvCxnSpPr>
          <p:cNvPr id="35" name="Google Shape;303;p6">
            <a:extLst>
              <a:ext uri="{FF2B5EF4-FFF2-40B4-BE49-F238E27FC236}">
                <a16:creationId xmlns:a16="http://schemas.microsoft.com/office/drawing/2014/main" id="{1CC319B8-CEFC-4AAC-94A1-23883BE12C81}"/>
              </a:ext>
            </a:extLst>
          </p:cNvPr>
          <p:cNvCxnSpPr/>
          <p:nvPr/>
        </p:nvCxnSpPr>
        <p:spPr>
          <a:xfrm>
            <a:off x="5272372" y="2944973"/>
            <a:ext cx="4322100" cy="1045500"/>
          </a:xfrm>
          <a:prstGeom prst="curvedConnector3">
            <a:avLst>
              <a:gd name="adj1" fmla="val 49999"/>
            </a:avLst>
          </a:prstGeom>
          <a:noFill/>
          <a:ln w="38100" cap="flat" cmpd="sng">
            <a:solidFill>
              <a:srgbClr val="FF0066"/>
            </a:solidFill>
            <a:prstDash val="solid"/>
            <a:miter lim="800000"/>
            <a:headEnd type="none" w="sm" len="sm"/>
            <a:tailEnd type="triangle" w="med" len="med"/>
          </a:ln>
        </p:spPr>
      </p:cxnSp>
      <p:cxnSp>
        <p:nvCxnSpPr>
          <p:cNvPr id="36" name="Google Shape;304;p6">
            <a:extLst>
              <a:ext uri="{FF2B5EF4-FFF2-40B4-BE49-F238E27FC236}">
                <a16:creationId xmlns:a16="http://schemas.microsoft.com/office/drawing/2014/main" id="{D2002545-F77D-4A88-8833-884ACAC22581}"/>
              </a:ext>
            </a:extLst>
          </p:cNvPr>
          <p:cNvCxnSpPr/>
          <p:nvPr/>
        </p:nvCxnSpPr>
        <p:spPr>
          <a:xfrm rot="5400000">
            <a:off x="10448301" y="5039136"/>
            <a:ext cx="2157600" cy="147000"/>
          </a:xfrm>
          <a:prstGeom prst="curvedConnector3">
            <a:avLst>
              <a:gd name="adj1" fmla="val 99341"/>
            </a:avLst>
          </a:prstGeom>
          <a:noFill/>
          <a:ln w="38100" cap="flat" cmpd="sng">
            <a:solidFill>
              <a:srgbClr val="FF0066"/>
            </a:solidFill>
            <a:prstDash val="solid"/>
            <a:miter lim="800000"/>
            <a:headEnd type="none" w="sm" len="sm"/>
            <a:tailEnd type="triangle" w="med" len="med"/>
          </a:ln>
        </p:spPr>
      </p:cxnSp>
      <p:cxnSp>
        <p:nvCxnSpPr>
          <p:cNvPr id="37" name="Google Shape;305;p6">
            <a:extLst>
              <a:ext uri="{FF2B5EF4-FFF2-40B4-BE49-F238E27FC236}">
                <a16:creationId xmlns:a16="http://schemas.microsoft.com/office/drawing/2014/main" id="{6433B7E2-160B-435B-B0DC-FA9B85D5C86C}"/>
              </a:ext>
            </a:extLst>
          </p:cNvPr>
          <p:cNvCxnSpPr/>
          <p:nvPr/>
        </p:nvCxnSpPr>
        <p:spPr>
          <a:xfrm flipH="1">
            <a:off x="8228476" y="6120569"/>
            <a:ext cx="1571400" cy="600"/>
          </a:xfrm>
          <a:prstGeom prst="curvedConnector3">
            <a:avLst>
              <a:gd name="adj1" fmla="val 49999"/>
            </a:avLst>
          </a:prstGeom>
          <a:noFill/>
          <a:ln w="38100" cap="flat" cmpd="sng">
            <a:solidFill>
              <a:srgbClr val="FF0066"/>
            </a:solidFill>
            <a:prstDash val="solid"/>
            <a:miter lim="800000"/>
            <a:headEnd type="none" w="sm" len="sm"/>
            <a:tailEnd type="triangle" w="med" len="med"/>
          </a:ln>
        </p:spPr>
      </p:cxnSp>
      <p:cxnSp>
        <p:nvCxnSpPr>
          <p:cNvPr id="38" name="Google Shape;306;p6">
            <a:extLst>
              <a:ext uri="{FF2B5EF4-FFF2-40B4-BE49-F238E27FC236}">
                <a16:creationId xmlns:a16="http://schemas.microsoft.com/office/drawing/2014/main" id="{3D3C08E1-3BDC-443E-8076-DB9677837123}"/>
              </a:ext>
            </a:extLst>
          </p:cNvPr>
          <p:cNvCxnSpPr/>
          <p:nvPr/>
        </p:nvCxnSpPr>
        <p:spPr>
          <a:xfrm rot="10800000">
            <a:off x="387802" y="6169125"/>
            <a:ext cx="6846300" cy="122400"/>
          </a:xfrm>
          <a:prstGeom prst="curvedConnector3">
            <a:avLst>
              <a:gd name="adj1" fmla="val 105020"/>
            </a:avLst>
          </a:prstGeom>
          <a:noFill/>
          <a:ln w="38100" cap="flat" cmpd="sng">
            <a:solidFill>
              <a:srgbClr val="FF0066"/>
            </a:solidFill>
            <a:prstDash val="solid"/>
            <a:miter lim="800000"/>
            <a:headEnd type="none" w="sm" len="sm"/>
            <a:tailEnd type="triangle" w="med" len="med"/>
          </a:ln>
        </p:spPr>
      </p:cxnSp>
      <p:cxnSp>
        <p:nvCxnSpPr>
          <p:cNvPr id="39" name="Google Shape;307;p6">
            <a:extLst>
              <a:ext uri="{FF2B5EF4-FFF2-40B4-BE49-F238E27FC236}">
                <a16:creationId xmlns:a16="http://schemas.microsoft.com/office/drawing/2014/main" id="{3B9ABBAA-9E1B-4197-A5B6-480ABE0D5521}"/>
              </a:ext>
            </a:extLst>
          </p:cNvPr>
          <p:cNvCxnSpPr/>
          <p:nvPr/>
        </p:nvCxnSpPr>
        <p:spPr>
          <a:xfrm rot="10800000" flipH="1">
            <a:off x="2210937" y="4033769"/>
            <a:ext cx="4363800" cy="2086800"/>
          </a:xfrm>
          <a:prstGeom prst="curvedConnector3">
            <a:avLst>
              <a:gd name="adj1" fmla="val 22793"/>
            </a:avLst>
          </a:prstGeom>
          <a:noFill/>
          <a:ln w="38100" cap="flat" cmpd="sng">
            <a:solidFill>
              <a:srgbClr val="FF0066"/>
            </a:solidFill>
            <a:prstDash val="solid"/>
            <a:miter lim="800000"/>
            <a:headEnd type="none" w="sm" len="sm"/>
            <a:tailEnd type="triangle" w="med" len="med"/>
          </a:ln>
        </p:spPr>
      </p:cxnSp>
      <p:cxnSp>
        <p:nvCxnSpPr>
          <p:cNvPr id="40" name="Google Shape;308;p6">
            <a:extLst>
              <a:ext uri="{FF2B5EF4-FFF2-40B4-BE49-F238E27FC236}">
                <a16:creationId xmlns:a16="http://schemas.microsoft.com/office/drawing/2014/main" id="{A1CBC3E7-653D-4AEC-A510-10C519357CE0}"/>
              </a:ext>
            </a:extLst>
          </p:cNvPr>
          <p:cNvCxnSpPr/>
          <p:nvPr/>
        </p:nvCxnSpPr>
        <p:spPr>
          <a:xfrm rot="5400000" flipH="1">
            <a:off x="7305643" y="2837427"/>
            <a:ext cx="2113200" cy="267300"/>
          </a:xfrm>
          <a:prstGeom prst="curvedConnector3">
            <a:avLst>
              <a:gd name="adj1" fmla="val 99730"/>
            </a:avLst>
          </a:prstGeom>
          <a:noFill/>
          <a:ln w="38100" cap="flat" cmpd="sng">
            <a:solidFill>
              <a:srgbClr val="FF0066"/>
            </a:solidFill>
            <a:prstDash val="solid"/>
            <a:miter lim="800000"/>
            <a:headEnd type="none" w="sm" len="sm"/>
            <a:tailEnd type="triangle" w="med" len="med"/>
          </a:ln>
        </p:spPr>
      </p:cxnSp>
      <p:cxnSp>
        <p:nvCxnSpPr>
          <p:cNvPr id="41" name="Google Shape;309;p6">
            <a:extLst>
              <a:ext uri="{FF2B5EF4-FFF2-40B4-BE49-F238E27FC236}">
                <a16:creationId xmlns:a16="http://schemas.microsoft.com/office/drawing/2014/main" id="{6BC1D9E0-7DD6-43A4-A6CF-25C55F9C8CF5}"/>
              </a:ext>
            </a:extLst>
          </p:cNvPr>
          <p:cNvCxnSpPr/>
          <p:nvPr/>
        </p:nvCxnSpPr>
        <p:spPr>
          <a:xfrm flipH="1">
            <a:off x="2025378" y="1914599"/>
            <a:ext cx="4763700" cy="2070900"/>
          </a:xfrm>
          <a:prstGeom prst="curvedConnector3">
            <a:avLst>
              <a:gd name="adj1" fmla="val 69769"/>
            </a:avLst>
          </a:prstGeom>
          <a:noFill/>
          <a:ln w="38100" cap="flat" cmpd="sng">
            <a:solidFill>
              <a:srgbClr val="FF0066"/>
            </a:solidFill>
            <a:prstDash val="solid"/>
            <a:miter lim="800000"/>
            <a:headEnd type="none" w="sm" len="sm"/>
            <a:tailEnd type="triangle" w="med" len="med"/>
          </a:ln>
        </p:spPr>
      </p:cxnSp>
      <p:sp>
        <p:nvSpPr>
          <p:cNvPr id="42" name="Google Shape;300;p6">
            <a:extLst>
              <a:ext uri="{FF2B5EF4-FFF2-40B4-BE49-F238E27FC236}">
                <a16:creationId xmlns:a16="http://schemas.microsoft.com/office/drawing/2014/main" id="{D30AC5E2-7721-4253-8AD7-D3DBD623E023}"/>
              </a:ext>
            </a:extLst>
          </p:cNvPr>
          <p:cNvSpPr/>
          <p:nvPr/>
        </p:nvSpPr>
        <p:spPr>
          <a:xfrm>
            <a:off x="225841" y="3743921"/>
            <a:ext cx="1991991" cy="461666"/>
          </a:xfrm>
          <a:prstGeom prst="ellipse">
            <a:avLst/>
          </a:prstGeom>
          <a:noFill/>
          <a:ln w="381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58310E4B-DC09-4B25-8254-06B772DEA03F}"/>
              </a:ext>
            </a:extLst>
          </p:cNvPr>
          <p:cNvSpPr txBox="1"/>
          <p:nvPr/>
        </p:nvSpPr>
        <p:spPr>
          <a:xfrm>
            <a:off x="254804" y="114148"/>
            <a:ext cx="71233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U</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ne r</a:t>
            </a: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ou</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te </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rPr>
              <a:t>compliquée</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[1/2]</a:t>
            </a:r>
          </a:p>
        </p:txBody>
      </p:sp>
      <p:sp>
        <p:nvSpPr>
          <p:cNvPr id="22" name="Google Shape;290;p6">
            <a:extLst>
              <a:ext uri="{FF2B5EF4-FFF2-40B4-BE49-F238E27FC236}">
                <a16:creationId xmlns:a16="http://schemas.microsoft.com/office/drawing/2014/main" id="{0980CEAF-B245-4637-997C-DD5B6C827B9F}"/>
              </a:ext>
            </a:extLst>
          </p:cNvPr>
          <p:cNvSpPr txBox="1"/>
          <p:nvPr/>
        </p:nvSpPr>
        <p:spPr>
          <a:xfrm>
            <a:off x="-1" y="166997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ple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4" name="Google Shape;292;p6">
            <a:extLst>
              <a:ext uri="{FF2B5EF4-FFF2-40B4-BE49-F238E27FC236}">
                <a16:creationId xmlns:a16="http://schemas.microsoft.com/office/drawing/2014/main" id="{9B98B834-7701-487F-9622-EE2127EDF64E}"/>
              </a:ext>
            </a:extLst>
          </p:cNvPr>
          <p:cNvSpPr txBox="1"/>
          <p:nvPr/>
        </p:nvSpPr>
        <p:spPr>
          <a:xfrm>
            <a:off x="0" y="376015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lt</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9" name="Google Shape;297;p6">
            <a:extLst>
              <a:ext uri="{FF2B5EF4-FFF2-40B4-BE49-F238E27FC236}">
                <a16:creationId xmlns:a16="http://schemas.microsoft.com/office/drawing/2014/main" id="{14134EF0-A74E-4275-98FF-6632AB299285}"/>
              </a:ext>
            </a:extLst>
          </p:cNvPr>
          <p:cNvSpPr txBox="1"/>
          <p:nvPr/>
        </p:nvSpPr>
        <p:spPr>
          <a:xfrm>
            <a:off x="3142739" y="376015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capt</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pic>
        <p:nvPicPr>
          <p:cNvPr id="43" name="Graphic 42" descr="Teacher">
            <a:extLst>
              <a:ext uri="{FF2B5EF4-FFF2-40B4-BE49-F238E27FC236}">
                <a16:creationId xmlns:a16="http://schemas.microsoft.com/office/drawing/2014/main" id="{ED756513-22B2-48D2-8900-E1B8498D45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8946" y="657179"/>
            <a:ext cx="1010643" cy="914400"/>
          </a:xfrm>
          <a:prstGeom prst="rect">
            <a:avLst/>
          </a:prstGeom>
        </p:spPr>
      </p:pic>
      <p:sp>
        <p:nvSpPr>
          <p:cNvPr id="44" name="Speech Bubble: Rectangle with Corners Rounded 43">
            <a:extLst>
              <a:ext uri="{FF2B5EF4-FFF2-40B4-BE49-F238E27FC236}">
                <a16:creationId xmlns:a16="http://schemas.microsoft.com/office/drawing/2014/main" id="{677B4A58-4550-4BC3-9E8C-631B3DDBF7F8}"/>
              </a:ext>
            </a:extLst>
          </p:cNvPr>
          <p:cNvSpPr/>
          <p:nvPr/>
        </p:nvSpPr>
        <p:spPr>
          <a:xfrm>
            <a:off x="1211108" y="803912"/>
            <a:ext cx="3478458" cy="547644"/>
          </a:xfrm>
          <a:prstGeom prst="wedgeRoundRectCallout">
            <a:avLst>
              <a:gd name="adj1" fmla="val -59992"/>
              <a:gd name="adj2" fmla="val -172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45" name="CustomShape 7">
            <a:extLst>
              <a:ext uri="{FF2B5EF4-FFF2-40B4-BE49-F238E27FC236}">
                <a16:creationId xmlns:a16="http://schemas.microsoft.com/office/drawing/2014/main" id="{F126A08D-B333-4FCC-95A1-9102C88E9520}"/>
              </a:ext>
            </a:extLst>
          </p:cNvPr>
          <p:cNvSpPr/>
          <p:nvPr/>
        </p:nvSpPr>
        <p:spPr>
          <a:xfrm>
            <a:off x="1185804" y="800080"/>
            <a:ext cx="375195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rPr>
              <a:t>Prononce</a:t>
            </a:r>
            <a:r>
              <a:rPr kumimoji="0" lang="en-GB" sz="2800" b="1" i="0" u="none" strike="noStrike" kern="1200" cap="none" spc="-1" normalizeH="0" baseline="0" noProof="0" dirty="0">
                <a:ln>
                  <a:noFill/>
                </a:ln>
                <a:solidFill>
                  <a:srgbClr val="002060"/>
                </a:solidFill>
                <a:effectLst/>
                <a:uLnTx/>
                <a:uFillTx/>
                <a:latin typeface="Century Gothic"/>
              </a:rPr>
              <a:t> les mots.</a:t>
            </a:r>
            <a:endParaRPr kumimoji="0" lang="en-GB" sz="28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33905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331" y="1964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6103" y="1116560"/>
            <a:ext cx="143589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Google Shape;275;p6">
            <a:extLst>
              <a:ext uri="{FF2B5EF4-FFF2-40B4-BE49-F238E27FC236}">
                <a16:creationId xmlns:a16="http://schemas.microsoft.com/office/drawing/2014/main" id="{B2CA7029-FF8A-4010-B7EF-E08184E596FD}"/>
              </a:ext>
            </a:extLst>
          </p:cNvPr>
          <p:cNvPicPr preferRelativeResize="0"/>
          <p:nvPr/>
        </p:nvPicPr>
        <p:blipFill rotWithShape="1">
          <a:blip r:embed="rId4">
            <a:alphaModFix amt="70000"/>
          </a:blip>
          <a:srcRect/>
          <a:stretch/>
        </p:blipFill>
        <p:spPr>
          <a:xfrm>
            <a:off x="218946" y="1512920"/>
            <a:ext cx="11754107" cy="5041829"/>
          </a:xfrm>
          <a:prstGeom prst="rect">
            <a:avLst/>
          </a:prstGeom>
          <a:noFill/>
          <a:ln>
            <a:noFill/>
          </a:ln>
        </p:spPr>
      </p:pic>
      <p:sp>
        <p:nvSpPr>
          <p:cNvPr id="3" name="TextBox 2">
            <a:extLst>
              <a:ext uri="{FF2B5EF4-FFF2-40B4-BE49-F238E27FC236}">
                <a16:creationId xmlns:a16="http://schemas.microsoft.com/office/drawing/2014/main" id="{58310E4B-DC09-4B25-8254-06B772DEA03F}"/>
              </a:ext>
            </a:extLst>
          </p:cNvPr>
          <p:cNvSpPr txBox="1"/>
          <p:nvPr/>
        </p:nvSpPr>
        <p:spPr>
          <a:xfrm>
            <a:off x="254804" y="114148"/>
            <a:ext cx="70734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U</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ne r</a:t>
            </a: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ou</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te </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rPr>
              <a:t>compliquée</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[2/2]</a:t>
            </a:r>
          </a:p>
        </p:txBody>
      </p:sp>
      <p:cxnSp>
        <p:nvCxnSpPr>
          <p:cNvPr id="43" name="Google Shape;328;p7">
            <a:extLst>
              <a:ext uri="{FF2B5EF4-FFF2-40B4-BE49-F238E27FC236}">
                <a16:creationId xmlns:a16="http://schemas.microsoft.com/office/drawing/2014/main" id="{DE67E670-9859-4F7D-B764-B1EE6CE54FA3}"/>
              </a:ext>
            </a:extLst>
          </p:cNvPr>
          <p:cNvCxnSpPr/>
          <p:nvPr/>
        </p:nvCxnSpPr>
        <p:spPr>
          <a:xfrm>
            <a:off x="1765727" y="5200789"/>
            <a:ext cx="1650900" cy="938100"/>
          </a:xfrm>
          <a:prstGeom prst="curvedConnector3">
            <a:avLst>
              <a:gd name="adj1" fmla="val 50000"/>
            </a:avLst>
          </a:prstGeom>
          <a:noFill/>
          <a:ln w="38100" cap="flat" cmpd="sng">
            <a:solidFill>
              <a:srgbClr val="FF0066"/>
            </a:solidFill>
            <a:prstDash val="solid"/>
            <a:miter lim="800000"/>
            <a:headEnd type="none" w="sm" len="sm"/>
            <a:tailEnd type="triangle" w="med" len="med"/>
          </a:ln>
        </p:spPr>
      </p:cxnSp>
      <p:sp>
        <p:nvSpPr>
          <p:cNvPr id="44" name="Google Shape;320;p7">
            <a:extLst>
              <a:ext uri="{FF2B5EF4-FFF2-40B4-BE49-F238E27FC236}">
                <a16:creationId xmlns:a16="http://schemas.microsoft.com/office/drawing/2014/main" id="{35948A32-13CD-4890-A7C2-757368450B68}"/>
              </a:ext>
            </a:extLst>
          </p:cNvPr>
          <p:cNvSpPr/>
          <p:nvPr/>
        </p:nvSpPr>
        <p:spPr>
          <a:xfrm>
            <a:off x="3387594" y="5845461"/>
            <a:ext cx="1991991" cy="461666"/>
          </a:xfrm>
          <a:prstGeom prst="ellipse">
            <a:avLst/>
          </a:prstGeom>
          <a:noFill/>
          <a:ln w="381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0066"/>
              </a:solidFill>
              <a:effectLst/>
              <a:uLnTx/>
              <a:uFillTx/>
              <a:latin typeface="Century Gothic"/>
              <a:ea typeface="Century Gothic"/>
              <a:cs typeface="Century Gothic"/>
              <a:sym typeface="Century Gothic"/>
            </a:endParaRPr>
          </a:p>
        </p:txBody>
      </p:sp>
      <p:cxnSp>
        <p:nvCxnSpPr>
          <p:cNvPr id="45" name="Google Shape;321;p7">
            <a:extLst>
              <a:ext uri="{FF2B5EF4-FFF2-40B4-BE49-F238E27FC236}">
                <a16:creationId xmlns:a16="http://schemas.microsoft.com/office/drawing/2014/main" id="{33EAAA69-7574-4A82-AB20-11691EECCD12}"/>
              </a:ext>
            </a:extLst>
          </p:cNvPr>
          <p:cNvCxnSpPr/>
          <p:nvPr/>
        </p:nvCxnSpPr>
        <p:spPr>
          <a:xfrm rot="-5400000" flipH="1">
            <a:off x="10286749" y="2462112"/>
            <a:ext cx="658200" cy="600"/>
          </a:xfrm>
          <a:prstGeom prst="curvedConnector3">
            <a:avLst>
              <a:gd name="adj1" fmla="val 50010"/>
            </a:avLst>
          </a:prstGeom>
          <a:noFill/>
          <a:ln w="38100" cap="flat" cmpd="sng">
            <a:solidFill>
              <a:srgbClr val="FF0066"/>
            </a:solidFill>
            <a:prstDash val="solid"/>
            <a:miter lim="800000"/>
            <a:headEnd type="none" w="sm" len="sm"/>
            <a:tailEnd type="triangle" w="med" len="med"/>
          </a:ln>
        </p:spPr>
      </p:cxnSp>
      <p:cxnSp>
        <p:nvCxnSpPr>
          <p:cNvPr id="46" name="Google Shape;322;p7">
            <a:extLst>
              <a:ext uri="{FF2B5EF4-FFF2-40B4-BE49-F238E27FC236}">
                <a16:creationId xmlns:a16="http://schemas.microsoft.com/office/drawing/2014/main" id="{774DBA06-F6B3-40A6-B85E-849936763231}"/>
              </a:ext>
            </a:extLst>
          </p:cNvPr>
          <p:cNvCxnSpPr>
            <a:cxnSpLocks/>
          </p:cNvCxnSpPr>
          <p:nvPr/>
        </p:nvCxnSpPr>
        <p:spPr>
          <a:xfrm rot="10800000" flipV="1">
            <a:off x="8416146" y="3083647"/>
            <a:ext cx="2591617" cy="1948378"/>
          </a:xfrm>
          <a:prstGeom prst="curvedConnector3">
            <a:avLst>
              <a:gd name="adj1" fmla="val 50000"/>
            </a:avLst>
          </a:prstGeom>
          <a:noFill/>
          <a:ln w="38100" cap="flat" cmpd="sng">
            <a:solidFill>
              <a:srgbClr val="FF0066"/>
            </a:solidFill>
            <a:prstDash val="solid"/>
            <a:miter lim="800000"/>
            <a:headEnd type="none" w="sm" len="sm"/>
            <a:tailEnd type="triangle" w="med" len="med"/>
          </a:ln>
        </p:spPr>
      </p:cxnSp>
      <p:cxnSp>
        <p:nvCxnSpPr>
          <p:cNvPr id="47" name="Google Shape;323;p7">
            <a:extLst>
              <a:ext uri="{FF2B5EF4-FFF2-40B4-BE49-F238E27FC236}">
                <a16:creationId xmlns:a16="http://schemas.microsoft.com/office/drawing/2014/main" id="{FB8A2F72-9DFA-441E-8599-2EEB3B7951E9}"/>
              </a:ext>
            </a:extLst>
          </p:cNvPr>
          <p:cNvCxnSpPr>
            <a:cxnSpLocks/>
          </p:cNvCxnSpPr>
          <p:nvPr/>
        </p:nvCxnSpPr>
        <p:spPr>
          <a:xfrm rot="16200000" flipV="1">
            <a:off x="4223617" y="2066011"/>
            <a:ext cx="2994871" cy="2716888"/>
          </a:xfrm>
          <a:prstGeom prst="curvedConnector3">
            <a:avLst>
              <a:gd name="adj1" fmla="val 50000"/>
            </a:avLst>
          </a:prstGeom>
          <a:noFill/>
          <a:ln w="38100" cap="flat" cmpd="sng">
            <a:solidFill>
              <a:srgbClr val="FF0066"/>
            </a:solidFill>
            <a:prstDash val="solid"/>
            <a:miter lim="800000"/>
            <a:headEnd type="none" w="sm" len="sm"/>
            <a:tailEnd type="triangle" w="med" len="med"/>
          </a:ln>
        </p:spPr>
      </p:cxnSp>
      <p:cxnSp>
        <p:nvCxnSpPr>
          <p:cNvPr id="48" name="Google Shape;324;p7">
            <a:extLst>
              <a:ext uri="{FF2B5EF4-FFF2-40B4-BE49-F238E27FC236}">
                <a16:creationId xmlns:a16="http://schemas.microsoft.com/office/drawing/2014/main" id="{0B3BC0E0-0B6C-4482-9DA7-32203CED608F}"/>
              </a:ext>
            </a:extLst>
          </p:cNvPr>
          <p:cNvCxnSpPr>
            <a:cxnSpLocks/>
          </p:cNvCxnSpPr>
          <p:nvPr/>
        </p:nvCxnSpPr>
        <p:spPr>
          <a:xfrm>
            <a:off x="5130717" y="1946841"/>
            <a:ext cx="1494647" cy="999054"/>
          </a:xfrm>
          <a:prstGeom prst="curvedConnector3">
            <a:avLst>
              <a:gd name="adj1" fmla="val 50000"/>
            </a:avLst>
          </a:prstGeom>
          <a:noFill/>
          <a:ln w="38100" cap="flat" cmpd="sng">
            <a:solidFill>
              <a:srgbClr val="FF0066"/>
            </a:solidFill>
            <a:prstDash val="solid"/>
            <a:miter lim="800000"/>
            <a:headEnd type="none" w="sm" len="sm"/>
            <a:tailEnd type="triangle" w="med" len="med"/>
          </a:ln>
        </p:spPr>
      </p:cxnSp>
      <p:cxnSp>
        <p:nvCxnSpPr>
          <p:cNvPr id="49" name="Google Shape;325;p7">
            <a:extLst>
              <a:ext uri="{FF2B5EF4-FFF2-40B4-BE49-F238E27FC236}">
                <a16:creationId xmlns:a16="http://schemas.microsoft.com/office/drawing/2014/main" id="{31FD9C12-CD5B-4F15-93C9-304A84832421}"/>
              </a:ext>
            </a:extLst>
          </p:cNvPr>
          <p:cNvCxnSpPr>
            <a:cxnSpLocks/>
          </p:cNvCxnSpPr>
          <p:nvPr/>
        </p:nvCxnSpPr>
        <p:spPr>
          <a:xfrm>
            <a:off x="7724319" y="3124736"/>
            <a:ext cx="2624367" cy="1907290"/>
          </a:xfrm>
          <a:prstGeom prst="curvedConnector3">
            <a:avLst>
              <a:gd name="adj1" fmla="val 50000"/>
            </a:avLst>
          </a:prstGeom>
          <a:noFill/>
          <a:ln w="38100" cap="flat" cmpd="sng">
            <a:solidFill>
              <a:srgbClr val="FF0066"/>
            </a:solidFill>
            <a:prstDash val="solid"/>
            <a:miter lim="800000"/>
            <a:headEnd type="none" w="sm" len="sm"/>
            <a:tailEnd type="triangle" w="med" len="med"/>
          </a:ln>
        </p:spPr>
      </p:cxnSp>
      <p:cxnSp>
        <p:nvCxnSpPr>
          <p:cNvPr id="50" name="Google Shape;326;p7">
            <a:extLst>
              <a:ext uri="{FF2B5EF4-FFF2-40B4-BE49-F238E27FC236}">
                <a16:creationId xmlns:a16="http://schemas.microsoft.com/office/drawing/2014/main" id="{32BC3F2F-7BD7-49E6-A10A-63E7727F52BE}"/>
              </a:ext>
            </a:extLst>
          </p:cNvPr>
          <p:cNvCxnSpPr>
            <a:cxnSpLocks/>
          </p:cNvCxnSpPr>
          <p:nvPr/>
        </p:nvCxnSpPr>
        <p:spPr>
          <a:xfrm rot="10800000">
            <a:off x="2211049" y="2963514"/>
            <a:ext cx="8021522" cy="2109601"/>
          </a:xfrm>
          <a:prstGeom prst="curvedConnector3">
            <a:avLst>
              <a:gd name="adj1" fmla="val 50000"/>
            </a:avLst>
          </a:prstGeom>
          <a:noFill/>
          <a:ln w="38100" cap="flat" cmpd="sng">
            <a:solidFill>
              <a:srgbClr val="FF0066"/>
            </a:solidFill>
            <a:prstDash val="solid"/>
            <a:miter lim="800000"/>
            <a:headEnd type="none" w="sm" len="sm"/>
            <a:tailEnd type="triangle" w="med" len="med"/>
          </a:ln>
        </p:spPr>
      </p:cxnSp>
      <p:cxnSp>
        <p:nvCxnSpPr>
          <p:cNvPr id="51" name="Google Shape;327;p7">
            <a:extLst>
              <a:ext uri="{FF2B5EF4-FFF2-40B4-BE49-F238E27FC236}">
                <a16:creationId xmlns:a16="http://schemas.microsoft.com/office/drawing/2014/main" id="{6A553806-C182-49CA-BA13-F970086182C2}"/>
              </a:ext>
            </a:extLst>
          </p:cNvPr>
          <p:cNvCxnSpPr>
            <a:cxnSpLocks/>
          </p:cNvCxnSpPr>
          <p:nvPr/>
        </p:nvCxnSpPr>
        <p:spPr>
          <a:xfrm rot="10800000">
            <a:off x="1992103" y="5036075"/>
            <a:ext cx="1796127" cy="50340"/>
          </a:xfrm>
          <a:prstGeom prst="curvedConnector3">
            <a:avLst>
              <a:gd name="adj1" fmla="val 50000"/>
            </a:avLst>
          </a:prstGeom>
          <a:noFill/>
          <a:ln w="38100" cap="flat" cmpd="sng">
            <a:solidFill>
              <a:srgbClr val="FF0066"/>
            </a:solidFill>
            <a:prstDash val="solid"/>
            <a:miter lim="800000"/>
            <a:headEnd type="none" w="sm" len="sm"/>
            <a:tailEnd type="triangle" w="med" len="med"/>
          </a:ln>
        </p:spPr>
      </p:cxnSp>
      <p:cxnSp>
        <p:nvCxnSpPr>
          <p:cNvPr id="52" name="Google Shape;329;p7">
            <a:extLst>
              <a:ext uri="{FF2B5EF4-FFF2-40B4-BE49-F238E27FC236}">
                <a16:creationId xmlns:a16="http://schemas.microsoft.com/office/drawing/2014/main" id="{DE13C07D-2E7D-41FE-9CD1-B034763765F3}"/>
              </a:ext>
            </a:extLst>
          </p:cNvPr>
          <p:cNvCxnSpPr>
            <a:cxnSpLocks/>
          </p:cNvCxnSpPr>
          <p:nvPr/>
        </p:nvCxnSpPr>
        <p:spPr>
          <a:xfrm>
            <a:off x="1629622" y="3157926"/>
            <a:ext cx="2289235" cy="1874100"/>
          </a:xfrm>
          <a:prstGeom prst="curvedConnector3">
            <a:avLst>
              <a:gd name="adj1" fmla="val 50000"/>
            </a:avLst>
          </a:prstGeom>
          <a:noFill/>
          <a:ln w="38100" cap="flat" cmpd="sng">
            <a:solidFill>
              <a:srgbClr val="FF0066"/>
            </a:solidFill>
            <a:prstDash val="solid"/>
            <a:miter lim="800000"/>
            <a:headEnd type="none" w="sm" len="sm"/>
            <a:tailEnd type="triangle" w="med" len="med"/>
          </a:ln>
        </p:spPr>
      </p:cxnSp>
      <p:sp>
        <p:nvSpPr>
          <p:cNvPr id="56" name="Google Shape;320;p7">
            <a:extLst>
              <a:ext uri="{FF2B5EF4-FFF2-40B4-BE49-F238E27FC236}">
                <a16:creationId xmlns:a16="http://schemas.microsoft.com/office/drawing/2014/main" id="{065BCB15-8220-4780-B153-011AD2FE78BE}"/>
              </a:ext>
            </a:extLst>
          </p:cNvPr>
          <p:cNvSpPr/>
          <p:nvPr/>
        </p:nvSpPr>
        <p:spPr>
          <a:xfrm>
            <a:off x="9673072" y="1649007"/>
            <a:ext cx="1991991" cy="461666"/>
          </a:xfrm>
          <a:prstGeom prst="ellipse">
            <a:avLst/>
          </a:prstGeom>
          <a:noFill/>
          <a:ln w="381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7" name="Google Shape;280;p6">
            <a:extLst>
              <a:ext uri="{FF2B5EF4-FFF2-40B4-BE49-F238E27FC236}">
                <a16:creationId xmlns:a16="http://schemas.microsoft.com/office/drawing/2014/main" id="{F297C902-A163-492D-A17A-F14B4A36F8D0}"/>
              </a:ext>
            </a:extLst>
          </p:cNvPr>
          <p:cNvSpPr txBox="1"/>
          <p:nvPr/>
        </p:nvSpPr>
        <p:spPr>
          <a:xfrm>
            <a:off x="3142739" y="166997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broch</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8" name="Google Shape;281;p6">
            <a:extLst>
              <a:ext uri="{FF2B5EF4-FFF2-40B4-BE49-F238E27FC236}">
                <a16:creationId xmlns:a16="http://schemas.microsoft.com/office/drawing/2014/main" id="{46A7E48A-084E-4853-B034-8ABE56591A8D}"/>
              </a:ext>
            </a:extLst>
          </p:cNvPr>
          <p:cNvSpPr txBox="1"/>
          <p:nvPr/>
        </p:nvSpPr>
        <p:spPr>
          <a:xfrm>
            <a:off x="6285478" y="585033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ne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9" name="Google Shape;282;p6">
            <a:extLst>
              <a:ext uri="{FF2B5EF4-FFF2-40B4-BE49-F238E27FC236}">
                <a16:creationId xmlns:a16="http://schemas.microsoft.com/office/drawing/2014/main" id="{75F4EB03-09BD-4EDD-B5C6-B4707E52041C}"/>
              </a:ext>
            </a:extLst>
          </p:cNvPr>
          <p:cNvSpPr txBox="1"/>
          <p:nvPr/>
        </p:nvSpPr>
        <p:spPr>
          <a:xfrm>
            <a:off x="3142739" y="271506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sin</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40" name="Google Shape;283;p6">
            <a:extLst>
              <a:ext uri="{FF2B5EF4-FFF2-40B4-BE49-F238E27FC236}">
                <a16:creationId xmlns:a16="http://schemas.microsoft.com/office/drawing/2014/main" id="{E03E3E26-DA53-48BE-B9E5-C7738F82D13D}"/>
              </a:ext>
            </a:extLst>
          </p:cNvPr>
          <p:cNvSpPr txBox="1"/>
          <p:nvPr/>
        </p:nvSpPr>
        <p:spPr>
          <a:xfrm>
            <a:off x="6285478" y="376015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ral</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41" name="Google Shape;284;p6">
            <a:extLst>
              <a:ext uri="{FF2B5EF4-FFF2-40B4-BE49-F238E27FC236}">
                <a16:creationId xmlns:a16="http://schemas.microsoft.com/office/drawing/2014/main" id="{401C7EC8-A85B-465F-84EE-B8B8B22FB453}"/>
              </a:ext>
            </a:extLst>
          </p:cNvPr>
          <p:cNvSpPr txBox="1"/>
          <p:nvPr/>
        </p:nvSpPr>
        <p:spPr>
          <a:xfrm>
            <a:off x="6285478" y="271506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kang</a:t>
            </a:r>
            <a:r>
              <a:rPr kumimoji="0" lang="en-US" sz="24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r</a:t>
            </a:r>
            <a:r>
              <a:rPr kumimoji="0" lang="en-US" sz="24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ou</a:t>
            </a:r>
            <a:endParaRPr kumimoji="0"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endParaRPr>
          </a:p>
        </p:txBody>
      </p:sp>
      <p:sp>
        <p:nvSpPr>
          <p:cNvPr id="42" name="Google Shape;285;p6">
            <a:extLst>
              <a:ext uri="{FF2B5EF4-FFF2-40B4-BE49-F238E27FC236}">
                <a16:creationId xmlns:a16="http://schemas.microsoft.com/office/drawing/2014/main" id="{9D976738-1E4F-448F-AAED-ECB71EBD1D38}"/>
              </a:ext>
            </a:extLst>
          </p:cNvPr>
          <p:cNvSpPr txBox="1"/>
          <p:nvPr/>
        </p:nvSpPr>
        <p:spPr>
          <a:xfrm>
            <a:off x="6285478" y="166997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j</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rnal</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53" name="Google Shape;286;p6">
            <a:extLst>
              <a:ext uri="{FF2B5EF4-FFF2-40B4-BE49-F238E27FC236}">
                <a16:creationId xmlns:a16="http://schemas.microsoft.com/office/drawing/2014/main" id="{D9F5A58B-907C-4260-A7AC-F6FD320E7DFE}"/>
              </a:ext>
            </a:extLst>
          </p:cNvPr>
          <p:cNvSpPr txBox="1"/>
          <p:nvPr/>
        </p:nvSpPr>
        <p:spPr>
          <a:xfrm>
            <a:off x="3142739" y="480524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55" name="Google Shape;287;p6">
            <a:extLst>
              <a:ext uri="{FF2B5EF4-FFF2-40B4-BE49-F238E27FC236}">
                <a16:creationId xmlns:a16="http://schemas.microsoft.com/office/drawing/2014/main" id="{CFDE7ADB-BE65-4EAD-A7BF-70375A67D9B8}"/>
              </a:ext>
            </a:extLst>
          </p:cNvPr>
          <p:cNvSpPr txBox="1"/>
          <p:nvPr/>
        </p:nvSpPr>
        <p:spPr>
          <a:xfrm>
            <a:off x="6285478" y="480524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stache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57" name="Google Shape;288;p6">
            <a:extLst>
              <a:ext uri="{FF2B5EF4-FFF2-40B4-BE49-F238E27FC236}">
                <a16:creationId xmlns:a16="http://schemas.microsoft.com/office/drawing/2014/main" id="{DF902269-3052-4B6B-A3D8-03F59CF8B7F8}"/>
              </a:ext>
            </a:extLst>
          </p:cNvPr>
          <p:cNvSpPr txBox="1"/>
          <p:nvPr/>
        </p:nvSpPr>
        <p:spPr>
          <a:xfrm>
            <a:off x="9428217" y="480524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rry</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58" name="Google Shape;289;p6">
            <a:extLst>
              <a:ext uri="{FF2B5EF4-FFF2-40B4-BE49-F238E27FC236}">
                <a16:creationId xmlns:a16="http://schemas.microsoft.com/office/drawing/2014/main" id="{973A84C0-A482-480C-B318-1DC90C951E43}"/>
              </a:ext>
            </a:extLst>
          </p:cNvPr>
          <p:cNvSpPr txBox="1"/>
          <p:nvPr/>
        </p:nvSpPr>
        <p:spPr>
          <a:xfrm>
            <a:off x="9428217" y="376015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min</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59" name="Google Shape;291;p6">
            <a:extLst>
              <a:ext uri="{FF2B5EF4-FFF2-40B4-BE49-F238E27FC236}">
                <a16:creationId xmlns:a16="http://schemas.microsoft.com/office/drawing/2014/main" id="{2213C6E2-3884-4D63-9FDE-3156C386C605}"/>
              </a:ext>
            </a:extLst>
          </p:cNvPr>
          <p:cNvSpPr txBox="1"/>
          <p:nvPr/>
        </p:nvSpPr>
        <p:spPr>
          <a:xfrm>
            <a:off x="0" y="480524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bamb</a:t>
            </a:r>
            <a:r>
              <a:rPr kumimoji="0" lang="en-US" sz="24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ou</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60" name="Google Shape;293;p6">
            <a:extLst>
              <a:ext uri="{FF2B5EF4-FFF2-40B4-BE49-F238E27FC236}">
                <a16:creationId xmlns:a16="http://schemas.microsoft.com/office/drawing/2014/main" id="{A3CD97B0-143C-4190-82DF-B03764D767AC}"/>
              </a:ext>
            </a:extLst>
          </p:cNvPr>
          <p:cNvSpPr txBox="1"/>
          <p:nvPr/>
        </p:nvSpPr>
        <p:spPr>
          <a:xfrm>
            <a:off x="3142739" y="585033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fig</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61" name="Google Shape;294;p6">
            <a:extLst>
              <a:ext uri="{FF2B5EF4-FFF2-40B4-BE49-F238E27FC236}">
                <a16:creationId xmlns:a16="http://schemas.microsoft.com/office/drawing/2014/main" id="{E3EDAA8F-2914-4F2A-916A-9785C855696A}"/>
              </a:ext>
            </a:extLst>
          </p:cNvPr>
          <p:cNvSpPr txBox="1"/>
          <p:nvPr/>
        </p:nvSpPr>
        <p:spPr>
          <a:xfrm>
            <a:off x="9211195" y="2715063"/>
            <a:ext cx="2698725"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tine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62" name="Google Shape;295;p6">
            <a:extLst>
              <a:ext uri="{FF2B5EF4-FFF2-40B4-BE49-F238E27FC236}">
                <a16:creationId xmlns:a16="http://schemas.microsoft.com/office/drawing/2014/main" id="{7C83B5C1-6BB5-498C-852A-5597A7DE7A7F}"/>
              </a:ext>
            </a:extLst>
          </p:cNvPr>
          <p:cNvSpPr txBox="1"/>
          <p:nvPr/>
        </p:nvSpPr>
        <p:spPr>
          <a:xfrm>
            <a:off x="0" y="271506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bl</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63" name="Google Shape;296;p6">
            <a:extLst>
              <a:ext uri="{FF2B5EF4-FFF2-40B4-BE49-F238E27FC236}">
                <a16:creationId xmlns:a16="http://schemas.microsoft.com/office/drawing/2014/main" id="{D54E1315-FDF5-4FD3-A230-6E45E6B1F8ED}"/>
              </a:ext>
            </a:extLst>
          </p:cNvPr>
          <p:cNvSpPr txBox="1"/>
          <p:nvPr/>
        </p:nvSpPr>
        <p:spPr>
          <a:xfrm>
            <a:off x="0" y="585033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a:t>
            </a:r>
            <a:r>
              <a:rPr kumimoji="0" lang="en-US" sz="24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rgette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64" name="Google Shape;298;p6">
            <a:extLst>
              <a:ext uri="{FF2B5EF4-FFF2-40B4-BE49-F238E27FC236}">
                <a16:creationId xmlns:a16="http://schemas.microsoft.com/office/drawing/2014/main" id="{643598F3-5A33-470F-AAF4-CA5155403890}"/>
              </a:ext>
            </a:extLst>
          </p:cNvPr>
          <p:cNvSpPr txBox="1"/>
          <p:nvPr/>
        </p:nvSpPr>
        <p:spPr>
          <a:xfrm>
            <a:off x="9428217" y="166997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fort</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ne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65" name="Google Shape;299;p6">
            <a:extLst>
              <a:ext uri="{FF2B5EF4-FFF2-40B4-BE49-F238E27FC236}">
                <a16:creationId xmlns:a16="http://schemas.microsoft.com/office/drawing/2014/main" id="{A908662E-4A68-472D-BA51-D26E2492178F}"/>
              </a:ext>
            </a:extLst>
          </p:cNvPr>
          <p:cNvSpPr txBox="1"/>
          <p:nvPr/>
        </p:nvSpPr>
        <p:spPr>
          <a:xfrm>
            <a:off x="9428217" y="5850332"/>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n</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gat</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66" name="Google Shape;290;p6">
            <a:extLst>
              <a:ext uri="{FF2B5EF4-FFF2-40B4-BE49-F238E27FC236}">
                <a16:creationId xmlns:a16="http://schemas.microsoft.com/office/drawing/2014/main" id="{1C8A3F4D-B9F4-453A-8C33-CBDADEC4AA11}"/>
              </a:ext>
            </a:extLst>
          </p:cNvPr>
          <p:cNvSpPr txBox="1"/>
          <p:nvPr/>
        </p:nvSpPr>
        <p:spPr>
          <a:xfrm>
            <a:off x="-1" y="166997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ple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67" name="Google Shape;292;p6">
            <a:extLst>
              <a:ext uri="{FF2B5EF4-FFF2-40B4-BE49-F238E27FC236}">
                <a16:creationId xmlns:a16="http://schemas.microsoft.com/office/drawing/2014/main" id="{D61663AD-5F53-481B-A118-AEEA35BA7513}"/>
              </a:ext>
            </a:extLst>
          </p:cNvPr>
          <p:cNvSpPr txBox="1"/>
          <p:nvPr/>
        </p:nvSpPr>
        <p:spPr>
          <a:xfrm>
            <a:off x="0" y="376015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lt</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68" name="Google Shape;297;p6">
            <a:extLst>
              <a:ext uri="{FF2B5EF4-FFF2-40B4-BE49-F238E27FC236}">
                <a16:creationId xmlns:a16="http://schemas.microsoft.com/office/drawing/2014/main" id="{2BC5FF76-71F1-49FD-83E2-FCF9516A2929}"/>
              </a:ext>
            </a:extLst>
          </p:cNvPr>
          <p:cNvSpPr txBox="1"/>
          <p:nvPr/>
        </p:nvSpPr>
        <p:spPr>
          <a:xfrm>
            <a:off x="3142739" y="3760153"/>
            <a:ext cx="2481703"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capt</a:t>
            </a:r>
            <a:r>
              <a:rPr kumimoji="0" lang="en-US" sz="24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n-US"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re</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3022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209315" y="296864"/>
            <a:ext cx="2700606" cy="449585"/>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lire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9"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Arial"/>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Prononciation</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 [u]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ou</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ou</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a:t>
            </a:r>
          </a:p>
        </p:txBody>
      </p:sp>
      <p:sp>
        <p:nvSpPr>
          <p:cNvPr id="25" name="TextBox 24">
            <a:extLst>
              <a:ext uri="{FF2B5EF4-FFF2-40B4-BE49-F238E27FC236}">
                <a16:creationId xmlns:a16="http://schemas.microsoft.com/office/drawing/2014/main" id="{D657CC97-06E1-4546-8CD8-874F2C723E74}"/>
              </a:ext>
            </a:extLst>
          </p:cNvPr>
          <p:cNvSpPr txBox="1"/>
          <p:nvPr/>
        </p:nvSpPr>
        <p:spPr>
          <a:xfrm rot="522572">
            <a:off x="5662030" y="3287949"/>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toucher</a:t>
            </a:r>
          </a:p>
        </p:txBody>
      </p:sp>
      <p:sp>
        <p:nvSpPr>
          <p:cNvPr id="26" name="TextBox 25">
            <a:extLst>
              <a:ext uri="{FF2B5EF4-FFF2-40B4-BE49-F238E27FC236}">
                <a16:creationId xmlns:a16="http://schemas.microsoft.com/office/drawing/2014/main" id="{CA63D5A2-BE21-4BF2-A529-D8DAA1487D36}"/>
              </a:ext>
            </a:extLst>
          </p:cNvPr>
          <p:cNvSpPr txBox="1"/>
          <p:nvPr/>
        </p:nvSpPr>
        <p:spPr>
          <a:xfrm rot="20659958">
            <a:off x="5718068" y="4364241"/>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ou</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27" name="TextBox 26">
            <a:extLst>
              <a:ext uri="{FF2B5EF4-FFF2-40B4-BE49-F238E27FC236}">
                <a16:creationId xmlns:a16="http://schemas.microsoft.com/office/drawing/2014/main" id="{40288129-CB2F-4A12-AF8A-B2A7184877C0}"/>
              </a:ext>
            </a:extLst>
          </p:cNvPr>
          <p:cNvSpPr txBox="1"/>
          <p:nvPr/>
        </p:nvSpPr>
        <p:spPr>
          <a:xfrm rot="522572">
            <a:off x="705662" y="3353574"/>
            <a:ext cx="22754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gouvernement</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28" name="TextBox 27">
            <a:extLst>
              <a:ext uri="{FF2B5EF4-FFF2-40B4-BE49-F238E27FC236}">
                <a16:creationId xmlns:a16="http://schemas.microsoft.com/office/drawing/2014/main" id="{506AF513-59A0-4F5C-8792-5F629AC54AD8}"/>
              </a:ext>
            </a:extLst>
          </p:cNvPr>
          <p:cNvSpPr txBox="1"/>
          <p:nvPr/>
        </p:nvSpPr>
        <p:spPr>
          <a:xfrm rot="21271385">
            <a:off x="1714831" y="2226323"/>
            <a:ext cx="185258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occupation</a:t>
            </a:r>
          </a:p>
        </p:txBody>
      </p:sp>
      <p:sp>
        <p:nvSpPr>
          <p:cNvPr id="31" name="TextBox 30">
            <a:extLst>
              <a:ext uri="{FF2B5EF4-FFF2-40B4-BE49-F238E27FC236}">
                <a16:creationId xmlns:a16="http://schemas.microsoft.com/office/drawing/2014/main" id="{AF092A43-1089-4799-9B46-AB7649CA73C2}"/>
              </a:ext>
            </a:extLst>
          </p:cNvPr>
          <p:cNvSpPr txBox="1"/>
          <p:nvPr/>
        </p:nvSpPr>
        <p:spPr>
          <a:xfrm rot="522572">
            <a:off x="4300470" y="3717913"/>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courage</a:t>
            </a:r>
          </a:p>
        </p:txBody>
      </p:sp>
      <p:sp>
        <p:nvSpPr>
          <p:cNvPr id="32" name="TextBox 31">
            <a:extLst>
              <a:ext uri="{FF2B5EF4-FFF2-40B4-BE49-F238E27FC236}">
                <a16:creationId xmlns:a16="http://schemas.microsoft.com/office/drawing/2014/main" id="{4269851A-C3C2-4CFC-992B-C788DA1673CC}"/>
              </a:ext>
            </a:extLst>
          </p:cNvPr>
          <p:cNvSpPr txBox="1"/>
          <p:nvPr/>
        </p:nvSpPr>
        <p:spPr>
          <a:xfrm rot="522572">
            <a:off x="3320516" y="5421615"/>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groupe</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087A5FEE-9600-4F68-A832-D77BCAAC9A65}"/>
              </a:ext>
            </a:extLst>
          </p:cNvPr>
          <p:cNvSpPr txBox="1"/>
          <p:nvPr/>
        </p:nvSpPr>
        <p:spPr>
          <a:xfrm rot="522572">
            <a:off x="4543285" y="4817526"/>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urgent</a:t>
            </a:r>
          </a:p>
        </p:txBody>
      </p:sp>
      <p:sp>
        <p:nvSpPr>
          <p:cNvPr id="34" name="TextBox 33">
            <a:extLst>
              <a:ext uri="{FF2B5EF4-FFF2-40B4-BE49-F238E27FC236}">
                <a16:creationId xmlns:a16="http://schemas.microsoft.com/office/drawing/2014/main" id="{95DC341F-6C0A-41C4-B210-7C207B6C0C9C}"/>
              </a:ext>
            </a:extLst>
          </p:cNvPr>
          <p:cNvSpPr txBox="1"/>
          <p:nvPr/>
        </p:nvSpPr>
        <p:spPr>
          <a:xfrm>
            <a:off x="3384043" y="2465597"/>
            <a:ext cx="302570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publicité</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6" name="TextBox 35">
            <a:extLst>
              <a:ext uri="{FF2B5EF4-FFF2-40B4-BE49-F238E27FC236}">
                <a16:creationId xmlns:a16="http://schemas.microsoft.com/office/drawing/2014/main" id="{5043ACE1-CA2E-4F1E-9A55-44D6152336C9}"/>
              </a:ext>
            </a:extLst>
          </p:cNvPr>
          <p:cNvSpPr txBox="1"/>
          <p:nvPr/>
        </p:nvSpPr>
        <p:spPr>
          <a:xfrm rot="522572">
            <a:off x="10087572" y="1590707"/>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aventure</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7" name="TextBox 36">
            <a:extLst>
              <a:ext uri="{FF2B5EF4-FFF2-40B4-BE49-F238E27FC236}">
                <a16:creationId xmlns:a16="http://schemas.microsoft.com/office/drawing/2014/main" id="{3BBE14F6-7245-462C-905E-0B966BA93239}"/>
              </a:ext>
            </a:extLst>
          </p:cNvPr>
          <p:cNvSpPr txBox="1"/>
          <p:nvPr/>
        </p:nvSpPr>
        <p:spPr>
          <a:xfrm rot="522572">
            <a:off x="6449236" y="2031186"/>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humain</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8" name="TextBox 37">
            <a:extLst>
              <a:ext uri="{FF2B5EF4-FFF2-40B4-BE49-F238E27FC236}">
                <a16:creationId xmlns:a16="http://schemas.microsoft.com/office/drawing/2014/main" id="{3451B353-B861-47FE-AED4-1CF6029B8ECD}"/>
              </a:ext>
            </a:extLst>
          </p:cNvPr>
          <p:cNvSpPr txBox="1"/>
          <p:nvPr/>
        </p:nvSpPr>
        <p:spPr>
          <a:xfrm rot="522572">
            <a:off x="8440490" y="2052270"/>
            <a:ext cx="16318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signature</a:t>
            </a:r>
          </a:p>
        </p:txBody>
      </p:sp>
      <p:sp>
        <p:nvSpPr>
          <p:cNvPr id="39" name="TextBox 38">
            <a:extLst>
              <a:ext uri="{FF2B5EF4-FFF2-40B4-BE49-F238E27FC236}">
                <a16:creationId xmlns:a16="http://schemas.microsoft.com/office/drawing/2014/main" id="{9F62E6E7-14D8-4F08-A032-108CD786C26C}"/>
              </a:ext>
            </a:extLst>
          </p:cNvPr>
          <p:cNvSpPr txBox="1"/>
          <p:nvPr/>
        </p:nvSpPr>
        <p:spPr>
          <a:xfrm rot="20549434">
            <a:off x="7465081" y="2884553"/>
            <a:ext cx="14470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univers</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0" name="TextBox 39">
            <a:extLst>
              <a:ext uri="{FF2B5EF4-FFF2-40B4-BE49-F238E27FC236}">
                <a16:creationId xmlns:a16="http://schemas.microsoft.com/office/drawing/2014/main" id="{E604263C-3539-4792-A5FD-DF27B2A6C6D9}"/>
              </a:ext>
            </a:extLst>
          </p:cNvPr>
          <p:cNvSpPr txBox="1"/>
          <p:nvPr/>
        </p:nvSpPr>
        <p:spPr>
          <a:xfrm rot="522572">
            <a:off x="8487359" y="3873766"/>
            <a:ext cx="26033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ouvrir</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1" name="TextBox 40">
            <a:extLst>
              <a:ext uri="{FF2B5EF4-FFF2-40B4-BE49-F238E27FC236}">
                <a16:creationId xmlns:a16="http://schemas.microsoft.com/office/drawing/2014/main" id="{ACA0FD9F-E6BC-4733-8826-973DF1EE2225}"/>
              </a:ext>
            </a:extLst>
          </p:cNvPr>
          <p:cNvSpPr txBox="1"/>
          <p:nvPr/>
        </p:nvSpPr>
        <p:spPr>
          <a:xfrm rot="522572">
            <a:off x="7341595" y="4664456"/>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trouver</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2" name="TextBox 41">
            <a:extLst>
              <a:ext uri="{FF2B5EF4-FFF2-40B4-BE49-F238E27FC236}">
                <a16:creationId xmlns:a16="http://schemas.microsoft.com/office/drawing/2014/main" id="{92A3081E-0690-47F4-999E-9BFAD31B229F}"/>
              </a:ext>
            </a:extLst>
          </p:cNvPr>
          <p:cNvSpPr txBox="1"/>
          <p:nvPr/>
        </p:nvSpPr>
        <p:spPr>
          <a:xfrm rot="522572">
            <a:off x="8977135" y="4914975"/>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public</a:t>
            </a:r>
          </a:p>
        </p:txBody>
      </p:sp>
      <p:sp>
        <p:nvSpPr>
          <p:cNvPr id="45" name="TextBox 44">
            <a:extLst>
              <a:ext uri="{FF2B5EF4-FFF2-40B4-BE49-F238E27FC236}">
                <a16:creationId xmlns:a16="http://schemas.microsoft.com/office/drawing/2014/main" id="{25AC59C7-1C37-4FD2-B913-07151B7EC3F4}"/>
              </a:ext>
            </a:extLst>
          </p:cNvPr>
          <p:cNvSpPr txBox="1"/>
          <p:nvPr/>
        </p:nvSpPr>
        <p:spPr>
          <a:xfrm rot="522572">
            <a:off x="492207" y="5386161"/>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calculer</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6" name="Rectangle 45">
            <a:extLst>
              <a:ext uri="{FF2B5EF4-FFF2-40B4-BE49-F238E27FC236}">
                <a16:creationId xmlns:a16="http://schemas.microsoft.com/office/drawing/2014/main" id="{8A84EA36-08D9-4A0A-84DC-170CCC002B0F}"/>
              </a:ext>
            </a:extLst>
          </p:cNvPr>
          <p:cNvSpPr/>
          <p:nvPr/>
        </p:nvSpPr>
        <p:spPr>
          <a:xfrm>
            <a:off x="6721563" y="5601605"/>
            <a:ext cx="2019246"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substance</a:t>
            </a:r>
          </a:p>
        </p:txBody>
      </p:sp>
      <p:sp>
        <p:nvSpPr>
          <p:cNvPr id="47" name="TextBox 46">
            <a:extLst>
              <a:ext uri="{FF2B5EF4-FFF2-40B4-BE49-F238E27FC236}">
                <a16:creationId xmlns:a16="http://schemas.microsoft.com/office/drawing/2014/main" id="{4E8838DE-57BE-433B-8015-52D9C15B29E9}"/>
              </a:ext>
            </a:extLst>
          </p:cNvPr>
          <p:cNvSpPr txBox="1"/>
          <p:nvPr/>
        </p:nvSpPr>
        <p:spPr>
          <a:xfrm rot="522572">
            <a:off x="9552291" y="3011410"/>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refuser</a:t>
            </a:r>
          </a:p>
        </p:txBody>
      </p:sp>
      <p:sp>
        <p:nvSpPr>
          <p:cNvPr id="48" name="TextBox 47">
            <a:extLst>
              <a:ext uri="{FF2B5EF4-FFF2-40B4-BE49-F238E27FC236}">
                <a16:creationId xmlns:a16="http://schemas.microsoft.com/office/drawing/2014/main" id="{978722A2-4047-4A76-8EC2-4EB5930BF3DE}"/>
              </a:ext>
            </a:extLst>
          </p:cNvPr>
          <p:cNvSpPr txBox="1"/>
          <p:nvPr/>
        </p:nvSpPr>
        <p:spPr>
          <a:xfrm rot="20549434">
            <a:off x="9730362" y="5421616"/>
            <a:ext cx="2024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mouvement</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9" name="TextBox 48">
            <a:extLst>
              <a:ext uri="{FF2B5EF4-FFF2-40B4-BE49-F238E27FC236}">
                <a16:creationId xmlns:a16="http://schemas.microsoft.com/office/drawing/2014/main" id="{BEA4B336-7FB6-497B-A902-7CE4882EB7F2}"/>
              </a:ext>
            </a:extLst>
          </p:cNvPr>
          <p:cNvSpPr txBox="1"/>
          <p:nvPr/>
        </p:nvSpPr>
        <p:spPr>
          <a:xfrm rot="20549434">
            <a:off x="53692" y="1643845"/>
            <a:ext cx="2024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juste</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0" name="TextBox 49">
            <a:extLst>
              <a:ext uri="{FF2B5EF4-FFF2-40B4-BE49-F238E27FC236}">
                <a16:creationId xmlns:a16="http://schemas.microsoft.com/office/drawing/2014/main" id="{74663999-D80B-47AE-9CA5-4116E460BD32}"/>
              </a:ext>
            </a:extLst>
          </p:cNvPr>
          <p:cNvSpPr txBox="1"/>
          <p:nvPr/>
        </p:nvSpPr>
        <p:spPr>
          <a:xfrm rot="20928189">
            <a:off x="861790" y="4497913"/>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jour</a:t>
            </a:r>
          </a:p>
        </p:txBody>
      </p:sp>
      <p:sp>
        <p:nvSpPr>
          <p:cNvPr id="51" name="TextBox 50">
            <a:extLst>
              <a:ext uri="{FF2B5EF4-FFF2-40B4-BE49-F238E27FC236}">
                <a16:creationId xmlns:a16="http://schemas.microsoft.com/office/drawing/2014/main" id="{4F539E3E-6FB7-452F-ABC0-DAC0C130A6EF}"/>
              </a:ext>
            </a:extLst>
          </p:cNvPr>
          <p:cNvSpPr txBox="1"/>
          <p:nvPr/>
        </p:nvSpPr>
        <p:spPr>
          <a:xfrm rot="20549434">
            <a:off x="9977965" y="4204035"/>
            <a:ext cx="2024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situation</a:t>
            </a:r>
          </a:p>
        </p:txBody>
      </p:sp>
      <p:sp>
        <p:nvSpPr>
          <p:cNvPr id="52" name="Rectangle 51">
            <a:extLst>
              <a:ext uri="{FF2B5EF4-FFF2-40B4-BE49-F238E27FC236}">
                <a16:creationId xmlns:a16="http://schemas.microsoft.com/office/drawing/2014/main" id="{4E2A047F-97BE-43D1-8812-04AC39D30046}"/>
              </a:ext>
            </a:extLst>
          </p:cNvPr>
          <p:cNvSpPr/>
          <p:nvPr/>
        </p:nvSpPr>
        <p:spPr>
          <a:xfrm>
            <a:off x="7623611" y="1177769"/>
            <a:ext cx="2019246"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route</a:t>
            </a:r>
          </a:p>
        </p:txBody>
      </p:sp>
      <p:sp>
        <p:nvSpPr>
          <p:cNvPr id="53" name="TextBox 52">
            <a:extLst>
              <a:ext uri="{FF2B5EF4-FFF2-40B4-BE49-F238E27FC236}">
                <a16:creationId xmlns:a16="http://schemas.microsoft.com/office/drawing/2014/main" id="{482EEE55-9B30-4A5B-8BAC-8187CD97E791}"/>
              </a:ext>
            </a:extLst>
          </p:cNvPr>
          <p:cNvSpPr txBox="1"/>
          <p:nvPr/>
        </p:nvSpPr>
        <p:spPr>
          <a:xfrm>
            <a:off x="3454308" y="1393212"/>
            <a:ext cx="212895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double</a:t>
            </a:r>
          </a:p>
        </p:txBody>
      </p:sp>
      <p:sp>
        <p:nvSpPr>
          <p:cNvPr id="54" name="TextBox 53">
            <a:extLst>
              <a:ext uri="{FF2B5EF4-FFF2-40B4-BE49-F238E27FC236}">
                <a16:creationId xmlns:a16="http://schemas.microsoft.com/office/drawing/2014/main" id="{34F37F52-1D17-4B01-8C51-F1C96D30CE1B}"/>
              </a:ext>
            </a:extLst>
          </p:cNvPr>
          <p:cNvSpPr txBox="1"/>
          <p:nvPr/>
        </p:nvSpPr>
        <p:spPr>
          <a:xfrm>
            <a:off x="10256626" y="2566243"/>
            <a:ext cx="212895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tour</a:t>
            </a:r>
          </a:p>
        </p:txBody>
      </p:sp>
      <p:sp>
        <p:nvSpPr>
          <p:cNvPr id="55" name="TextBox 54">
            <a:extLst>
              <a:ext uri="{FF2B5EF4-FFF2-40B4-BE49-F238E27FC236}">
                <a16:creationId xmlns:a16="http://schemas.microsoft.com/office/drawing/2014/main" id="{2EEE3B2A-2CE7-4B02-9B00-8F59C7A18880}"/>
              </a:ext>
            </a:extLst>
          </p:cNvPr>
          <p:cNvSpPr txBox="1"/>
          <p:nvPr/>
        </p:nvSpPr>
        <p:spPr>
          <a:xfrm>
            <a:off x="2293191" y="4419478"/>
            <a:ext cx="222559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souvenir</a:t>
            </a:r>
          </a:p>
        </p:txBody>
      </p:sp>
    </p:spTree>
    <p:extLst>
      <p:ext uri="{BB962C8B-B14F-4D97-AF65-F5344CB8AC3E}">
        <p14:creationId xmlns:p14="http://schemas.microsoft.com/office/powerpoint/2010/main" val="2817732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209315" y="296864"/>
            <a:ext cx="2700606" cy="449585"/>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lire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9"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Arial"/>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Prononciation</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 [u]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ou</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ou</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a:t>
            </a:r>
          </a:p>
        </p:txBody>
      </p:sp>
      <p:sp>
        <p:nvSpPr>
          <p:cNvPr id="25" name="TextBox 24">
            <a:hlinkClick r:id="" action="ppaction://noaction">
              <a:snd r:embed="rId4" name="toucher.wav"/>
            </a:hlinkClick>
            <a:extLst>
              <a:ext uri="{FF2B5EF4-FFF2-40B4-BE49-F238E27FC236}">
                <a16:creationId xmlns:a16="http://schemas.microsoft.com/office/drawing/2014/main" id="{D657CC97-06E1-4546-8CD8-874F2C723E74}"/>
              </a:ext>
            </a:extLst>
          </p:cNvPr>
          <p:cNvSpPr txBox="1"/>
          <p:nvPr/>
        </p:nvSpPr>
        <p:spPr>
          <a:xfrm rot="522572">
            <a:off x="5662030" y="3287949"/>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rPr>
              <a:t>toucher</a:t>
            </a:r>
          </a:p>
        </p:txBody>
      </p:sp>
      <p:sp>
        <p:nvSpPr>
          <p:cNvPr id="26" name="TextBox 25">
            <a:hlinkClick r:id="" action="ppaction://noaction">
              <a:snd r:embed="rId5" name="ou.wav"/>
            </a:hlinkClick>
            <a:extLst>
              <a:ext uri="{FF2B5EF4-FFF2-40B4-BE49-F238E27FC236}">
                <a16:creationId xmlns:a16="http://schemas.microsoft.com/office/drawing/2014/main" id="{CA63D5A2-BE21-4BF2-A529-D8DAA1487D36}"/>
              </a:ext>
            </a:extLst>
          </p:cNvPr>
          <p:cNvSpPr txBox="1"/>
          <p:nvPr/>
        </p:nvSpPr>
        <p:spPr>
          <a:xfrm rot="20659958">
            <a:off x="5718068" y="4364241"/>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FA6500"/>
                </a:solidFill>
                <a:effectLst/>
                <a:uLnTx/>
                <a:uFillTx/>
                <a:latin typeface="Century Gothic" panose="020B0502020202020204" pitchFamily="34" charset="0"/>
                <a:ea typeface="+mn-ea"/>
                <a:cs typeface="Arial"/>
                <a:sym typeface="Arial"/>
              </a:rPr>
              <a:t>ou</a:t>
            </a:r>
            <a:endPar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endParaRPr>
          </a:p>
        </p:txBody>
      </p:sp>
      <p:sp>
        <p:nvSpPr>
          <p:cNvPr id="27" name="TextBox 26">
            <a:hlinkClick r:id="" action="ppaction://noaction">
              <a:snd r:embed="rId6" name="gouvernement.wav"/>
            </a:hlinkClick>
            <a:extLst>
              <a:ext uri="{FF2B5EF4-FFF2-40B4-BE49-F238E27FC236}">
                <a16:creationId xmlns:a16="http://schemas.microsoft.com/office/drawing/2014/main" id="{40288129-CB2F-4A12-AF8A-B2A7184877C0}"/>
              </a:ext>
            </a:extLst>
          </p:cNvPr>
          <p:cNvSpPr txBox="1"/>
          <p:nvPr/>
        </p:nvSpPr>
        <p:spPr>
          <a:xfrm rot="522572">
            <a:off x="705662" y="3353574"/>
            <a:ext cx="22754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FA6500"/>
                </a:solidFill>
                <a:effectLst/>
                <a:uLnTx/>
                <a:uFillTx/>
                <a:latin typeface="Century Gothic" panose="020B0502020202020204" pitchFamily="34" charset="0"/>
                <a:ea typeface="+mn-ea"/>
                <a:cs typeface="Arial"/>
                <a:sym typeface="Arial"/>
              </a:rPr>
              <a:t>gouvernement</a:t>
            </a:r>
            <a:endPar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endParaRPr>
          </a:p>
        </p:txBody>
      </p:sp>
      <p:sp>
        <p:nvSpPr>
          <p:cNvPr id="28" name="TextBox 27">
            <a:hlinkClick r:id="" action="ppaction://noaction">
              <a:snd r:embed="rId7" name="occupation.wav"/>
            </a:hlinkClick>
            <a:extLst>
              <a:ext uri="{FF2B5EF4-FFF2-40B4-BE49-F238E27FC236}">
                <a16:creationId xmlns:a16="http://schemas.microsoft.com/office/drawing/2014/main" id="{506AF513-59A0-4F5C-8792-5F629AC54AD8}"/>
              </a:ext>
            </a:extLst>
          </p:cNvPr>
          <p:cNvSpPr txBox="1"/>
          <p:nvPr/>
        </p:nvSpPr>
        <p:spPr>
          <a:xfrm rot="21271385">
            <a:off x="1714831" y="2226323"/>
            <a:ext cx="185258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occupation</a:t>
            </a:r>
          </a:p>
        </p:txBody>
      </p:sp>
      <p:sp>
        <p:nvSpPr>
          <p:cNvPr id="31" name="TextBox 30">
            <a:hlinkClick r:id="" action="ppaction://noaction">
              <a:snd r:embed="rId8" name="courage[1].wav"/>
            </a:hlinkClick>
            <a:extLst>
              <a:ext uri="{FF2B5EF4-FFF2-40B4-BE49-F238E27FC236}">
                <a16:creationId xmlns:a16="http://schemas.microsoft.com/office/drawing/2014/main" id="{AF092A43-1089-4799-9B46-AB7649CA73C2}"/>
              </a:ext>
            </a:extLst>
          </p:cNvPr>
          <p:cNvSpPr txBox="1"/>
          <p:nvPr/>
        </p:nvSpPr>
        <p:spPr>
          <a:xfrm rot="522572">
            <a:off x="4300470" y="3717913"/>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rPr>
              <a:t>courage</a:t>
            </a:r>
          </a:p>
        </p:txBody>
      </p:sp>
      <p:sp>
        <p:nvSpPr>
          <p:cNvPr id="32" name="TextBox 31">
            <a:hlinkClick r:id="" action="ppaction://noaction">
              <a:snd r:embed="rId9" name="groupe.wav"/>
            </a:hlinkClick>
            <a:extLst>
              <a:ext uri="{FF2B5EF4-FFF2-40B4-BE49-F238E27FC236}">
                <a16:creationId xmlns:a16="http://schemas.microsoft.com/office/drawing/2014/main" id="{4269851A-C3C2-4CFC-992B-C788DA1673CC}"/>
              </a:ext>
            </a:extLst>
          </p:cNvPr>
          <p:cNvSpPr txBox="1"/>
          <p:nvPr/>
        </p:nvSpPr>
        <p:spPr>
          <a:xfrm rot="522572">
            <a:off x="3320516" y="5421615"/>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FA6500"/>
                </a:solidFill>
                <a:effectLst/>
                <a:uLnTx/>
                <a:uFillTx/>
                <a:latin typeface="Century Gothic" panose="020B0502020202020204" pitchFamily="34" charset="0"/>
                <a:ea typeface="+mn-ea"/>
                <a:cs typeface="Arial"/>
                <a:sym typeface="Arial"/>
              </a:rPr>
              <a:t>groupe</a:t>
            </a:r>
            <a:endPar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endParaRPr>
          </a:p>
        </p:txBody>
      </p:sp>
      <p:sp>
        <p:nvSpPr>
          <p:cNvPr id="33" name="TextBox 32">
            <a:hlinkClick r:id="" action="ppaction://noaction">
              <a:snd r:embed="rId10" name="urgent.wav"/>
            </a:hlinkClick>
            <a:extLst>
              <a:ext uri="{FF2B5EF4-FFF2-40B4-BE49-F238E27FC236}">
                <a16:creationId xmlns:a16="http://schemas.microsoft.com/office/drawing/2014/main" id="{087A5FEE-9600-4F68-A832-D77BCAAC9A65}"/>
              </a:ext>
            </a:extLst>
          </p:cNvPr>
          <p:cNvSpPr txBox="1"/>
          <p:nvPr/>
        </p:nvSpPr>
        <p:spPr>
          <a:xfrm rot="522572">
            <a:off x="4543285" y="4817526"/>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Arial"/>
                <a:ea typeface="+mn-ea"/>
                <a:cs typeface="Arial"/>
                <a:sym typeface="Arial"/>
              </a:rPr>
              <a:t>urgent</a:t>
            </a:r>
          </a:p>
        </p:txBody>
      </p:sp>
      <p:sp>
        <p:nvSpPr>
          <p:cNvPr id="34" name="TextBox 33">
            <a:hlinkClick r:id="" action="ppaction://noaction">
              <a:snd r:embed="rId11" name="publicité.wav"/>
            </a:hlinkClick>
            <a:extLst>
              <a:ext uri="{FF2B5EF4-FFF2-40B4-BE49-F238E27FC236}">
                <a16:creationId xmlns:a16="http://schemas.microsoft.com/office/drawing/2014/main" id="{95DC341F-6C0A-41C4-B210-7C207B6C0C9C}"/>
              </a:ext>
            </a:extLst>
          </p:cNvPr>
          <p:cNvSpPr txBox="1"/>
          <p:nvPr/>
        </p:nvSpPr>
        <p:spPr>
          <a:xfrm>
            <a:off x="3384043" y="2465597"/>
            <a:ext cx="302570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publicité</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6" name="TextBox 35">
            <a:hlinkClick r:id="" action="ppaction://noaction">
              <a:snd r:embed="rId12" name="aventure[1].wav"/>
            </a:hlinkClick>
            <a:extLst>
              <a:ext uri="{FF2B5EF4-FFF2-40B4-BE49-F238E27FC236}">
                <a16:creationId xmlns:a16="http://schemas.microsoft.com/office/drawing/2014/main" id="{5043ACE1-CA2E-4F1E-9A55-44D6152336C9}"/>
              </a:ext>
            </a:extLst>
          </p:cNvPr>
          <p:cNvSpPr txBox="1"/>
          <p:nvPr/>
        </p:nvSpPr>
        <p:spPr>
          <a:xfrm rot="522572">
            <a:off x="10087572" y="1590707"/>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aventure</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7" name="TextBox 36">
            <a:hlinkClick r:id="" action="ppaction://noaction">
              <a:snd r:embed="rId13" name="humain.wav"/>
            </a:hlinkClick>
            <a:extLst>
              <a:ext uri="{FF2B5EF4-FFF2-40B4-BE49-F238E27FC236}">
                <a16:creationId xmlns:a16="http://schemas.microsoft.com/office/drawing/2014/main" id="{3BBE14F6-7245-462C-905E-0B966BA93239}"/>
              </a:ext>
            </a:extLst>
          </p:cNvPr>
          <p:cNvSpPr txBox="1"/>
          <p:nvPr/>
        </p:nvSpPr>
        <p:spPr>
          <a:xfrm rot="522572">
            <a:off x="6449236" y="2031186"/>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humain</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8" name="TextBox 37">
            <a:hlinkClick r:id="" action="ppaction://noaction">
              <a:snd r:embed="rId14" name="signature.wav"/>
            </a:hlinkClick>
            <a:extLst>
              <a:ext uri="{FF2B5EF4-FFF2-40B4-BE49-F238E27FC236}">
                <a16:creationId xmlns:a16="http://schemas.microsoft.com/office/drawing/2014/main" id="{3451B353-B861-47FE-AED4-1CF6029B8ECD}"/>
              </a:ext>
            </a:extLst>
          </p:cNvPr>
          <p:cNvSpPr txBox="1"/>
          <p:nvPr/>
        </p:nvSpPr>
        <p:spPr>
          <a:xfrm rot="522572">
            <a:off x="8440490" y="2052270"/>
            <a:ext cx="16318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signature</a:t>
            </a:r>
          </a:p>
        </p:txBody>
      </p:sp>
      <p:sp>
        <p:nvSpPr>
          <p:cNvPr id="39" name="TextBox 38">
            <a:hlinkClick r:id="" action="ppaction://noaction">
              <a:snd r:embed="rId15" name="univers.wav"/>
            </a:hlinkClick>
            <a:extLst>
              <a:ext uri="{FF2B5EF4-FFF2-40B4-BE49-F238E27FC236}">
                <a16:creationId xmlns:a16="http://schemas.microsoft.com/office/drawing/2014/main" id="{9F62E6E7-14D8-4F08-A032-108CD786C26C}"/>
              </a:ext>
            </a:extLst>
          </p:cNvPr>
          <p:cNvSpPr txBox="1"/>
          <p:nvPr/>
        </p:nvSpPr>
        <p:spPr>
          <a:xfrm rot="20549434">
            <a:off x="7465081" y="2884553"/>
            <a:ext cx="14470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univers</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0" name="TextBox 39">
            <a:hlinkClick r:id="" action="ppaction://noaction">
              <a:snd r:embed="rId16" name="ouvrir.wav"/>
            </a:hlinkClick>
            <a:extLst>
              <a:ext uri="{FF2B5EF4-FFF2-40B4-BE49-F238E27FC236}">
                <a16:creationId xmlns:a16="http://schemas.microsoft.com/office/drawing/2014/main" id="{E604263C-3539-4792-A5FD-DF27B2A6C6D9}"/>
              </a:ext>
            </a:extLst>
          </p:cNvPr>
          <p:cNvSpPr txBox="1"/>
          <p:nvPr/>
        </p:nvSpPr>
        <p:spPr>
          <a:xfrm rot="522572">
            <a:off x="8496272" y="3756725"/>
            <a:ext cx="10574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FA6500"/>
                </a:solidFill>
                <a:effectLst/>
                <a:uLnTx/>
                <a:uFillTx/>
                <a:latin typeface="Century Gothic" panose="020B0502020202020204" pitchFamily="34" charset="0"/>
                <a:ea typeface="+mn-ea"/>
                <a:cs typeface="Arial"/>
                <a:sym typeface="Arial"/>
              </a:rPr>
              <a:t>ouvrir</a:t>
            </a:r>
            <a:endParaRPr kumimoji="0" lang="en-GB" sz="2200" b="0"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endParaRPr>
          </a:p>
        </p:txBody>
      </p:sp>
      <p:sp>
        <p:nvSpPr>
          <p:cNvPr id="41" name="TextBox 40">
            <a:hlinkClick r:id="" action="ppaction://noaction">
              <a:snd r:embed="rId17" name="trouver.wav"/>
            </a:hlinkClick>
            <a:extLst>
              <a:ext uri="{FF2B5EF4-FFF2-40B4-BE49-F238E27FC236}">
                <a16:creationId xmlns:a16="http://schemas.microsoft.com/office/drawing/2014/main" id="{ACA0FD9F-E6BC-4733-8826-973DF1EE2225}"/>
              </a:ext>
            </a:extLst>
          </p:cNvPr>
          <p:cNvSpPr txBox="1"/>
          <p:nvPr/>
        </p:nvSpPr>
        <p:spPr>
          <a:xfrm rot="522572">
            <a:off x="7341595" y="4664456"/>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FA6500"/>
                </a:solidFill>
                <a:effectLst/>
                <a:uLnTx/>
                <a:uFillTx/>
                <a:latin typeface="Century Gothic" panose="020B0502020202020204" pitchFamily="34" charset="0"/>
                <a:ea typeface="+mn-ea"/>
                <a:cs typeface="Arial"/>
                <a:sym typeface="Arial"/>
              </a:rPr>
              <a:t>trouver</a:t>
            </a:r>
            <a:endPar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endParaRPr>
          </a:p>
        </p:txBody>
      </p:sp>
      <p:sp>
        <p:nvSpPr>
          <p:cNvPr id="42" name="TextBox 41">
            <a:hlinkClick r:id="" action="ppaction://noaction">
              <a:snd r:embed="rId18" name="public.wav"/>
            </a:hlinkClick>
            <a:extLst>
              <a:ext uri="{FF2B5EF4-FFF2-40B4-BE49-F238E27FC236}">
                <a16:creationId xmlns:a16="http://schemas.microsoft.com/office/drawing/2014/main" id="{92A3081E-0690-47F4-999E-9BFAD31B229F}"/>
              </a:ext>
            </a:extLst>
          </p:cNvPr>
          <p:cNvSpPr txBox="1"/>
          <p:nvPr/>
        </p:nvSpPr>
        <p:spPr>
          <a:xfrm rot="522572">
            <a:off x="8977135" y="4914975"/>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public</a:t>
            </a:r>
          </a:p>
        </p:txBody>
      </p:sp>
      <p:sp>
        <p:nvSpPr>
          <p:cNvPr id="45" name="TextBox 44">
            <a:hlinkClick r:id="" action="ppaction://noaction">
              <a:snd r:embed="rId19" name="calculer[1].wav"/>
            </a:hlinkClick>
            <a:extLst>
              <a:ext uri="{FF2B5EF4-FFF2-40B4-BE49-F238E27FC236}">
                <a16:creationId xmlns:a16="http://schemas.microsoft.com/office/drawing/2014/main" id="{25AC59C7-1C37-4FD2-B913-07151B7EC3F4}"/>
              </a:ext>
            </a:extLst>
          </p:cNvPr>
          <p:cNvSpPr txBox="1"/>
          <p:nvPr/>
        </p:nvSpPr>
        <p:spPr>
          <a:xfrm rot="522572">
            <a:off x="492207" y="5386161"/>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calculer</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6" name="Rectangle 45">
            <a:hlinkClick r:id="" action="ppaction://noaction">
              <a:snd r:embed="rId20" name="substance.wav"/>
            </a:hlinkClick>
            <a:extLst>
              <a:ext uri="{FF2B5EF4-FFF2-40B4-BE49-F238E27FC236}">
                <a16:creationId xmlns:a16="http://schemas.microsoft.com/office/drawing/2014/main" id="{8A84EA36-08D9-4A0A-84DC-170CCC002B0F}"/>
              </a:ext>
            </a:extLst>
          </p:cNvPr>
          <p:cNvSpPr/>
          <p:nvPr/>
        </p:nvSpPr>
        <p:spPr>
          <a:xfrm>
            <a:off x="6721563" y="5601605"/>
            <a:ext cx="2019246"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substance</a:t>
            </a:r>
          </a:p>
        </p:txBody>
      </p:sp>
      <p:sp>
        <p:nvSpPr>
          <p:cNvPr id="47" name="TextBox 46">
            <a:hlinkClick r:id="" action="ppaction://noaction">
              <a:snd r:embed="rId21" name="refuser.wav"/>
            </a:hlinkClick>
            <a:extLst>
              <a:ext uri="{FF2B5EF4-FFF2-40B4-BE49-F238E27FC236}">
                <a16:creationId xmlns:a16="http://schemas.microsoft.com/office/drawing/2014/main" id="{4E8838DE-57BE-433B-8015-52D9C15B29E9}"/>
              </a:ext>
            </a:extLst>
          </p:cNvPr>
          <p:cNvSpPr txBox="1"/>
          <p:nvPr/>
        </p:nvSpPr>
        <p:spPr>
          <a:xfrm rot="522572">
            <a:off x="9552291" y="3011410"/>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refuser</a:t>
            </a:r>
          </a:p>
        </p:txBody>
      </p:sp>
      <p:sp>
        <p:nvSpPr>
          <p:cNvPr id="48" name="TextBox 47">
            <a:hlinkClick r:id="" action="ppaction://noaction">
              <a:snd r:embed="rId22" name="mouvement.wav"/>
            </a:hlinkClick>
            <a:extLst>
              <a:ext uri="{FF2B5EF4-FFF2-40B4-BE49-F238E27FC236}">
                <a16:creationId xmlns:a16="http://schemas.microsoft.com/office/drawing/2014/main" id="{978722A2-4047-4A76-8EC2-4EB5930BF3DE}"/>
              </a:ext>
            </a:extLst>
          </p:cNvPr>
          <p:cNvSpPr txBox="1"/>
          <p:nvPr/>
        </p:nvSpPr>
        <p:spPr>
          <a:xfrm rot="20549434">
            <a:off x="9730362" y="5421616"/>
            <a:ext cx="2024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FA6500"/>
                </a:solidFill>
                <a:effectLst/>
                <a:uLnTx/>
                <a:uFillTx/>
                <a:latin typeface="Century Gothic" panose="020B0502020202020204" pitchFamily="34" charset="0"/>
                <a:ea typeface="+mn-ea"/>
                <a:cs typeface="Arial"/>
                <a:sym typeface="Arial"/>
              </a:rPr>
              <a:t>mouvement</a:t>
            </a:r>
            <a:endPar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endParaRPr>
          </a:p>
        </p:txBody>
      </p:sp>
      <p:sp>
        <p:nvSpPr>
          <p:cNvPr id="49" name="TextBox 48">
            <a:hlinkClick r:id="" action="ppaction://noaction">
              <a:snd r:embed="rId23" name="juste.wav"/>
            </a:hlinkClick>
            <a:extLst>
              <a:ext uri="{FF2B5EF4-FFF2-40B4-BE49-F238E27FC236}">
                <a16:creationId xmlns:a16="http://schemas.microsoft.com/office/drawing/2014/main" id="{BEA4B336-7FB6-497B-A902-7CE4882EB7F2}"/>
              </a:ext>
            </a:extLst>
          </p:cNvPr>
          <p:cNvSpPr txBox="1"/>
          <p:nvPr/>
        </p:nvSpPr>
        <p:spPr>
          <a:xfrm rot="20549434">
            <a:off x="53692" y="1643845"/>
            <a:ext cx="2024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juste</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0" name="TextBox 49">
            <a:hlinkClick r:id="" action="ppaction://noaction">
              <a:snd r:embed="rId24" name="jour.wav"/>
            </a:hlinkClick>
            <a:extLst>
              <a:ext uri="{FF2B5EF4-FFF2-40B4-BE49-F238E27FC236}">
                <a16:creationId xmlns:a16="http://schemas.microsoft.com/office/drawing/2014/main" id="{74663999-D80B-47AE-9CA5-4116E460BD32}"/>
              </a:ext>
            </a:extLst>
          </p:cNvPr>
          <p:cNvSpPr txBox="1"/>
          <p:nvPr/>
        </p:nvSpPr>
        <p:spPr>
          <a:xfrm rot="20928189">
            <a:off x="861790" y="4497913"/>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rPr>
              <a:t>jour</a:t>
            </a:r>
          </a:p>
        </p:txBody>
      </p:sp>
      <p:sp>
        <p:nvSpPr>
          <p:cNvPr id="51" name="TextBox 50">
            <a:hlinkClick r:id="" action="ppaction://noaction">
              <a:snd r:embed="rId25" name="situation.wav"/>
            </a:hlinkClick>
            <a:extLst>
              <a:ext uri="{FF2B5EF4-FFF2-40B4-BE49-F238E27FC236}">
                <a16:creationId xmlns:a16="http://schemas.microsoft.com/office/drawing/2014/main" id="{4F539E3E-6FB7-452F-ABC0-DAC0C130A6EF}"/>
              </a:ext>
            </a:extLst>
          </p:cNvPr>
          <p:cNvSpPr txBox="1"/>
          <p:nvPr/>
        </p:nvSpPr>
        <p:spPr>
          <a:xfrm rot="20549434">
            <a:off x="9977965" y="4204035"/>
            <a:ext cx="2024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situation</a:t>
            </a:r>
          </a:p>
        </p:txBody>
      </p:sp>
      <p:sp>
        <p:nvSpPr>
          <p:cNvPr id="52" name="Rectangle 51">
            <a:hlinkClick r:id="" action="ppaction://noaction">
              <a:snd r:embed="rId26" name="route.wav"/>
            </a:hlinkClick>
            <a:extLst>
              <a:ext uri="{FF2B5EF4-FFF2-40B4-BE49-F238E27FC236}">
                <a16:creationId xmlns:a16="http://schemas.microsoft.com/office/drawing/2014/main" id="{4E2A047F-97BE-43D1-8812-04AC39D30046}"/>
              </a:ext>
            </a:extLst>
          </p:cNvPr>
          <p:cNvSpPr/>
          <p:nvPr/>
        </p:nvSpPr>
        <p:spPr>
          <a:xfrm>
            <a:off x="7623611" y="1177769"/>
            <a:ext cx="2019246"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rPr>
              <a:t>route</a:t>
            </a:r>
          </a:p>
        </p:txBody>
      </p:sp>
      <p:sp>
        <p:nvSpPr>
          <p:cNvPr id="53" name="TextBox 52">
            <a:hlinkClick r:id="" action="ppaction://noaction">
              <a:snd r:embed="rId27" name="double[1].wav"/>
            </a:hlinkClick>
            <a:extLst>
              <a:ext uri="{FF2B5EF4-FFF2-40B4-BE49-F238E27FC236}">
                <a16:creationId xmlns:a16="http://schemas.microsoft.com/office/drawing/2014/main" id="{482EEE55-9B30-4A5B-8BAC-8187CD97E791}"/>
              </a:ext>
            </a:extLst>
          </p:cNvPr>
          <p:cNvSpPr txBox="1"/>
          <p:nvPr/>
        </p:nvSpPr>
        <p:spPr>
          <a:xfrm>
            <a:off x="3454308" y="1393212"/>
            <a:ext cx="212895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rPr>
              <a:t>double</a:t>
            </a:r>
          </a:p>
        </p:txBody>
      </p:sp>
      <p:sp>
        <p:nvSpPr>
          <p:cNvPr id="54" name="TextBox 53">
            <a:hlinkClick r:id="" action="ppaction://noaction">
              <a:snd r:embed="rId28" name="tour.wav"/>
            </a:hlinkClick>
            <a:extLst>
              <a:ext uri="{FF2B5EF4-FFF2-40B4-BE49-F238E27FC236}">
                <a16:creationId xmlns:a16="http://schemas.microsoft.com/office/drawing/2014/main" id="{34F37F52-1D17-4B01-8C51-F1C96D30CE1B}"/>
              </a:ext>
            </a:extLst>
          </p:cNvPr>
          <p:cNvSpPr txBox="1"/>
          <p:nvPr/>
        </p:nvSpPr>
        <p:spPr>
          <a:xfrm>
            <a:off x="10256626" y="2566243"/>
            <a:ext cx="212895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rPr>
              <a:t>tour</a:t>
            </a:r>
          </a:p>
        </p:txBody>
      </p:sp>
      <p:sp>
        <p:nvSpPr>
          <p:cNvPr id="55" name="TextBox 54">
            <a:hlinkClick r:id="" action="ppaction://noaction">
              <a:snd r:embed="rId29" name="souvenir.wav"/>
            </a:hlinkClick>
            <a:extLst>
              <a:ext uri="{FF2B5EF4-FFF2-40B4-BE49-F238E27FC236}">
                <a16:creationId xmlns:a16="http://schemas.microsoft.com/office/drawing/2014/main" id="{2EEE3B2A-2CE7-4B02-9B00-8F59C7A18880}"/>
              </a:ext>
            </a:extLst>
          </p:cNvPr>
          <p:cNvSpPr txBox="1"/>
          <p:nvPr/>
        </p:nvSpPr>
        <p:spPr>
          <a:xfrm>
            <a:off x="2293191" y="4419478"/>
            <a:ext cx="222559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rPr>
              <a:t>souvenir</a:t>
            </a:r>
          </a:p>
        </p:txBody>
      </p:sp>
    </p:spTree>
    <p:extLst>
      <p:ext uri="{BB962C8B-B14F-4D97-AF65-F5344CB8AC3E}">
        <p14:creationId xmlns:p14="http://schemas.microsoft.com/office/powerpoint/2010/main" val="3531718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46F91F-3528-4305-953C-1CF355020146}"/>
              </a:ext>
            </a:extLst>
          </p:cNvPr>
          <p:cNvSpPr>
            <a:spLocks noGrp="1"/>
          </p:cNvSpPr>
          <p:nvPr>
            <p:ph type="body" sz="quarter" idx="10"/>
          </p:nvPr>
        </p:nvSpPr>
        <p:spPr/>
        <p:txBody>
          <a:bodyPr/>
          <a:lstStyle/>
          <a:p>
            <a:pPr marL="342900" indent="-342900">
              <a:buFont typeface="Wingdings" panose="05000000000000000000" pitchFamily="2" charset="2"/>
              <a:buChar char="§"/>
            </a:pPr>
            <a:r>
              <a:rPr lang="en-GB" dirty="0"/>
              <a:t>Present the SSC with a ‘source’ word (and gesture, if desired)</a:t>
            </a:r>
          </a:p>
          <a:p>
            <a:pPr marL="342900" indent="-342900">
              <a:buFont typeface="Wingdings" panose="05000000000000000000" pitchFamily="2" charset="2"/>
              <a:buChar char="§"/>
            </a:pPr>
            <a:r>
              <a:rPr lang="en-GB" dirty="0"/>
              <a:t>Practise pronouncing a small set of ‘cluster’ words</a:t>
            </a:r>
          </a:p>
          <a:p>
            <a:pPr marL="342900" indent="-342900">
              <a:buFont typeface="Wingdings" panose="05000000000000000000" pitchFamily="2" charset="2"/>
              <a:buChar char="§"/>
            </a:pPr>
            <a:r>
              <a:rPr lang="en-GB" dirty="0"/>
              <a:t>Listen to distinguish the SSC (from (an)other similar SSC) in familiar and unfamiliar words</a:t>
            </a:r>
          </a:p>
          <a:p>
            <a:pPr marL="800100" lvl="1" indent="-342900">
              <a:buFont typeface="Wingdings" panose="05000000000000000000" pitchFamily="2" charset="2"/>
              <a:buChar char="§"/>
            </a:pPr>
            <a:r>
              <a:rPr lang="en-GB" dirty="0"/>
              <a:t>Minimal pairs</a:t>
            </a:r>
          </a:p>
          <a:p>
            <a:pPr marL="800100" lvl="1" indent="-342900">
              <a:buFont typeface="Wingdings" panose="05000000000000000000" pitchFamily="2" charset="2"/>
              <a:buChar char="§"/>
            </a:pPr>
            <a:r>
              <a:rPr lang="en-GB" dirty="0"/>
              <a:t>Odd one out</a:t>
            </a:r>
          </a:p>
          <a:p>
            <a:pPr marL="800100" lvl="1" indent="-342900">
              <a:buFont typeface="Wingdings" panose="05000000000000000000" pitchFamily="2" charset="2"/>
              <a:buChar char="§"/>
            </a:pPr>
            <a:r>
              <a:rPr lang="en-GB" dirty="0"/>
              <a:t>Silence !</a:t>
            </a:r>
          </a:p>
          <a:p>
            <a:pPr marL="800100" lvl="1" indent="-342900">
              <a:buFont typeface="Wingdings" panose="05000000000000000000" pitchFamily="2" charset="2"/>
              <a:buChar char="§"/>
            </a:pPr>
            <a:r>
              <a:rPr lang="en-GB" dirty="0" err="1"/>
              <a:t>Identifie</a:t>
            </a:r>
            <a:r>
              <a:rPr lang="en-GB" dirty="0"/>
              <a:t> la SSC</a:t>
            </a:r>
          </a:p>
          <a:p>
            <a:pPr marL="800100" lvl="1" indent="-342900">
              <a:buFont typeface="Wingdings" panose="05000000000000000000" pitchFamily="2" charset="2"/>
              <a:buChar char="§"/>
            </a:pPr>
            <a:r>
              <a:rPr lang="en-GB" dirty="0"/>
              <a:t>Tally</a:t>
            </a:r>
          </a:p>
          <a:p>
            <a:pPr marL="342900" indent="-342900">
              <a:buFont typeface="Wingdings" panose="05000000000000000000" pitchFamily="2" charset="2"/>
              <a:buChar char="§"/>
            </a:pPr>
            <a:r>
              <a:rPr lang="en-GB" dirty="0"/>
              <a:t>Read aloud to practise decoding using familiar and unfamiliar words</a:t>
            </a:r>
          </a:p>
          <a:p>
            <a:pPr marL="800100" lvl="1" indent="-342900">
              <a:buFont typeface="Wingdings" panose="05000000000000000000" pitchFamily="2" charset="2"/>
              <a:buChar char="§"/>
            </a:pPr>
            <a:r>
              <a:rPr lang="en-GB" dirty="0"/>
              <a:t>Prediction</a:t>
            </a:r>
          </a:p>
          <a:p>
            <a:pPr marL="800100" lvl="1" indent="-342900">
              <a:buFont typeface="Wingdings" panose="05000000000000000000" pitchFamily="2" charset="2"/>
              <a:buChar char="§"/>
            </a:pPr>
            <a:r>
              <a:rPr lang="en-GB" dirty="0"/>
              <a:t>Find the rhyme</a:t>
            </a:r>
          </a:p>
          <a:p>
            <a:pPr marL="800100" lvl="1" indent="-342900">
              <a:buFont typeface="Wingdings" panose="05000000000000000000" pitchFamily="2" charset="2"/>
              <a:buChar char="§"/>
            </a:pPr>
            <a:r>
              <a:rPr lang="en-GB" dirty="0"/>
              <a:t>Using cognates</a:t>
            </a:r>
          </a:p>
          <a:p>
            <a:pPr marL="800100" lvl="1" indent="-342900">
              <a:buFont typeface="Wingdings" panose="05000000000000000000" pitchFamily="2" charset="2"/>
              <a:buChar char="§"/>
            </a:pPr>
            <a:endParaRPr lang="en-GB" dirty="0"/>
          </a:p>
        </p:txBody>
      </p:sp>
      <p:sp>
        <p:nvSpPr>
          <p:cNvPr id="4" name="Title 3">
            <a:extLst>
              <a:ext uri="{FF2B5EF4-FFF2-40B4-BE49-F238E27FC236}">
                <a16:creationId xmlns:a16="http://schemas.microsoft.com/office/drawing/2014/main" id="{FB9EB431-BB02-45E0-965E-C8EE200F7776}"/>
              </a:ext>
            </a:extLst>
          </p:cNvPr>
          <p:cNvSpPr>
            <a:spLocks noGrp="1"/>
          </p:cNvSpPr>
          <p:nvPr>
            <p:ph type="title"/>
          </p:nvPr>
        </p:nvSpPr>
        <p:spPr/>
        <p:txBody>
          <a:bodyPr/>
          <a:lstStyle/>
          <a:p>
            <a:r>
              <a:rPr lang="en-GB" dirty="0"/>
              <a:t>Early stages</a:t>
            </a:r>
          </a:p>
        </p:txBody>
      </p:sp>
      <p:pic>
        <p:nvPicPr>
          <p:cNvPr id="6" name="Picture 5" descr="Icon&#10;&#10;Description automatically generated">
            <a:extLst>
              <a:ext uri="{FF2B5EF4-FFF2-40B4-BE49-F238E27FC236}">
                <a16:creationId xmlns:a16="http://schemas.microsoft.com/office/drawing/2014/main" id="{59AE985A-64A4-43F8-885B-2EBAB0767C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9999253" y="708357"/>
            <a:ext cx="713712" cy="713711"/>
          </a:xfrm>
          <a:prstGeom prst="rect">
            <a:avLst/>
          </a:prstGeom>
        </p:spPr>
      </p:pic>
      <p:pic>
        <p:nvPicPr>
          <p:cNvPr id="7" name="Picture 6" descr="Icon&#10;&#10;Description automatically generated">
            <a:extLst>
              <a:ext uri="{FF2B5EF4-FFF2-40B4-BE49-F238E27FC236}">
                <a16:creationId xmlns:a16="http://schemas.microsoft.com/office/drawing/2014/main" id="{A99CEE8A-49AA-4064-898C-27A5FC1F2C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9999253" y="1269291"/>
            <a:ext cx="713712" cy="713711"/>
          </a:xfrm>
          <a:prstGeom prst="rect">
            <a:avLst/>
          </a:prstGeom>
        </p:spPr>
      </p:pic>
      <p:pic>
        <p:nvPicPr>
          <p:cNvPr id="8" name="Picture 7" descr="Icon&#10;&#10;Description automatically generated">
            <a:extLst>
              <a:ext uri="{FF2B5EF4-FFF2-40B4-BE49-F238E27FC236}">
                <a16:creationId xmlns:a16="http://schemas.microsoft.com/office/drawing/2014/main" id="{3ADAEDCA-757B-45C1-B2C8-096109CC4C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9999253" y="3006241"/>
            <a:ext cx="713712" cy="713711"/>
          </a:xfrm>
          <a:prstGeom prst="rect">
            <a:avLst/>
          </a:prstGeom>
        </p:spPr>
      </p:pic>
      <p:pic>
        <p:nvPicPr>
          <p:cNvPr id="9" name="Picture 8" descr="Icon&#10;&#10;Description automatically generated">
            <a:extLst>
              <a:ext uri="{FF2B5EF4-FFF2-40B4-BE49-F238E27FC236}">
                <a16:creationId xmlns:a16="http://schemas.microsoft.com/office/drawing/2014/main" id="{54CA6D42-5813-4E3A-BB6D-4A9950D584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9999253" y="5231853"/>
            <a:ext cx="713712" cy="713711"/>
          </a:xfrm>
          <a:prstGeom prst="rect">
            <a:avLst/>
          </a:prstGeom>
        </p:spPr>
      </p:pic>
    </p:spTree>
    <p:extLst>
      <p:ext uri="{BB962C8B-B14F-4D97-AF65-F5344CB8AC3E}">
        <p14:creationId xmlns:p14="http://schemas.microsoft.com/office/powerpoint/2010/main" val="3927360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30">
            <a:extLst>
              <a:ext uri="{FF2B5EF4-FFF2-40B4-BE49-F238E27FC236}">
                <a16:creationId xmlns:a16="http://schemas.microsoft.com/office/drawing/2014/main" id="{B5AE7B17-D7D4-43CB-A9C1-0CA571391CD3}"/>
              </a:ext>
            </a:extLst>
          </p:cNvPr>
          <p:cNvGraphicFramePr>
            <a:graphicFrameLocks noGrp="1"/>
          </p:cNvGraphicFramePr>
          <p:nvPr>
            <p:extLst>
              <p:ext uri="{D42A27DB-BD31-4B8C-83A1-F6EECF244321}">
                <p14:modId xmlns:p14="http://schemas.microsoft.com/office/powerpoint/2010/main" val="2167953994"/>
              </p:ext>
            </p:extLst>
          </p:nvPr>
        </p:nvGraphicFramePr>
        <p:xfrm>
          <a:off x="8282583" y="2995556"/>
          <a:ext cx="3910077" cy="3291156"/>
        </p:xfrm>
        <a:graphic>
          <a:graphicData uri="http://schemas.openxmlformats.org/drawingml/2006/table">
            <a:tbl>
              <a:tblPr firstRow="1" bandRow="1">
                <a:tableStyleId>{5940675A-B579-460E-94D1-54222C63F5DA}</a:tableStyleId>
              </a:tblPr>
              <a:tblGrid>
                <a:gridCol w="1303359">
                  <a:extLst>
                    <a:ext uri="{9D8B030D-6E8A-4147-A177-3AD203B41FA5}">
                      <a16:colId xmlns:a16="http://schemas.microsoft.com/office/drawing/2014/main" val="2130659190"/>
                    </a:ext>
                  </a:extLst>
                </a:gridCol>
                <a:gridCol w="1303359">
                  <a:extLst>
                    <a:ext uri="{9D8B030D-6E8A-4147-A177-3AD203B41FA5}">
                      <a16:colId xmlns:a16="http://schemas.microsoft.com/office/drawing/2014/main" val="1562768228"/>
                    </a:ext>
                  </a:extLst>
                </a:gridCol>
                <a:gridCol w="1303359">
                  <a:extLst>
                    <a:ext uri="{9D8B030D-6E8A-4147-A177-3AD203B41FA5}">
                      <a16:colId xmlns:a16="http://schemas.microsoft.com/office/drawing/2014/main" val="1052010185"/>
                    </a:ext>
                  </a:extLst>
                </a:gridCol>
              </a:tblGrid>
              <a:tr h="109705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82624899"/>
                  </a:ext>
                </a:extLst>
              </a:tr>
              <a:tr h="109705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95578498"/>
                  </a:ext>
                </a:extLst>
              </a:tr>
              <a:tr h="109705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9546320"/>
                  </a:ext>
                </a:extLst>
              </a:tr>
            </a:tbl>
          </a:graphicData>
        </a:graphic>
      </p:graphicFrame>
      <p:sp>
        <p:nvSpPr>
          <p:cNvPr id="5" name="Text Placeholder 4">
            <a:extLst>
              <a:ext uri="{FF2B5EF4-FFF2-40B4-BE49-F238E27FC236}">
                <a16:creationId xmlns:a16="http://schemas.microsoft.com/office/drawing/2014/main" id="{F646F91F-3528-4305-953C-1CF355020146}"/>
              </a:ext>
            </a:extLst>
          </p:cNvPr>
          <p:cNvSpPr>
            <a:spLocks noGrp="1"/>
          </p:cNvSpPr>
          <p:nvPr>
            <p:ph type="body" sz="quarter" idx="10"/>
          </p:nvPr>
        </p:nvSpPr>
        <p:spPr>
          <a:xfrm>
            <a:off x="167657" y="1061079"/>
            <a:ext cx="7026804" cy="5403816"/>
          </a:xfrm>
        </p:spPr>
        <p:txBody>
          <a:bodyPr>
            <a:normAutofit lnSpcReduction="10000"/>
          </a:bodyPr>
          <a:lstStyle/>
          <a:p>
            <a:pPr marL="342900" indent="-342900">
              <a:buFont typeface="Wingdings" panose="05000000000000000000" pitchFamily="2" charset="2"/>
              <a:buChar char="§"/>
            </a:pPr>
            <a:r>
              <a:rPr lang="en-GB" b="1" dirty="0"/>
              <a:t>Dictation</a:t>
            </a:r>
          </a:p>
          <a:p>
            <a:pPr marL="800100" lvl="1" indent="-342900">
              <a:buFont typeface="Wingdings" panose="05000000000000000000" pitchFamily="2" charset="2"/>
              <a:buChar char="§"/>
            </a:pPr>
            <a:r>
              <a:rPr lang="en-GB" dirty="0"/>
              <a:t>Pairs of / several SSC </a:t>
            </a:r>
          </a:p>
          <a:p>
            <a:pPr marL="800100" lvl="1" indent="-342900">
              <a:buFont typeface="Wingdings" panose="05000000000000000000" pitchFamily="2" charset="2"/>
              <a:buChar char="§"/>
            </a:pPr>
            <a:r>
              <a:rPr lang="en-GB" dirty="0"/>
              <a:t>Whole words</a:t>
            </a:r>
          </a:p>
          <a:p>
            <a:pPr marL="800100" lvl="1" indent="-342900">
              <a:buFont typeface="Wingdings" panose="05000000000000000000" pitchFamily="2" charset="2"/>
              <a:buChar char="§"/>
            </a:pPr>
            <a:r>
              <a:rPr lang="en-GB" dirty="0"/>
              <a:t>Whole sentences / extracts (peer working)</a:t>
            </a:r>
            <a:br>
              <a:rPr lang="en-GB" dirty="0"/>
            </a:br>
            <a:endParaRPr lang="en-GB" dirty="0"/>
          </a:p>
          <a:p>
            <a:pPr marL="342900" indent="-342900">
              <a:buFont typeface="Wingdings" panose="05000000000000000000" pitchFamily="2" charset="2"/>
              <a:buChar char="§"/>
            </a:pPr>
            <a:r>
              <a:rPr lang="en-GB" b="1" dirty="0"/>
              <a:t>Read aloud</a:t>
            </a:r>
          </a:p>
          <a:p>
            <a:pPr marL="800100" lvl="1" indent="-342900">
              <a:buFont typeface="Wingdings" panose="05000000000000000000" pitchFamily="2" charset="2"/>
              <a:buChar char="§"/>
            </a:pPr>
            <a:r>
              <a:rPr lang="en-GB" dirty="0"/>
              <a:t>rhymes</a:t>
            </a:r>
          </a:p>
          <a:p>
            <a:pPr marL="800100" lvl="1" indent="-342900">
              <a:buFont typeface="Wingdings" panose="05000000000000000000" pitchFamily="2" charset="2"/>
              <a:buChar char="§"/>
            </a:pPr>
            <a:r>
              <a:rPr lang="en-GB" dirty="0"/>
              <a:t>poems</a:t>
            </a:r>
          </a:p>
          <a:p>
            <a:pPr marL="800100" lvl="1" indent="-342900">
              <a:buFont typeface="Wingdings" panose="05000000000000000000" pitchFamily="2" charset="2"/>
              <a:buChar char="§"/>
            </a:pPr>
            <a:r>
              <a:rPr lang="en-GB" dirty="0"/>
              <a:t>tongue twisters</a:t>
            </a:r>
          </a:p>
          <a:p>
            <a:pPr marL="800100" lvl="1" indent="-342900">
              <a:buFont typeface="Wingdings" panose="05000000000000000000" pitchFamily="2" charset="2"/>
              <a:buChar char="§"/>
            </a:pPr>
            <a:r>
              <a:rPr lang="en-GB" dirty="0"/>
              <a:t>song extracts</a:t>
            </a:r>
          </a:p>
          <a:p>
            <a:pPr lvl="1"/>
            <a:endParaRPr lang="en-GB" dirty="0"/>
          </a:p>
          <a:p>
            <a:pPr marL="342900" indent="-342900">
              <a:buFont typeface="Wingdings" panose="05000000000000000000" pitchFamily="2" charset="2"/>
              <a:buChar char="§"/>
            </a:pPr>
            <a:r>
              <a:rPr lang="en-GB" b="1" dirty="0"/>
              <a:t>Combine with</a:t>
            </a:r>
            <a:r>
              <a:rPr lang="en-GB" dirty="0"/>
              <a:t>:</a:t>
            </a:r>
          </a:p>
          <a:p>
            <a:pPr marL="800100" lvl="1" indent="-342900">
              <a:buFont typeface="Wingdings" panose="05000000000000000000" pitchFamily="2" charset="2"/>
              <a:buChar char="§"/>
            </a:pPr>
            <a:r>
              <a:rPr lang="en-GB" dirty="0"/>
              <a:t>grammar knowledge</a:t>
            </a:r>
          </a:p>
          <a:p>
            <a:pPr marL="800100" lvl="1" indent="-342900">
              <a:buFont typeface="Wingdings" panose="05000000000000000000" pitchFamily="2" charset="2"/>
              <a:buChar char="§"/>
            </a:pPr>
            <a:r>
              <a:rPr lang="en-GB" dirty="0"/>
              <a:t>cultural information</a:t>
            </a:r>
          </a:p>
          <a:p>
            <a:pPr marL="800100" lvl="1" indent="-342900">
              <a:buFont typeface="Wingdings" panose="05000000000000000000" pitchFamily="2" charset="2"/>
              <a:buChar char="§"/>
            </a:pPr>
            <a:r>
              <a:rPr lang="en-GB" dirty="0"/>
              <a:t>vocabulary revision</a:t>
            </a:r>
          </a:p>
        </p:txBody>
      </p:sp>
      <p:sp>
        <p:nvSpPr>
          <p:cNvPr id="4" name="Title 3">
            <a:extLst>
              <a:ext uri="{FF2B5EF4-FFF2-40B4-BE49-F238E27FC236}">
                <a16:creationId xmlns:a16="http://schemas.microsoft.com/office/drawing/2014/main" id="{FB9EB431-BB02-45E0-965E-C8EE200F7776}"/>
              </a:ext>
            </a:extLst>
          </p:cNvPr>
          <p:cNvSpPr>
            <a:spLocks noGrp="1"/>
          </p:cNvSpPr>
          <p:nvPr>
            <p:ph type="title"/>
          </p:nvPr>
        </p:nvSpPr>
        <p:spPr>
          <a:xfrm>
            <a:off x="-1" y="213557"/>
            <a:ext cx="6485467" cy="647577"/>
          </a:xfrm>
        </p:spPr>
        <p:txBody>
          <a:bodyPr>
            <a:normAutofit/>
          </a:bodyPr>
          <a:lstStyle/>
          <a:p>
            <a:r>
              <a:rPr lang="en-GB" dirty="0"/>
              <a:t>Developing the knowledge</a:t>
            </a:r>
          </a:p>
        </p:txBody>
      </p:sp>
      <p:pic>
        <p:nvPicPr>
          <p:cNvPr id="3" name="Picture 2" descr="Logo&#10;&#10;Description automatically generated">
            <a:extLst>
              <a:ext uri="{FF2B5EF4-FFF2-40B4-BE49-F238E27FC236}">
                <a16:creationId xmlns:a16="http://schemas.microsoft.com/office/drawing/2014/main" id="{2AC5598B-F78A-4428-8006-9701B1E40F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059" y="2633297"/>
            <a:ext cx="2862254" cy="1055065"/>
          </a:xfrm>
          <a:prstGeom prst="rect">
            <a:avLst/>
          </a:prstGeom>
        </p:spPr>
      </p:pic>
      <p:pic>
        <p:nvPicPr>
          <p:cNvPr id="7" name="Picture 6" descr="Logo&#10;&#10;Description automatically generated">
            <a:extLst>
              <a:ext uri="{FF2B5EF4-FFF2-40B4-BE49-F238E27FC236}">
                <a16:creationId xmlns:a16="http://schemas.microsoft.com/office/drawing/2014/main" id="{2E2DD9B9-460B-464A-8595-4311E7129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961" y="3754212"/>
            <a:ext cx="3374185" cy="739548"/>
          </a:xfrm>
          <a:prstGeom prst="rect">
            <a:avLst/>
          </a:prstGeom>
        </p:spPr>
      </p:pic>
      <p:pic>
        <p:nvPicPr>
          <p:cNvPr id="9" name="Picture 8">
            <a:extLst>
              <a:ext uri="{FF2B5EF4-FFF2-40B4-BE49-F238E27FC236}">
                <a16:creationId xmlns:a16="http://schemas.microsoft.com/office/drawing/2014/main" id="{94F205E1-9D9D-4D2E-A037-669A5E4C7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051" y="2137654"/>
            <a:ext cx="4467588" cy="539983"/>
          </a:xfrm>
          <a:prstGeom prst="rect">
            <a:avLst/>
          </a:prstGeom>
        </p:spPr>
      </p:pic>
      <p:pic>
        <p:nvPicPr>
          <p:cNvPr id="11" name="Picture 10" descr="Logo&#10;&#10;Description automatically generated">
            <a:extLst>
              <a:ext uri="{FF2B5EF4-FFF2-40B4-BE49-F238E27FC236}">
                <a16:creationId xmlns:a16="http://schemas.microsoft.com/office/drawing/2014/main" id="{5FA68D48-C3A8-406D-ADF9-81E224B6C6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0875" y="5332390"/>
            <a:ext cx="3374185" cy="857844"/>
          </a:xfrm>
          <a:prstGeom prst="rect">
            <a:avLst/>
          </a:prstGeom>
        </p:spPr>
      </p:pic>
      <p:pic>
        <p:nvPicPr>
          <p:cNvPr id="13" name="Picture 12">
            <a:extLst>
              <a:ext uri="{FF2B5EF4-FFF2-40B4-BE49-F238E27FC236}">
                <a16:creationId xmlns:a16="http://schemas.microsoft.com/office/drawing/2014/main" id="{EAD77BDA-F600-43D7-AF63-DA16C0A6E9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5214" y="4110247"/>
            <a:ext cx="422631" cy="540687"/>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2B40147B-A608-45DF-81B8-91D3596292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2353" y="3188671"/>
            <a:ext cx="608575" cy="702528"/>
          </a:xfrm>
          <a:prstGeom prst="rect">
            <a:avLst/>
          </a:prstGeom>
        </p:spPr>
      </p:pic>
      <p:pic>
        <p:nvPicPr>
          <p:cNvPr id="17" name="Picture 16">
            <a:extLst>
              <a:ext uri="{FF2B5EF4-FFF2-40B4-BE49-F238E27FC236}">
                <a16:creationId xmlns:a16="http://schemas.microsoft.com/office/drawing/2014/main" id="{36C11701-92CE-4BBD-A506-C5901EF6BE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9648" y="5265124"/>
            <a:ext cx="1019422" cy="85265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C98B987-CD55-4FA5-92B0-01D786B016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27538" y="3108651"/>
            <a:ext cx="459873" cy="70252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29BF17DA-E752-4928-BC15-CA1A4E4E7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70611" y="5311158"/>
            <a:ext cx="702810" cy="702528"/>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8A495329-8795-4ECB-9A24-D471CFED1F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23645" y="4128729"/>
            <a:ext cx="668394" cy="636935"/>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80C8051F-8E64-4355-B7E5-3F43B0BF13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05756" y="3099565"/>
            <a:ext cx="935841" cy="702528"/>
          </a:xfrm>
          <a:prstGeom prst="rect">
            <a:avLst/>
          </a:prstGeom>
        </p:spPr>
      </p:pic>
      <p:pic>
        <p:nvPicPr>
          <p:cNvPr id="29" name="Picture 28" descr="A picture containing text, vector graphics&#10;&#10;Description automatically generated">
            <a:extLst>
              <a:ext uri="{FF2B5EF4-FFF2-40B4-BE49-F238E27FC236}">
                <a16:creationId xmlns:a16="http://schemas.microsoft.com/office/drawing/2014/main" id="{299CD6D3-F10F-4646-8B21-11D44EC2D73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65396" y="4150511"/>
            <a:ext cx="635450" cy="702528"/>
          </a:xfrm>
          <a:prstGeom prst="rect">
            <a:avLst/>
          </a:prstGeom>
        </p:spPr>
      </p:pic>
      <p:pic>
        <p:nvPicPr>
          <p:cNvPr id="32" name="Picture 31">
            <a:extLst>
              <a:ext uri="{FF2B5EF4-FFF2-40B4-BE49-F238E27FC236}">
                <a16:creationId xmlns:a16="http://schemas.microsoft.com/office/drawing/2014/main" id="{DDC1DBA5-1AD9-496D-A9D8-2F9D8613D2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62993" y="5329608"/>
            <a:ext cx="756194" cy="539983"/>
          </a:xfrm>
          <a:prstGeom prst="rect">
            <a:avLst/>
          </a:prstGeom>
        </p:spPr>
      </p:pic>
      <p:sp>
        <p:nvSpPr>
          <p:cNvPr id="33" name="TextBox 32">
            <a:extLst>
              <a:ext uri="{FF2B5EF4-FFF2-40B4-BE49-F238E27FC236}">
                <a16:creationId xmlns:a16="http://schemas.microsoft.com/office/drawing/2014/main" id="{6A29B28A-7174-46E7-B104-4EC88741CAD9}"/>
              </a:ext>
            </a:extLst>
          </p:cNvPr>
          <p:cNvSpPr txBox="1"/>
          <p:nvPr/>
        </p:nvSpPr>
        <p:spPr>
          <a:xfrm>
            <a:off x="8472662" y="3787921"/>
            <a:ext cx="1215768" cy="369332"/>
          </a:xfrm>
          <a:prstGeom prst="rect">
            <a:avLst/>
          </a:prstGeom>
          <a:noFill/>
        </p:spPr>
        <p:txBody>
          <a:bodyPr wrap="square" rtlCol="0">
            <a:spAutoFit/>
          </a:bodyPr>
          <a:lstStyle/>
          <a:p>
            <a:r>
              <a:rPr lang="en-GB" dirty="0"/>
              <a:t>difficile</a:t>
            </a:r>
          </a:p>
        </p:txBody>
      </p:sp>
      <p:sp>
        <p:nvSpPr>
          <p:cNvPr id="34" name="TextBox 33">
            <a:extLst>
              <a:ext uri="{FF2B5EF4-FFF2-40B4-BE49-F238E27FC236}">
                <a16:creationId xmlns:a16="http://schemas.microsoft.com/office/drawing/2014/main" id="{8D8633E7-4680-4DCF-A8B7-99318FC4F928}"/>
              </a:ext>
            </a:extLst>
          </p:cNvPr>
          <p:cNvSpPr txBox="1"/>
          <p:nvPr/>
        </p:nvSpPr>
        <p:spPr>
          <a:xfrm>
            <a:off x="9838121" y="3778714"/>
            <a:ext cx="1215768" cy="369332"/>
          </a:xfrm>
          <a:prstGeom prst="rect">
            <a:avLst/>
          </a:prstGeom>
          <a:noFill/>
        </p:spPr>
        <p:txBody>
          <a:bodyPr wrap="square" rtlCol="0">
            <a:spAutoFit/>
          </a:bodyPr>
          <a:lstStyle/>
          <a:p>
            <a:r>
              <a:rPr lang="en-GB" dirty="0"/>
              <a:t>lent(e)</a:t>
            </a:r>
          </a:p>
        </p:txBody>
      </p:sp>
      <p:sp>
        <p:nvSpPr>
          <p:cNvPr id="35" name="TextBox 34">
            <a:extLst>
              <a:ext uri="{FF2B5EF4-FFF2-40B4-BE49-F238E27FC236}">
                <a16:creationId xmlns:a16="http://schemas.microsoft.com/office/drawing/2014/main" id="{B792CE48-926D-4B20-8B88-A02FEE739CCC}"/>
              </a:ext>
            </a:extLst>
          </p:cNvPr>
          <p:cNvSpPr txBox="1"/>
          <p:nvPr/>
        </p:nvSpPr>
        <p:spPr>
          <a:xfrm>
            <a:off x="10862521" y="3797176"/>
            <a:ext cx="1487838" cy="338554"/>
          </a:xfrm>
          <a:prstGeom prst="rect">
            <a:avLst/>
          </a:prstGeom>
          <a:noFill/>
        </p:spPr>
        <p:txBody>
          <a:bodyPr wrap="square" rtlCol="0">
            <a:spAutoFit/>
          </a:bodyPr>
          <a:lstStyle/>
          <a:p>
            <a:r>
              <a:rPr lang="en-GB" sz="1600" dirty="0"/>
              <a:t>important(e)</a:t>
            </a:r>
          </a:p>
        </p:txBody>
      </p:sp>
      <p:sp>
        <p:nvSpPr>
          <p:cNvPr id="36" name="TextBox 35">
            <a:extLst>
              <a:ext uri="{FF2B5EF4-FFF2-40B4-BE49-F238E27FC236}">
                <a16:creationId xmlns:a16="http://schemas.microsoft.com/office/drawing/2014/main" id="{3067BB88-D833-49B1-A242-FD10C0991EC8}"/>
              </a:ext>
            </a:extLst>
          </p:cNvPr>
          <p:cNvSpPr txBox="1"/>
          <p:nvPr/>
        </p:nvSpPr>
        <p:spPr>
          <a:xfrm>
            <a:off x="8375551" y="4590963"/>
            <a:ext cx="1215768" cy="646331"/>
          </a:xfrm>
          <a:prstGeom prst="rect">
            <a:avLst/>
          </a:prstGeom>
          <a:noFill/>
        </p:spPr>
        <p:txBody>
          <a:bodyPr wrap="square" rtlCol="0">
            <a:spAutoFit/>
          </a:bodyPr>
          <a:lstStyle/>
          <a:p>
            <a:pPr algn="ctr"/>
            <a:r>
              <a:rPr lang="en-GB" dirty="0" err="1"/>
              <a:t>curieux</a:t>
            </a:r>
            <a:r>
              <a:rPr lang="en-GB" dirty="0"/>
              <a:t>/</a:t>
            </a:r>
            <a:r>
              <a:rPr lang="en-GB" dirty="0" err="1"/>
              <a:t>curieuse</a:t>
            </a:r>
            <a:endParaRPr lang="en-GB" dirty="0"/>
          </a:p>
        </p:txBody>
      </p:sp>
      <p:sp>
        <p:nvSpPr>
          <p:cNvPr id="37" name="TextBox 36">
            <a:extLst>
              <a:ext uri="{FF2B5EF4-FFF2-40B4-BE49-F238E27FC236}">
                <a16:creationId xmlns:a16="http://schemas.microsoft.com/office/drawing/2014/main" id="{51C8D6C1-7027-4695-A49E-256174D5B461}"/>
              </a:ext>
            </a:extLst>
          </p:cNvPr>
          <p:cNvSpPr txBox="1"/>
          <p:nvPr/>
        </p:nvSpPr>
        <p:spPr>
          <a:xfrm>
            <a:off x="9624153" y="4845778"/>
            <a:ext cx="1215768" cy="369332"/>
          </a:xfrm>
          <a:prstGeom prst="rect">
            <a:avLst/>
          </a:prstGeom>
          <a:noFill/>
        </p:spPr>
        <p:txBody>
          <a:bodyPr wrap="square" rtlCol="0">
            <a:spAutoFit/>
          </a:bodyPr>
          <a:lstStyle/>
          <a:p>
            <a:pPr algn="ctr"/>
            <a:r>
              <a:rPr lang="en-GB" dirty="0" err="1"/>
              <a:t>jeune</a:t>
            </a:r>
            <a:endParaRPr lang="en-GB" dirty="0"/>
          </a:p>
        </p:txBody>
      </p:sp>
      <p:sp>
        <p:nvSpPr>
          <p:cNvPr id="38" name="TextBox 37">
            <a:extLst>
              <a:ext uri="{FF2B5EF4-FFF2-40B4-BE49-F238E27FC236}">
                <a16:creationId xmlns:a16="http://schemas.microsoft.com/office/drawing/2014/main" id="{6211A378-E320-4DD4-8619-9D30D8966CAD}"/>
              </a:ext>
            </a:extLst>
          </p:cNvPr>
          <p:cNvSpPr txBox="1"/>
          <p:nvPr/>
        </p:nvSpPr>
        <p:spPr>
          <a:xfrm>
            <a:off x="10963199" y="4618793"/>
            <a:ext cx="1215768" cy="646331"/>
          </a:xfrm>
          <a:prstGeom prst="rect">
            <a:avLst/>
          </a:prstGeom>
          <a:noFill/>
        </p:spPr>
        <p:txBody>
          <a:bodyPr wrap="square" rtlCol="0">
            <a:spAutoFit/>
          </a:bodyPr>
          <a:lstStyle/>
          <a:p>
            <a:pPr algn="ctr"/>
            <a:r>
              <a:rPr lang="en-GB" dirty="0" err="1"/>
              <a:t>sérieux</a:t>
            </a:r>
            <a:r>
              <a:rPr lang="en-GB" dirty="0"/>
              <a:t>/</a:t>
            </a:r>
            <a:br>
              <a:rPr lang="en-GB" dirty="0"/>
            </a:br>
            <a:r>
              <a:rPr lang="en-GB" dirty="0" err="1"/>
              <a:t>sérieuse</a:t>
            </a:r>
            <a:endParaRPr lang="en-GB" dirty="0"/>
          </a:p>
        </p:txBody>
      </p:sp>
      <p:sp>
        <p:nvSpPr>
          <p:cNvPr id="39" name="TextBox 38">
            <a:extLst>
              <a:ext uri="{FF2B5EF4-FFF2-40B4-BE49-F238E27FC236}">
                <a16:creationId xmlns:a16="http://schemas.microsoft.com/office/drawing/2014/main" id="{3AD531EC-FB5B-4A5C-8F94-42A350BC4469}"/>
              </a:ext>
            </a:extLst>
          </p:cNvPr>
          <p:cNvSpPr txBox="1"/>
          <p:nvPr/>
        </p:nvSpPr>
        <p:spPr>
          <a:xfrm>
            <a:off x="8201364" y="5949569"/>
            <a:ext cx="1487065" cy="369332"/>
          </a:xfrm>
          <a:prstGeom prst="rect">
            <a:avLst/>
          </a:prstGeom>
          <a:noFill/>
        </p:spPr>
        <p:txBody>
          <a:bodyPr wrap="square" rtlCol="0">
            <a:spAutoFit/>
          </a:bodyPr>
          <a:lstStyle/>
          <a:p>
            <a:pPr algn="ctr"/>
            <a:r>
              <a:rPr lang="en-GB" dirty="0"/>
              <a:t>prudent(e)</a:t>
            </a:r>
          </a:p>
        </p:txBody>
      </p:sp>
      <p:sp>
        <p:nvSpPr>
          <p:cNvPr id="40" name="TextBox 39">
            <a:extLst>
              <a:ext uri="{FF2B5EF4-FFF2-40B4-BE49-F238E27FC236}">
                <a16:creationId xmlns:a16="http://schemas.microsoft.com/office/drawing/2014/main" id="{C0ED734D-0CB0-4D37-A924-AD47B13F5094}"/>
              </a:ext>
            </a:extLst>
          </p:cNvPr>
          <p:cNvSpPr txBox="1"/>
          <p:nvPr/>
        </p:nvSpPr>
        <p:spPr>
          <a:xfrm>
            <a:off x="9550377" y="5978148"/>
            <a:ext cx="1487065" cy="338554"/>
          </a:xfrm>
          <a:prstGeom prst="rect">
            <a:avLst/>
          </a:prstGeom>
          <a:noFill/>
        </p:spPr>
        <p:txBody>
          <a:bodyPr wrap="square" rtlCol="0">
            <a:spAutoFit/>
          </a:bodyPr>
          <a:lstStyle/>
          <a:p>
            <a:pPr algn="ctr"/>
            <a:r>
              <a:rPr lang="en-GB" sz="1600" dirty="0" err="1"/>
              <a:t>méchant</a:t>
            </a:r>
            <a:r>
              <a:rPr lang="en-GB" sz="1600" dirty="0"/>
              <a:t>(e)</a:t>
            </a:r>
          </a:p>
        </p:txBody>
      </p:sp>
      <p:sp>
        <p:nvSpPr>
          <p:cNvPr id="41" name="TextBox 40">
            <a:extLst>
              <a:ext uri="{FF2B5EF4-FFF2-40B4-BE49-F238E27FC236}">
                <a16:creationId xmlns:a16="http://schemas.microsoft.com/office/drawing/2014/main" id="{7C66A2D5-75BD-4E99-BD1A-27B10FFBBB42}"/>
              </a:ext>
            </a:extLst>
          </p:cNvPr>
          <p:cNvSpPr txBox="1"/>
          <p:nvPr/>
        </p:nvSpPr>
        <p:spPr>
          <a:xfrm>
            <a:off x="10869284" y="5972758"/>
            <a:ext cx="1215768" cy="369332"/>
          </a:xfrm>
          <a:prstGeom prst="rect">
            <a:avLst/>
          </a:prstGeom>
          <a:noFill/>
        </p:spPr>
        <p:txBody>
          <a:bodyPr wrap="square" rtlCol="0">
            <a:spAutoFit/>
          </a:bodyPr>
          <a:lstStyle/>
          <a:p>
            <a:pPr algn="ctr"/>
            <a:r>
              <a:rPr lang="en-GB" dirty="0" err="1"/>
              <a:t>rapide</a:t>
            </a:r>
            <a:endParaRPr lang="en-GB" dirty="0"/>
          </a:p>
        </p:txBody>
      </p:sp>
      <p:pic>
        <p:nvPicPr>
          <p:cNvPr id="43" name="Picture 42" descr="Logo&#10;&#10;Description automatically generated">
            <a:extLst>
              <a:ext uri="{FF2B5EF4-FFF2-40B4-BE49-F238E27FC236}">
                <a16:creationId xmlns:a16="http://schemas.microsoft.com/office/drawing/2014/main" id="{B2107D5F-5308-4095-86AD-0B27DD1569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31162" y="1129412"/>
            <a:ext cx="3399532" cy="735216"/>
          </a:xfrm>
          <a:prstGeom prst="rect">
            <a:avLst/>
          </a:prstGeom>
        </p:spPr>
      </p:pic>
      <p:pic>
        <p:nvPicPr>
          <p:cNvPr id="45" name="Graphic 44" descr="Run with solid fill">
            <a:extLst>
              <a:ext uri="{FF2B5EF4-FFF2-40B4-BE49-F238E27FC236}">
                <a16:creationId xmlns:a16="http://schemas.microsoft.com/office/drawing/2014/main" id="{92253B0C-AAF9-4064-930E-8A10460484B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149240" y="2071759"/>
            <a:ext cx="914400" cy="914400"/>
          </a:xfrm>
          <a:prstGeom prst="rect">
            <a:avLst/>
          </a:prstGeom>
        </p:spPr>
      </p:pic>
      <p:pic>
        <p:nvPicPr>
          <p:cNvPr id="47" name="Picture 46" descr="Icon&#10;&#10;Description automatically generated">
            <a:extLst>
              <a:ext uri="{FF2B5EF4-FFF2-40B4-BE49-F238E27FC236}">
                <a16:creationId xmlns:a16="http://schemas.microsoft.com/office/drawing/2014/main" id="{E35E5BC1-4B7D-4FF8-9744-324F5CCB7ED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963199" y="1061079"/>
            <a:ext cx="757686" cy="757686"/>
          </a:xfrm>
          <a:prstGeom prst="rect">
            <a:avLst/>
          </a:prstGeom>
        </p:spPr>
      </p:pic>
      <p:pic>
        <p:nvPicPr>
          <p:cNvPr id="49" name="Picture 48" descr="A picture containing arrow&#10;&#10;Description automatically generated">
            <a:extLst>
              <a:ext uri="{FF2B5EF4-FFF2-40B4-BE49-F238E27FC236}">
                <a16:creationId xmlns:a16="http://schemas.microsoft.com/office/drawing/2014/main" id="{C5FABE79-6F85-416F-87B7-C2072B31EE3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83449" y="723846"/>
            <a:ext cx="1612551" cy="1256026"/>
          </a:xfrm>
          <a:prstGeom prst="rect">
            <a:avLst/>
          </a:prstGeom>
        </p:spPr>
      </p:pic>
      <p:sp>
        <p:nvSpPr>
          <p:cNvPr id="50" name="Rectangle: Rounded Corners 49">
            <a:extLst>
              <a:ext uri="{FF2B5EF4-FFF2-40B4-BE49-F238E27FC236}">
                <a16:creationId xmlns:a16="http://schemas.microsoft.com/office/drawing/2014/main" id="{2BE4653D-6DBC-46B3-9528-E856BE85FC44}"/>
              </a:ext>
            </a:extLst>
          </p:cNvPr>
          <p:cNvSpPr/>
          <p:nvPr/>
        </p:nvSpPr>
        <p:spPr>
          <a:xfrm>
            <a:off x="404589" y="2711988"/>
            <a:ext cx="3106714" cy="1781771"/>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993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fade">
                                      <p:cBhvr>
                                        <p:cTn id="41" dur="500"/>
                                        <p:tgtEl>
                                          <p:spTgt spid="5">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Effect transition="in" filter="fade">
                                      <p:cBhvr>
                                        <p:cTn id="46" dur="500"/>
                                        <p:tgtEl>
                                          <p:spTgt spid="5">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500"/>
                                        <p:tgtEl>
                                          <p:spTgt spid="5">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xEl>
                                              <p:pRg st="8" end="8"/>
                                            </p:txEl>
                                          </p:spTgt>
                                        </p:tgtEl>
                                        <p:attrNameLst>
                                          <p:attrName>style.visibility</p:attrName>
                                        </p:attrNameLst>
                                      </p:cBhvr>
                                      <p:to>
                                        <p:strVal val="visible"/>
                                      </p:to>
                                    </p:set>
                                    <p:animEffect transition="in" filter="fade">
                                      <p:cBhvr>
                                        <p:cTn id="61" dur="500"/>
                                        <p:tgtEl>
                                          <p:spTgt spid="5">
                                            <p:txEl>
                                              <p:pRg st="8" end="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par>
                                <p:cTn id="80" presetID="10" presetClass="entr" presetSubtype="0" fill="hold"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par>
                                <p:cTn id="83" presetID="10" presetClass="entr" presetSubtype="0" fill="hold"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cTn>
                              </p:par>
                              <p:par>
                                <p:cTn id="86" presetID="10" presetClass="entr" presetSubtype="0" fill="hold"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par>
                                <p:cTn id="89" presetID="10" presetClass="entr" presetSubtype="0"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500"/>
                                        <p:tgtEl>
                                          <p:spTgt spid="21"/>
                                        </p:tgtEl>
                                      </p:cBhvr>
                                    </p:animEffect>
                                  </p:childTnLst>
                                </p:cTn>
                              </p:par>
                              <p:par>
                                <p:cTn id="92" presetID="10" presetClass="entr" presetSubtype="0" fill="hold"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500"/>
                                        <p:tgtEl>
                                          <p:spTgt spid="25"/>
                                        </p:tgtEl>
                                      </p:cBhvr>
                                    </p:animEffect>
                                  </p:childTnLst>
                                </p:cTn>
                              </p:par>
                              <p:par>
                                <p:cTn id="95" presetID="10" presetClass="entr" presetSubtype="0" fill="hold"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par>
                                <p:cTn id="98" presetID="10" presetClass="entr" presetSubtype="0" fill="hold"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par>
                                <p:cTn id="101" presetID="10" presetClass="entr" presetSubtype="0" fill="hold" nodeType="with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500"/>
                                        <p:tgtEl>
                                          <p:spTgt spid="3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fade">
                                      <p:cBhvr>
                                        <p:cTn id="106" dur="500"/>
                                        <p:tgtEl>
                                          <p:spTgt spid="3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500"/>
                                        <p:tgtEl>
                                          <p:spTgt spid="3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fade">
                                      <p:cBhvr>
                                        <p:cTn id="112" dur="500"/>
                                        <p:tgtEl>
                                          <p:spTgt spid="3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fade">
                                      <p:cBhvr>
                                        <p:cTn id="115" dur="500"/>
                                        <p:tgtEl>
                                          <p:spTgt spid="36"/>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fade">
                                      <p:cBhvr>
                                        <p:cTn id="118" dur="500"/>
                                        <p:tgtEl>
                                          <p:spTgt spid="3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fade">
                                      <p:cBhvr>
                                        <p:cTn id="121" dur="500"/>
                                        <p:tgtEl>
                                          <p:spTgt spid="3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fade">
                                      <p:cBhvr>
                                        <p:cTn id="124" dur="500"/>
                                        <p:tgtEl>
                                          <p:spTgt spid="39"/>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fade">
                                      <p:cBhvr>
                                        <p:cTn id="127" dur="500"/>
                                        <p:tgtEl>
                                          <p:spTgt spid="4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41"/>
                                        </p:tgtEl>
                                        <p:attrNameLst>
                                          <p:attrName>style.visibility</p:attrName>
                                        </p:attrNameLst>
                                      </p:cBhvr>
                                      <p:to>
                                        <p:strVal val="visible"/>
                                      </p:to>
                                    </p:set>
                                    <p:animEffect transition="in" filter="fade">
                                      <p:cBhvr>
                                        <p:cTn id="130" dur="500"/>
                                        <p:tgtEl>
                                          <p:spTgt spid="41"/>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5">
                                            <p:txEl>
                                              <p:pRg st="10" end="10"/>
                                            </p:txEl>
                                          </p:spTgt>
                                        </p:tgtEl>
                                        <p:attrNameLst>
                                          <p:attrName>style.visibility</p:attrName>
                                        </p:attrNameLst>
                                      </p:cBhvr>
                                      <p:to>
                                        <p:strVal val="visible"/>
                                      </p:to>
                                    </p:set>
                                    <p:animEffect transition="in" filter="fade">
                                      <p:cBhvr>
                                        <p:cTn id="135" dur="500"/>
                                        <p:tgtEl>
                                          <p:spTgt spid="5">
                                            <p:txEl>
                                              <p:pRg st="10" end="10"/>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5">
                                            <p:txEl>
                                              <p:pRg st="11" end="11"/>
                                            </p:txEl>
                                          </p:spTgt>
                                        </p:tgtEl>
                                        <p:attrNameLst>
                                          <p:attrName>style.visibility</p:attrName>
                                        </p:attrNameLst>
                                      </p:cBhvr>
                                      <p:to>
                                        <p:strVal val="visible"/>
                                      </p:to>
                                    </p:set>
                                    <p:animEffect transition="in" filter="fade">
                                      <p:cBhvr>
                                        <p:cTn id="140" dur="500"/>
                                        <p:tgtEl>
                                          <p:spTgt spid="5">
                                            <p:txEl>
                                              <p:pRg st="11" end="11"/>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5">
                                            <p:txEl>
                                              <p:pRg st="12" end="12"/>
                                            </p:txEl>
                                          </p:spTgt>
                                        </p:tgtEl>
                                        <p:attrNameLst>
                                          <p:attrName>style.visibility</p:attrName>
                                        </p:attrNameLst>
                                      </p:cBhvr>
                                      <p:to>
                                        <p:strVal val="visible"/>
                                      </p:to>
                                    </p:set>
                                    <p:animEffect transition="in" filter="fade">
                                      <p:cBhvr>
                                        <p:cTn id="145" dur="500"/>
                                        <p:tgtEl>
                                          <p:spTgt spid="5">
                                            <p:txEl>
                                              <p:pRg st="12" end="12"/>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5">
                                            <p:txEl>
                                              <p:pRg st="13" end="13"/>
                                            </p:txEl>
                                          </p:spTgt>
                                        </p:tgtEl>
                                        <p:attrNameLst>
                                          <p:attrName>style.visibility</p:attrName>
                                        </p:attrNameLst>
                                      </p:cBhvr>
                                      <p:to>
                                        <p:strVal val="visible"/>
                                      </p:to>
                                    </p:set>
                                    <p:animEffect transition="in" filter="fade">
                                      <p:cBhvr>
                                        <p:cTn id="150" dur="500"/>
                                        <p:tgtEl>
                                          <p:spTgt spid="5">
                                            <p:txEl>
                                              <p:pRg st="13" end="13"/>
                                            </p:txEl>
                                          </p:spTgt>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11"/>
                                        </p:tgtEl>
                                        <p:attrNameLst>
                                          <p:attrName>style.visibility</p:attrName>
                                        </p:attrNameLst>
                                      </p:cBhvr>
                                      <p:to>
                                        <p:strVal val="visible"/>
                                      </p:to>
                                    </p:set>
                                    <p:animEffect transition="in" filter="fade">
                                      <p:cBhvr>
                                        <p:cTn id="155" dur="500"/>
                                        <p:tgtEl>
                                          <p:spTgt spid="11"/>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50"/>
                                        </p:tgtEl>
                                        <p:attrNameLst>
                                          <p:attrName>style.visibility</p:attrName>
                                        </p:attrNameLst>
                                      </p:cBhvr>
                                      <p:to>
                                        <p:strVal val="visible"/>
                                      </p:to>
                                    </p:set>
                                    <p:animEffect transition="in" filter="fade">
                                      <p:cBhvr>
                                        <p:cTn id="16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0" grpId="0"/>
      <p:bldP spid="41" grpId="0"/>
      <p:bldP spid="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61261" y="180362"/>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800" dirty="0">
              <a:latin typeface="Century Gothic" panose="020B0502020202020204" pitchFamily="34" charset="0"/>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39891" y="221821"/>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TextBox 91">
            <a:extLst>
              <a:ext uri="{FF2B5EF4-FFF2-40B4-BE49-F238E27FC236}">
                <a16:creationId xmlns:a16="http://schemas.microsoft.com/office/drawing/2014/main" id="{53CC6C02-25ED-48A2-A3F1-3D9C32D121DD}"/>
              </a:ext>
            </a:extLst>
          </p:cNvPr>
          <p:cNvSpPr txBox="1"/>
          <p:nvPr/>
        </p:nvSpPr>
        <p:spPr>
          <a:xfrm>
            <a:off x="714766" y="878555"/>
            <a:ext cx="5164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À Cal</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il fait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mauv</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5" name="Speech Bubble: Rectangle with Corners Rounded 54">
            <a:extLst>
              <a:ext uri="{FF2B5EF4-FFF2-40B4-BE49-F238E27FC236}">
                <a16:creationId xmlns:a16="http://schemas.microsoft.com/office/drawing/2014/main" id="{155C8757-503D-44BE-861F-E793D08B67C6}"/>
              </a:ext>
            </a:extLst>
          </p:cNvPr>
          <p:cNvSpPr/>
          <p:nvPr/>
        </p:nvSpPr>
        <p:spPr>
          <a:xfrm>
            <a:off x="3723147" y="149478"/>
            <a:ext cx="544504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ABD7F011-A6FF-4A25-B27A-2073CDC7078D}"/>
              </a:ext>
            </a:extLst>
          </p:cNvPr>
          <p:cNvSpPr txBox="1"/>
          <p:nvPr/>
        </p:nvSpPr>
        <p:spPr>
          <a:xfrm>
            <a:off x="3701993" y="166607"/>
            <a:ext cx="5586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en français et décris le temps*</a:t>
            </a:r>
          </a:p>
        </p:txBody>
      </p:sp>
      <p:pic>
        <p:nvPicPr>
          <p:cNvPr id="57" name="Graphic 56" descr="Teacher">
            <a:extLst>
              <a:ext uri="{FF2B5EF4-FFF2-40B4-BE49-F238E27FC236}">
                <a16:creationId xmlns:a16="http://schemas.microsoft.com/office/drawing/2014/main" id="{DA63988D-06F2-49F7-B522-05EBD54ED2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1273" y="-92801"/>
            <a:ext cx="914400" cy="914400"/>
          </a:xfrm>
          <a:prstGeom prst="rect">
            <a:avLst/>
          </a:prstGeom>
        </p:spPr>
      </p:pic>
      <p:sp>
        <p:nvSpPr>
          <p:cNvPr id="58" name="CustomShape 23">
            <a:hlinkClick r:id="" action="ppaction://noaction">
              <a:snd r:embed="rId5" name="Ex.1.wav"/>
            </a:hlinkClick>
            <a:extLst>
              <a:ext uri="{FF2B5EF4-FFF2-40B4-BE49-F238E27FC236}">
                <a16:creationId xmlns:a16="http://schemas.microsoft.com/office/drawing/2014/main" id="{3AC8996D-77D4-43D4-91F4-84FFD4B2F506}"/>
              </a:ext>
            </a:extLst>
          </p:cNvPr>
          <p:cNvSpPr/>
          <p:nvPr/>
        </p:nvSpPr>
        <p:spPr>
          <a:xfrm>
            <a:off x="154581" y="96824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9" name="CustomShape 23">
            <a:hlinkClick r:id="" action="ppaction://noaction">
              <a:snd r:embed="rId6" name="Ex.2.wav"/>
            </a:hlinkClick>
            <a:extLst>
              <a:ext uri="{FF2B5EF4-FFF2-40B4-BE49-F238E27FC236}">
                <a16:creationId xmlns:a16="http://schemas.microsoft.com/office/drawing/2014/main" id="{55E274EA-78FA-4F2A-97CB-0DEF9680ED5C}"/>
              </a:ext>
            </a:extLst>
          </p:cNvPr>
          <p:cNvSpPr/>
          <p:nvPr/>
        </p:nvSpPr>
        <p:spPr>
          <a:xfrm>
            <a:off x="157991" y="165731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CustomShape 23">
            <a:hlinkClick r:id="" action="ppaction://noaction">
              <a:snd r:embed="rId7" name="ex.3.wav"/>
            </a:hlinkClick>
            <a:extLst>
              <a:ext uri="{FF2B5EF4-FFF2-40B4-BE49-F238E27FC236}">
                <a16:creationId xmlns:a16="http://schemas.microsoft.com/office/drawing/2014/main" id="{6B8D1A3D-FD7E-473F-9ED0-8E1FE7874726}"/>
              </a:ext>
            </a:extLst>
          </p:cNvPr>
          <p:cNvSpPr/>
          <p:nvPr/>
        </p:nvSpPr>
        <p:spPr>
          <a:xfrm>
            <a:off x="162535" y="237969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8" name="saintmalo.wav"/>
            </a:hlinkClick>
            <a:extLst>
              <a:ext uri="{FF2B5EF4-FFF2-40B4-BE49-F238E27FC236}">
                <a16:creationId xmlns:a16="http://schemas.microsoft.com/office/drawing/2014/main" id="{9D8011BD-0186-4896-B755-CA7294369761}"/>
              </a:ext>
            </a:extLst>
          </p:cNvPr>
          <p:cNvSpPr/>
          <p:nvPr/>
        </p:nvSpPr>
        <p:spPr>
          <a:xfrm>
            <a:off x="151213" y="313288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9" name="ex.5.wav"/>
            </a:hlinkClick>
            <a:extLst>
              <a:ext uri="{FF2B5EF4-FFF2-40B4-BE49-F238E27FC236}">
                <a16:creationId xmlns:a16="http://schemas.microsoft.com/office/drawing/2014/main" id="{7C0C4B87-AB45-4E57-80AB-3CB1A27E128C}"/>
              </a:ext>
            </a:extLst>
          </p:cNvPr>
          <p:cNvSpPr/>
          <p:nvPr/>
        </p:nvSpPr>
        <p:spPr>
          <a:xfrm>
            <a:off x="161359" y="383374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0" name="ex.6.wav"/>
            </a:hlinkClick>
            <a:extLst>
              <a:ext uri="{FF2B5EF4-FFF2-40B4-BE49-F238E27FC236}">
                <a16:creationId xmlns:a16="http://schemas.microsoft.com/office/drawing/2014/main" id="{108AB01A-0FF7-4067-9536-9B830FA9F079}"/>
              </a:ext>
            </a:extLst>
          </p:cNvPr>
          <p:cNvSpPr/>
          <p:nvPr/>
        </p:nvSpPr>
        <p:spPr>
          <a:xfrm>
            <a:off x="164769" y="452281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1" name="ex.7.wav"/>
            </a:hlinkClick>
            <a:extLst>
              <a:ext uri="{FF2B5EF4-FFF2-40B4-BE49-F238E27FC236}">
                <a16:creationId xmlns:a16="http://schemas.microsoft.com/office/drawing/2014/main" id="{F70AD01D-1D40-4C3F-B482-D9D7CFE111DA}"/>
              </a:ext>
            </a:extLst>
          </p:cNvPr>
          <p:cNvSpPr/>
          <p:nvPr/>
        </p:nvSpPr>
        <p:spPr>
          <a:xfrm>
            <a:off x="169313" y="524519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CustomShape 23">
            <a:hlinkClick r:id="" action="ppaction://noaction">
              <a:snd r:embed="rId12" name="ex.8.wav"/>
            </a:hlinkClick>
            <a:extLst>
              <a:ext uri="{FF2B5EF4-FFF2-40B4-BE49-F238E27FC236}">
                <a16:creationId xmlns:a16="http://schemas.microsoft.com/office/drawing/2014/main" id="{8A02E466-53A6-4AD0-BE83-1AA3584FC6CB}"/>
              </a:ext>
            </a:extLst>
          </p:cNvPr>
          <p:cNvSpPr/>
          <p:nvPr/>
        </p:nvSpPr>
        <p:spPr>
          <a:xfrm>
            <a:off x="157991" y="599838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441BD3CB-D2CB-4753-A30D-1BE5A690B0CF}"/>
              </a:ext>
            </a:extLst>
          </p:cNvPr>
          <p:cNvSpPr txBox="1"/>
          <p:nvPr/>
        </p:nvSpPr>
        <p:spPr>
          <a:xfrm>
            <a:off x="742952" y="1585219"/>
            <a:ext cx="5164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À Bord</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eaux</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il fait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ch</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aud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9" name="TextBox 78">
            <a:extLst>
              <a:ext uri="{FF2B5EF4-FFF2-40B4-BE49-F238E27FC236}">
                <a16:creationId xmlns:a16="http://schemas.microsoft.com/office/drawing/2014/main" id="{499C4E98-B8AF-47F9-946A-E3DEB0193439}"/>
              </a:ext>
            </a:extLst>
          </p:cNvPr>
          <p:cNvSpPr txBox="1"/>
          <p:nvPr/>
        </p:nvSpPr>
        <p:spPr>
          <a:xfrm>
            <a:off x="755766" y="2283669"/>
            <a:ext cx="5164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À Bl</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il fait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oid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0" name="TextBox 79">
            <a:extLst>
              <a:ext uri="{FF2B5EF4-FFF2-40B4-BE49-F238E27FC236}">
                <a16:creationId xmlns:a16="http://schemas.microsoft.com/office/drawing/2014/main" id="{67B87775-3C00-4A56-BFCB-2A34CBCBE527}"/>
              </a:ext>
            </a:extLst>
          </p:cNvPr>
          <p:cNvSpPr txBox="1"/>
          <p:nvPr/>
        </p:nvSpPr>
        <p:spPr>
          <a:xfrm>
            <a:off x="714766" y="3032285"/>
            <a:ext cx="5164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À Saint Mal</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il fait 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eau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1" name="TextBox 80">
            <a:extLst>
              <a:ext uri="{FF2B5EF4-FFF2-40B4-BE49-F238E27FC236}">
                <a16:creationId xmlns:a16="http://schemas.microsoft.com/office/drawing/2014/main" id="{5B06C152-B48A-4034-94E1-FB4DD9EDA95C}"/>
              </a:ext>
            </a:extLst>
          </p:cNvPr>
          <p:cNvSpPr txBox="1"/>
          <p:nvPr/>
        </p:nvSpPr>
        <p:spPr>
          <a:xfrm>
            <a:off x="726845" y="3716235"/>
            <a:ext cx="5164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À Rou</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il fait du v</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ent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2" name="TextBox 81">
            <a:extLst>
              <a:ext uri="{FF2B5EF4-FFF2-40B4-BE49-F238E27FC236}">
                <a16:creationId xmlns:a16="http://schemas.microsoft.com/office/drawing/2014/main" id="{0AF583C6-F043-4735-9CD6-98043AE9BBCB}"/>
              </a:ext>
            </a:extLst>
          </p:cNvPr>
          <p:cNvSpPr txBox="1"/>
          <p:nvPr/>
        </p:nvSpPr>
        <p:spPr>
          <a:xfrm>
            <a:off x="746473" y="4447955"/>
            <a:ext cx="5164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À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eux</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il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pl</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eut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3" name="TextBox 82">
            <a:extLst>
              <a:ext uri="{FF2B5EF4-FFF2-40B4-BE49-F238E27FC236}">
                <a16:creationId xmlns:a16="http://schemas.microsoft.com/office/drawing/2014/main" id="{7D920C36-1E23-45A8-BEE7-D26A6969BE03}"/>
              </a:ext>
            </a:extLst>
          </p:cNvPr>
          <p:cNvSpPr txBox="1"/>
          <p:nvPr/>
        </p:nvSpPr>
        <p:spPr>
          <a:xfrm>
            <a:off x="755766" y="5151874"/>
            <a:ext cx="5164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À Mars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ei</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lle il fait du sol</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ei</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8" name="TextBox 87">
            <a:extLst>
              <a:ext uri="{FF2B5EF4-FFF2-40B4-BE49-F238E27FC236}">
                <a16:creationId xmlns:a16="http://schemas.microsoft.com/office/drawing/2014/main" id="{AC0EF0CA-C248-4584-8F64-CA7AF685BCA6}"/>
              </a:ext>
            </a:extLst>
          </p:cNvPr>
          <p:cNvSpPr txBox="1"/>
          <p:nvPr/>
        </p:nvSpPr>
        <p:spPr>
          <a:xfrm>
            <a:off x="750679" y="5902619"/>
            <a:ext cx="5164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À Li</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è</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ge il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grpSp>
        <p:nvGrpSpPr>
          <p:cNvPr id="5" name="Group 4">
            <a:extLst>
              <a:ext uri="{FF2B5EF4-FFF2-40B4-BE49-F238E27FC236}">
                <a16:creationId xmlns:a16="http://schemas.microsoft.com/office/drawing/2014/main" id="{5AAE0B39-26E8-4CDE-9A85-EBDEFD0EC71F}"/>
              </a:ext>
            </a:extLst>
          </p:cNvPr>
          <p:cNvGrpSpPr/>
          <p:nvPr/>
        </p:nvGrpSpPr>
        <p:grpSpPr>
          <a:xfrm>
            <a:off x="4749800" y="645401"/>
            <a:ext cx="6976712" cy="6177845"/>
            <a:chOff x="-6875410" y="-530985"/>
            <a:chExt cx="7777162" cy="6877050"/>
          </a:xfrm>
        </p:grpSpPr>
        <p:pic>
          <p:nvPicPr>
            <p:cNvPr id="95" name="Picture 94" descr="France_map_modern">
              <a:extLst>
                <a:ext uri="{FF2B5EF4-FFF2-40B4-BE49-F238E27FC236}">
                  <a16:creationId xmlns:a16="http://schemas.microsoft.com/office/drawing/2014/main" id="{9CE79E15-D406-4B28-ABF8-A260EA7B44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t="4874" b="6706"/>
            <a:stretch>
              <a:fillRect/>
            </a:stretch>
          </p:blipFill>
          <p:spPr bwMode="auto">
            <a:xfrm>
              <a:off x="-6875410" y="-530985"/>
              <a:ext cx="7777162" cy="6877050"/>
            </a:xfrm>
            <a:prstGeom prst="rect">
              <a:avLst/>
            </a:prstGeom>
            <a:noFill/>
            <a:extLst>
              <a:ext uri="{909E8E84-426E-40DD-AFC4-6F175D3DCCD1}">
                <a14:hiddenFill xmlns:a14="http://schemas.microsoft.com/office/drawing/2010/main">
                  <a:solidFill>
                    <a:srgbClr val="FFFFFF"/>
                  </a:solidFill>
                </a14:hiddenFill>
              </a:ext>
            </a:extLst>
          </p:spPr>
        </p:pic>
        <p:sp>
          <p:nvSpPr>
            <p:cNvPr id="111" name="Oval 110">
              <a:extLst>
                <a:ext uri="{FF2B5EF4-FFF2-40B4-BE49-F238E27FC236}">
                  <a16:creationId xmlns:a16="http://schemas.microsoft.com/office/drawing/2014/main" id="{5CA20F42-7D10-497D-AD81-3CE14D8A33F9}"/>
                </a:ext>
              </a:extLst>
            </p:cNvPr>
            <p:cNvSpPr>
              <a:spLocks noChangeArrowheads="1"/>
            </p:cNvSpPr>
            <p:nvPr/>
          </p:nvSpPr>
          <p:spPr bwMode="auto">
            <a:xfrm>
              <a:off x="-3047773" y="-269842"/>
              <a:ext cx="144463"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15" name="Oval 114">
              <a:extLst>
                <a:ext uri="{FF2B5EF4-FFF2-40B4-BE49-F238E27FC236}">
                  <a16:creationId xmlns:a16="http://schemas.microsoft.com/office/drawing/2014/main" id="{F9FBF980-68B2-4AB1-839F-83645B4925BC}"/>
                </a:ext>
              </a:extLst>
            </p:cNvPr>
            <p:cNvSpPr>
              <a:spLocks noChangeArrowheads="1"/>
            </p:cNvSpPr>
            <p:nvPr/>
          </p:nvSpPr>
          <p:spPr bwMode="auto">
            <a:xfrm>
              <a:off x="-4139353" y="4193415"/>
              <a:ext cx="144462"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16" name="Text Box 8">
              <a:extLst>
                <a:ext uri="{FF2B5EF4-FFF2-40B4-BE49-F238E27FC236}">
                  <a16:creationId xmlns:a16="http://schemas.microsoft.com/office/drawing/2014/main" id="{C8CFA65A-5123-481F-A1BD-B89A8BBA4399}"/>
                </a:ext>
              </a:extLst>
            </p:cNvPr>
            <p:cNvSpPr txBox="1">
              <a:spLocks noChangeArrowheads="1"/>
            </p:cNvSpPr>
            <p:nvPr/>
          </p:nvSpPr>
          <p:spPr bwMode="auto">
            <a:xfrm>
              <a:off x="-3994891" y="3977515"/>
              <a:ext cx="28797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Bordeaux</a:t>
              </a:r>
            </a:p>
          </p:txBody>
        </p:sp>
        <p:sp>
          <p:nvSpPr>
            <p:cNvPr id="117" name="Oval 116">
              <a:extLst>
                <a:ext uri="{FF2B5EF4-FFF2-40B4-BE49-F238E27FC236}">
                  <a16:creationId xmlns:a16="http://schemas.microsoft.com/office/drawing/2014/main" id="{D87BE35F-FE75-4130-B757-6427BD431988}"/>
                </a:ext>
              </a:extLst>
            </p:cNvPr>
            <p:cNvSpPr>
              <a:spLocks noChangeArrowheads="1"/>
            </p:cNvSpPr>
            <p:nvPr/>
          </p:nvSpPr>
          <p:spPr bwMode="auto">
            <a:xfrm>
              <a:off x="-2988417" y="1889159"/>
              <a:ext cx="144463" cy="144462"/>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18" name="Oval 117">
              <a:extLst>
                <a:ext uri="{FF2B5EF4-FFF2-40B4-BE49-F238E27FC236}">
                  <a16:creationId xmlns:a16="http://schemas.microsoft.com/office/drawing/2014/main" id="{90823A86-BF85-4D97-B143-1B99876696A0}"/>
                </a:ext>
              </a:extLst>
            </p:cNvPr>
            <p:cNvSpPr>
              <a:spLocks noChangeArrowheads="1"/>
            </p:cNvSpPr>
            <p:nvPr/>
          </p:nvSpPr>
          <p:spPr bwMode="auto">
            <a:xfrm>
              <a:off x="-3347984" y="881388"/>
              <a:ext cx="144462"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19" name="Oval 118">
              <a:extLst>
                <a:ext uri="{FF2B5EF4-FFF2-40B4-BE49-F238E27FC236}">
                  <a16:creationId xmlns:a16="http://schemas.microsoft.com/office/drawing/2014/main" id="{56512B67-1980-464C-900E-2E404CF80AFF}"/>
                </a:ext>
              </a:extLst>
            </p:cNvPr>
            <p:cNvSpPr>
              <a:spLocks noChangeArrowheads="1"/>
            </p:cNvSpPr>
            <p:nvPr/>
          </p:nvSpPr>
          <p:spPr bwMode="auto">
            <a:xfrm>
              <a:off x="-5004541" y="2177290"/>
              <a:ext cx="144463"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20" name="Text Box 16">
              <a:extLst>
                <a:ext uri="{FF2B5EF4-FFF2-40B4-BE49-F238E27FC236}">
                  <a16:creationId xmlns:a16="http://schemas.microsoft.com/office/drawing/2014/main" id="{42BA777E-5154-4485-834A-1DCC61E8424A}"/>
                </a:ext>
              </a:extLst>
            </p:cNvPr>
            <p:cNvSpPr txBox="1">
              <a:spLocks noChangeArrowheads="1"/>
            </p:cNvSpPr>
            <p:nvPr/>
          </p:nvSpPr>
          <p:spPr bwMode="auto">
            <a:xfrm>
              <a:off x="-4860078" y="1961390"/>
              <a:ext cx="15843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Rieux</a:t>
              </a:r>
              <a:endPar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1" name="Oval 120">
              <a:extLst>
                <a:ext uri="{FF2B5EF4-FFF2-40B4-BE49-F238E27FC236}">
                  <a16:creationId xmlns:a16="http://schemas.microsoft.com/office/drawing/2014/main" id="{E79300B0-76F5-496A-A9DD-D19D137E765A}"/>
                </a:ext>
              </a:extLst>
            </p:cNvPr>
            <p:cNvSpPr>
              <a:spLocks noChangeArrowheads="1"/>
            </p:cNvSpPr>
            <p:nvPr/>
          </p:nvSpPr>
          <p:spPr bwMode="auto">
            <a:xfrm>
              <a:off x="-1147059" y="5203065"/>
              <a:ext cx="144462" cy="144462"/>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22" name="Oval 121">
              <a:extLst>
                <a:ext uri="{FF2B5EF4-FFF2-40B4-BE49-F238E27FC236}">
                  <a16:creationId xmlns:a16="http://schemas.microsoft.com/office/drawing/2014/main" id="{9C276761-3620-4B98-BC66-EC8B9307E6BC}"/>
                </a:ext>
              </a:extLst>
            </p:cNvPr>
            <p:cNvSpPr>
              <a:spLocks noChangeArrowheads="1"/>
            </p:cNvSpPr>
            <p:nvPr/>
          </p:nvSpPr>
          <p:spPr bwMode="auto">
            <a:xfrm>
              <a:off x="-754803" y="18290"/>
              <a:ext cx="144462"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23" name="Text Box 20">
              <a:extLst>
                <a:ext uri="{FF2B5EF4-FFF2-40B4-BE49-F238E27FC236}">
                  <a16:creationId xmlns:a16="http://schemas.microsoft.com/office/drawing/2014/main" id="{BA8579EC-6100-4491-B4BD-E75EB226CCE0}"/>
                </a:ext>
              </a:extLst>
            </p:cNvPr>
            <p:cNvSpPr txBox="1">
              <a:spLocks noChangeArrowheads="1"/>
            </p:cNvSpPr>
            <p:nvPr/>
          </p:nvSpPr>
          <p:spPr bwMode="auto">
            <a:xfrm>
              <a:off x="-2339128" y="-197610"/>
              <a:ext cx="16557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Liège</a:t>
              </a:r>
            </a:p>
          </p:txBody>
        </p:sp>
        <p:sp>
          <p:nvSpPr>
            <p:cNvPr id="124" name="Text Box 16">
              <a:extLst>
                <a:ext uri="{FF2B5EF4-FFF2-40B4-BE49-F238E27FC236}">
                  <a16:creationId xmlns:a16="http://schemas.microsoft.com/office/drawing/2014/main" id="{53356C87-F73B-4F14-A973-FEFEFFEC17B6}"/>
                </a:ext>
              </a:extLst>
            </p:cNvPr>
            <p:cNvSpPr txBox="1">
              <a:spLocks noChangeArrowheads="1"/>
            </p:cNvSpPr>
            <p:nvPr/>
          </p:nvSpPr>
          <p:spPr bwMode="auto">
            <a:xfrm>
              <a:off x="-2770719" y="1784202"/>
              <a:ext cx="15843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Blois</a:t>
              </a:r>
            </a:p>
          </p:txBody>
        </p:sp>
        <p:sp>
          <p:nvSpPr>
            <p:cNvPr id="125" name="Text Box 20">
              <a:extLst>
                <a:ext uri="{FF2B5EF4-FFF2-40B4-BE49-F238E27FC236}">
                  <a16:creationId xmlns:a16="http://schemas.microsoft.com/office/drawing/2014/main" id="{303B3DD0-7111-4413-92F1-5AD625B71515}"/>
                </a:ext>
              </a:extLst>
            </p:cNvPr>
            <p:cNvSpPr txBox="1">
              <a:spLocks noChangeArrowheads="1"/>
            </p:cNvSpPr>
            <p:nvPr/>
          </p:nvSpPr>
          <p:spPr bwMode="auto">
            <a:xfrm>
              <a:off x="-3744067" y="-196334"/>
              <a:ext cx="16557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Calais</a:t>
              </a:r>
            </a:p>
          </p:txBody>
        </p:sp>
        <p:sp>
          <p:nvSpPr>
            <p:cNvPr id="126" name="Text Box 8">
              <a:extLst>
                <a:ext uri="{FF2B5EF4-FFF2-40B4-BE49-F238E27FC236}">
                  <a16:creationId xmlns:a16="http://schemas.microsoft.com/office/drawing/2014/main" id="{903F2DA3-ED3A-4BEB-A0B7-7D6682B9622E}"/>
                </a:ext>
              </a:extLst>
            </p:cNvPr>
            <p:cNvSpPr txBox="1">
              <a:spLocks noChangeArrowheads="1"/>
            </p:cNvSpPr>
            <p:nvPr/>
          </p:nvSpPr>
          <p:spPr bwMode="auto">
            <a:xfrm>
              <a:off x="-3206736" y="699684"/>
              <a:ext cx="28797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Rouen</a:t>
              </a:r>
            </a:p>
          </p:txBody>
        </p:sp>
        <p:sp>
          <p:nvSpPr>
            <p:cNvPr id="127" name="Text Box 10">
              <a:extLst>
                <a:ext uri="{FF2B5EF4-FFF2-40B4-BE49-F238E27FC236}">
                  <a16:creationId xmlns:a16="http://schemas.microsoft.com/office/drawing/2014/main" id="{2522AD57-E4C8-4869-8D79-536C97284189}"/>
                </a:ext>
              </a:extLst>
            </p:cNvPr>
            <p:cNvSpPr txBox="1">
              <a:spLocks noChangeArrowheads="1"/>
            </p:cNvSpPr>
            <p:nvPr/>
          </p:nvSpPr>
          <p:spPr bwMode="auto">
            <a:xfrm>
              <a:off x="-1809417" y="4786199"/>
              <a:ext cx="21932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Marseille</a:t>
              </a:r>
            </a:p>
          </p:txBody>
        </p:sp>
        <p:sp>
          <p:nvSpPr>
            <p:cNvPr id="128" name="Oval 127">
              <a:extLst>
                <a:ext uri="{FF2B5EF4-FFF2-40B4-BE49-F238E27FC236}">
                  <a16:creationId xmlns:a16="http://schemas.microsoft.com/office/drawing/2014/main" id="{FFD01D3F-13B7-4C86-9EEA-DE15D963D51A}"/>
                </a:ext>
              </a:extLst>
            </p:cNvPr>
            <p:cNvSpPr>
              <a:spLocks noChangeArrowheads="1"/>
            </p:cNvSpPr>
            <p:nvPr/>
          </p:nvSpPr>
          <p:spPr bwMode="auto">
            <a:xfrm>
              <a:off x="-5135565" y="1346457"/>
              <a:ext cx="144462"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131" name="Picture 130">
              <a:extLst>
                <a:ext uri="{FF2B5EF4-FFF2-40B4-BE49-F238E27FC236}">
                  <a16:creationId xmlns:a16="http://schemas.microsoft.com/office/drawing/2014/main" id="{89333C45-8FBE-40F5-AEBF-5845CE7FB71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27649" y="1879402"/>
              <a:ext cx="767496" cy="730400"/>
            </a:xfrm>
            <a:prstGeom prst="rect">
              <a:avLst/>
            </a:prstGeom>
          </p:spPr>
        </p:pic>
        <p:pic>
          <p:nvPicPr>
            <p:cNvPr id="132" name="Picture 131">
              <a:extLst>
                <a:ext uri="{FF2B5EF4-FFF2-40B4-BE49-F238E27FC236}">
                  <a16:creationId xmlns:a16="http://schemas.microsoft.com/office/drawing/2014/main" id="{60E4EAD8-4387-4DC7-B562-B7561BCF30C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7199" y="5127939"/>
              <a:ext cx="900375" cy="856857"/>
            </a:xfrm>
            <a:prstGeom prst="rect">
              <a:avLst/>
            </a:prstGeom>
          </p:spPr>
        </p:pic>
        <p:pic>
          <p:nvPicPr>
            <p:cNvPr id="133" name="Picture 132">
              <a:extLst>
                <a:ext uri="{FF2B5EF4-FFF2-40B4-BE49-F238E27FC236}">
                  <a16:creationId xmlns:a16="http://schemas.microsoft.com/office/drawing/2014/main" id="{520676E8-9D96-4311-8580-2EC31E2E174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49981" y="157728"/>
              <a:ext cx="904864" cy="835491"/>
            </a:xfrm>
            <a:prstGeom prst="rect">
              <a:avLst/>
            </a:prstGeom>
          </p:spPr>
        </p:pic>
        <p:pic>
          <p:nvPicPr>
            <p:cNvPr id="134" name="Picture 133">
              <a:extLst>
                <a:ext uri="{FF2B5EF4-FFF2-40B4-BE49-F238E27FC236}">
                  <a16:creationId xmlns:a16="http://schemas.microsoft.com/office/drawing/2014/main" id="{19E12C2F-C51F-49E8-A0C1-811AFF46199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69939" y="1118929"/>
              <a:ext cx="1126405" cy="707758"/>
            </a:xfrm>
            <a:prstGeom prst="rect">
              <a:avLst/>
            </a:prstGeom>
          </p:spPr>
        </p:pic>
        <p:pic>
          <p:nvPicPr>
            <p:cNvPr id="135" name="Picture 134">
              <a:extLst>
                <a:ext uri="{FF2B5EF4-FFF2-40B4-BE49-F238E27FC236}">
                  <a16:creationId xmlns:a16="http://schemas.microsoft.com/office/drawing/2014/main" id="{264E71EE-BE22-4E25-9201-3974A10A1AA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63850" y="1774034"/>
              <a:ext cx="1058199" cy="1019269"/>
            </a:xfrm>
            <a:prstGeom prst="rect">
              <a:avLst/>
            </a:prstGeom>
          </p:spPr>
        </p:pic>
        <p:pic>
          <p:nvPicPr>
            <p:cNvPr id="136" name="Picture 135">
              <a:extLst>
                <a:ext uri="{FF2B5EF4-FFF2-40B4-BE49-F238E27FC236}">
                  <a16:creationId xmlns:a16="http://schemas.microsoft.com/office/drawing/2014/main" id="{2086CDB5-FFA0-4894-A604-71842538DFC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98052" y="3685865"/>
              <a:ext cx="259432" cy="1173340"/>
            </a:xfrm>
            <a:prstGeom prst="rect">
              <a:avLst/>
            </a:prstGeom>
          </p:spPr>
        </p:pic>
        <p:pic>
          <p:nvPicPr>
            <p:cNvPr id="62" name="Picture 61">
              <a:extLst>
                <a:ext uri="{FF2B5EF4-FFF2-40B4-BE49-F238E27FC236}">
                  <a16:creationId xmlns:a16="http://schemas.microsoft.com/office/drawing/2014/main" id="{8C479B3D-B96E-4C57-AD9C-82587401BF0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56054" y="-216077"/>
              <a:ext cx="922251" cy="699374"/>
            </a:xfrm>
            <a:prstGeom prst="rect">
              <a:avLst/>
            </a:prstGeom>
          </p:spPr>
        </p:pic>
        <p:sp>
          <p:nvSpPr>
            <p:cNvPr id="138" name="Text Box 16">
              <a:extLst>
                <a:ext uri="{FF2B5EF4-FFF2-40B4-BE49-F238E27FC236}">
                  <a16:creationId xmlns:a16="http://schemas.microsoft.com/office/drawing/2014/main" id="{87A5CB90-923A-4370-91A3-DF8AC9E6061E}"/>
                </a:ext>
              </a:extLst>
            </p:cNvPr>
            <p:cNvSpPr txBox="1">
              <a:spLocks noChangeArrowheads="1"/>
            </p:cNvSpPr>
            <p:nvPr/>
          </p:nvSpPr>
          <p:spPr bwMode="auto">
            <a:xfrm>
              <a:off x="-6221618" y="955118"/>
              <a:ext cx="2255125" cy="44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Saint-Malo</a:t>
              </a:r>
            </a:p>
          </p:txBody>
        </p:sp>
        <p:grpSp>
          <p:nvGrpSpPr>
            <p:cNvPr id="63" name="Group 62">
              <a:extLst>
                <a:ext uri="{FF2B5EF4-FFF2-40B4-BE49-F238E27FC236}">
                  <a16:creationId xmlns:a16="http://schemas.microsoft.com/office/drawing/2014/main" id="{FB932BA6-7C91-44C9-BF4C-2794148F4F4A}"/>
                </a:ext>
              </a:extLst>
            </p:cNvPr>
            <p:cNvGrpSpPr/>
            <p:nvPr/>
          </p:nvGrpSpPr>
          <p:grpSpPr>
            <a:xfrm>
              <a:off x="-4845539" y="1057215"/>
              <a:ext cx="816264" cy="722945"/>
              <a:chOff x="215899" y="1312343"/>
              <a:chExt cx="1743529" cy="1792116"/>
            </a:xfrm>
          </p:grpSpPr>
          <p:pic>
            <p:nvPicPr>
              <p:cNvPr id="64" name="Picture 63" descr="Icon&#10;&#10;Description automatically generated">
                <a:extLst>
                  <a:ext uri="{FF2B5EF4-FFF2-40B4-BE49-F238E27FC236}">
                    <a16:creationId xmlns:a16="http://schemas.microsoft.com/office/drawing/2014/main" id="{BA748C05-D89A-4BAE-8148-BF3506495E17}"/>
                  </a:ext>
                </a:extLst>
              </p:cNvPr>
              <p:cNvPicPr>
                <a:picLocks noChangeAspect="1"/>
              </p:cNvPicPr>
              <p:nvPr/>
            </p:nvPicPr>
            <p:blipFill rotWithShape="1">
              <a:blip r:embed="rId21" cstate="print">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65" name="Picture 64">
                <a:extLst>
                  <a:ext uri="{FF2B5EF4-FFF2-40B4-BE49-F238E27FC236}">
                    <a16:creationId xmlns:a16="http://schemas.microsoft.com/office/drawing/2014/main" id="{7450CD00-B099-4F92-A506-90DDDEF6B904}"/>
                  </a:ext>
                </a:extLst>
              </p:cNvPr>
              <p:cNvPicPr>
                <a:picLocks noChangeAspect="1"/>
              </p:cNvPicPr>
              <p:nvPr/>
            </p:nvPicPr>
            <p:blipFill>
              <a:blip r:embed="rId22"/>
              <a:stretch>
                <a:fillRect/>
              </a:stretch>
            </p:blipFill>
            <p:spPr>
              <a:xfrm>
                <a:off x="893253" y="2265564"/>
                <a:ext cx="1066175" cy="581550"/>
              </a:xfrm>
              <a:prstGeom prst="rect">
                <a:avLst/>
              </a:prstGeom>
            </p:spPr>
          </p:pic>
        </p:grpSp>
      </p:grpSp>
      <p:sp>
        <p:nvSpPr>
          <p:cNvPr id="53" name="Title 2">
            <a:extLst>
              <a:ext uri="{FF2B5EF4-FFF2-40B4-BE49-F238E27FC236}">
                <a16:creationId xmlns:a16="http://schemas.microsoft.com/office/drawing/2014/main" id="{FDDE27A7-2C22-46AD-95D6-4CB93C5C86A2}"/>
              </a:ext>
            </a:extLst>
          </p:cNvPr>
          <p:cNvSpPr txBox="1">
            <a:spLocks/>
          </p:cNvSpPr>
          <p:nvPr/>
        </p:nvSpPr>
        <p:spPr>
          <a:xfrm>
            <a:off x="11215149" y="951343"/>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4" name="Picture 53" descr="Icon&#10;&#10;Description automatically generated">
            <a:extLst>
              <a:ext uri="{FF2B5EF4-FFF2-40B4-BE49-F238E27FC236}">
                <a16:creationId xmlns:a16="http://schemas.microsoft.com/office/drawing/2014/main" id="{3A8061FC-78DB-4351-ADB2-3D7D708F689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48649" y="10958"/>
            <a:ext cx="933450" cy="936322"/>
          </a:xfrm>
          <a:prstGeom prst="rect">
            <a:avLst/>
          </a:prstGeom>
        </p:spPr>
      </p:pic>
      <p:sp>
        <p:nvSpPr>
          <p:cNvPr id="3" name="TextBox 2">
            <a:extLst>
              <a:ext uri="{FF2B5EF4-FFF2-40B4-BE49-F238E27FC236}">
                <a16:creationId xmlns:a16="http://schemas.microsoft.com/office/drawing/2014/main" id="{1FE7F2B6-DED6-4942-A73E-38964F8400FB}"/>
              </a:ext>
            </a:extLst>
          </p:cNvPr>
          <p:cNvSpPr txBox="1"/>
          <p:nvPr/>
        </p:nvSpPr>
        <p:spPr>
          <a:xfrm>
            <a:off x="9530394" y="43496"/>
            <a:ext cx="1497676"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temps - weather</a:t>
            </a:r>
          </a:p>
        </p:txBody>
      </p:sp>
      <p:sp>
        <p:nvSpPr>
          <p:cNvPr id="6" name="Speech Bubble: Rectangle with Corners Rounded 5">
            <a:extLst>
              <a:ext uri="{FF2B5EF4-FFF2-40B4-BE49-F238E27FC236}">
                <a16:creationId xmlns:a16="http://schemas.microsoft.com/office/drawing/2014/main" id="{A055096D-2973-41FF-AD04-E926B0D3D823}"/>
              </a:ext>
            </a:extLst>
          </p:cNvPr>
          <p:cNvSpPr/>
          <p:nvPr/>
        </p:nvSpPr>
        <p:spPr>
          <a:xfrm>
            <a:off x="5546140" y="5682685"/>
            <a:ext cx="3273054" cy="939477"/>
          </a:xfrm>
          <a:prstGeom prst="wedgeRoundRectCallout">
            <a:avLst>
              <a:gd name="adj1" fmla="val 63269"/>
              <a:gd name="adj2" fmla="val -42747"/>
              <a:gd name="adj3" fmla="val 16667"/>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Marseille</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un nom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très</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commun</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à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Haïti</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201621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Des virelangues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512064" y="1473070"/>
            <a:ext cx="1088745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Le poiv</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on </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ouge donne de la fièv</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e à la pauv</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e pieuv</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e qui do</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t dans le hav</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e. </a:t>
            </a:r>
          </a:p>
        </p:txBody>
      </p:sp>
      <p:sp>
        <p:nvSpPr>
          <p:cNvPr id="3" name="TextBox 2">
            <a:extLst>
              <a:ext uri="{FF2B5EF4-FFF2-40B4-BE49-F238E27FC236}">
                <a16:creationId xmlns:a16="http://schemas.microsoft.com/office/drawing/2014/main" id="{7C1D4262-324D-4A16-8C4D-6B67192BE6F9}"/>
              </a:ext>
            </a:extLst>
          </p:cNvPr>
          <p:cNvSpPr txBox="1"/>
          <p:nvPr/>
        </p:nvSpPr>
        <p:spPr>
          <a:xfrm>
            <a:off x="1142331" y="3033360"/>
            <a:ext cx="92634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[The red pepper gives a fever to the poor octopus that sleeps in the harbour.]</a:t>
            </a:r>
          </a:p>
        </p:txBody>
      </p:sp>
      <p:sp>
        <p:nvSpPr>
          <p:cNvPr id="2" name="Rectangle 1">
            <a:hlinkClick r:id="" action="ppaction://noaction">
              <a:snd r:embed="rId4" name="pauvre pieuvre SLOW.wav"/>
            </a:hlinkClick>
            <a:extLst>
              <a:ext uri="{FF2B5EF4-FFF2-40B4-BE49-F238E27FC236}">
                <a16:creationId xmlns:a16="http://schemas.microsoft.com/office/drawing/2014/main" id="{6B0487FB-42A2-4F15-B87F-96673348C95C}"/>
              </a:ext>
            </a:extLst>
          </p:cNvPr>
          <p:cNvSpPr/>
          <p:nvPr/>
        </p:nvSpPr>
        <p:spPr>
          <a:xfrm>
            <a:off x="3885406" y="490279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hlinkClick r:id="" action="ppaction://noaction">
              <a:snd r:embed="rId5" name="pauvre pieuvre MEDIUM.wav"/>
            </a:hlinkClick>
            <a:extLst>
              <a:ext uri="{FF2B5EF4-FFF2-40B4-BE49-F238E27FC236}">
                <a16:creationId xmlns:a16="http://schemas.microsoft.com/office/drawing/2014/main" id="{9D70BD84-07C9-467D-A78B-6EA33D4DD6BB}"/>
              </a:ext>
            </a:extLst>
          </p:cNvPr>
          <p:cNvSpPr/>
          <p:nvPr/>
        </p:nvSpPr>
        <p:spPr>
          <a:xfrm>
            <a:off x="5774069" y="4917584"/>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6" name="pauvre pieuvre FAST.wav"/>
            </a:hlinkClick>
            <a:extLst>
              <a:ext uri="{FF2B5EF4-FFF2-40B4-BE49-F238E27FC236}">
                <a16:creationId xmlns:a16="http://schemas.microsoft.com/office/drawing/2014/main" id="{092CDA81-1DA6-4806-8EE2-B81720299A49}"/>
              </a:ext>
            </a:extLst>
          </p:cNvPr>
          <p:cNvSpPr/>
          <p:nvPr/>
        </p:nvSpPr>
        <p:spPr>
          <a:xfrm>
            <a:off x="7662731" y="490279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1" name="Picture 10" descr="A picture containing text&#10;&#10;Description automatically generated">
            <a:extLst>
              <a:ext uri="{FF2B5EF4-FFF2-40B4-BE49-F238E27FC236}">
                <a16:creationId xmlns:a16="http://schemas.microsoft.com/office/drawing/2014/main" id="{DE3A9C89-6C6F-F0F0-076B-5522D1B36D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6257" y="4049534"/>
            <a:ext cx="2204096" cy="2204096"/>
          </a:xfrm>
          <a:prstGeom prst="rect">
            <a:avLst/>
          </a:prstGeom>
        </p:spPr>
      </p:pic>
      <p:pic>
        <p:nvPicPr>
          <p:cNvPr id="13" name="Picture 12" descr="Shape&#10;&#10;Description automatically generated">
            <a:extLst>
              <a:ext uri="{FF2B5EF4-FFF2-40B4-BE49-F238E27FC236}">
                <a16:creationId xmlns:a16="http://schemas.microsoft.com/office/drawing/2014/main" id="{551DE953-FD22-2021-CAE6-AA773A978C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844" y="4201886"/>
            <a:ext cx="2816892" cy="2112669"/>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7F7A9BD4-2938-E498-F7E0-6BB9A1C248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843" y="5029200"/>
            <a:ext cx="984521" cy="1213854"/>
          </a:xfrm>
          <a:prstGeom prst="rect">
            <a:avLst/>
          </a:prstGeom>
        </p:spPr>
      </p:pic>
      <p:pic>
        <p:nvPicPr>
          <p:cNvPr id="14" name="Picture 13" descr="A red pen with a black background&#10;&#10;Description automatically generated with low confidence">
            <a:extLst>
              <a:ext uri="{FF2B5EF4-FFF2-40B4-BE49-F238E27FC236}">
                <a16:creationId xmlns:a16="http://schemas.microsoft.com/office/drawing/2014/main" id="{06234458-9F6E-BE5F-190B-70BA39A07A5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627" t="15028" r="16679" b="15269"/>
          <a:stretch/>
        </p:blipFill>
        <p:spPr>
          <a:xfrm rot="18972574">
            <a:off x="2403990" y="4390456"/>
            <a:ext cx="1015018" cy="1015129"/>
          </a:xfrm>
          <a:prstGeom prst="rect">
            <a:avLst/>
          </a:prstGeom>
        </p:spPr>
      </p:pic>
    </p:spTree>
    <p:extLst>
      <p:ext uri="{BB962C8B-B14F-4D97-AF65-F5344CB8AC3E}">
        <p14:creationId xmlns:p14="http://schemas.microsoft.com/office/powerpoint/2010/main" val="76278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Des virelangues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84097" y="1362395"/>
            <a:ext cx="1202380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Le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 de la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ique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ie son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u et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itique ca</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 il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aint que le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ocodile ne le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oque et ne le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aque.</a:t>
            </a: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7C1D4262-324D-4A16-8C4D-6B67192BE6F9}"/>
              </a:ext>
            </a:extLst>
          </p:cNvPr>
          <p:cNvSpPr txBox="1"/>
          <p:nvPr/>
        </p:nvSpPr>
        <p:spPr>
          <a:xfrm>
            <a:off x="1918339" y="2709423"/>
            <a:ext cx="852351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04F75"/>
                </a:solidFill>
                <a:effectLst/>
                <a:uLnTx/>
                <a:uFillTx/>
                <a:latin typeface="Century Gothic" panose="020F0302020204030204"/>
                <a:ea typeface="+mn-ea"/>
                <a:cs typeface="+mn-cs"/>
              </a:rPr>
              <a:t>[The cricket in the creek cries its raw and critical cry because it fears that the crocodile will crunch and crack it.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endParaRPr kumimoji="0" lang="en-US" sz="3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 name="Rectangle 1">
            <a:hlinkClick r:id="" action="ppaction://noaction">
              <a:snd r:embed="rId4" name="le cricri SLOW.wav"/>
            </a:hlinkClick>
            <a:extLst>
              <a:ext uri="{FF2B5EF4-FFF2-40B4-BE49-F238E27FC236}">
                <a16:creationId xmlns:a16="http://schemas.microsoft.com/office/drawing/2014/main" id="{6B0487FB-42A2-4F15-B87F-96673348C95C}"/>
              </a:ext>
            </a:extLst>
          </p:cNvPr>
          <p:cNvSpPr/>
          <p:nvPr/>
        </p:nvSpPr>
        <p:spPr>
          <a:xfrm>
            <a:off x="3885406" y="490279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hlinkClick r:id="" action="ppaction://noaction">
              <a:snd r:embed="rId5" name="le cricri MEDIUM.wav"/>
            </a:hlinkClick>
            <a:extLst>
              <a:ext uri="{FF2B5EF4-FFF2-40B4-BE49-F238E27FC236}">
                <a16:creationId xmlns:a16="http://schemas.microsoft.com/office/drawing/2014/main" id="{9D70BD84-07C9-467D-A78B-6EA33D4DD6BB}"/>
              </a:ext>
            </a:extLst>
          </p:cNvPr>
          <p:cNvSpPr/>
          <p:nvPr/>
        </p:nvSpPr>
        <p:spPr>
          <a:xfrm>
            <a:off x="5774069" y="4917584"/>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6" name="le cricri FAST.wav"/>
            </a:hlinkClick>
            <a:extLst>
              <a:ext uri="{FF2B5EF4-FFF2-40B4-BE49-F238E27FC236}">
                <a16:creationId xmlns:a16="http://schemas.microsoft.com/office/drawing/2014/main" id="{092CDA81-1DA6-4806-8EE2-B81720299A49}"/>
              </a:ext>
            </a:extLst>
          </p:cNvPr>
          <p:cNvSpPr/>
          <p:nvPr/>
        </p:nvSpPr>
        <p:spPr>
          <a:xfrm>
            <a:off x="7662731" y="490279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descr="A picture containing vector graphics, clipart&#10;&#10;Description automatically generated">
            <a:extLst>
              <a:ext uri="{FF2B5EF4-FFF2-40B4-BE49-F238E27FC236}">
                <a16:creationId xmlns:a16="http://schemas.microsoft.com/office/drawing/2014/main" id="{D4C2D0ED-BEC2-A4A3-F006-BACC79AB44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07" y="4203150"/>
            <a:ext cx="2933828" cy="2225583"/>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CC277209-9AC6-88B4-865A-ADC79317DF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5143" y="4364272"/>
            <a:ext cx="3100766" cy="1934564"/>
          </a:xfrm>
          <a:prstGeom prst="rect">
            <a:avLst/>
          </a:prstGeom>
        </p:spPr>
      </p:pic>
    </p:spTree>
    <p:extLst>
      <p:ext uri="{BB962C8B-B14F-4D97-AF65-F5344CB8AC3E}">
        <p14:creationId xmlns:p14="http://schemas.microsoft.com/office/powerpoint/2010/main" val="324687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484B5-BE33-4C40-9E5B-6DB13E34CA83}"/>
              </a:ext>
            </a:extLst>
          </p:cNvPr>
          <p:cNvSpPr>
            <a:spLocks noGrp="1"/>
          </p:cNvSpPr>
          <p:nvPr>
            <p:ph type="body" sz="quarter" idx="10"/>
          </p:nvPr>
        </p:nvSpPr>
        <p:spPr/>
        <p:txBody>
          <a:bodyPr/>
          <a:lstStyle/>
          <a:p>
            <a:pPr marL="342900" indent="-342900">
              <a:lnSpc>
                <a:spcPct val="150000"/>
              </a:lnSpc>
              <a:buFont typeface="Wingdings" panose="05000000000000000000" pitchFamily="2" charset="2"/>
              <a:buChar char="§"/>
            </a:pPr>
            <a:r>
              <a:rPr lang="en-GB" dirty="0"/>
              <a:t>Select sound-symbol correspondences (SSCs) to be taught and add them to your KS3/4 SOW</a:t>
            </a:r>
          </a:p>
          <a:p>
            <a:pPr marL="342900" indent="-342900">
              <a:lnSpc>
                <a:spcPct val="150000"/>
              </a:lnSpc>
              <a:buFont typeface="Wingdings" panose="05000000000000000000" pitchFamily="2" charset="2"/>
              <a:buChar char="§"/>
            </a:pPr>
            <a:r>
              <a:rPr lang="en-GB" dirty="0"/>
              <a:t>Gather ideas and resources for introducing and practising them</a:t>
            </a:r>
          </a:p>
          <a:p>
            <a:pPr marL="342900" indent="-342900">
              <a:lnSpc>
                <a:spcPct val="150000"/>
              </a:lnSpc>
              <a:buFont typeface="Wingdings" panose="05000000000000000000" pitchFamily="2" charset="2"/>
              <a:buChar char="§"/>
            </a:pPr>
            <a:r>
              <a:rPr lang="en-GB" dirty="0"/>
              <a:t>Identify additional sounds of the language (e.g., liaison) and resources</a:t>
            </a:r>
          </a:p>
          <a:p>
            <a:pPr marL="342900" indent="-342900">
              <a:lnSpc>
                <a:spcPct val="150000"/>
              </a:lnSpc>
              <a:buFont typeface="Wingdings" panose="05000000000000000000" pitchFamily="2" charset="2"/>
              <a:buChar char="§"/>
            </a:pPr>
            <a:r>
              <a:rPr lang="en-GB" dirty="0"/>
              <a:t>Apply a systematic practice schedule</a:t>
            </a:r>
          </a:p>
          <a:p>
            <a:pPr marL="342900" indent="-342900">
              <a:lnSpc>
                <a:spcPct val="150000"/>
              </a:lnSpc>
              <a:buFont typeface="Wingdings" panose="05000000000000000000" pitchFamily="2" charset="2"/>
              <a:buChar char="§"/>
            </a:pPr>
            <a:r>
              <a:rPr lang="en-GB" dirty="0"/>
              <a:t>Assess phonics knowledge</a:t>
            </a:r>
          </a:p>
        </p:txBody>
      </p:sp>
      <p:sp>
        <p:nvSpPr>
          <p:cNvPr id="3" name="Title 2">
            <a:extLst>
              <a:ext uri="{FF2B5EF4-FFF2-40B4-BE49-F238E27FC236}">
                <a16:creationId xmlns:a16="http://schemas.microsoft.com/office/drawing/2014/main" id="{18FC9A60-CBF3-4E82-AA5D-2D8B01515DA2}"/>
              </a:ext>
            </a:extLst>
          </p:cNvPr>
          <p:cNvSpPr>
            <a:spLocks noGrp="1"/>
          </p:cNvSpPr>
          <p:nvPr>
            <p:ph type="title"/>
          </p:nvPr>
        </p:nvSpPr>
        <p:spPr/>
        <p:txBody>
          <a:bodyPr/>
          <a:lstStyle/>
          <a:p>
            <a:r>
              <a:rPr lang="en-GB" dirty="0"/>
              <a:t>Teaching phonics</a:t>
            </a:r>
          </a:p>
        </p:txBody>
      </p:sp>
    </p:spTree>
    <p:extLst>
      <p:ext uri="{BB962C8B-B14F-4D97-AF65-F5344CB8AC3E}">
        <p14:creationId xmlns:p14="http://schemas.microsoft.com/office/powerpoint/2010/main" val="1382102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6171BA-9ADD-4ABE-B513-4ADB0FF5A6A3}"/>
              </a:ext>
            </a:extLst>
          </p:cNvPr>
          <p:cNvSpPr>
            <a:spLocks noGrp="1"/>
          </p:cNvSpPr>
          <p:nvPr>
            <p:ph type="title"/>
          </p:nvPr>
        </p:nvSpPr>
        <p:spPr>
          <a:xfrm>
            <a:off x="0" y="213557"/>
            <a:ext cx="2293693" cy="647577"/>
          </a:xfrm>
        </p:spPr>
        <p:txBody>
          <a:bodyPr/>
          <a:lstStyle/>
          <a:p>
            <a:r>
              <a:rPr lang="en-GB" dirty="0"/>
              <a:t>Trapdoor</a:t>
            </a:r>
          </a:p>
        </p:txBody>
      </p:sp>
      <p:graphicFrame>
        <p:nvGraphicFramePr>
          <p:cNvPr id="4" name="Table 3">
            <a:extLst>
              <a:ext uri="{FF2B5EF4-FFF2-40B4-BE49-F238E27FC236}">
                <a16:creationId xmlns:a16="http://schemas.microsoft.com/office/drawing/2014/main" id="{6DA21847-4B4B-49D1-8332-D019C5FDC1ED}"/>
              </a:ext>
            </a:extLst>
          </p:cNvPr>
          <p:cNvGraphicFramePr>
            <a:graphicFrameLocks noGrp="1"/>
          </p:cNvGraphicFramePr>
          <p:nvPr/>
        </p:nvGraphicFramePr>
        <p:xfrm>
          <a:off x="2896420" y="895274"/>
          <a:ext cx="1285875" cy="1401232"/>
        </p:xfrm>
        <a:graphic>
          <a:graphicData uri="http://schemas.openxmlformats.org/drawingml/2006/table">
            <a:tbl>
              <a:tblPr/>
              <a:tblGrid>
                <a:gridCol w="1285875">
                  <a:extLst>
                    <a:ext uri="{9D8B030D-6E8A-4147-A177-3AD203B41FA5}">
                      <a16:colId xmlns:a16="http://schemas.microsoft.com/office/drawing/2014/main" val="20000"/>
                    </a:ext>
                  </a:extLst>
                </a:gridCol>
              </a:tblGrid>
              <a:tr h="350308">
                <a:tc>
                  <a:txBody>
                    <a:bodyPr/>
                    <a:lstStyle/>
                    <a:p>
                      <a:pPr algn="l">
                        <a:lnSpc>
                          <a:spcPct val="115000"/>
                        </a:lnSpc>
                        <a:spcAft>
                          <a:spcPts val="0"/>
                        </a:spcAft>
                      </a:pPr>
                      <a:r>
                        <a:rPr lang="en-GB" sz="2000" b="1" dirty="0">
                          <a:solidFill>
                            <a:schemeClr val="tx1"/>
                          </a:solidFill>
                          <a:latin typeface="Century Gothic" panose="020B0502020202020204" pitchFamily="34" charset="0"/>
                          <a:ea typeface="Calibri"/>
                          <a:cs typeface="Times New Roman"/>
                        </a:rPr>
                        <a:t>Lucas.</a:t>
                      </a:r>
                      <a:endParaRPr lang="en-US" sz="2000" dirty="0">
                        <a:solidFill>
                          <a:schemeClr val="tx1"/>
                        </a:solidFill>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308">
                <a:tc>
                  <a:txBody>
                    <a:bodyPr/>
                    <a:lstStyle/>
                    <a:p>
                      <a:pPr algn="l">
                        <a:lnSpc>
                          <a:spcPct val="115000"/>
                        </a:lnSpc>
                        <a:spcAft>
                          <a:spcPts val="0"/>
                        </a:spcAft>
                      </a:pPr>
                      <a:r>
                        <a:rPr lang="en-US" sz="2000" b="1" dirty="0">
                          <a:solidFill>
                            <a:schemeClr val="tx1"/>
                          </a:solidFill>
                          <a:latin typeface="Century Gothic" panose="020B0502020202020204" pitchFamily="34" charset="0"/>
                          <a:ea typeface="Calibri"/>
                          <a:cs typeface="Times New Roman"/>
                        </a:rPr>
                        <a:t>Manon.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308">
                <a:tc>
                  <a:txBody>
                    <a:bodyPr/>
                    <a:lstStyle/>
                    <a:p>
                      <a:pPr algn="l">
                        <a:lnSpc>
                          <a:spcPct val="115000"/>
                        </a:lnSpc>
                        <a:spcAft>
                          <a:spcPts val="0"/>
                        </a:spcAft>
                      </a:pPr>
                      <a:r>
                        <a:rPr lang="en-GB" sz="2000" b="1" dirty="0">
                          <a:solidFill>
                            <a:schemeClr val="tx1"/>
                          </a:solidFill>
                          <a:latin typeface="Century Gothic" panose="020B0502020202020204" pitchFamily="34" charset="0"/>
                          <a:ea typeface="Calibri"/>
                          <a:cs typeface="Times New Roman"/>
                        </a:rPr>
                        <a:t>Benoit.</a:t>
                      </a:r>
                      <a:endParaRPr lang="en-US" sz="2000" dirty="0">
                        <a:solidFill>
                          <a:schemeClr val="tx1"/>
                        </a:solidFill>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0308">
                <a:tc>
                  <a:txBody>
                    <a:bodyPr/>
                    <a:lstStyle/>
                    <a:p>
                      <a:pPr algn="l">
                        <a:lnSpc>
                          <a:spcPct val="115000"/>
                        </a:lnSpc>
                        <a:spcAft>
                          <a:spcPts val="0"/>
                        </a:spcAft>
                      </a:pPr>
                      <a:r>
                        <a:rPr lang="en-US" sz="2000" b="1" dirty="0">
                          <a:solidFill>
                            <a:schemeClr val="tx1"/>
                          </a:solidFill>
                          <a:latin typeface="Century Gothic" panose="020B0502020202020204" pitchFamily="34" charset="0"/>
                          <a:ea typeface="Calibri"/>
                          <a:cs typeface="Times New Roman"/>
                        </a:rPr>
                        <a:t>Beau.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8178215"/>
                  </a:ext>
                </a:extLst>
              </a:tr>
            </a:tbl>
          </a:graphicData>
        </a:graphic>
      </p:graphicFrame>
      <p:sp>
        <p:nvSpPr>
          <p:cNvPr id="5" name="Rectangle 1">
            <a:extLst>
              <a:ext uri="{FF2B5EF4-FFF2-40B4-BE49-F238E27FC236}">
                <a16:creationId xmlns:a16="http://schemas.microsoft.com/office/drawing/2014/main" id="{5335CE85-EDBC-445C-AB80-A0DEBB4E9512}"/>
              </a:ext>
            </a:extLst>
          </p:cNvPr>
          <p:cNvSpPr>
            <a:spLocks noChangeArrowheads="1"/>
          </p:cNvSpPr>
          <p:nvPr/>
        </p:nvSpPr>
        <p:spPr bwMode="auto">
          <a:xfrm>
            <a:off x="468311" y="1018291"/>
            <a:ext cx="25426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Salut ! Je </a:t>
            </a:r>
            <a:r>
              <a:rPr kumimoji="0" lang="en-GB" altLang="en-US" sz="2800" b="1" i="0" u="none" strike="noStrike" kern="1200" cap="none" spc="0" normalizeH="0" baseline="0" noProof="0" dirty="0" err="1">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suis</a:t>
            </a:r>
            <a:r>
              <a:rPr kumimoji="0" lang="en-GB" altLang="en-US"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altLang="en-US"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6" name="Rectangle 1">
            <a:extLst>
              <a:ext uri="{FF2B5EF4-FFF2-40B4-BE49-F238E27FC236}">
                <a16:creationId xmlns:a16="http://schemas.microsoft.com/office/drawing/2014/main" id="{EB23BAE6-1ADF-4C67-A8FD-0D341A91467A}"/>
              </a:ext>
            </a:extLst>
          </p:cNvPr>
          <p:cNvSpPr>
            <a:spLocks noChangeArrowheads="1"/>
          </p:cNvSpPr>
          <p:nvPr/>
        </p:nvSpPr>
        <p:spPr bwMode="auto">
          <a:xfrm>
            <a:off x="4630036" y="1016543"/>
            <a:ext cx="23054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err="1">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J’ai</a:t>
            </a:r>
            <a:r>
              <a:rPr kumimoji="0" lang="en-GB" altLang="en-US"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un frère,</a:t>
            </a:r>
            <a:endParaRPr kumimoji="0" lang="en-GB" altLang="en-US"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CD61BC47-F417-45E9-9E7D-EB9A4D0CC304}"/>
              </a:ext>
            </a:extLst>
          </p:cNvPr>
          <p:cNvSpPr>
            <a:spLocks noChangeArrowheads="1"/>
          </p:cNvSpPr>
          <p:nvPr/>
        </p:nvSpPr>
        <p:spPr bwMode="auto">
          <a:xfrm>
            <a:off x="8513881" y="969341"/>
            <a:ext cx="23599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et </a:t>
            </a:r>
            <a:r>
              <a:rPr kumimoji="0" lang="en-GB" altLang="en-US" sz="2800" b="1" i="0" u="none" strike="noStrike" kern="1200" cap="none" spc="0" normalizeH="0" baseline="0" noProof="0" dirty="0" err="1">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une</a:t>
            </a:r>
            <a:r>
              <a:rPr kumimoji="0" lang="en-GB" altLang="en-US"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altLang="en-US" sz="2800" b="1" i="0" u="none" strike="noStrike" kern="1200" cap="none" spc="0" normalizeH="0" baseline="0" noProof="0" dirty="0" err="1">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sœur</a:t>
            </a:r>
            <a:r>
              <a:rPr kumimoji="0" lang="en-GB" altLang="en-US"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endParaRPr kumimoji="0" lang="en-GB" altLang="en-US"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B33396C3-6194-44C9-9B61-FC6336520630}"/>
              </a:ext>
            </a:extLst>
          </p:cNvPr>
          <p:cNvGraphicFramePr>
            <a:graphicFrameLocks noGrp="1"/>
          </p:cNvGraphicFramePr>
          <p:nvPr/>
        </p:nvGraphicFramePr>
        <p:xfrm>
          <a:off x="10780674" y="832843"/>
          <a:ext cx="1411326" cy="1050924"/>
        </p:xfrm>
        <a:graphic>
          <a:graphicData uri="http://schemas.openxmlformats.org/drawingml/2006/table">
            <a:tbl>
              <a:tblPr/>
              <a:tblGrid>
                <a:gridCol w="1411326">
                  <a:extLst>
                    <a:ext uri="{9D8B030D-6E8A-4147-A177-3AD203B41FA5}">
                      <a16:colId xmlns:a16="http://schemas.microsoft.com/office/drawing/2014/main" val="20000"/>
                    </a:ext>
                  </a:extLst>
                </a:gridCol>
              </a:tblGrid>
              <a:tr h="350308">
                <a:tc>
                  <a:txBody>
                    <a:bodyPr/>
                    <a:lstStyle/>
                    <a:p>
                      <a:pPr algn="l">
                        <a:lnSpc>
                          <a:spcPct val="115000"/>
                        </a:lnSpc>
                        <a:spcAft>
                          <a:spcPts val="0"/>
                        </a:spcAft>
                      </a:pPr>
                      <a:r>
                        <a:rPr lang="en-GB" sz="2000" b="1" dirty="0" err="1">
                          <a:latin typeface="Century Gothic" panose="020B0502020202020204" pitchFamily="34" charset="0"/>
                          <a:ea typeface="Calibri"/>
                          <a:cs typeface="Times New Roman"/>
                        </a:rPr>
                        <a:t>Aimée</a:t>
                      </a:r>
                      <a:r>
                        <a:rPr lang="en-GB" sz="2000" b="1" dirty="0">
                          <a:latin typeface="Century Gothic" panose="020B0502020202020204" pitchFamily="34" charset="0"/>
                          <a:ea typeface="Calibri"/>
                          <a:cs typeface="Times New Roman"/>
                        </a:rPr>
                        <a:t>.</a:t>
                      </a:r>
                      <a:endParaRPr lang="en-US" sz="2000" dirty="0">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308">
                <a:tc>
                  <a:txBody>
                    <a:bodyPr/>
                    <a:lstStyle/>
                    <a:p>
                      <a:pPr algn="l">
                        <a:lnSpc>
                          <a:spcPct val="115000"/>
                        </a:lnSpc>
                        <a:spcAft>
                          <a:spcPts val="0"/>
                        </a:spcAft>
                      </a:pPr>
                      <a:r>
                        <a:rPr lang="en-GB" sz="2000" b="1" dirty="0" err="1">
                          <a:latin typeface="Century Gothic" panose="020B0502020202020204" pitchFamily="34" charset="0"/>
                          <a:ea typeface="Calibri"/>
                          <a:cs typeface="Times New Roman"/>
                        </a:rPr>
                        <a:t>Eugénie</a:t>
                      </a:r>
                      <a:r>
                        <a:rPr lang="en-GB" sz="2000" b="1" dirty="0">
                          <a:latin typeface="Century Gothic" panose="020B0502020202020204" pitchFamily="34" charset="0"/>
                          <a:ea typeface="Calibri"/>
                          <a:cs typeface="Times New Roman"/>
                        </a:rPr>
                        <a:t>.</a:t>
                      </a:r>
                      <a:endParaRPr lang="en-US" sz="2000" dirty="0">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308">
                <a:tc>
                  <a:txBody>
                    <a:bodyPr/>
                    <a:lstStyle/>
                    <a:p>
                      <a:pPr algn="l">
                        <a:lnSpc>
                          <a:spcPct val="115000"/>
                        </a:lnSpc>
                        <a:spcAft>
                          <a:spcPts val="0"/>
                        </a:spcAft>
                      </a:pPr>
                      <a:r>
                        <a:rPr lang="en-GB" sz="2000" b="1" dirty="0" err="1">
                          <a:latin typeface="Century Gothic" panose="020B0502020202020204" pitchFamily="34" charset="0"/>
                          <a:ea typeface="Calibri"/>
                          <a:cs typeface="Times New Roman"/>
                        </a:rPr>
                        <a:t>Léontine</a:t>
                      </a:r>
                      <a:r>
                        <a:rPr lang="en-GB" sz="2000" b="1" dirty="0">
                          <a:latin typeface="Century Gothic" panose="020B0502020202020204" pitchFamily="34" charset="0"/>
                          <a:ea typeface="Calibri"/>
                          <a:cs typeface="Times New Roman"/>
                        </a:rPr>
                        <a:t>.</a:t>
                      </a:r>
                      <a:endParaRPr lang="en-US" sz="2000" dirty="0">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Rectangle 1">
            <a:extLst>
              <a:ext uri="{FF2B5EF4-FFF2-40B4-BE49-F238E27FC236}">
                <a16:creationId xmlns:a16="http://schemas.microsoft.com/office/drawing/2014/main" id="{99A384AD-C9AC-46C6-9728-8651D8D08F7E}"/>
              </a:ext>
            </a:extLst>
          </p:cNvPr>
          <p:cNvSpPr>
            <a:spLocks noChangeArrowheads="1"/>
          </p:cNvSpPr>
          <p:nvPr/>
        </p:nvSpPr>
        <p:spPr bwMode="auto">
          <a:xfrm>
            <a:off x="384196" y="2575800"/>
            <a:ext cx="19094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Times New Roman" panose="02020603050405020304" pitchFamily="18" charset="0"/>
              </a:rPr>
              <a:t>J’habite</a:t>
            </a:r>
            <a:r>
              <a:rPr kumimoji="0" lang="en-GB" altLang="en-US"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Times New Roman" panose="02020603050405020304" pitchFamily="18" charset="0"/>
              </a:rPr>
              <a:t> à</a:t>
            </a:r>
            <a:endParaRPr kumimoji="0" lang="en-GB" altLang="en-US" sz="2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10" name="Table 9">
            <a:extLst>
              <a:ext uri="{FF2B5EF4-FFF2-40B4-BE49-F238E27FC236}">
                <a16:creationId xmlns:a16="http://schemas.microsoft.com/office/drawing/2014/main" id="{46B60F30-96B5-4E84-BC94-0F8223D89808}"/>
              </a:ext>
            </a:extLst>
          </p:cNvPr>
          <p:cNvGraphicFramePr>
            <a:graphicFrameLocks noGrp="1"/>
          </p:cNvGraphicFramePr>
          <p:nvPr/>
        </p:nvGraphicFramePr>
        <p:xfrm>
          <a:off x="2293694" y="2544652"/>
          <a:ext cx="3100760" cy="1050924"/>
        </p:xfrm>
        <a:graphic>
          <a:graphicData uri="http://schemas.openxmlformats.org/drawingml/2006/table">
            <a:tbl>
              <a:tblPr/>
              <a:tblGrid>
                <a:gridCol w="3100760">
                  <a:extLst>
                    <a:ext uri="{9D8B030D-6E8A-4147-A177-3AD203B41FA5}">
                      <a16:colId xmlns:a16="http://schemas.microsoft.com/office/drawing/2014/main" val="20000"/>
                    </a:ext>
                  </a:extLst>
                </a:gridCol>
              </a:tblGrid>
              <a:tr h="350308">
                <a:tc>
                  <a:txBody>
                    <a:bodyPr/>
                    <a:lstStyle/>
                    <a:p>
                      <a:pPr algn="l">
                        <a:lnSpc>
                          <a:spcPct val="115000"/>
                        </a:lnSpc>
                        <a:spcAft>
                          <a:spcPts val="0"/>
                        </a:spcAft>
                      </a:pPr>
                      <a:r>
                        <a:rPr lang="en-GB" sz="2000" b="1" dirty="0">
                          <a:latin typeface="Century Gothic" panose="020B0502020202020204" pitchFamily="34" charset="0"/>
                          <a:ea typeface="Calibri"/>
                          <a:cs typeface="Times New Roman"/>
                        </a:rPr>
                        <a:t>Nancy, </a:t>
                      </a:r>
                      <a:r>
                        <a:rPr lang="en-GB" sz="2000" b="1" dirty="0" err="1">
                          <a:latin typeface="Century Gothic" panose="020B0502020202020204" pitchFamily="34" charset="0"/>
                          <a:ea typeface="Calibri"/>
                          <a:cs typeface="Times New Roman"/>
                        </a:rPr>
                        <a:t>en</a:t>
                      </a:r>
                      <a:r>
                        <a:rPr lang="en-GB" sz="2000" b="1" dirty="0">
                          <a:latin typeface="Century Gothic" panose="020B0502020202020204" pitchFamily="34" charset="0"/>
                          <a:ea typeface="Calibri"/>
                          <a:cs typeface="Times New Roman"/>
                        </a:rPr>
                        <a:t> France.</a:t>
                      </a:r>
                      <a:endParaRPr lang="en-US" sz="2000" dirty="0">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308">
                <a:tc>
                  <a:txBody>
                    <a:bodyPr/>
                    <a:lstStyle/>
                    <a:p>
                      <a:pPr algn="l">
                        <a:lnSpc>
                          <a:spcPct val="115000"/>
                        </a:lnSpc>
                        <a:spcAft>
                          <a:spcPts val="0"/>
                        </a:spcAft>
                      </a:pPr>
                      <a:r>
                        <a:rPr lang="en-GB" sz="2000" b="1" dirty="0" err="1">
                          <a:latin typeface="Century Gothic" panose="020B0502020202020204" pitchFamily="34" charset="0"/>
                          <a:ea typeface="Calibri"/>
                          <a:cs typeface="Times New Roman"/>
                        </a:rPr>
                        <a:t>Miragoane</a:t>
                      </a:r>
                      <a:r>
                        <a:rPr lang="en-GB" sz="2000" b="1" dirty="0">
                          <a:latin typeface="Century Gothic" panose="020B0502020202020204" pitchFamily="34" charset="0"/>
                          <a:ea typeface="Calibri"/>
                          <a:cs typeface="Times New Roman"/>
                        </a:rPr>
                        <a:t>, à </a:t>
                      </a:r>
                      <a:r>
                        <a:rPr lang="en-GB" sz="2000" b="1" dirty="0" err="1">
                          <a:latin typeface="Century Gothic" panose="020B0502020202020204" pitchFamily="34" charset="0"/>
                          <a:ea typeface="Calibri"/>
                          <a:cs typeface="Times New Roman"/>
                        </a:rPr>
                        <a:t>Haïti</a:t>
                      </a:r>
                      <a:r>
                        <a:rPr lang="en-GB" sz="2000" b="1" dirty="0">
                          <a:latin typeface="Century Gothic" panose="020B0502020202020204" pitchFamily="34" charset="0"/>
                          <a:ea typeface="Calibri"/>
                          <a:cs typeface="Times New Roman"/>
                        </a:rPr>
                        <a:t>.</a:t>
                      </a:r>
                      <a:endParaRPr lang="en-US" sz="2000" dirty="0">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308">
                <a:tc>
                  <a:txBody>
                    <a:bodyPr/>
                    <a:lstStyle/>
                    <a:p>
                      <a:pPr algn="l">
                        <a:lnSpc>
                          <a:spcPct val="115000"/>
                        </a:lnSpc>
                        <a:spcAft>
                          <a:spcPts val="0"/>
                        </a:spcAft>
                      </a:pPr>
                      <a:r>
                        <a:rPr lang="en-GB" sz="2000" b="1" dirty="0">
                          <a:latin typeface="Century Gothic" panose="020B0502020202020204" pitchFamily="34" charset="0"/>
                          <a:ea typeface="Calibri"/>
                          <a:cs typeface="Times New Roman"/>
                        </a:rPr>
                        <a:t>Gatineau, au Québec.</a:t>
                      </a:r>
                      <a:endParaRPr lang="en-US" sz="2000" dirty="0">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5" name="Picture 15" descr="talking picture icon.JPG">
            <a:extLst>
              <a:ext uri="{FF2B5EF4-FFF2-40B4-BE49-F238E27FC236}">
                <a16:creationId xmlns:a16="http://schemas.microsoft.com/office/drawing/2014/main" id="{A21083AB-DD4B-4E91-8563-AD1CA9BEA49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0368" y="76967"/>
            <a:ext cx="12144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61BF3464-C0A9-4143-A89B-B5B6E8501B04}"/>
              </a:ext>
            </a:extLst>
          </p:cNvPr>
          <p:cNvSpPr/>
          <p:nvPr/>
        </p:nvSpPr>
        <p:spPr>
          <a:xfrm>
            <a:off x="-12302" y="895274"/>
            <a:ext cx="44435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entury Gothic"/>
                <a:ea typeface="+mn-ea"/>
                <a:cs typeface="+mn-cs"/>
              </a:rPr>
              <a:t>1</a:t>
            </a:r>
          </a:p>
        </p:txBody>
      </p:sp>
      <p:graphicFrame>
        <p:nvGraphicFramePr>
          <p:cNvPr id="27" name="Table 26">
            <a:extLst>
              <a:ext uri="{FF2B5EF4-FFF2-40B4-BE49-F238E27FC236}">
                <a16:creationId xmlns:a16="http://schemas.microsoft.com/office/drawing/2014/main" id="{5E76EDD7-D920-4711-8D73-4A4B7DD1618A}"/>
              </a:ext>
            </a:extLst>
          </p:cNvPr>
          <p:cNvGraphicFramePr>
            <a:graphicFrameLocks noGrp="1"/>
          </p:cNvGraphicFramePr>
          <p:nvPr/>
        </p:nvGraphicFramePr>
        <p:xfrm>
          <a:off x="6876084" y="832843"/>
          <a:ext cx="1116541" cy="1050924"/>
        </p:xfrm>
        <a:graphic>
          <a:graphicData uri="http://schemas.openxmlformats.org/drawingml/2006/table">
            <a:tbl>
              <a:tblPr/>
              <a:tblGrid>
                <a:gridCol w="1116541">
                  <a:extLst>
                    <a:ext uri="{9D8B030D-6E8A-4147-A177-3AD203B41FA5}">
                      <a16:colId xmlns:a16="http://schemas.microsoft.com/office/drawing/2014/main" val="20000"/>
                    </a:ext>
                  </a:extLst>
                </a:gridCol>
              </a:tblGrid>
              <a:tr h="350308">
                <a:tc>
                  <a:txBody>
                    <a:bodyPr/>
                    <a:lstStyle/>
                    <a:p>
                      <a:pPr algn="l">
                        <a:lnSpc>
                          <a:spcPct val="115000"/>
                        </a:lnSpc>
                        <a:spcAft>
                          <a:spcPts val="0"/>
                        </a:spcAft>
                      </a:pPr>
                      <a:r>
                        <a:rPr lang="en-GB" sz="2000" b="1" dirty="0">
                          <a:latin typeface="+mn-lt"/>
                          <a:ea typeface="Calibri"/>
                          <a:cs typeface="Times New Roman"/>
                        </a:rPr>
                        <a:t>Laurent</a:t>
                      </a:r>
                      <a:endParaRPr lang="en-US" sz="20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308">
                <a:tc>
                  <a:txBody>
                    <a:bodyPr/>
                    <a:lstStyle/>
                    <a:p>
                      <a:pPr algn="l">
                        <a:lnSpc>
                          <a:spcPct val="115000"/>
                        </a:lnSpc>
                        <a:spcAft>
                          <a:spcPts val="0"/>
                        </a:spcAft>
                      </a:pPr>
                      <a:r>
                        <a:rPr lang="en-GB" sz="2000" b="1" dirty="0">
                          <a:latin typeface="+mn-lt"/>
                          <a:ea typeface="Calibri"/>
                          <a:cs typeface="Times New Roman"/>
                        </a:rPr>
                        <a:t>Adrien</a:t>
                      </a:r>
                      <a:endParaRPr lang="en-US" sz="20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308">
                <a:tc>
                  <a:txBody>
                    <a:bodyPr/>
                    <a:lstStyle/>
                    <a:p>
                      <a:pPr algn="l">
                        <a:lnSpc>
                          <a:spcPct val="115000"/>
                        </a:lnSpc>
                        <a:spcAft>
                          <a:spcPts val="0"/>
                        </a:spcAft>
                      </a:pPr>
                      <a:r>
                        <a:rPr lang="en-GB" sz="2000" b="1" dirty="0">
                          <a:latin typeface="+mn-lt"/>
                          <a:ea typeface="Calibri"/>
                          <a:cs typeface="Times New Roman"/>
                        </a:rPr>
                        <a:t>Aubin</a:t>
                      </a:r>
                      <a:endParaRPr lang="en-US" sz="20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8" name="Rectangle 27">
            <a:extLst>
              <a:ext uri="{FF2B5EF4-FFF2-40B4-BE49-F238E27FC236}">
                <a16:creationId xmlns:a16="http://schemas.microsoft.com/office/drawing/2014/main" id="{4CE4DB7F-B06F-47AD-9065-E4D529E778FE}"/>
              </a:ext>
            </a:extLst>
          </p:cNvPr>
          <p:cNvSpPr/>
          <p:nvPr/>
        </p:nvSpPr>
        <p:spPr>
          <a:xfrm>
            <a:off x="4208970" y="908979"/>
            <a:ext cx="44435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entury Gothic"/>
                <a:ea typeface="+mn-ea"/>
                <a:cs typeface="+mn-cs"/>
              </a:rPr>
              <a:t>2</a:t>
            </a:r>
          </a:p>
        </p:txBody>
      </p:sp>
      <p:sp>
        <p:nvSpPr>
          <p:cNvPr id="29" name="Rectangle 28">
            <a:extLst>
              <a:ext uri="{FF2B5EF4-FFF2-40B4-BE49-F238E27FC236}">
                <a16:creationId xmlns:a16="http://schemas.microsoft.com/office/drawing/2014/main" id="{66FF1625-3035-4EE8-A42D-5340F08EA9FD}"/>
              </a:ext>
            </a:extLst>
          </p:cNvPr>
          <p:cNvSpPr/>
          <p:nvPr/>
        </p:nvSpPr>
        <p:spPr>
          <a:xfrm>
            <a:off x="8060520" y="924210"/>
            <a:ext cx="44435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entury Gothic"/>
                <a:ea typeface="+mn-ea"/>
                <a:cs typeface="+mn-cs"/>
              </a:rPr>
              <a:t>3</a:t>
            </a:r>
          </a:p>
        </p:txBody>
      </p:sp>
      <p:sp>
        <p:nvSpPr>
          <p:cNvPr id="30" name="Rectangle 29">
            <a:extLst>
              <a:ext uri="{FF2B5EF4-FFF2-40B4-BE49-F238E27FC236}">
                <a16:creationId xmlns:a16="http://schemas.microsoft.com/office/drawing/2014/main" id="{855C34D5-49A4-4C2C-B319-32722748B053}"/>
              </a:ext>
            </a:extLst>
          </p:cNvPr>
          <p:cNvSpPr/>
          <p:nvPr/>
        </p:nvSpPr>
        <p:spPr>
          <a:xfrm>
            <a:off x="-30221" y="2446031"/>
            <a:ext cx="44435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entury Gothic"/>
                <a:ea typeface="+mn-ea"/>
                <a:cs typeface="+mn-cs"/>
              </a:rPr>
              <a:t>4</a:t>
            </a:r>
          </a:p>
        </p:txBody>
      </p:sp>
      <p:sp>
        <p:nvSpPr>
          <p:cNvPr id="31" name="Rectangle 30">
            <a:extLst>
              <a:ext uri="{FF2B5EF4-FFF2-40B4-BE49-F238E27FC236}">
                <a16:creationId xmlns:a16="http://schemas.microsoft.com/office/drawing/2014/main" id="{79BE6487-6F9A-452B-83A1-0DADC0B08519}"/>
              </a:ext>
            </a:extLst>
          </p:cNvPr>
          <p:cNvSpPr/>
          <p:nvPr/>
        </p:nvSpPr>
        <p:spPr>
          <a:xfrm>
            <a:off x="5359434" y="2388453"/>
            <a:ext cx="44435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entury Gothic"/>
                <a:ea typeface="+mn-ea"/>
                <a:cs typeface="+mn-cs"/>
              </a:rPr>
              <a:t>5</a:t>
            </a:r>
          </a:p>
        </p:txBody>
      </p:sp>
      <p:sp>
        <p:nvSpPr>
          <p:cNvPr id="32" name="Rectangle 31">
            <a:extLst>
              <a:ext uri="{FF2B5EF4-FFF2-40B4-BE49-F238E27FC236}">
                <a16:creationId xmlns:a16="http://schemas.microsoft.com/office/drawing/2014/main" id="{257044C2-5D4F-4BD8-B7D6-B81090962F67}"/>
              </a:ext>
            </a:extLst>
          </p:cNvPr>
          <p:cNvSpPr/>
          <p:nvPr/>
        </p:nvSpPr>
        <p:spPr>
          <a:xfrm>
            <a:off x="-28013" y="3910580"/>
            <a:ext cx="44435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entury Gothic"/>
                <a:ea typeface="+mn-ea"/>
                <a:cs typeface="+mn-cs"/>
              </a:rPr>
              <a:t>6</a:t>
            </a:r>
          </a:p>
        </p:txBody>
      </p:sp>
      <p:sp>
        <p:nvSpPr>
          <p:cNvPr id="33" name="Rectangle 32">
            <a:extLst>
              <a:ext uri="{FF2B5EF4-FFF2-40B4-BE49-F238E27FC236}">
                <a16:creationId xmlns:a16="http://schemas.microsoft.com/office/drawing/2014/main" id="{70C7BA64-2D65-454F-9209-1B07F8261F9F}"/>
              </a:ext>
            </a:extLst>
          </p:cNvPr>
          <p:cNvSpPr/>
          <p:nvPr/>
        </p:nvSpPr>
        <p:spPr>
          <a:xfrm>
            <a:off x="-20453" y="5174108"/>
            <a:ext cx="44435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entury Gothic"/>
                <a:ea typeface="+mn-ea"/>
                <a:cs typeface="+mn-cs"/>
              </a:rPr>
              <a:t>7</a:t>
            </a:r>
          </a:p>
        </p:txBody>
      </p:sp>
      <p:sp>
        <p:nvSpPr>
          <p:cNvPr id="38" name="Rectangle 1">
            <a:extLst>
              <a:ext uri="{FF2B5EF4-FFF2-40B4-BE49-F238E27FC236}">
                <a16:creationId xmlns:a16="http://schemas.microsoft.com/office/drawing/2014/main" id="{09129EE2-F8C0-436B-B005-96AE4C2D4BA5}"/>
              </a:ext>
            </a:extLst>
          </p:cNvPr>
          <p:cNvSpPr>
            <a:spLocks noChangeArrowheads="1"/>
          </p:cNvSpPr>
          <p:nvPr/>
        </p:nvSpPr>
        <p:spPr bwMode="auto">
          <a:xfrm>
            <a:off x="5838805" y="2494293"/>
            <a:ext cx="37625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Times New Roman" panose="02020603050405020304" pitchFamily="18" charset="0"/>
              </a:rPr>
              <a:t>J’aime</a:t>
            </a:r>
            <a:r>
              <a:rPr kumimoji="0" lang="en-GB" altLang="en-US"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Times New Roman" panose="02020603050405020304" pitchFamily="18" charset="0"/>
              </a:rPr>
              <a:t> </a:t>
            </a:r>
            <a:r>
              <a:rPr kumimoji="0" lang="en-GB" altLang="en-US"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Times New Roman" panose="02020603050405020304" pitchFamily="18" charset="0"/>
              </a:rPr>
              <a:t>mon</a:t>
            </a:r>
            <a:r>
              <a:rPr kumimoji="0" lang="en-GB" altLang="en-US"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Times New Roman" panose="02020603050405020304" pitchFamily="18" charset="0"/>
              </a:rPr>
              <a:t> </a:t>
            </a:r>
            <a:r>
              <a:rPr kumimoji="0" lang="en-GB" altLang="en-US"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Times New Roman" panose="02020603050405020304" pitchFamily="18" charset="0"/>
              </a:rPr>
              <a:t>collège</a:t>
            </a:r>
            <a:r>
              <a:rPr kumimoji="0" lang="en-GB" altLang="en-US"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Times New Roman" panose="02020603050405020304" pitchFamily="18" charset="0"/>
              </a:rPr>
              <a:t>,</a:t>
            </a:r>
            <a:endParaRPr kumimoji="0" lang="en-GB" altLang="en-US" sz="2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39" name="Table 38">
            <a:extLst>
              <a:ext uri="{FF2B5EF4-FFF2-40B4-BE49-F238E27FC236}">
                <a16:creationId xmlns:a16="http://schemas.microsoft.com/office/drawing/2014/main" id="{98162A04-9911-4864-A339-A472A168D38E}"/>
              </a:ext>
            </a:extLst>
          </p:cNvPr>
          <p:cNvGraphicFramePr>
            <a:graphicFrameLocks noGrp="1"/>
          </p:cNvGraphicFramePr>
          <p:nvPr/>
        </p:nvGraphicFramePr>
        <p:xfrm>
          <a:off x="9448800" y="2559122"/>
          <a:ext cx="2743200" cy="1050924"/>
        </p:xfrm>
        <a:graphic>
          <a:graphicData uri="http://schemas.openxmlformats.org/drawingml/2006/table">
            <a:tbl>
              <a:tblPr/>
              <a:tblGrid>
                <a:gridCol w="2743200">
                  <a:extLst>
                    <a:ext uri="{9D8B030D-6E8A-4147-A177-3AD203B41FA5}">
                      <a16:colId xmlns:a16="http://schemas.microsoft.com/office/drawing/2014/main" val="20000"/>
                    </a:ext>
                  </a:extLst>
                </a:gridCol>
              </a:tblGrid>
              <a:tr h="350308">
                <a:tc>
                  <a:txBody>
                    <a:bodyPr/>
                    <a:lstStyle/>
                    <a:p>
                      <a:pPr algn="l">
                        <a:lnSpc>
                          <a:spcPct val="115000"/>
                        </a:lnSpc>
                        <a:spcAft>
                          <a:spcPts val="0"/>
                        </a:spcAft>
                      </a:pPr>
                      <a:r>
                        <a:rPr lang="en-GB" sz="2000" b="1" dirty="0">
                          <a:latin typeface="Century Gothic" panose="020B0502020202020204" pitchFamily="34" charset="0"/>
                          <a:ea typeface="Calibri"/>
                          <a:cs typeface="Times New Roman"/>
                        </a:rPr>
                        <a:t>André Malraux.</a:t>
                      </a:r>
                      <a:endParaRPr lang="en-US" sz="2000" dirty="0">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308">
                <a:tc>
                  <a:txBody>
                    <a:bodyPr/>
                    <a:lstStyle/>
                    <a:p>
                      <a:pPr algn="l">
                        <a:lnSpc>
                          <a:spcPct val="115000"/>
                        </a:lnSpc>
                        <a:spcAft>
                          <a:spcPts val="0"/>
                        </a:spcAft>
                      </a:pPr>
                      <a:r>
                        <a:rPr lang="en-GB" sz="2000" b="1" dirty="0">
                          <a:latin typeface="Century Gothic" panose="020B0502020202020204" pitchFamily="34" charset="0"/>
                          <a:ea typeface="Calibri"/>
                          <a:cs typeface="Times New Roman"/>
                        </a:rPr>
                        <a:t>Cite </a:t>
                      </a:r>
                      <a:r>
                        <a:rPr lang="en-GB" sz="2000" b="1" dirty="0" err="1">
                          <a:latin typeface="Century Gothic" panose="020B0502020202020204" pitchFamily="34" charset="0"/>
                          <a:ea typeface="Calibri"/>
                          <a:cs typeface="Times New Roman"/>
                        </a:rPr>
                        <a:t>Doret</a:t>
                      </a:r>
                      <a:endParaRPr lang="en-US" sz="2000" dirty="0">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308">
                <a:tc>
                  <a:txBody>
                    <a:bodyPr/>
                    <a:lstStyle/>
                    <a:p>
                      <a:pPr algn="l">
                        <a:lnSpc>
                          <a:spcPct val="115000"/>
                        </a:lnSpc>
                        <a:spcAft>
                          <a:spcPts val="0"/>
                        </a:spcAft>
                      </a:pPr>
                      <a:r>
                        <a:rPr lang="en-GB" sz="2000" b="1" dirty="0">
                          <a:latin typeface="Century Gothic" panose="020B0502020202020204" pitchFamily="34" charset="0"/>
                          <a:ea typeface="Calibri"/>
                          <a:cs typeface="Times New Roman"/>
                        </a:rPr>
                        <a:t>Le </a:t>
                      </a:r>
                      <a:r>
                        <a:rPr lang="en-GB" sz="2000" b="1" dirty="0" err="1">
                          <a:latin typeface="Century Gothic" panose="020B0502020202020204" pitchFamily="34" charset="0"/>
                          <a:ea typeface="Calibri"/>
                          <a:cs typeface="Times New Roman"/>
                        </a:rPr>
                        <a:t>Tremplin</a:t>
                      </a:r>
                      <a:endParaRPr lang="en-US" sz="2000" dirty="0">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0" name="Rectangle 1">
            <a:extLst>
              <a:ext uri="{FF2B5EF4-FFF2-40B4-BE49-F238E27FC236}">
                <a16:creationId xmlns:a16="http://schemas.microsoft.com/office/drawing/2014/main" id="{5D69E834-0A92-45D5-B7B8-60AD8DD75F6B}"/>
              </a:ext>
            </a:extLst>
          </p:cNvPr>
          <p:cNvSpPr>
            <a:spLocks noChangeArrowheads="1"/>
          </p:cNvSpPr>
          <p:nvPr/>
        </p:nvSpPr>
        <p:spPr bwMode="auto">
          <a:xfrm>
            <a:off x="414131" y="4011172"/>
            <a:ext cx="68531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Times New Roman" panose="02020603050405020304" pitchFamily="18" charset="0"/>
              </a:rPr>
              <a:t>Ma </a:t>
            </a:r>
            <a:r>
              <a:rPr kumimoji="0" lang="en-GB" altLang="en-US"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Times New Roman" panose="02020603050405020304" pitchFamily="18" charset="0"/>
              </a:rPr>
              <a:t>professeure</a:t>
            </a:r>
            <a:r>
              <a:rPr kumimoji="0" lang="en-GB" altLang="en-US"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Times New Roman" panose="02020603050405020304" pitchFamily="18" charset="0"/>
              </a:rPr>
              <a:t> </a:t>
            </a:r>
            <a:r>
              <a:rPr kumimoji="0" lang="en-GB" altLang="en-US"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Times New Roman" panose="02020603050405020304" pitchFamily="18" charset="0"/>
              </a:rPr>
              <a:t>préférée</a:t>
            </a:r>
            <a:r>
              <a:rPr kumimoji="0" lang="en-GB" altLang="en-US"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Times New Roman" panose="02020603050405020304" pitchFamily="18" charset="0"/>
              </a:rPr>
              <a:t> </a:t>
            </a:r>
            <a:r>
              <a:rPr kumimoji="0" lang="en-GB" altLang="en-US"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Times New Roman" panose="02020603050405020304" pitchFamily="18" charset="0"/>
              </a:rPr>
              <a:t>est</a:t>
            </a:r>
            <a:r>
              <a:rPr kumimoji="0" lang="en-GB" altLang="en-US"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Times New Roman" panose="02020603050405020304" pitchFamily="18" charset="0"/>
              </a:rPr>
              <a:t> Madame </a:t>
            </a:r>
            <a:endParaRPr kumimoji="0" lang="en-GB" altLang="en-US" sz="2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41" name="Table 40">
            <a:extLst>
              <a:ext uri="{FF2B5EF4-FFF2-40B4-BE49-F238E27FC236}">
                <a16:creationId xmlns:a16="http://schemas.microsoft.com/office/drawing/2014/main" id="{B50A0E3E-069B-419A-A532-AABEB674D276}"/>
              </a:ext>
            </a:extLst>
          </p:cNvPr>
          <p:cNvGraphicFramePr>
            <a:graphicFrameLocks noGrp="1"/>
          </p:cNvGraphicFramePr>
          <p:nvPr/>
        </p:nvGraphicFramePr>
        <p:xfrm>
          <a:off x="7131990" y="3840488"/>
          <a:ext cx="1524000" cy="1050924"/>
        </p:xfrm>
        <a:graphic>
          <a:graphicData uri="http://schemas.openxmlformats.org/drawingml/2006/table">
            <a:tbl>
              <a:tblPr/>
              <a:tblGrid>
                <a:gridCol w="1524000">
                  <a:extLst>
                    <a:ext uri="{9D8B030D-6E8A-4147-A177-3AD203B41FA5}">
                      <a16:colId xmlns:a16="http://schemas.microsoft.com/office/drawing/2014/main" val="20000"/>
                    </a:ext>
                  </a:extLst>
                </a:gridCol>
              </a:tblGrid>
              <a:tr h="350308">
                <a:tc>
                  <a:txBody>
                    <a:bodyPr/>
                    <a:lstStyle/>
                    <a:p>
                      <a:pPr algn="l">
                        <a:lnSpc>
                          <a:spcPct val="115000"/>
                        </a:lnSpc>
                        <a:spcAft>
                          <a:spcPts val="0"/>
                        </a:spcAft>
                      </a:pPr>
                      <a:r>
                        <a:rPr lang="en-GB" sz="2000" b="1" dirty="0">
                          <a:latin typeface="Century Gothic" panose="020B0502020202020204" pitchFamily="34" charset="0"/>
                          <a:ea typeface="Calibri"/>
                          <a:cs typeface="Times New Roman"/>
                        </a:rPr>
                        <a:t>Fournier</a:t>
                      </a:r>
                      <a:endParaRPr lang="en-US" sz="2000" dirty="0">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308">
                <a:tc>
                  <a:txBody>
                    <a:bodyPr/>
                    <a:lstStyle/>
                    <a:p>
                      <a:pPr algn="l">
                        <a:lnSpc>
                          <a:spcPct val="115000"/>
                        </a:lnSpc>
                        <a:spcAft>
                          <a:spcPts val="0"/>
                        </a:spcAft>
                      </a:pPr>
                      <a:r>
                        <a:rPr lang="en-GB" sz="2000" b="1" dirty="0">
                          <a:latin typeface="Century Gothic" panose="020B0502020202020204" pitchFamily="34" charset="0"/>
                          <a:ea typeface="Calibri"/>
                          <a:cs typeface="Times New Roman"/>
                        </a:rPr>
                        <a:t>Blaise</a:t>
                      </a:r>
                      <a:endParaRPr lang="en-US" sz="2000" dirty="0">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308">
                <a:tc>
                  <a:txBody>
                    <a:bodyPr/>
                    <a:lstStyle/>
                    <a:p>
                      <a:pPr algn="l">
                        <a:lnSpc>
                          <a:spcPct val="115000"/>
                        </a:lnSpc>
                        <a:spcAft>
                          <a:spcPts val="0"/>
                        </a:spcAft>
                      </a:pPr>
                      <a:r>
                        <a:rPr lang="en-GB" sz="2000" b="1" dirty="0" err="1">
                          <a:latin typeface="Century Gothic" panose="020B0502020202020204" pitchFamily="34" charset="0"/>
                          <a:ea typeface="Calibri"/>
                          <a:cs typeface="Times New Roman"/>
                        </a:rPr>
                        <a:t>Chaput</a:t>
                      </a:r>
                      <a:endParaRPr lang="en-US" sz="2000" dirty="0">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2" name="Rectangle 1">
            <a:extLst>
              <a:ext uri="{FF2B5EF4-FFF2-40B4-BE49-F238E27FC236}">
                <a16:creationId xmlns:a16="http://schemas.microsoft.com/office/drawing/2014/main" id="{910CE199-F03E-442D-B3B1-6FF6DD788963}"/>
              </a:ext>
            </a:extLst>
          </p:cNvPr>
          <p:cNvSpPr>
            <a:spLocks noChangeArrowheads="1"/>
          </p:cNvSpPr>
          <p:nvPr/>
        </p:nvSpPr>
        <p:spPr bwMode="auto">
          <a:xfrm>
            <a:off x="384196" y="5295539"/>
            <a:ext cx="37449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Times New Roman" panose="02020603050405020304" pitchFamily="18" charset="0"/>
              </a:rPr>
              <a:t>et tout le monde </a:t>
            </a:r>
            <a:r>
              <a:rPr kumimoji="0" lang="en-GB" altLang="en-US"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Times New Roman" panose="02020603050405020304" pitchFamily="18" charset="0"/>
              </a:rPr>
              <a:t>est</a:t>
            </a:r>
            <a:r>
              <a:rPr kumimoji="0" lang="en-GB" altLang="en-US"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Times New Roman" panose="02020603050405020304" pitchFamily="18" charset="0"/>
              </a:rPr>
              <a:t> </a:t>
            </a:r>
            <a:endParaRPr kumimoji="0" lang="en-GB" altLang="en-US" sz="2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43" name="Table 42">
            <a:extLst>
              <a:ext uri="{FF2B5EF4-FFF2-40B4-BE49-F238E27FC236}">
                <a16:creationId xmlns:a16="http://schemas.microsoft.com/office/drawing/2014/main" id="{7B87B2A9-7C7A-4F5B-8162-DB5D7F8E5EB3}"/>
              </a:ext>
            </a:extLst>
          </p:cNvPr>
          <p:cNvGraphicFramePr>
            <a:graphicFrameLocks noGrp="1"/>
          </p:cNvGraphicFramePr>
          <p:nvPr/>
        </p:nvGraphicFramePr>
        <p:xfrm>
          <a:off x="4031230" y="5086871"/>
          <a:ext cx="3100760" cy="1050924"/>
        </p:xfrm>
        <a:graphic>
          <a:graphicData uri="http://schemas.openxmlformats.org/drawingml/2006/table">
            <a:tbl>
              <a:tblPr/>
              <a:tblGrid>
                <a:gridCol w="3100760">
                  <a:extLst>
                    <a:ext uri="{9D8B030D-6E8A-4147-A177-3AD203B41FA5}">
                      <a16:colId xmlns:a16="http://schemas.microsoft.com/office/drawing/2014/main" val="20000"/>
                    </a:ext>
                  </a:extLst>
                </a:gridCol>
              </a:tblGrid>
              <a:tr h="350308">
                <a:tc>
                  <a:txBody>
                    <a:bodyPr/>
                    <a:lstStyle/>
                    <a:p>
                      <a:pPr algn="l">
                        <a:lnSpc>
                          <a:spcPct val="115000"/>
                        </a:lnSpc>
                        <a:spcAft>
                          <a:spcPts val="0"/>
                        </a:spcAft>
                      </a:pPr>
                      <a:r>
                        <a:rPr lang="en-GB" sz="2000" b="1" dirty="0" err="1">
                          <a:latin typeface="Century Gothic" panose="020B0502020202020204" pitchFamily="34" charset="0"/>
                          <a:ea typeface="Calibri"/>
                          <a:cs typeface="Times New Roman"/>
                        </a:rPr>
                        <a:t>mémorable</a:t>
                      </a:r>
                      <a:r>
                        <a:rPr lang="en-GB" sz="2000" b="1" dirty="0">
                          <a:latin typeface="Century Gothic" panose="020B0502020202020204" pitchFamily="34" charset="0"/>
                          <a:ea typeface="Calibri"/>
                          <a:cs typeface="Times New Roman"/>
                        </a:rPr>
                        <a:t>.</a:t>
                      </a:r>
                      <a:endParaRPr lang="en-US" sz="2000" dirty="0">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308">
                <a:tc>
                  <a:txBody>
                    <a:bodyPr/>
                    <a:lstStyle/>
                    <a:p>
                      <a:pPr algn="l">
                        <a:lnSpc>
                          <a:spcPct val="115000"/>
                        </a:lnSpc>
                        <a:spcAft>
                          <a:spcPts val="0"/>
                        </a:spcAft>
                      </a:pPr>
                      <a:r>
                        <a:rPr lang="en-GB" sz="2000" b="1" dirty="0">
                          <a:latin typeface="Century Gothic" panose="020B0502020202020204" pitchFamily="34" charset="0"/>
                          <a:ea typeface="Calibri"/>
                          <a:cs typeface="Times New Roman"/>
                        </a:rPr>
                        <a:t>merveilleux.</a:t>
                      </a:r>
                      <a:endParaRPr lang="en-US" sz="2000" dirty="0">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308">
                <a:tc>
                  <a:txBody>
                    <a:bodyPr/>
                    <a:lstStyle/>
                    <a:p>
                      <a:pPr algn="l">
                        <a:lnSpc>
                          <a:spcPct val="115000"/>
                        </a:lnSpc>
                        <a:spcAft>
                          <a:spcPts val="0"/>
                        </a:spcAft>
                      </a:pPr>
                      <a:r>
                        <a:rPr lang="en-GB" sz="2000" b="1" dirty="0" err="1">
                          <a:latin typeface="Century Gothic" panose="020B0502020202020204" pitchFamily="34" charset="0"/>
                          <a:ea typeface="Calibri"/>
                          <a:cs typeface="Times New Roman"/>
                        </a:rPr>
                        <a:t>exceptionnel</a:t>
                      </a:r>
                      <a:endParaRPr lang="en-US" sz="2000" dirty="0">
                        <a:latin typeface="Century Gothic" panose="020B050202020202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17605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30">
            <a:extLst>
              <a:ext uri="{FF2B5EF4-FFF2-40B4-BE49-F238E27FC236}">
                <a16:creationId xmlns:a16="http://schemas.microsoft.com/office/drawing/2014/main" id="{B5AE7B17-D7D4-43CB-A9C1-0CA571391CD3}"/>
              </a:ext>
            </a:extLst>
          </p:cNvPr>
          <p:cNvGraphicFramePr>
            <a:graphicFrameLocks noGrp="1"/>
          </p:cNvGraphicFramePr>
          <p:nvPr/>
        </p:nvGraphicFramePr>
        <p:xfrm>
          <a:off x="8282583" y="2995556"/>
          <a:ext cx="3910077" cy="3291156"/>
        </p:xfrm>
        <a:graphic>
          <a:graphicData uri="http://schemas.openxmlformats.org/drawingml/2006/table">
            <a:tbl>
              <a:tblPr firstRow="1" bandRow="1">
                <a:tableStyleId>{5940675A-B579-460E-94D1-54222C63F5DA}</a:tableStyleId>
              </a:tblPr>
              <a:tblGrid>
                <a:gridCol w="1303359">
                  <a:extLst>
                    <a:ext uri="{9D8B030D-6E8A-4147-A177-3AD203B41FA5}">
                      <a16:colId xmlns:a16="http://schemas.microsoft.com/office/drawing/2014/main" val="2130659190"/>
                    </a:ext>
                  </a:extLst>
                </a:gridCol>
                <a:gridCol w="1303359">
                  <a:extLst>
                    <a:ext uri="{9D8B030D-6E8A-4147-A177-3AD203B41FA5}">
                      <a16:colId xmlns:a16="http://schemas.microsoft.com/office/drawing/2014/main" val="1562768228"/>
                    </a:ext>
                  </a:extLst>
                </a:gridCol>
                <a:gridCol w="1303359">
                  <a:extLst>
                    <a:ext uri="{9D8B030D-6E8A-4147-A177-3AD203B41FA5}">
                      <a16:colId xmlns:a16="http://schemas.microsoft.com/office/drawing/2014/main" val="1052010185"/>
                    </a:ext>
                  </a:extLst>
                </a:gridCol>
              </a:tblGrid>
              <a:tr h="109705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82624899"/>
                  </a:ext>
                </a:extLst>
              </a:tr>
              <a:tr h="109705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95578498"/>
                  </a:ext>
                </a:extLst>
              </a:tr>
              <a:tr h="109705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9546320"/>
                  </a:ext>
                </a:extLst>
              </a:tr>
            </a:tbl>
          </a:graphicData>
        </a:graphic>
      </p:graphicFrame>
      <p:sp>
        <p:nvSpPr>
          <p:cNvPr id="5" name="Text Placeholder 4">
            <a:extLst>
              <a:ext uri="{FF2B5EF4-FFF2-40B4-BE49-F238E27FC236}">
                <a16:creationId xmlns:a16="http://schemas.microsoft.com/office/drawing/2014/main" id="{F646F91F-3528-4305-953C-1CF355020146}"/>
              </a:ext>
            </a:extLst>
          </p:cNvPr>
          <p:cNvSpPr>
            <a:spLocks noGrp="1"/>
          </p:cNvSpPr>
          <p:nvPr>
            <p:ph type="body" sz="quarter" idx="10"/>
          </p:nvPr>
        </p:nvSpPr>
        <p:spPr>
          <a:xfrm>
            <a:off x="167657" y="1061079"/>
            <a:ext cx="7026804" cy="5403816"/>
          </a:xfrm>
        </p:spPr>
        <p:txBody>
          <a:bodyPr>
            <a:normAutofit lnSpcReduction="10000"/>
          </a:bodyPr>
          <a:lstStyle/>
          <a:p>
            <a:pPr marL="342900" indent="-342900">
              <a:buFont typeface="Wingdings" panose="05000000000000000000" pitchFamily="2" charset="2"/>
              <a:buChar char="§"/>
            </a:pPr>
            <a:r>
              <a:rPr lang="en-GB" b="1" dirty="0"/>
              <a:t>Dictation</a:t>
            </a:r>
          </a:p>
          <a:p>
            <a:pPr marL="800100" lvl="1" indent="-342900">
              <a:buFont typeface="Wingdings" panose="05000000000000000000" pitchFamily="2" charset="2"/>
              <a:buChar char="§"/>
            </a:pPr>
            <a:r>
              <a:rPr lang="en-GB" dirty="0"/>
              <a:t>Pairs of / several SSC </a:t>
            </a:r>
          </a:p>
          <a:p>
            <a:pPr marL="800100" lvl="1" indent="-342900">
              <a:buFont typeface="Wingdings" panose="05000000000000000000" pitchFamily="2" charset="2"/>
              <a:buChar char="§"/>
            </a:pPr>
            <a:r>
              <a:rPr lang="en-GB" dirty="0"/>
              <a:t>Whole words</a:t>
            </a:r>
          </a:p>
          <a:p>
            <a:pPr marL="800100" lvl="1" indent="-342900">
              <a:buFont typeface="Wingdings" panose="05000000000000000000" pitchFamily="2" charset="2"/>
              <a:buChar char="§"/>
            </a:pPr>
            <a:r>
              <a:rPr lang="en-GB" dirty="0"/>
              <a:t>Whole sentences / extracts (peer working)</a:t>
            </a:r>
            <a:br>
              <a:rPr lang="en-GB" dirty="0"/>
            </a:br>
            <a:endParaRPr lang="en-GB" dirty="0"/>
          </a:p>
          <a:p>
            <a:pPr marL="342900" indent="-342900">
              <a:buFont typeface="Wingdings" panose="05000000000000000000" pitchFamily="2" charset="2"/>
              <a:buChar char="§"/>
            </a:pPr>
            <a:r>
              <a:rPr lang="en-GB" b="1" dirty="0"/>
              <a:t>Read aloud</a:t>
            </a:r>
          </a:p>
          <a:p>
            <a:pPr marL="800100" lvl="1" indent="-342900">
              <a:buFont typeface="Wingdings" panose="05000000000000000000" pitchFamily="2" charset="2"/>
              <a:buChar char="§"/>
            </a:pPr>
            <a:r>
              <a:rPr lang="en-GB" dirty="0"/>
              <a:t>rhymes</a:t>
            </a:r>
          </a:p>
          <a:p>
            <a:pPr marL="800100" lvl="1" indent="-342900">
              <a:buFont typeface="Wingdings" panose="05000000000000000000" pitchFamily="2" charset="2"/>
              <a:buChar char="§"/>
            </a:pPr>
            <a:r>
              <a:rPr lang="en-GB" dirty="0"/>
              <a:t>poems</a:t>
            </a:r>
          </a:p>
          <a:p>
            <a:pPr marL="800100" lvl="1" indent="-342900">
              <a:buFont typeface="Wingdings" panose="05000000000000000000" pitchFamily="2" charset="2"/>
              <a:buChar char="§"/>
            </a:pPr>
            <a:r>
              <a:rPr lang="en-GB" dirty="0"/>
              <a:t>tongue twisters</a:t>
            </a:r>
          </a:p>
          <a:p>
            <a:pPr marL="800100" lvl="1" indent="-342900">
              <a:buFont typeface="Wingdings" panose="05000000000000000000" pitchFamily="2" charset="2"/>
              <a:buChar char="§"/>
            </a:pPr>
            <a:r>
              <a:rPr lang="en-GB" dirty="0"/>
              <a:t>song extracts</a:t>
            </a:r>
          </a:p>
          <a:p>
            <a:pPr lvl="1"/>
            <a:endParaRPr lang="en-GB" dirty="0"/>
          </a:p>
          <a:p>
            <a:pPr marL="342900" indent="-342900">
              <a:buFont typeface="Wingdings" panose="05000000000000000000" pitchFamily="2" charset="2"/>
              <a:buChar char="§"/>
            </a:pPr>
            <a:r>
              <a:rPr lang="en-GB" b="1" dirty="0"/>
              <a:t>Combine with</a:t>
            </a:r>
            <a:r>
              <a:rPr lang="en-GB" dirty="0"/>
              <a:t>:</a:t>
            </a:r>
          </a:p>
          <a:p>
            <a:pPr marL="800100" lvl="1" indent="-342900">
              <a:buFont typeface="Wingdings" panose="05000000000000000000" pitchFamily="2" charset="2"/>
              <a:buChar char="§"/>
            </a:pPr>
            <a:r>
              <a:rPr lang="en-GB" dirty="0"/>
              <a:t>grammar knowledge</a:t>
            </a:r>
          </a:p>
          <a:p>
            <a:pPr marL="800100" lvl="1" indent="-342900">
              <a:buFont typeface="Wingdings" panose="05000000000000000000" pitchFamily="2" charset="2"/>
              <a:buChar char="§"/>
            </a:pPr>
            <a:r>
              <a:rPr lang="en-GB" dirty="0"/>
              <a:t>cultural information</a:t>
            </a:r>
          </a:p>
          <a:p>
            <a:pPr marL="800100" lvl="1" indent="-342900">
              <a:buFont typeface="Wingdings" panose="05000000000000000000" pitchFamily="2" charset="2"/>
              <a:buChar char="§"/>
            </a:pPr>
            <a:r>
              <a:rPr lang="en-GB" dirty="0"/>
              <a:t>vocabulary revision</a:t>
            </a:r>
          </a:p>
        </p:txBody>
      </p:sp>
      <p:sp>
        <p:nvSpPr>
          <p:cNvPr id="4" name="Title 3">
            <a:extLst>
              <a:ext uri="{FF2B5EF4-FFF2-40B4-BE49-F238E27FC236}">
                <a16:creationId xmlns:a16="http://schemas.microsoft.com/office/drawing/2014/main" id="{FB9EB431-BB02-45E0-965E-C8EE200F7776}"/>
              </a:ext>
            </a:extLst>
          </p:cNvPr>
          <p:cNvSpPr>
            <a:spLocks noGrp="1"/>
          </p:cNvSpPr>
          <p:nvPr>
            <p:ph type="title"/>
          </p:nvPr>
        </p:nvSpPr>
        <p:spPr>
          <a:xfrm>
            <a:off x="-1" y="213557"/>
            <a:ext cx="6485467" cy="647577"/>
          </a:xfrm>
        </p:spPr>
        <p:txBody>
          <a:bodyPr>
            <a:normAutofit/>
          </a:bodyPr>
          <a:lstStyle/>
          <a:p>
            <a:r>
              <a:rPr lang="en-GB" dirty="0"/>
              <a:t>Developing the knowledge</a:t>
            </a:r>
          </a:p>
        </p:txBody>
      </p:sp>
      <p:pic>
        <p:nvPicPr>
          <p:cNvPr id="3" name="Picture 2" descr="Logo&#10;&#10;Description automatically generated">
            <a:extLst>
              <a:ext uri="{FF2B5EF4-FFF2-40B4-BE49-F238E27FC236}">
                <a16:creationId xmlns:a16="http://schemas.microsoft.com/office/drawing/2014/main" id="{2AC5598B-F78A-4428-8006-9701B1E40F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059" y="2633297"/>
            <a:ext cx="2862254" cy="1055065"/>
          </a:xfrm>
          <a:prstGeom prst="rect">
            <a:avLst/>
          </a:prstGeom>
        </p:spPr>
      </p:pic>
      <p:pic>
        <p:nvPicPr>
          <p:cNvPr id="7" name="Picture 6" descr="Logo&#10;&#10;Description automatically generated">
            <a:extLst>
              <a:ext uri="{FF2B5EF4-FFF2-40B4-BE49-F238E27FC236}">
                <a16:creationId xmlns:a16="http://schemas.microsoft.com/office/drawing/2014/main" id="{2E2DD9B9-460B-464A-8595-4311E7129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961" y="3754212"/>
            <a:ext cx="3374185" cy="739548"/>
          </a:xfrm>
          <a:prstGeom prst="rect">
            <a:avLst/>
          </a:prstGeom>
        </p:spPr>
      </p:pic>
      <p:pic>
        <p:nvPicPr>
          <p:cNvPr id="9" name="Picture 8">
            <a:extLst>
              <a:ext uri="{FF2B5EF4-FFF2-40B4-BE49-F238E27FC236}">
                <a16:creationId xmlns:a16="http://schemas.microsoft.com/office/drawing/2014/main" id="{94F205E1-9D9D-4D2E-A037-669A5E4C7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051" y="2137654"/>
            <a:ext cx="4467588" cy="539983"/>
          </a:xfrm>
          <a:prstGeom prst="rect">
            <a:avLst/>
          </a:prstGeom>
        </p:spPr>
      </p:pic>
      <p:pic>
        <p:nvPicPr>
          <p:cNvPr id="11" name="Picture 10" descr="Logo&#10;&#10;Description automatically generated">
            <a:extLst>
              <a:ext uri="{FF2B5EF4-FFF2-40B4-BE49-F238E27FC236}">
                <a16:creationId xmlns:a16="http://schemas.microsoft.com/office/drawing/2014/main" id="{5FA68D48-C3A8-406D-ADF9-81E224B6C6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0875" y="5332390"/>
            <a:ext cx="3374185" cy="857844"/>
          </a:xfrm>
          <a:prstGeom prst="rect">
            <a:avLst/>
          </a:prstGeom>
        </p:spPr>
      </p:pic>
      <p:pic>
        <p:nvPicPr>
          <p:cNvPr id="13" name="Picture 12">
            <a:extLst>
              <a:ext uri="{FF2B5EF4-FFF2-40B4-BE49-F238E27FC236}">
                <a16:creationId xmlns:a16="http://schemas.microsoft.com/office/drawing/2014/main" id="{EAD77BDA-F600-43D7-AF63-DA16C0A6E9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5214" y="4110247"/>
            <a:ext cx="422631" cy="540687"/>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2B40147B-A608-45DF-81B8-91D3596292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2353" y="3188671"/>
            <a:ext cx="608575" cy="702528"/>
          </a:xfrm>
          <a:prstGeom prst="rect">
            <a:avLst/>
          </a:prstGeom>
        </p:spPr>
      </p:pic>
      <p:pic>
        <p:nvPicPr>
          <p:cNvPr id="17" name="Picture 16">
            <a:extLst>
              <a:ext uri="{FF2B5EF4-FFF2-40B4-BE49-F238E27FC236}">
                <a16:creationId xmlns:a16="http://schemas.microsoft.com/office/drawing/2014/main" id="{36C11701-92CE-4BBD-A506-C5901EF6BE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9648" y="5265124"/>
            <a:ext cx="1019422" cy="85265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C98B987-CD55-4FA5-92B0-01D786B016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27538" y="3108651"/>
            <a:ext cx="459873" cy="70252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29BF17DA-E752-4928-BC15-CA1A4E4E7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70611" y="5311158"/>
            <a:ext cx="702810" cy="702528"/>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8A495329-8795-4ECB-9A24-D471CFED1F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23645" y="4128729"/>
            <a:ext cx="668394" cy="636935"/>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80C8051F-8E64-4355-B7E5-3F43B0BF13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05756" y="3099565"/>
            <a:ext cx="935841" cy="702528"/>
          </a:xfrm>
          <a:prstGeom prst="rect">
            <a:avLst/>
          </a:prstGeom>
        </p:spPr>
      </p:pic>
      <p:pic>
        <p:nvPicPr>
          <p:cNvPr id="29" name="Picture 28" descr="A picture containing text, vector graphics&#10;&#10;Description automatically generated">
            <a:extLst>
              <a:ext uri="{FF2B5EF4-FFF2-40B4-BE49-F238E27FC236}">
                <a16:creationId xmlns:a16="http://schemas.microsoft.com/office/drawing/2014/main" id="{299CD6D3-F10F-4646-8B21-11D44EC2D73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65396" y="4150511"/>
            <a:ext cx="635450" cy="702528"/>
          </a:xfrm>
          <a:prstGeom prst="rect">
            <a:avLst/>
          </a:prstGeom>
        </p:spPr>
      </p:pic>
      <p:pic>
        <p:nvPicPr>
          <p:cNvPr id="32" name="Picture 31">
            <a:extLst>
              <a:ext uri="{FF2B5EF4-FFF2-40B4-BE49-F238E27FC236}">
                <a16:creationId xmlns:a16="http://schemas.microsoft.com/office/drawing/2014/main" id="{DDC1DBA5-1AD9-496D-A9D8-2F9D8613D2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62993" y="5329608"/>
            <a:ext cx="756194" cy="539983"/>
          </a:xfrm>
          <a:prstGeom prst="rect">
            <a:avLst/>
          </a:prstGeom>
        </p:spPr>
      </p:pic>
      <p:sp>
        <p:nvSpPr>
          <p:cNvPr id="33" name="TextBox 32">
            <a:extLst>
              <a:ext uri="{FF2B5EF4-FFF2-40B4-BE49-F238E27FC236}">
                <a16:creationId xmlns:a16="http://schemas.microsoft.com/office/drawing/2014/main" id="{6A29B28A-7174-46E7-B104-4EC88741CAD9}"/>
              </a:ext>
            </a:extLst>
          </p:cNvPr>
          <p:cNvSpPr txBox="1"/>
          <p:nvPr/>
        </p:nvSpPr>
        <p:spPr>
          <a:xfrm>
            <a:off x="8472662" y="3787921"/>
            <a:ext cx="1215768" cy="369332"/>
          </a:xfrm>
          <a:prstGeom prst="rect">
            <a:avLst/>
          </a:prstGeom>
          <a:noFill/>
        </p:spPr>
        <p:txBody>
          <a:bodyPr wrap="square" rtlCol="0">
            <a:spAutoFit/>
          </a:bodyPr>
          <a:lstStyle/>
          <a:p>
            <a:r>
              <a:rPr lang="en-GB" dirty="0"/>
              <a:t>difficile</a:t>
            </a:r>
          </a:p>
        </p:txBody>
      </p:sp>
      <p:sp>
        <p:nvSpPr>
          <p:cNvPr id="34" name="TextBox 33">
            <a:extLst>
              <a:ext uri="{FF2B5EF4-FFF2-40B4-BE49-F238E27FC236}">
                <a16:creationId xmlns:a16="http://schemas.microsoft.com/office/drawing/2014/main" id="{8D8633E7-4680-4DCF-A8B7-99318FC4F928}"/>
              </a:ext>
            </a:extLst>
          </p:cNvPr>
          <p:cNvSpPr txBox="1"/>
          <p:nvPr/>
        </p:nvSpPr>
        <p:spPr>
          <a:xfrm>
            <a:off x="9838121" y="3778714"/>
            <a:ext cx="1215768" cy="369332"/>
          </a:xfrm>
          <a:prstGeom prst="rect">
            <a:avLst/>
          </a:prstGeom>
          <a:noFill/>
        </p:spPr>
        <p:txBody>
          <a:bodyPr wrap="square" rtlCol="0">
            <a:spAutoFit/>
          </a:bodyPr>
          <a:lstStyle/>
          <a:p>
            <a:r>
              <a:rPr lang="en-GB" dirty="0"/>
              <a:t>lent(e)</a:t>
            </a:r>
          </a:p>
        </p:txBody>
      </p:sp>
      <p:sp>
        <p:nvSpPr>
          <p:cNvPr id="35" name="TextBox 34">
            <a:extLst>
              <a:ext uri="{FF2B5EF4-FFF2-40B4-BE49-F238E27FC236}">
                <a16:creationId xmlns:a16="http://schemas.microsoft.com/office/drawing/2014/main" id="{B792CE48-926D-4B20-8B88-A02FEE739CCC}"/>
              </a:ext>
            </a:extLst>
          </p:cNvPr>
          <p:cNvSpPr txBox="1"/>
          <p:nvPr/>
        </p:nvSpPr>
        <p:spPr>
          <a:xfrm>
            <a:off x="10862521" y="3797176"/>
            <a:ext cx="1487838" cy="338554"/>
          </a:xfrm>
          <a:prstGeom prst="rect">
            <a:avLst/>
          </a:prstGeom>
          <a:noFill/>
        </p:spPr>
        <p:txBody>
          <a:bodyPr wrap="square" rtlCol="0">
            <a:spAutoFit/>
          </a:bodyPr>
          <a:lstStyle/>
          <a:p>
            <a:r>
              <a:rPr lang="en-GB" sz="1600" dirty="0"/>
              <a:t>important(e)</a:t>
            </a:r>
          </a:p>
        </p:txBody>
      </p:sp>
      <p:sp>
        <p:nvSpPr>
          <p:cNvPr id="36" name="TextBox 35">
            <a:extLst>
              <a:ext uri="{FF2B5EF4-FFF2-40B4-BE49-F238E27FC236}">
                <a16:creationId xmlns:a16="http://schemas.microsoft.com/office/drawing/2014/main" id="{3067BB88-D833-49B1-A242-FD10C0991EC8}"/>
              </a:ext>
            </a:extLst>
          </p:cNvPr>
          <p:cNvSpPr txBox="1"/>
          <p:nvPr/>
        </p:nvSpPr>
        <p:spPr>
          <a:xfrm>
            <a:off x="8375551" y="4590963"/>
            <a:ext cx="1215768" cy="646331"/>
          </a:xfrm>
          <a:prstGeom prst="rect">
            <a:avLst/>
          </a:prstGeom>
          <a:noFill/>
        </p:spPr>
        <p:txBody>
          <a:bodyPr wrap="square" rtlCol="0">
            <a:spAutoFit/>
          </a:bodyPr>
          <a:lstStyle/>
          <a:p>
            <a:pPr algn="ctr"/>
            <a:r>
              <a:rPr lang="en-GB" dirty="0" err="1"/>
              <a:t>curieux</a:t>
            </a:r>
            <a:r>
              <a:rPr lang="en-GB" dirty="0"/>
              <a:t>/</a:t>
            </a:r>
            <a:r>
              <a:rPr lang="en-GB" dirty="0" err="1"/>
              <a:t>curieuse</a:t>
            </a:r>
            <a:endParaRPr lang="en-GB" dirty="0"/>
          </a:p>
        </p:txBody>
      </p:sp>
      <p:sp>
        <p:nvSpPr>
          <p:cNvPr id="37" name="TextBox 36">
            <a:extLst>
              <a:ext uri="{FF2B5EF4-FFF2-40B4-BE49-F238E27FC236}">
                <a16:creationId xmlns:a16="http://schemas.microsoft.com/office/drawing/2014/main" id="{51C8D6C1-7027-4695-A49E-256174D5B461}"/>
              </a:ext>
            </a:extLst>
          </p:cNvPr>
          <p:cNvSpPr txBox="1"/>
          <p:nvPr/>
        </p:nvSpPr>
        <p:spPr>
          <a:xfrm>
            <a:off x="9624153" y="4845778"/>
            <a:ext cx="1215768" cy="369332"/>
          </a:xfrm>
          <a:prstGeom prst="rect">
            <a:avLst/>
          </a:prstGeom>
          <a:noFill/>
        </p:spPr>
        <p:txBody>
          <a:bodyPr wrap="square" rtlCol="0">
            <a:spAutoFit/>
          </a:bodyPr>
          <a:lstStyle/>
          <a:p>
            <a:pPr algn="ctr"/>
            <a:r>
              <a:rPr lang="en-GB" dirty="0" err="1"/>
              <a:t>jeune</a:t>
            </a:r>
            <a:endParaRPr lang="en-GB" dirty="0"/>
          </a:p>
        </p:txBody>
      </p:sp>
      <p:sp>
        <p:nvSpPr>
          <p:cNvPr id="38" name="TextBox 37">
            <a:extLst>
              <a:ext uri="{FF2B5EF4-FFF2-40B4-BE49-F238E27FC236}">
                <a16:creationId xmlns:a16="http://schemas.microsoft.com/office/drawing/2014/main" id="{6211A378-E320-4DD4-8619-9D30D8966CAD}"/>
              </a:ext>
            </a:extLst>
          </p:cNvPr>
          <p:cNvSpPr txBox="1"/>
          <p:nvPr/>
        </p:nvSpPr>
        <p:spPr>
          <a:xfrm>
            <a:off x="10963199" y="4618793"/>
            <a:ext cx="1215768" cy="646331"/>
          </a:xfrm>
          <a:prstGeom prst="rect">
            <a:avLst/>
          </a:prstGeom>
          <a:noFill/>
        </p:spPr>
        <p:txBody>
          <a:bodyPr wrap="square" rtlCol="0">
            <a:spAutoFit/>
          </a:bodyPr>
          <a:lstStyle/>
          <a:p>
            <a:pPr algn="ctr"/>
            <a:r>
              <a:rPr lang="en-GB" dirty="0" err="1"/>
              <a:t>sérieux</a:t>
            </a:r>
            <a:r>
              <a:rPr lang="en-GB" dirty="0"/>
              <a:t>/</a:t>
            </a:r>
            <a:br>
              <a:rPr lang="en-GB" dirty="0"/>
            </a:br>
            <a:r>
              <a:rPr lang="en-GB" dirty="0" err="1"/>
              <a:t>sérieuse</a:t>
            </a:r>
            <a:endParaRPr lang="en-GB" dirty="0"/>
          </a:p>
        </p:txBody>
      </p:sp>
      <p:sp>
        <p:nvSpPr>
          <p:cNvPr id="39" name="TextBox 38">
            <a:extLst>
              <a:ext uri="{FF2B5EF4-FFF2-40B4-BE49-F238E27FC236}">
                <a16:creationId xmlns:a16="http://schemas.microsoft.com/office/drawing/2014/main" id="{3AD531EC-FB5B-4A5C-8F94-42A350BC4469}"/>
              </a:ext>
            </a:extLst>
          </p:cNvPr>
          <p:cNvSpPr txBox="1"/>
          <p:nvPr/>
        </p:nvSpPr>
        <p:spPr>
          <a:xfrm>
            <a:off x="8201364" y="5949569"/>
            <a:ext cx="1487065" cy="369332"/>
          </a:xfrm>
          <a:prstGeom prst="rect">
            <a:avLst/>
          </a:prstGeom>
          <a:noFill/>
        </p:spPr>
        <p:txBody>
          <a:bodyPr wrap="square" rtlCol="0">
            <a:spAutoFit/>
          </a:bodyPr>
          <a:lstStyle/>
          <a:p>
            <a:pPr algn="ctr"/>
            <a:r>
              <a:rPr lang="en-GB" dirty="0"/>
              <a:t>prudent(e)</a:t>
            </a:r>
          </a:p>
        </p:txBody>
      </p:sp>
      <p:sp>
        <p:nvSpPr>
          <p:cNvPr id="40" name="TextBox 39">
            <a:extLst>
              <a:ext uri="{FF2B5EF4-FFF2-40B4-BE49-F238E27FC236}">
                <a16:creationId xmlns:a16="http://schemas.microsoft.com/office/drawing/2014/main" id="{C0ED734D-0CB0-4D37-A924-AD47B13F5094}"/>
              </a:ext>
            </a:extLst>
          </p:cNvPr>
          <p:cNvSpPr txBox="1"/>
          <p:nvPr/>
        </p:nvSpPr>
        <p:spPr>
          <a:xfrm>
            <a:off x="9550377" y="5978148"/>
            <a:ext cx="1487065" cy="338554"/>
          </a:xfrm>
          <a:prstGeom prst="rect">
            <a:avLst/>
          </a:prstGeom>
          <a:noFill/>
        </p:spPr>
        <p:txBody>
          <a:bodyPr wrap="square" rtlCol="0">
            <a:spAutoFit/>
          </a:bodyPr>
          <a:lstStyle/>
          <a:p>
            <a:pPr algn="ctr"/>
            <a:r>
              <a:rPr lang="en-GB" sz="1600" dirty="0" err="1"/>
              <a:t>méchant</a:t>
            </a:r>
            <a:r>
              <a:rPr lang="en-GB" sz="1600" dirty="0"/>
              <a:t>(e)</a:t>
            </a:r>
          </a:p>
        </p:txBody>
      </p:sp>
      <p:sp>
        <p:nvSpPr>
          <p:cNvPr id="41" name="TextBox 40">
            <a:extLst>
              <a:ext uri="{FF2B5EF4-FFF2-40B4-BE49-F238E27FC236}">
                <a16:creationId xmlns:a16="http://schemas.microsoft.com/office/drawing/2014/main" id="{7C66A2D5-75BD-4E99-BD1A-27B10FFBBB42}"/>
              </a:ext>
            </a:extLst>
          </p:cNvPr>
          <p:cNvSpPr txBox="1"/>
          <p:nvPr/>
        </p:nvSpPr>
        <p:spPr>
          <a:xfrm>
            <a:off x="10869284" y="5972758"/>
            <a:ext cx="1215768" cy="369332"/>
          </a:xfrm>
          <a:prstGeom prst="rect">
            <a:avLst/>
          </a:prstGeom>
          <a:noFill/>
        </p:spPr>
        <p:txBody>
          <a:bodyPr wrap="square" rtlCol="0">
            <a:spAutoFit/>
          </a:bodyPr>
          <a:lstStyle/>
          <a:p>
            <a:pPr algn="ctr"/>
            <a:r>
              <a:rPr lang="en-GB" dirty="0" err="1"/>
              <a:t>rapide</a:t>
            </a:r>
            <a:endParaRPr lang="en-GB" dirty="0"/>
          </a:p>
        </p:txBody>
      </p:sp>
      <p:pic>
        <p:nvPicPr>
          <p:cNvPr id="43" name="Picture 42" descr="Logo&#10;&#10;Description automatically generated">
            <a:extLst>
              <a:ext uri="{FF2B5EF4-FFF2-40B4-BE49-F238E27FC236}">
                <a16:creationId xmlns:a16="http://schemas.microsoft.com/office/drawing/2014/main" id="{B2107D5F-5308-4095-86AD-0B27DD1569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31162" y="1129412"/>
            <a:ext cx="3399532" cy="735216"/>
          </a:xfrm>
          <a:prstGeom prst="rect">
            <a:avLst/>
          </a:prstGeom>
        </p:spPr>
      </p:pic>
      <p:pic>
        <p:nvPicPr>
          <p:cNvPr id="45" name="Graphic 44" descr="Run with solid fill">
            <a:extLst>
              <a:ext uri="{FF2B5EF4-FFF2-40B4-BE49-F238E27FC236}">
                <a16:creationId xmlns:a16="http://schemas.microsoft.com/office/drawing/2014/main" id="{92253B0C-AAF9-4064-930E-8A10460484B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149240" y="2071759"/>
            <a:ext cx="914400" cy="914400"/>
          </a:xfrm>
          <a:prstGeom prst="rect">
            <a:avLst/>
          </a:prstGeom>
        </p:spPr>
      </p:pic>
      <p:pic>
        <p:nvPicPr>
          <p:cNvPr id="47" name="Picture 46" descr="Icon&#10;&#10;Description automatically generated">
            <a:extLst>
              <a:ext uri="{FF2B5EF4-FFF2-40B4-BE49-F238E27FC236}">
                <a16:creationId xmlns:a16="http://schemas.microsoft.com/office/drawing/2014/main" id="{E35E5BC1-4B7D-4FF8-9744-324F5CCB7ED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963199" y="1061079"/>
            <a:ext cx="757686" cy="757686"/>
          </a:xfrm>
          <a:prstGeom prst="rect">
            <a:avLst/>
          </a:prstGeom>
        </p:spPr>
      </p:pic>
      <p:pic>
        <p:nvPicPr>
          <p:cNvPr id="49" name="Picture 48" descr="A picture containing arrow&#10;&#10;Description automatically generated">
            <a:extLst>
              <a:ext uri="{FF2B5EF4-FFF2-40B4-BE49-F238E27FC236}">
                <a16:creationId xmlns:a16="http://schemas.microsoft.com/office/drawing/2014/main" id="{C5FABE79-6F85-416F-87B7-C2072B31EE3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83449" y="723846"/>
            <a:ext cx="1612551" cy="1256026"/>
          </a:xfrm>
          <a:prstGeom prst="rect">
            <a:avLst/>
          </a:prstGeom>
        </p:spPr>
      </p:pic>
      <p:sp>
        <p:nvSpPr>
          <p:cNvPr id="2" name="Rectangle: Rounded Corners 1">
            <a:extLst>
              <a:ext uri="{FF2B5EF4-FFF2-40B4-BE49-F238E27FC236}">
                <a16:creationId xmlns:a16="http://schemas.microsoft.com/office/drawing/2014/main" id="{89A34E26-0D64-4DC4-A18D-E650D59AF441}"/>
              </a:ext>
            </a:extLst>
          </p:cNvPr>
          <p:cNvSpPr/>
          <p:nvPr/>
        </p:nvSpPr>
        <p:spPr>
          <a:xfrm>
            <a:off x="463824" y="4765664"/>
            <a:ext cx="3660350" cy="1576426"/>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301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SSCs [</a:t>
            </a:r>
            <a:r>
              <a:rPr lang="en-GB" sz="3600" b="1" dirty="0" err="1">
                <a:solidFill>
                  <a:schemeClr val="bg1"/>
                </a:solidFill>
              </a:rPr>
              <a:t>ou</a:t>
            </a:r>
            <a:r>
              <a:rPr lang="en-GB" sz="3600" b="1" dirty="0">
                <a:solidFill>
                  <a:schemeClr val="bg1"/>
                </a:solidFill>
              </a:rPr>
              <a:t>] and [u]</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999695" y="249869"/>
            <a:ext cx="19102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talk about what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t>
            </a:r>
            <a:r>
              <a:rPr kumimoji="0" lang="en-US" sz="2400" b="1"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rPr>
              <a:t>formal/plural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doing, we need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SSC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ou</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 careful not to mix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SSC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ou</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SSC [u]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could be the difference between saying: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a:t>
            </a:r>
            <a:endParaRPr kumimoji="0" lang="en-US" sz="2400" b="0" i="1"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a:t>
            </a:r>
            <a:endParaRPr kumimoji="0" lang="en-US" sz="2400" b="0" i="1"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9" name="TextBox 8">
            <a:hlinkClick r:id="" action="ppaction://noaction">
              <a:snd r:embed="rId3" name="nous pouvons 9114 s4.wav"/>
            </a:hlinkClick>
            <a:extLst>
              <a:ext uri="{FF2B5EF4-FFF2-40B4-BE49-F238E27FC236}">
                <a16:creationId xmlns:a16="http://schemas.microsoft.com/office/drawing/2014/main" id="{2157381D-76C5-485C-BDF9-F08F4EC326E7}"/>
              </a:ext>
            </a:extLst>
          </p:cNvPr>
          <p:cNvSpPr txBox="1"/>
          <p:nvPr/>
        </p:nvSpPr>
        <p:spPr>
          <a:xfrm>
            <a:off x="180000" y="2033788"/>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can, are able to)	</a:t>
            </a:r>
          </a:p>
        </p:txBody>
      </p:sp>
      <p:sp>
        <p:nvSpPr>
          <p:cNvPr id="10" name="TextBox 9">
            <a:hlinkClick r:id="" action="ppaction://noaction">
              <a:snd r:embed="rId4" name="vous pouvez 9114 s4.wav"/>
            </a:hlinkClick>
            <a:extLst>
              <a:ext uri="{FF2B5EF4-FFF2-40B4-BE49-F238E27FC236}">
                <a16:creationId xmlns:a16="http://schemas.microsoft.com/office/drawing/2014/main" id="{07C01F6C-D32C-4A5A-B8C0-D57BD161E67E}"/>
              </a:ext>
            </a:extLst>
          </p:cNvPr>
          <p:cNvSpPr txBox="1"/>
          <p:nvPr/>
        </p:nvSpPr>
        <p:spPr>
          <a:xfrm>
            <a:off x="180000" y="2771576"/>
            <a:ext cx="57505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v</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ou</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(you</a:t>
            </a:r>
            <a:r>
              <a:rPr kumimoji="0" lang="en-US" sz="2400" b="0"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can, are able to)</a:t>
            </a:r>
          </a:p>
        </p:txBody>
      </p:sp>
      <p:sp>
        <p:nvSpPr>
          <p:cNvPr id="11" name="TextBox 10">
            <a:hlinkClick r:id="" action="ppaction://noaction">
              <a:snd r:embed="rId10" name="ou nous.wav"/>
            </a:hlinkClick>
            <a:extLst>
              <a:ext uri="{FF2B5EF4-FFF2-40B4-BE49-F238E27FC236}">
                <a16:creationId xmlns:a16="http://schemas.microsoft.com/office/drawing/2014/main" id="{6E2104B3-FC54-4249-A5BF-5B52BF026A4F}"/>
              </a:ext>
            </a:extLst>
          </p:cNvPr>
          <p:cNvSpPr txBox="1"/>
          <p:nvPr/>
        </p:nvSpPr>
        <p:spPr>
          <a:xfrm>
            <a:off x="180000" y="4974717"/>
            <a:ext cx="17928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s (we) </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TextBox 12">
            <a:hlinkClick r:id="" action="ppaction://noaction">
              <a:snd r:embed="rId11" name="u nu.wav"/>
            </a:hlinkClick>
            <a:extLst>
              <a:ext uri="{FF2B5EF4-FFF2-40B4-BE49-F238E27FC236}">
                <a16:creationId xmlns:a16="http://schemas.microsoft.com/office/drawing/2014/main" id="{7C3AAEF3-A8A4-4D12-B180-E5233ABEB414}"/>
              </a:ext>
            </a:extLst>
          </p:cNvPr>
          <p:cNvSpPr txBox="1"/>
          <p:nvPr/>
        </p:nvSpPr>
        <p:spPr>
          <a:xfrm>
            <a:off x="6457245" y="4974717"/>
            <a:ext cx="20280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(naked)</a:t>
            </a:r>
          </a:p>
        </p:txBody>
      </p:sp>
      <p:sp>
        <p:nvSpPr>
          <p:cNvPr id="15" name="TextBox 14">
            <a:hlinkClick r:id="" action="ppaction://noaction">
              <a:snd r:embed="rId12" name="ou vous.wav"/>
            </a:hlinkClick>
            <a:extLst>
              <a:ext uri="{FF2B5EF4-FFF2-40B4-BE49-F238E27FC236}">
                <a16:creationId xmlns:a16="http://schemas.microsoft.com/office/drawing/2014/main" id="{6325FD29-0CBD-468D-8CEF-E3B031B587EE}"/>
              </a:ext>
            </a:extLst>
          </p:cNvPr>
          <p:cNvSpPr txBox="1"/>
          <p:nvPr/>
        </p:nvSpPr>
        <p:spPr>
          <a:xfrm>
            <a:off x="180000" y="5699624"/>
            <a:ext cx="3186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v</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ou</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(you)</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TextBox 16">
            <a:hlinkClick r:id="" action="ppaction://noaction">
              <a:snd r:embed="rId13" name="u vue.wav"/>
            </a:hlinkClick>
            <a:extLst>
              <a:ext uri="{FF2B5EF4-FFF2-40B4-BE49-F238E27FC236}">
                <a16:creationId xmlns:a16="http://schemas.microsoft.com/office/drawing/2014/main" id="{EB3B5127-5CCB-4791-8222-28B330C8BA01}"/>
              </a:ext>
            </a:extLst>
          </p:cNvPr>
          <p:cNvSpPr txBox="1"/>
          <p:nvPr/>
        </p:nvSpPr>
        <p:spPr>
          <a:xfrm>
            <a:off x="6457245" y="5681313"/>
            <a:ext cx="35474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v</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u</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(view)</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9" name="Picture 18" descr="A picture containing text, vector graphics&#10;&#10;Description automatically generated">
            <a:extLst>
              <a:ext uri="{FF2B5EF4-FFF2-40B4-BE49-F238E27FC236}">
                <a16:creationId xmlns:a16="http://schemas.microsoft.com/office/drawing/2014/main" id="{7E1CD49E-E9E5-4010-BCEA-94F06690EC02}"/>
              </a:ext>
            </a:extLst>
          </p:cNvPr>
          <p:cNvPicPr>
            <a:picLocks noChangeAspect="1"/>
          </p:cNvPicPr>
          <p:nvPr/>
        </p:nvPicPr>
        <p:blipFill rotWithShape="1">
          <a:blip r:embed="rId14" cstate="print">
            <a:clrChange>
              <a:clrFrom>
                <a:srgbClr val="FFFFFE"/>
              </a:clrFrom>
              <a:clrTo>
                <a:srgbClr val="FFFFFE">
                  <a:alpha val="0"/>
                </a:srgbClr>
              </a:clrTo>
            </a:clrChange>
            <a:extLst>
              <a:ext uri="{28A0092B-C50C-407E-A947-70E740481C1C}">
                <a14:useLocalDpi xmlns:a14="http://schemas.microsoft.com/office/drawing/2010/main" val="0"/>
              </a:ext>
            </a:extLst>
          </a:blip>
          <a:srcRect b="6285"/>
          <a:stretch/>
        </p:blipFill>
        <p:spPr>
          <a:xfrm>
            <a:off x="1572242" y="4645572"/>
            <a:ext cx="1527737" cy="1019931"/>
          </a:xfrm>
          <a:prstGeom prst="rect">
            <a:avLst/>
          </a:prstGeom>
        </p:spPr>
      </p:pic>
      <p:pic>
        <p:nvPicPr>
          <p:cNvPr id="21" name="Picture 20" descr="Shape, circle, rectangle&#10;&#10;Description automatically generated">
            <a:extLst>
              <a:ext uri="{FF2B5EF4-FFF2-40B4-BE49-F238E27FC236}">
                <a16:creationId xmlns:a16="http://schemas.microsoft.com/office/drawing/2014/main" id="{FD8C6336-3BA2-452F-A272-8D85627FAC27}"/>
              </a:ext>
            </a:extLst>
          </p:cNvPr>
          <p:cNvPicPr>
            <a:picLocks noChangeAspect="1"/>
          </p:cNvPicPr>
          <p:nvPr/>
        </p:nvPicPr>
        <p:blipFill>
          <a:blip r:embed="rId15"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099979" y="5239377"/>
            <a:ext cx="1547517" cy="1088331"/>
          </a:xfrm>
          <a:prstGeom prst="rect">
            <a:avLst/>
          </a:prstGeom>
        </p:spPr>
      </p:pic>
      <p:pic>
        <p:nvPicPr>
          <p:cNvPr id="1026" name="Picture 2" descr="Mountains, Tatry, Landscape, Nature, Tops, View, Clouds">
            <a:extLst>
              <a:ext uri="{FF2B5EF4-FFF2-40B4-BE49-F238E27FC236}">
                <a16:creationId xmlns:a16="http://schemas.microsoft.com/office/drawing/2014/main" id="{A511CAF9-9912-4317-8CF8-3F34208126A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99695" y="5136225"/>
            <a:ext cx="1547517" cy="1105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am And Eve, Adam, Eve, Garden, Genesis, Bible, Woman">
            <a:extLst>
              <a:ext uri="{FF2B5EF4-FFF2-40B4-BE49-F238E27FC236}">
                <a16:creationId xmlns:a16="http://schemas.microsoft.com/office/drawing/2014/main" id="{94EA4405-DCD2-4CAD-A637-32734CA4873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41027" y="4542069"/>
            <a:ext cx="1244303" cy="10262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oman, Equality, Rosie, Riveter, Women, Workforce">
            <a:extLst>
              <a:ext uri="{FF2B5EF4-FFF2-40B4-BE49-F238E27FC236}">
                <a16:creationId xmlns:a16="http://schemas.microsoft.com/office/drawing/2014/main" id="{89ACABAE-02B3-429D-8E0B-D9F40A38957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25903" y="1849310"/>
            <a:ext cx="638113" cy="748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Woman, Equality, Rosie, Riveter, Women, Workforce">
            <a:extLst>
              <a:ext uri="{FF2B5EF4-FFF2-40B4-BE49-F238E27FC236}">
                <a16:creationId xmlns:a16="http://schemas.microsoft.com/office/drawing/2014/main" id="{1D39D11A-A493-D546-9F34-89B337158E9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44959" y="2587098"/>
            <a:ext cx="638113" cy="7482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Woman, Equality, Rosie, Riveter, Women, Workforce">
            <a:extLst>
              <a:ext uri="{FF2B5EF4-FFF2-40B4-BE49-F238E27FC236}">
                <a16:creationId xmlns:a16="http://schemas.microsoft.com/office/drawing/2014/main" id="{B796AAA4-FCE4-BB4F-84FA-C764E502AD9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19746" y="1847837"/>
            <a:ext cx="638113" cy="748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09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nous pouvons 9114 s4.wav"/>
                                        </p:tgtEl>
                                      </p:cMediaNode>
                                    </p:audio>
                                  </p:sub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vous pouvez 9114 s4.wav"/>
                                        </p:tgtEl>
                                      </p:cMediaNode>
                                    </p:audio>
                                  </p:sub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ou nous.wav"/>
                                        </p:tgtEl>
                                      </p:cMediaNode>
                                    </p:audio>
                                  </p:sub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u nu.wav"/>
                                        </p:tgtEl>
                                      </p:cMediaNode>
                                    </p:audio>
                                  </p:subTnLst>
                                </p:cTn>
                              </p:par>
                              <p:par>
                                <p:cTn id="43" presetID="1"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7" name="ou vous.wav"/>
                                        </p:tgtEl>
                                      </p:cMediaNode>
                                    </p:audio>
                                  </p:sub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8" name="u vue.wav"/>
                                        </p:tgtEl>
                                      </p:cMediaNode>
                                    </p:audio>
                                  </p:subTnLst>
                                </p:cTn>
                              </p:par>
                              <p:par>
                                <p:cTn id="59" presetID="1" presetClass="entr" presetSubtype="0" fill="hold" nodeType="withEffect">
                                  <p:stCondLst>
                                    <p:cond delay="0"/>
                                  </p:stCondLst>
                                  <p:childTnLst>
                                    <p:set>
                                      <p:cBhvr>
                                        <p:cTn id="6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005645D9-2D34-407D-8F10-522A938DA6DE}"/>
              </a:ext>
            </a:extLst>
          </p:cNvPr>
          <p:cNvGraphicFramePr>
            <a:graphicFrameLocks noGrp="1"/>
          </p:cNvGraphicFramePr>
          <p:nvPr/>
        </p:nvGraphicFramePr>
        <p:xfrm>
          <a:off x="2796480" y="1795765"/>
          <a:ext cx="9113440" cy="4536000"/>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4433820">
                  <a:extLst>
                    <a:ext uri="{9D8B030D-6E8A-4147-A177-3AD203B41FA5}">
                      <a16:colId xmlns:a16="http://schemas.microsoft.com/office/drawing/2014/main" val="1051681537"/>
                    </a:ext>
                  </a:extLst>
                </a:gridCol>
                <a:gridCol w="2087810">
                  <a:extLst>
                    <a:ext uri="{9D8B030D-6E8A-4147-A177-3AD203B41FA5}">
                      <a16:colId xmlns:a16="http://schemas.microsoft.com/office/drawing/2014/main" val="3563916638"/>
                    </a:ext>
                  </a:extLst>
                </a:gridCol>
                <a:gridCol w="2087810">
                  <a:extLst>
                    <a:ext uri="{9D8B030D-6E8A-4147-A177-3AD203B41FA5}">
                      <a16:colId xmlns:a16="http://schemas.microsoft.com/office/drawing/2014/main" val="3520537581"/>
                    </a:ext>
                  </a:extLst>
                </a:gridCol>
              </a:tblGrid>
              <a:tr h="504000">
                <a:tc>
                  <a:txBody>
                    <a:bodyPr/>
                    <a:lstStyle/>
                    <a:p>
                      <a:endParaRPr lang="fr-FR" sz="2200" dirty="0">
                        <a:solidFill>
                          <a:schemeClr val="bg1"/>
                        </a:solidFill>
                      </a:endParaRPr>
                    </a:p>
                  </a:txBody>
                  <a:tcPr/>
                </a:tc>
                <a:tc>
                  <a:txBody>
                    <a:bodyPr/>
                    <a:lstStyle/>
                    <a:p>
                      <a:pPr algn="ctr"/>
                      <a:r>
                        <a:rPr lang="fr-FR" sz="2200" dirty="0">
                          <a:solidFill>
                            <a:schemeClr val="bg1"/>
                          </a:solidFill>
                        </a:rPr>
                        <a:t>stage</a:t>
                      </a:r>
                    </a:p>
                  </a:txBody>
                  <a:tcPr/>
                </a:tc>
                <a:tc>
                  <a:txBody>
                    <a:bodyPr/>
                    <a:lstStyle/>
                    <a:p>
                      <a:pPr algn="ctr"/>
                      <a:r>
                        <a:rPr lang="fr-FR" sz="2200" dirty="0">
                          <a:solidFill>
                            <a:schemeClr val="bg1"/>
                          </a:solidFill>
                        </a:rPr>
                        <a:t>[ou] </a:t>
                      </a:r>
                    </a:p>
                  </a:txBody>
                  <a:tcPr/>
                </a:tc>
                <a:tc>
                  <a:txBody>
                    <a:bodyPr/>
                    <a:lstStyle/>
                    <a:p>
                      <a:pPr algn="ctr"/>
                      <a:r>
                        <a:rPr lang="fr-FR" sz="2200" dirty="0">
                          <a:solidFill>
                            <a:schemeClr val="bg1"/>
                          </a:solidFill>
                        </a:rPr>
                        <a:t>[u]</a:t>
                      </a:r>
                    </a:p>
                  </a:txBody>
                  <a:tcPr/>
                </a:tc>
                <a:extLst>
                  <a:ext uri="{0D108BD9-81ED-4DB2-BD59-A6C34878D82A}">
                    <a16:rowId xmlns:a16="http://schemas.microsoft.com/office/drawing/2014/main" val="3399173642"/>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trad </a:t>
                      </a:r>
                      <a:r>
                        <a:rPr lang="fr-FR" sz="2400" b="1" dirty="0">
                          <a:solidFill>
                            <a:srgbClr val="115076"/>
                          </a:solidFill>
                        </a:rPr>
                        <a:t>u </a:t>
                      </a:r>
                      <a:r>
                        <a:rPr lang="fr-FR" sz="2400" dirty="0" err="1">
                          <a:solidFill>
                            <a:srgbClr val="115076"/>
                          </a:solidFill>
                        </a:rPr>
                        <a:t>cteur</a:t>
                      </a:r>
                      <a:r>
                        <a:rPr lang="fr-FR" sz="2400" dirty="0">
                          <a:solidFill>
                            <a:srgbClr val="115076"/>
                          </a:solidFill>
                        </a:rPr>
                        <a:t> </a:t>
                      </a:r>
                      <a:r>
                        <a:rPr lang="fr-FR" sz="2400" i="0" dirty="0">
                          <a:solidFill>
                            <a:srgbClr val="115076"/>
                          </a:solidFill>
                        </a:rPr>
                        <a:t>[translator]</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178004420"/>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j</a:t>
                      </a:r>
                      <a:r>
                        <a:rPr lang="fr-FR" sz="2400" b="1" dirty="0">
                          <a:solidFill>
                            <a:srgbClr val="115076"/>
                          </a:solidFill>
                        </a:rPr>
                        <a:t>ou</a:t>
                      </a:r>
                      <a:r>
                        <a:rPr lang="fr-FR" sz="2400" dirty="0">
                          <a:solidFill>
                            <a:srgbClr val="115076"/>
                          </a:solidFill>
                        </a:rPr>
                        <a:t>rnaliste [</a:t>
                      </a:r>
                      <a:r>
                        <a:rPr lang="fr-FR" sz="2400" dirty="0" err="1">
                          <a:solidFill>
                            <a:srgbClr val="115076"/>
                          </a:solidFill>
                        </a:rPr>
                        <a:t>journalist</a:t>
                      </a:r>
                      <a:r>
                        <a:rPr lang="fr-FR" sz="2400" dirty="0">
                          <a:solidFill>
                            <a:srgbClr val="115076"/>
                          </a:solidFill>
                        </a:rPr>
                        <a:t>]</a:t>
                      </a:r>
                    </a:p>
                  </a:txBody>
                  <a:tcPr/>
                </a:tc>
                <a:tc>
                  <a:txBody>
                    <a:bodyPr/>
                    <a:lstStyle/>
                    <a:p>
                      <a:pPr algn="ctr"/>
                      <a:endParaRPr lang="fr-FR" sz="2200" dirty="0">
                        <a:solidFill>
                          <a:srgbClr val="115076"/>
                        </a:solidFill>
                      </a:endParaRPr>
                    </a:p>
                  </a:txBody>
                  <a:tcPr/>
                </a:tc>
                <a:tc>
                  <a:txBody>
                    <a:bodyPr/>
                    <a:lstStyle/>
                    <a:p>
                      <a:pPr algn="ctr"/>
                      <a:endParaRPr lang="fr-FR" sz="2200">
                        <a:solidFill>
                          <a:srgbClr val="115076"/>
                        </a:solidFill>
                      </a:endParaRPr>
                    </a:p>
                  </a:txBody>
                  <a:tcPr/>
                </a:tc>
                <a:extLst>
                  <a:ext uri="{0D108BD9-81ED-4DB2-BD59-A6C34878D82A}">
                    <a16:rowId xmlns:a16="http://schemas.microsoft.com/office/drawing/2014/main" val="4049511666"/>
                  </a:ext>
                </a:extLst>
              </a:tr>
              <a:tr h="504000">
                <a:tc>
                  <a:txBody>
                    <a:bodyPr/>
                    <a:lstStyle/>
                    <a:p>
                      <a:endParaRPr lang="fr-FR" sz="2000" dirty="0">
                        <a:solidFill>
                          <a:srgbClr val="115076"/>
                        </a:solidFill>
                      </a:endParaRPr>
                    </a:p>
                  </a:txBody>
                  <a:tcPr/>
                </a:tc>
                <a:tc>
                  <a:txBody>
                    <a:bodyPr/>
                    <a:lstStyle/>
                    <a:p>
                      <a:pPr algn="l"/>
                      <a:r>
                        <a:rPr lang="fr-FR" sz="2400" dirty="0" err="1">
                          <a:solidFill>
                            <a:srgbClr val="115076"/>
                          </a:solidFill>
                        </a:rPr>
                        <a:t>agric</a:t>
                      </a:r>
                      <a:r>
                        <a:rPr lang="fr-FR" sz="2400" dirty="0">
                          <a:solidFill>
                            <a:srgbClr val="115076"/>
                          </a:solidFill>
                        </a:rPr>
                        <a:t> </a:t>
                      </a:r>
                      <a:r>
                        <a:rPr lang="fr-FR" sz="2400" b="1" dirty="0">
                          <a:solidFill>
                            <a:srgbClr val="115076"/>
                          </a:solidFill>
                        </a:rPr>
                        <a:t>u </a:t>
                      </a:r>
                      <a:r>
                        <a:rPr lang="fr-FR" sz="2400" dirty="0" err="1">
                          <a:solidFill>
                            <a:srgbClr val="115076"/>
                          </a:solidFill>
                        </a:rPr>
                        <a:t>lteur</a:t>
                      </a:r>
                      <a:r>
                        <a:rPr lang="fr-FR" sz="2400" dirty="0">
                          <a:solidFill>
                            <a:srgbClr val="115076"/>
                          </a:solidFill>
                        </a:rPr>
                        <a:t> </a:t>
                      </a:r>
                      <a:r>
                        <a:rPr lang="fr-FR" sz="2400" i="0" dirty="0">
                          <a:solidFill>
                            <a:srgbClr val="115076"/>
                          </a:solidFill>
                        </a:rPr>
                        <a:t>[</a:t>
                      </a:r>
                      <a:r>
                        <a:rPr lang="fr-FR" sz="2400" i="0" dirty="0" err="1">
                          <a:solidFill>
                            <a:srgbClr val="115076"/>
                          </a:solidFill>
                        </a:rPr>
                        <a:t>farmer</a:t>
                      </a:r>
                      <a:r>
                        <a:rPr lang="fr-FR" sz="2400" i="0" dirty="0">
                          <a:solidFill>
                            <a:srgbClr val="115076"/>
                          </a:solidFill>
                        </a:rPr>
                        <a:t>]</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218684469"/>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j </a:t>
                      </a:r>
                      <a:r>
                        <a:rPr lang="fr-FR" sz="2400" b="1" dirty="0">
                          <a:solidFill>
                            <a:srgbClr val="115076"/>
                          </a:solidFill>
                        </a:rPr>
                        <a:t>u</a:t>
                      </a:r>
                      <a:r>
                        <a:rPr lang="fr-FR" sz="2400" dirty="0">
                          <a:solidFill>
                            <a:srgbClr val="115076"/>
                          </a:solidFill>
                        </a:rPr>
                        <a:t> </a:t>
                      </a:r>
                      <a:r>
                        <a:rPr lang="fr-FR" sz="2400" dirty="0" err="1">
                          <a:solidFill>
                            <a:srgbClr val="115076"/>
                          </a:solidFill>
                        </a:rPr>
                        <a:t>ge</a:t>
                      </a:r>
                      <a:r>
                        <a:rPr lang="fr-FR" sz="2400" dirty="0">
                          <a:solidFill>
                            <a:srgbClr val="115076"/>
                          </a:solidFill>
                        </a:rPr>
                        <a:t> </a:t>
                      </a:r>
                      <a:r>
                        <a:rPr lang="fr-FR" sz="2400" i="0" dirty="0">
                          <a:solidFill>
                            <a:srgbClr val="115076"/>
                          </a:solidFill>
                        </a:rPr>
                        <a:t>[</a:t>
                      </a:r>
                      <a:r>
                        <a:rPr lang="fr-FR" sz="2400" i="0" dirty="0" err="1">
                          <a:solidFill>
                            <a:srgbClr val="115076"/>
                          </a:solidFill>
                        </a:rPr>
                        <a:t>judge</a:t>
                      </a:r>
                      <a:r>
                        <a:rPr lang="fr-FR" sz="2400" i="0" dirty="0">
                          <a:solidFill>
                            <a:srgbClr val="115076"/>
                          </a:solidFill>
                        </a:rPr>
                        <a:t>]</a:t>
                      </a: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61106014"/>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n</a:t>
                      </a:r>
                      <a:r>
                        <a:rPr lang="fr-FR" sz="2400" b="1" dirty="0">
                          <a:solidFill>
                            <a:srgbClr val="115076"/>
                          </a:solidFill>
                        </a:rPr>
                        <a:t>ou</a:t>
                      </a:r>
                      <a:r>
                        <a:rPr lang="fr-FR" sz="2400" dirty="0">
                          <a:solidFill>
                            <a:srgbClr val="115076"/>
                          </a:solidFill>
                        </a:rPr>
                        <a:t>n</a:t>
                      </a:r>
                      <a:r>
                        <a:rPr lang="fr-FR" sz="2400" b="1" dirty="0">
                          <a:solidFill>
                            <a:srgbClr val="115076"/>
                          </a:solidFill>
                        </a:rPr>
                        <a:t>ou</a:t>
                      </a:r>
                      <a:r>
                        <a:rPr lang="fr-FR" sz="2400" dirty="0">
                          <a:solidFill>
                            <a:srgbClr val="115076"/>
                          </a:solidFill>
                        </a:rPr>
                        <a:t> </a:t>
                      </a:r>
                      <a:r>
                        <a:rPr lang="fr-FR" sz="2400" i="0" dirty="0">
                          <a:solidFill>
                            <a:srgbClr val="115076"/>
                          </a:solidFill>
                        </a:rPr>
                        <a:t>[</a:t>
                      </a:r>
                      <a:r>
                        <a:rPr lang="fr-FR" sz="2400" i="0" dirty="0" err="1">
                          <a:solidFill>
                            <a:srgbClr val="115076"/>
                          </a:solidFill>
                        </a:rPr>
                        <a:t>nanny</a:t>
                      </a:r>
                      <a:r>
                        <a:rPr lang="fr-FR" sz="2400" i="0" dirty="0">
                          <a:solidFill>
                            <a:srgbClr val="115076"/>
                          </a:solidFill>
                        </a:rPr>
                        <a:t>]</a:t>
                      </a: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582674464"/>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b</a:t>
                      </a:r>
                      <a:r>
                        <a:rPr lang="fr-FR" sz="2400" b="1" dirty="0">
                          <a:solidFill>
                            <a:srgbClr val="115076"/>
                          </a:solidFill>
                        </a:rPr>
                        <a:t>ou</a:t>
                      </a:r>
                      <a:r>
                        <a:rPr lang="fr-FR" sz="2400" dirty="0">
                          <a:solidFill>
                            <a:srgbClr val="115076"/>
                          </a:solidFill>
                        </a:rPr>
                        <a:t>langer </a:t>
                      </a:r>
                      <a:r>
                        <a:rPr lang="fr-FR" sz="2400" i="0" dirty="0">
                          <a:solidFill>
                            <a:srgbClr val="115076"/>
                          </a:solidFill>
                        </a:rPr>
                        <a:t>[</a:t>
                      </a:r>
                      <a:r>
                        <a:rPr lang="fr-FR" sz="2400" i="0" dirty="0" err="1">
                          <a:solidFill>
                            <a:srgbClr val="115076"/>
                          </a:solidFill>
                        </a:rPr>
                        <a:t>baker</a:t>
                      </a:r>
                      <a:r>
                        <a:rPr lang="fr-FR" sz="2400" i="0" dirty="0">
                          <a:solidFill>
                            <a:srgbClr val="115076"/>
                          </a:solidFill>
                        </a:rPr>
                        <a:t>]</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96236344"/>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instit </a:t>
                      </a:r>
                      <a:r>
                        <a:rPr lang="fr-FR" sz="2400" b="1" dirty="0">
                          <a:solidFill>
                            <a:srgbClr val="115076"/>
                          </a:solidFill>
                        </a:rPr>
                        <a:t>u</a:t>
                      </a:r>
                      <a:r>
                        <a:rPr lang="fr-FR" sz="2400" dirty="0">
                          <a:solidFill>
                            <a:srgbClr val="115076"/>
                          </a:solidFill>
                        </a:rPr>
                        <a:t> </a:t>
                      </a:r>
                      <a:r>
                        <a:rPr lang="fr-FR" sz="2400" dirty="0" err="1">
                          <a:solidFill>
                            <a:srgbClr val="115076"/>
                          </a:solidFill>
                        </a:rPr>
                        <a:t>teur</a:t>
                      </a:r>
                      <a:r>
                        <a:rPr lang="fr-FR" sz="2400" dirty="0">
                          <a:solidFill>
                            <a:srgbClr val="115076"/>
                          </a:solidFill>
                        </a:rPr>
                        <a:t> </a:t>
                      </a:r>
                      <a:r>
                        <a:rPr lang="fr-FR" sz="2400" i="0" dirty="0">
                          <a:solidFill>
                            <a:srgbClr val="115076"/>
                          </a:solidFill>
                        </a:rPr>
                        <a:t>[</a:t>
                      </a:r>
                      <a:r>
                        <a:rPr lang="fr-FR" sz="2400" i="0" dirty="0" err="1">
                          <a:solidFill>
                            <a:srgbClr val="115076"/>
                          </a:solidFill>
                        </a:rPr>
                        <a:t>primary</a:t>
                      </a:r>
                      <a:r>
                        <a:rPr lang="fr-FR" sz="2400" i="0" dirty="0">
                          <a:solidFill>
                            <a:srgbClr val="115076"/>
                          </a:solidFill>
                        </a:rPr>
                        <a:t> </a:t>
                      </a:r>
                      <a:r>
                        <a:rPr lang="fr-FR" sz="2400" i="0" dirty="0" err="1">
                          <a:solidFill>
                            <a:srgbClr val="115076"/>
                          </a:solidFill>
                        </a:rPr>
                        <a:t>teacher</a:t>
                      </a:r>
                      <a:r>
                        <a:rPr lang="fr-FR" sz="2400" i="0" dirty="0">
                          <a:solidFill>
                            <a:srgbClr val="115076"/>
                          </a:solidFill>
                        </a:rPr>
                        <a:t>]</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245821299"/>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b</a:t>
                      </a:r>
                      <a:r>
                        <a:rPr lang="fr-FR" sz="2400" b="1" dirty="0">
                          <a:solidFill>
                            <a:srgbClr val="115076"/>
                          </a:solidFill>
                        </a:rPr>
                        <a:t>ou</a:t>
                      </a:r>
                      <a:r>
                        <a:rPr lang="fr-FR" sz="2400" dirty="0">
                          <a:solidFill>
                            <a:srgbClr val="115076"/>
                          </a:solidFill>
                        </a:rPr>
                        <a:t>cher </a:t>
                      </a:r>
                      <a:r>
                        <a:rPr lang="fr-FR" sz="2400" i="0" dirty="0">
                          <a:solidFill>
                            <a:srgbClr val="115076"/>
                          </a:solidFill>
                        </a:rPr>
                        <a:t>[</a:t>
                      </a:r>
                      <a:r>
                        <a:rPr lang="fr-FR" sz="2400" i="0" dirty="0" err="1">
                          <a:solidFill>
                            <a:srgbClr val="115076"/>
                          </a:solidFill>
                        </a:rPr>
                        <a:t>butcher</a:t>
                      </a:r>
                      <a:r>
                        <a:rPr lang="fr-FR" sz="2400" i="0" dirty="0">
                          <a:solidFill>
                            <a:srgbClr val="115076"/>
                          </a:solidFill>
                        </a:rPr>
                        <a:t>]</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4121964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24500" cy="707849"/>
          </a:xfrm>
        </p:spPr>
        <p:txBody>
          <a:bodyPr>
            <a:normAutofit/>
          </a:bodyPr>
          <a:lstStyle/>
          <a:p>
            <a:r>
              <a:rPr lang="en-GB" sz="3600" b="1" dirty="0" err="1">
                <a:solidFill>
                  <a:schemeClr val="bg1"/>
                </a:solidFill>
              </a:rPr>
              <a:t>Ils</a:t>
            </a:r>
            <a:r>
              <a:rPr lang="en-GB" sz="3600" b="1" dirty="0">
                <a:solidFill>
                  <a:schemeClr val="bg1"/>
                </a:solidFill>
              </a:rPr>
              <a:t> </a:t>
            </a:r>
            <a:r>
              <a:rPr lang="en-GB" sz="3600" b="1" dirty="0" err="1">
                <a:solidFill>
                  <a:schemeClr val="bg1"/>
                </a:solidFill>
              </a:rPr>
              <a:t>cherchent</a:t>
            </a:r>
            <a:r>
              <a:rPr lang="en-GB" sz="3600" b="1" dirty="0">
                <a:solidFill>
                  <a:schemeClr val="bg1"/>
                </a:solidFill>
              </a:rPr>
              <a:t> des stages</a:t>
            </a:r>
          </a:p>
        </p:txBody>
      </p:sp>
      <p:sp>
        <p:nvSpPr>
          <p:cNvPr id="3" name="TextBox 2">
            <a:extLst>
              <a:ext uri="{FF2B5EF4-FFF2-40B4-BE49-F238E27FC236}">
                <a16:creationId xmlns:a16="http://schemas.microsoft.com/office/drawing/2014/main" id="{179367C7-BC98-4EA4-BD40-AF2FD80DBDFC}"/>
              </a:ext>
            </a:extLst>
          </p:cNvPr>
          <p:cNvSpPr txBox="1"/>
          <p:nvPr/>
        </p:nvSpPr>
        <p:spPr>
          <a:xfrm>
            <a:off x="3495393" y="1263016"/>
            <a:ext cx="24428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D2E0240E-3276-4DC2-8960-A0791FBBDB86}"/>
              </a:ext>
            </a:extLst>
          </p:cNvPr>
          <p:cNvSpPr txBox="1"/>
          <p:nvPr/>
        </p:nvSpPr>
        <p:spPr>
          <a:xfrm>
            <a:off x="178042" y="1247238"/>
            <a:ext cx="121513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et Océane cherchent des stages sur internet. Ils trouvent quels emplois ? </a:t>
            </a:r>
          </a:p>
        </p:txBody>
      </p:sp>
      <p:sp>
        <p:nvSpPr>
          <p:cNvPr id="12" name="Rectangle 11">
            <a:hlinkClick r:id="" action="ppaction://noaction">
              <a:snd r:embed="rId4" name="1 traducteur.wav"/>
            </a:hlinkClick>
            <a:extLst>
              <a:ext uri="{FF2B5EF4-FFF2-40B4-BE49-F238E27FC236}">
                <a16:creationId xmlns:a16="http://schemas.microsoft.com/office/drawing/2014/main" id="{090BD2E0-36DD-483D-AA31-93CAC36AFAD6}"/>
              </a:ext>
            </a:extLst>
          </p:cNvPr>
          <p:cNvSpPr/>
          <p:nvPr/>
        </p:nvSpPr>
        <p:spPr>
          <a:xfrm>
            <a:off x="2863641" y="236916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4" name="Rectangle 13">
            <a:hlinkClick r:id="" action="ppaction://noaction">
              <a:snd r:embed="rId5" name="2 journaliste.wav"/>
            </a:hlinkClick>
            <a:extLst>
              <a:ext uri="{FF2B5EF4-FFF2-40B4-BE49-F238E27FC236}">
                <a16:creationId xmlns:a16="http://schemas.microsoft.com/office/drawing/2014/main" id="{ED04A8C3-F936-48D1-939B-B703FF785B17}"/>
              </a:ext>
            </a:extLst>
          </p:cNvPr>
          <p:cNvSpPr/>
          <p:nvPr/>
        </p:nvSpPr>
        <p:spPr>
          <a:xfrm>
            <a:off x="2863641" y="287269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Rectangle 15">
            <a:hlinkClick r:id="" action="ppaction://noaction">
              <a:snd r:embed="rId6" name="3 agriculteur.wav"/>
            </a:hlinkClick>
            <a:extLst>
              <a:ext uri="{FF2B5EF4-FFF2-40B4-BE49-F238E27FC236}">
                <a16:creationId xmlns:a16="http://schemas.microsoft.com/office/drawing/2014/main" id="{6B345944-29D1-436B-8411-92E56E1D0AE1}"/>
              </a:ext>
            </a:extLst>
          </p:cNvPr>
          <p:cNvSpPr/>
          <p:nvPr/>
        </p:nvSpPr>
        <p:spPr>
          <a:xfrm>
            <a:off x="2863641" y="337622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8" name="Rectangle 17">
            <a:hlinkClick r:id="" action="ppaction://noaction">
              <a:snd r:embed="rId7" name="4 juge.wav"/>
            </a:hlinkClick>
            <a:extLst>
              <a:ext uri="{FF2B5EF4-FFF2-40B4-BE49-F238E27FC236}">
                <a16:creationId xmlns:a16="http://schemas.microsoft.com/office/drawing/2014/main" id="{DEF59513-6BD3-4A56-9DE8-CA0650A1AC58}"/>
              </a:ext>
            </a:extLst>
          </p:cNvPr>
          <p:cNvSpPr/>
          <p:nvPr/>
        </p:nvSpPr>
        <p:spPr>
          <a:xfrm>
            <a:off x="2863641" y="387975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1" name="Rectangle 20">
            <a:hlinkClick r:id="" action="ppaction://noaction">
              <a:snd r:embed="rId8" name="5 nounou.wav"/>
            </a:hlinkClick>
            <a:extLst>
              <a:ext uri="{FF2B5EF4-FFF2-40B4-BE49-F238E27FC236}">
                <a16:creationId xmlns:a16="http://schemas.microsoft.com/office/drawing/2014/main" id="{672DB422-D783-49E7-92D5-B4418DA75B49}"/>
              </a:ext>
            </a:extLst>
          </p:cNvPr>
          <p:cNvSpPr/>
          <p:nvPr/>
        </p:nvSpPr>
        <p:spPr>
          <a:xfrm>
            <a:off x="2863641" y="438329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3" name="Rectangle 22">
            <a:hlinkClick r:id="" action="ppaction://noaction">
              <a:snd r:embed="rId9" name="6 boulanger.wav"/>
            </a:hlinkClick>
            <a:extLst>
              <a:ext uri="{FF2B5EF4-FFF2-40B4-BE49-F238E27FC236}">
                <a16:creationId xmlns:a16="http://schemas.microsoft.com/office/drawing/2014/main" id="{634A2AFC-90B0-40B7-8CE2-0E28EA7C5179}"/>
              </a:ext>
            </a:extLst>
          </p:cNvPr>
          <p:cNvSpPr/>
          <p:nvPr/>
        </p:nvSpPr>
        <p:spPr>
          <a:xfrm>
            <a:off x="2863641" y="488682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5" name="Rectangle 24">
            <a:hlinkClick r:id="" action="ppaction://noaction">
              <a:snd r:embed="rId10" name="7 instituteur.wav"/>
            </a:hlinkClick>
            <a:extLst>
              <a:ext uri="{FF2B5EF4-FFF2-40B4-BE49-F238E27FC236}">
                <a16:creationId xmlns:a16="http://schemas.microsoft.com/office/drawing/2014/main" id="{9982EFBE-5328-471B-AEFE-54417DF88B2B}"/>
              </a:ext>
            </a:extLst>
          </p:cNvPr>
          <p:cNvSpPr/>
          <p:nvPr/>
        </p:nvSpPr>
        <p:spPr>
          <a:xfrm>
            <a:off x="2863641" y="539035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7" name="Rectangle 26">
            <a:hlinkClick r:id="" action="ppaction://noaction">
              <a:snd r:embed="rId11" name="8 boucher.wav"/>
            </a:hlinkClick>
            <a:extLst>
              <a:ext uri="{FF2B5EF4-FFF2-40B4-BE49-F238E27FC236}">
                <a16:creationId xmlns:a16="http://schemas.microsoft.com/office/drawing/2014/main" id="{73443EEE-7460-4A26-8C95-F344EEB718CA}"/>
              </a:ext>
            </a:extLst>
          </p:cNvPr>
          <p:cNvSpPr/>
          <p:nvPr/>
        </p:nvSpPr>
        <p:spPr>
          <a:xfrm>
            <a:off x="2863641" y="589388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43" name="Picture 42" descr="green checkmark">
            <a:extLst>
              <a:ext uri="{FF2B5EF4-FFF2-40B4-BE49-F238E27FC236}">
                <a16:creationId xmlns:a16="http://schemas.microsoft.com/office/drawing/2014/main" id="{76370B95-1D38-40C3-A612-F91AEC2E12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75278" y="2369162"/>
            <a:ext cx="282522" cy="294294"/>
          </a:xfrm>
          <a:prstGeom prst="rect">
            <a:avLst/>
          </a:prstGeom>
        </p:spPr>
      </p:pic>
      <p:pic>
        <p:nvPicPr>
          <p:cNvPr id="48" name="Picture 47" descr="green checkmark">
            <a:extLst>
              <a:ext uri="{FF2B5EF4-FFF2-40B4-BE49-F238E27FC236}">
                <a16:creationId xmlns:a16="http://schemas.microsoft.com/office/drawing/2014/main" id="{65DA4904-9DE1-42F3-895A-A162AA86154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6323" y="2872694"/>
            <a:ext cx="282522" cy="294294"/>
          </a:xfrm>
          <a:prstGeom prst="rect">
            <a:avLst/>
          </a:prstGeom>
        </p:spPr>
      </p:pic>
      <p:pic>
        <p:nvPicPr>
          <p:cNvPr id="52" name="Picture 51" descr="green checkmark">
            <a:extLst>
              <a:ext uri="{FF2B5EF4-FFF2-40B4-BE49-F238E27FC236}">
                <a16:creationId xmlns:a16="http://schemas.microsoft.com/office/drawing/2014/main" id="{03138AA0-B8D2-4812-91FA-500DA22FE9C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75278" y="3376672"/>
            <a:ext cx="282522" cy="294294"/>
          </a:xfrm>
          <a:prstGeom prst="rect">
            <a:avLst/>
          </a:prstGeom>
        </p:spPr>
      </p:pic>
      <p:pic>
        <p:nvPicPr>
          <p:cNvPr id="53" name="Picture 52" descr="green checkmark">
            <a:extLst>
              <a:ext uri="{FF2B5EF4-FFF2-40B4-BE49-F238E27FC236}">
                <a16:creationId xmlns:a16="http://schemas.microsoft.com/office/drawing/2014/main" id="{E00365C3-6232-411F-A118-0BFC0BC91C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8304" y="3869599"/>
            <a:ext cx="282522" cy="294294"/>
          </a:xfrm>
          <a:prstGeom prst="rect">
            <a:avLst/>
          </a:prstGeom>
        </p:spPr>
      </p:pic>
      <p:pic>
        <p:nvPicPr>
          <p:cNvPr id="54" name="Picture 53" descr="green checkmark">
            <a:extLst>
              <a:ext uri="{FF2B5EF4-FFF2-40B4-BE49-F238E27FC236}">
                <a16:creationId xmlns:a16="http://schemas.microsoft.com/office/drawing/2014/main" id="{C47F3572-5C49-4559-B147-6E1F76CA18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6323" y="4383290"/>
            <a:ext cx="282522" cy="294294"/>
          </a:xfrm>
          <a:prstGeom prst="rect">
            <a:avLst/>
          </a:prstGeom>
        </p:spPr>
      </p:pic>
      <p:pic>
        <p:nvPicPr>
          <p:cNvPr id="55" name="Picture 54" descr="green checkmark">
            <a:extLst>
              <a:ext uri="{FF2B5EF4-FFF2-40B4-BE49-F238E27FC236}">
                <a16:creationId xmlns:a16="http://schemas.microsoft.com/office/drawing/2014/main" id="{020FE6AA-69F8-42D9-98F7-7502CD7652E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6323" y="4896815"/>
            <a:ext cx="282522" cy="294294"/>
          </a:xfrm>
          <a:prstGeom prst="rect">
            <a:avLst/>
          </a:prstGeom>
        </p:spPr>
      </p:pic>
      <p:pic>
        <p:nvPicPr>
          <p:cNvPr id="56" name="Picture 55" descr="green checkmark">
            <a:extLst>
              <a:ext uri="{FF2B5EF4-FFF2-40B4-BE49-F238E27FC236}">
                <a16:creationId xmlns:a16="http://schemas.microsoft.com/office/drawing/2014/main" id="{99F4D236-9892-4B71-94B6-E2CA93F229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75278" y="5399863"/>
            <a:ext cx="282522" cy="294294"/>
          </a:xfrm>
          <a:prstGeom prst="rect">
            <a:avLst/>
          </a:prstGeom>
        </p:spPr>
      </p:pic>
      <p:pic>
        <p:nvPicPr>
          <p:cNvPr id="57" name="Picture 56" descr="green checkmark">
            <a:extLst>
              <a:ext uri="{FF2B5EF4-FFF2-40B4-BE49-F238E27FC236}">
                <a16:creationId xmlns:a16="http://schemas.microsoft.com/office/drawing/2014/main" id="{87C1E95E-E4F5-45E8-BDD8-18889E3FB5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6323" y="5893886"/>
            <a:ext cx="282522" cy="294294"/>
          </a:xfrm>
          <a:prstGeom prst="rect">
            <a:avLst/>
          </a:prstGeom>
        </p:spPr>
      </p:pic>
      <p:sp>
        <p:nvSpPr>
          <p:cNvPr id="63" name="Rounded Rectangle 46">
            <a:extLst>
              <a:ext uri="{FF2B5EF4-FFF2-40B4-BE49-F238E27FC236}">
                <a16:creationId xmlns:a16="http://schemas.microsoft.com/office/drawing/2014/main" id="{69B9BB82-12BA-4268-920D-7D9B5CB94D7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A75F54F0-F511-AD48-A05F-01BBAF9011DA}"/>
              </a:ext>
            </a:extLst>
          </p:cNvPr>
          <p:cNvSpPr/>
          <p:nvPr/>
        </p:nvSpPr>
        <p:spPr>
          <a:xfrm>
            <a:off x="3986520" y="2327136"/>
            <a:ext cx="360000" cy="41083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6" name="Rectangle 25">
            <a:extLst>
              <a:ext uri="{FF2B5EF4-FFF2-40B4-BE49-F238E27FC236}">
                <a16:creationId xmlns:a16="http://schemas.microsoft.com/office/drawing/2014/main" id="{FA99A9FC-E710-1D47-9841-A096BD3779AC}"/>
              </a:ext>
            </a:extLst>
          </p:cNvPr>
          <p:cNvSpPr/>
          <p:nvPr/>
        </p:nvSpPr>
        <p:spPr>
          <a:xfrm>
            <a:off x="3462434" y="2837176"/>
            <a:ext cx="360000" cy="410832"/>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8" name="Rectangle 27">
            <a:extLst>
              <a:ext uri="{FF2B5EF4-FFF2-40B4-BE49-F238E27FC236}">
                <a16:creationId xmlns:a16="http://schemas.microsoft.com/office/drawing/2014/main" id="{9B7D2E48-AFCA-CC49-8CDD-800F35B138E5}"/>
              </a:ext>
            </a:extLst>
          </p:cNvPr>
          <p:cNvSpPr/>
          <p:nvPr/>
        </p:nvSpPr>
        <p:spPr>
          <a:xfrm>
            <a:off x="4148030" y="3325541"/>
            <a:ext cx="360000" cy="41083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9" name="Rectangle 28">
            <a:extLst>
              <a:ext uri="{FF2B5EF4-FFF2-40B4-BE49-F238E27FC236}">
                <a16:creationId xmlns:a16="http://schemas.microsoft.com/office/drawing/2014/main" id="{8A10C928-D1F3-E045-A95F-29EC82EAEBF0}"/>
              </a:ext>
            </a:extLst>
          </p:cNvPr>
          <p:cNvSpPr/>
          <p:nvPr/>
        </p:nvSpPr>
        <p:spPr>
          <a:xfrm>
            <a:off x="3462435" y="3854342"/>
            <a:ext cx="359999" cy="410832"/>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0" name="Rectangle 29">
            <a:extLst>
              <a:ext uri="{FF2B5EF4-FFF2-40B4-BE49-F238E27FC236}">
                <a16:creationId xmlns:a16="http://schemas.microsoft.com/office/drawing/2014/main" id="{FD124025-BFF2-FE4D-BF2E-09E4F83F806A}"/>
              </a:ext>
            </a:extLst>
          </p:cNvPr>
          <p:cNvSpPr/>
          <p:nvPr/>
        </p:nvSpPr>
        <p:spPr>
          <a:xfrm>
            <a:off x="3589989" y="4357874"/>
            <a:ext cx="360000" cy="41083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2" name="Rectangle 31">
            <a:extLst>
              <a:ext uri="{FF2B5EF4-FFF2-40B4-BE49-F238E27FC236}">
                <a16:creationId xmlns:a16="http://schemas.microsoft.com/office/drawing/2014/main" id="{4001415E-DBAD-BC49-8793-16EE9BC3E614}"/>
              </a:ext>
            </a:extLst>
          </p:cNvPr>
          <p:cNvSpPr/>
          <p:nvPr/>
        </p:nvSpPr>
        <p:spPr>
          <a:xfrm>
            <a:off x="4148030" y="4354606"/>
            <a:ext cx="385869" cy="41083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3" name="Rectangle 32">
            <a:extLst>
              <a:ext uri="{FF2B5EF4-FFF2-40B4-BE49-F238E27FC236}">
                <a16:creationId xmlns:a16="http://schemas.microsoft.com/office/drawing/2014/main" id="{8516B838-5887-5745-94B5-07CB994E7BAA}"/>
              </a:ext>
            </a:extLst>
          </p:cNvPr>
          <p:cNvSpPr/>
          <p:nvPr/>
        </p:nvSpPr>
        <p:spPr>
          <a:xfrm>
            <a:off x="3600499" y="4841035"/>
            <a:ext cx="386021" cy="410832"/>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4" name="Rectangle 33">
            <a:extLst>
              <a:ext uri="{FF2B5EF4-FFF2-40B4-BE49-F238E27FC236}">
                <a16:creationId xmlns:a16="http://schemas.microsoft.com/office/drawing/2014/main" id="{FFC42C69-D700-0B47-BD3F-AFC1C819BBFD}"/>
              </a:ext>
            </a:extLst>
          </p:cNvPr>
          <p:cNvSpPr/>
          <p:nvPr/>
        </p:nvSpPr>
        <p:spPr>
          <a:xfrm>
            <a:off x="4031243" y="5356960"/>
            <a:ext cx="360000" cy="41083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5" name="Rectangle 34">
            <a:extLst>
              <a:ext uri="{FF2B5EF4-FFF2-40B4-BE49-F238E27FC236}">
                <a16:creationId xmlns:a16="http://schemas.microsoft.com/office/drawing/2014/main" id="{E0F8DB2C-E05C-A841-87F7-5DBC481F1C19}"/>
              </a:ext>
            </a:extLst>
          </p:cNvPr>
          <p:cNvSpPr/>
          <p:nvPr/>
        </p:nvSpPr>
        <p:spPr>
          <a:xfrm>
            <a:off x="3600498" y="5867882"/>
            <a:ext cx="386021" cy="410832"/>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pic>
        <p:nvPicPr>
          <p:cNvPr id="36" name="Picture 35">
            <a:extLst>
              <a:ext uri="{FF2B5EF4-FFF2-40B4-BE49-F238E27FC236}">
                <a16:creationId xmlns:a16="http://schemas.microsoft.com/office/drawing/2014/main" id="{49CD72DD-05AD-4119-A667-9F796094354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1353" y="1939627"/>
            <a:ext cx="1646888" cy="1646888"/>
          </a:xfrm>
          <a:prstGeom prst="rect">
            <a:avLst/>
          </a:prstGeom>
        </p:spPr>
      </p:pic>
      <p:pic>
        <p:nvPicPr>
          <p:cNvPr id="37" name="Picture 36">
            <a:extLst>
              <a:ext uri="{FF2B5EF4-FFF2-40B4-BE49-F238E27FC236}">
                <a16:creationId xmlns:a16="http://schemas.microsoft.com/office/drawing/2014/main" id="{B8E1F78C-3593-41C0-855B-3F03079B6E3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2094" y="1939627"/>
            <a:ext cx="2032294" cy="2032294"/>
          </a:xfrm>
          <a:prstGeom prst="rect">
            <a:avLst/>
          </a:prstGeom>
        </p:spPr>
      </p:pic>
      <p:pic>
        <p:nvPicPr>
          <p:cNvPr id="1026" name="Picture 2" descr="Rear, Back, Monitor, Computer, Simple">
            <a:extLst>
              <a:ext uri="{FF2B5EF4-FFF2-40B4-BE49-F238E27FC236}">
                <a16:creationId xmlns:a16="http://schemas.microsoft.com/office/drawing/2014/main" id="{A0B57A5E-41B9-429C-AE5A-91CA3129E3D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4824" y="3569310"/>
            <a:ext cx="2182264" cy="2066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63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8" grpId="0" animBg="1"/>
      <p:bldP spid="29" grpId="0" animBg="1"/>
      <p:bldP spid="30" grpId="0" animBg="1"/>
      <p:bldP spid="32" grpId="0" animBg="1"/>
      <p:bldP spid="33" grpId="0" animBg="1"/>
      <p:bldP spid="34" grpId="0" animBg="1"/>
      <p:bldP spid="3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Leur</a:t>
            </a:r>
            <a:r>
              <a:rPr lang="en-GB" sz="3600" b="1" dirty="0">
                <a:solidFill>
                  <a:schemeClr val="bg1"/>
                </a:solidFill>
              </a:rPr>
              <a:t> et </a:t>
            </a:r>
            <a:r>
              <a:rPr lang="en-GB" sz="3600" b="1" dirty="0" err="1">
                <a:solidFill>
                  <a:schemeClr val="bg1"/>
                </a:solidFill>
              </a:rPr>
              <a:t>leurs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ectangle 29">
            <a:extLst>
              <a:ext uri="{FF2B5EF4-FFF2-40B4-BE49-F238E27FC236}">
                <a16:creationId xmlns:a16="http://schemas.microsoft.com/office/drawing/2014/main" id="{7BE4779A-2458-3442-9A33-FB41EF037D7E}"/>
              </a:ext>
            </a:extLst>
          </p:cNvPr>
          <p:cNvSpPr/>
          <p:nvPr/>
        </p:nvSpPr>
        <p:spPr>
          <a:xfrm>
            <a:off x="476693" y="3986014"/>
            <a:ext cx="1736373"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leur choix </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9EA9B8E2-79D9-D34F-BE2F-43C711EE33C4}"/>
              </a:ext>
            </a:extLst>
          </p:cNvPr>
          <p:cNvSpPr/>
          <p:nvPr/>
        </p:nvSpPr>
        <p:spPr>
          <a:xfrm>
            <a:off x="3010349" y="3986014"/>
            <a:ext cx="1390124"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leur rue </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9E163BD-63DF-5443-8C55-DE97BEB7BBE8}"/>
              </a:ext>
            </a:extLst>
          </p:cNvPr>
          <p:cNvSpPr/>
          <p:nvPr/>
        </p:nvSpPr>
        <p:spPr>
          <a:xfrm>
            <a:off x="5710825" y="3986014"/>
            <a:ext cx="2282997"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leur chambre </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E3D31A80-4334-8E47-B245-8D4A66D79FA4}"/>
              </a:ext>
            </a:extLst>
          </p:cNvPr>
          <p:cNvSpPr/>
          <p:nvPr/>
        </p:nvSpPr>
        <p:spPr>
          <a:xfrm>
            <a:off x="9404361" y="3986014"/>
            <a:ext cx="1765227"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leurs idées</a:t>
            </a:r>
          </a:p>
        </p:txBody>
      </p:sp>
      <p:sp>
        <p:nvSpPr>
          <p:cNvPr id="34" name="Rectangle 33">
            <a:extLst>
              <a:ext uri="{FF2B5EF4-FFF2-40B4-BE49-F238E27FC236}">
                <a16:creationId xmlns:a16="http://schemas.microsoft.com/office/drawing/2014/main" id="{FD0D8AED-284C-CF43-82C3-E7FBB6F9DE6C}"/>
              </a:ext>
            </a:extLst>
          </p:cNvPr>
          <p:cNvSpPr/>
          <p:nvPr/>
        </p:nvSpPr>
        <p:spPr>
          <a:xfrm>
            <a:off x="476693" y="4633591"/>
            <a:ext cx="1963999"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their</a:t>
            </a:r>
            <a:r>
              <a:rPr kumimoji="0" lang="fr-FR"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choice</a:t>
            </a:r>
            <a:endParaRPr kumimoji="0" lang="fr-FR"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C8816ACB-BF9E-7D4D-85D0-FFBB0AE8939B}"/>
              </a:ext>
            </a:extLst>
          </p:cNvPr>
          <p:cNvSpPr/>
          <p:nvPr/>
        </p:nvSpPr>
        <p:spPr>
          <a:xfrm>
            <a:off x="3010349" y="4633591"/>
            <a:ext cx="1632178"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their</a:t>
            </a:r>
            <a:r>
              <a:rPr kumimoji="0" lang="fr-FR"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road</a:t>
            </a:r>
          </a:p>
        </p:txBody>
      </p:sp>
      <p:sp>
        <p:nvSpPr>
          <p:cNvPr id="36" name="Rectangle 35">
            <a:extLst>
              <a:ext uri="{FF2B5EF4-FFF2-40B4-BE49-F238E27FC236}">
                <a16:creationId xmlns:a16="http://schemas.microsoft.com/office/drawing/2014/main" id="{61633E77-024A-2A49-A915-25DC63447202}"/>
              </a:ext>
            </a:extLst>
          </p:cNvPr>
          <p:cNvSpPr/>
          <p:nvPr/>
        </p:nvSpPr>
        <p:spPr>
          <a:xfrm>
            <a:off x="5710825" y="4633591"/>
            <a:ext cx="1701107"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their</a:t>
            </a:r>
            <a:r>
              <a:rPr kumimoji="0" lang="fr-FR"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room</a:t>
            </a:r>
          </a:p>
        </p:txBody>
      </p:sp>
      <p:sp>
        <p:nvSpPr>
          <p:cNvPr id="37" name="Rectangle 36">
            <a:extLst>
              <a:ext uri="{FF2B5EF4-FFF2-40B4-BE49-F238E27FC236}">
                <a16:creationId xmlns:a16="http://schemas.microsoft.com/office/drawing/2014/main" id="{434FBD36-3A7C-864F-8DF6-F091ECC69F3D}"/>
              </a:ext>
            </a:extLst>
          </p:cNvPr>
          <p:cNvSpPr/>
          <p:nvPr/>
        </p:nvSpPr>
        <p:spPr>
          <a:xfrm>
            <a:off x="9404361" y="4633591"/>
            <a:ext cx="1718740"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their</a:t>
            </a:r>
            <a:r>
              <a:rPr kumimoji="0" lang="fr-FR"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ideas</a:t>
            </a:r>
            <a:endParaRPr kumimoji="0" lang="fr-FR"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37E93FBC-333C-364F-8184-22052638E418}"/>
              </a:ext>
            </a:extLst>
          </p:cNvPr>
          <p:cNvSpPr txBox="1"/>
          <p:nvPr/>
        </p:nvSpPr>
        <p:spPr>
          <a:xfrm>
            <a:off x="181796" y="3338439"/>
            <a:ext cx="11728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we use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leurs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say ‘their’:</a:t>
            </a:r>
          </a:p>
        </p:txBody>
      </p:sp>
      <p:sp>
        <p:nvSpPr>
          <p:cNvPr id="77" name="TextBox 76">
            <a:extLst>
              <a:ext uri="{FF2B5EF4-FFF2-40B4-BE49-F238E27FC236}">
                <a16:creationId xmlns:a16="http://schemas.microsoft.com/office/drawing/2014/main" id="{E4131D7C-8560-8C44-8005-970BA24B0ADC}"/>
              </a:ext>
            </a:extLst>
          </p:cNvPr>
          <p:cNvSpPr txBox="1"/>
          <p:nvPr/>
        </p:nvSpPr>
        <p:spPr>
          <a:xfrm>
            <a:off x="181796" y="1395714"/>
            <a:ext cx="82429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already know how to say ‘his’ and ‘her’ in French:</a:t>
            </a:r>
          </a:p>
        </p:txBody>
      </p:sp>
      <p:sp>
        <p:nvSpPr>
          <p:cNvPr id="87" name="Rectangle 86">
            <a:extLst>
              <a:ext uri="{FF2B5EF4-FFF2-40B4-BE49-F238E27FC236}">
                <a16:creationId xmlns:a16="http://schemas.microsoft.com/office/drawing/2014/main" id="{589A3967-B348-6F41-B250-0816298A5509}"/>
              </a:ext>
            </a:extLst>
          </p:cNvPr>
          <p:cNvSpPr/>
          <p:nvPr/>
        </p:nvSpPr>
        <p:spPr>
          <a:xfrm>
            <a:off x="9404361" y="2043289"/>
            <a:ext cx="222208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(m/f pl) noun: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8" name="Rectangle 87">
            <a:extLst>
              <a:ext uri="{FF2B5EF4-FFF2-40B4-BE49-F238E27FC236}">
                <a16:creationId xmlns:a16="http://schemas.microsoft.com/office/drawing/2014/main" id="{0BDED664-C0FE-D042-A08E-3640EA8658E1}"/>
              </a:ext>
            </a:extLst>
          </p:cNvPr>
          <p:cNvSpPr/>
          <p:nvPr/>
        </p:nvSpPr>
        <p:spPr>
          <a:xfrm>
            <a:off x="5710825" y="2043289"/>
            <a:ext cx="367761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(m/f) before a vowel/h:</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9" name="Rectangle 88">
            <a:extLst>
              <a:ext uri="{FF2B5EF4-FFF2-40B4-BE49-F238E27FC236}">
                <a16:creationId xmlns:a16="http://schemas.microsoft.com/office/drawing/2014/main" id="{C8202B35-7ADE-3C47-AE7E-936BFE0E5615}"/>
              </a:ext>
            </a:extLst>
          </p:cNvPr>
          <p:cNvSpPr/>
          <p:nvPr/>
        </p:nvSpPr>
        <p:spPr>
          <a:xfrm>
            <a:off x="3010349" y="2043289"/>
            <a:ext cx="14285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(f) noun: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3" name="Rectangle 92">
            <a:extLst>
              <a:ext uri="{FF2B5EF4-FFF2-40B4-BE49-F238E27FC236}">
                <a16:creationId xmlns:a16="http://schemas.microsoft.com/office/drawing/2014/main" id="{905DAD2C-C74C-FA4F-9DBD-6DB2CC0042D0}"/>
              </a:ext>
            </a:extLst>
          </p:cNvPr>
          <p:cNvSpPr/>
          <p:nvPr/>
        </p:nvSpPr>
        <p:spPr>
          <a:xfrm>
            <a:off x="476693" y="2043289"/>
            <a:ext cx="16305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(m) noun: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8" name="Rounded Rectangular Callout 20">
            <a:extLst>
              <a:ext uri="{FF2B5EF4-FFF2-40B4-BE49-F238E27FC236}">
                <a16:creationId xmlns:a16="http://schemas.microsoft.com/office/drawing/2014/main" id="{C3EFCA5A-8A34-0340-955D-8AA823A4A955}"/>
              </a:ext>
            </a:extLst>
          </p:cNvPr>
          <p:cNvSpPr/>
          <p:nvPr/>
        </p:nvSpPr>
        <p:spPr>
          <a:xfrm>
            <a:off x="8197170" y="3465018"/>
            <a:ext cx="3413939" cy="1041991"/>
          </a:xfrm>
          <a:prstGeom prst="wedgeRoundRectCallout">
            <a:avLst>
              <a:gd name="adj1" fmla="val 19827"/>
              <a:gd name="adj2" fmla="val 7038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Attention!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leur</a:t>
            </a:r>
            <a:r>
              <a:rPr kumimoji="0" lang="en-US" sz="2400" b="1" i="1" u="sng" strike="noStrike" kern="1200" cap="none" spc="0" normalizeH="0" baseline="0" noProof="0" dirty="0" err="1">
                <a:ln>
                  <a:noFill/>
                </a:ln>
                <a:solidFill>
                  <a:prstClr val="white"/>
                </a:solidFill>
                <a:effectLst/>
                <a:uLnTx/>
                <a:uFillTx/>
                <a:latin typeface="Century Gothic" panose="020F0302020204030204"/>
                <a:ea typeface="+mn-ea"/>
                <a:cs typeface="+mn-cs"/>
              </a:rPr>
              <a:t>s</a:t>
            </a:r>
            <a:r>
              <a:rPr kumimoji="0" lang="en-US" sz="2400" b="0" i="1" u="sng"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400" b="1" i="1" u="sng"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US"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dées</a:t>
            </a:r>
            <a:r>
              <a:rPr kumimoji="0" lang="en-US"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liaison</a:t>
            </a:r>
          </a:p>
        </p:txBody>
      </p:sp>
      <p:sp>
        <p:nvSpPr>
          <p:cNvPr id="40" name="TextBox 39">
            <a:extLst>
              <a:ext uri="{FF2B5EF4-FFF2-40B4-BE49-F238E27FC236}">
                <a16:creationId xmlns:a16="http://schemas.microsoft.com/office/drawing/2014/main" id="{1EBFC945-1A93-3F48-A08A-5A0BAF9B2C5F}"/>
              </a:ext>
            </a:extLst>
          </p:cNvPr>
          <p:cNvSpPr txBox="1"/>
          <p:nvPr/>
        </p:nvSpPr>
        <p:spPr>
          <a:xfrm>
            <a:off x="2512267" y="1775917"/>
            <a:ext cx="5481555" cy="783193"/>
          </a:xfrm>
          <a:prstGeom prst="wedgeRoundRectCallout">
            <a:avLst>
              <a:gd name="adj1" fmla="val 20347"/>
              <a:gd name="adj2" fmla="val 69798"/>
              <a:gd name="adj3" fmla="val 16667"/>
            </a:avLst>
          </a:prstGeom>
          <a:solidFill>
            <a:srgbClr val="115076"/>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words for ‘his’ and ‘her’ agree with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gender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number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of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possession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1" name="TextBox 40">
            <a:extLst>
              <a:ext uri="{FF2B5EF4-FFF2-40B4-BE49-F238E27FC236}">
                <a16:creationId xmlns:a16="http://schemas.microsoft.com/office/drawing/2014/main" id="{0B6FD800-9886-4045-B7F3-DB824C5C752A}"/>
              </a:ext>
            </a:extLst>
          </p:cNvPr>
          <p:cNvSpPr txBox="1"/>
          <p:nvPr/>
        </p:nvSpPr>
        <p:spPr>
          <a:xfrm>
            <a:off x="3992309" y="5281164"/>
            <a:ext cx="4523471" cy="783193"/>
          </a:xfrm>
          <a:prstGeom prst="wedgeRoundRectCallout">
            <a:avLst>
              <a:gd name="adj1" fmla="val 18743"/>
              <a:gd name="adj2" fmla="val -73480"/>
              <a:gd name="adj3" fmla="val 16667"/>
            </a:avLst>
          </a:prstGeom>
          <a:solidFill>
            <a:srgbClr val="115076"/>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words for ‘their’ agree with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number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of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possession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only.</a:t>
            </a:r>
          </a:p>
        </p:txBody>
      </p:sp>
      <p:sp>
        <p:nvSpPr>
          <p:cNvPr id="39" name="Rectangle 38">
            <a:extLst>
              <a:ext uri="{FF2B5EF4-FFF2-40B4-BE49-F238E27FC236}">
                <a16:creationId xmlns:a16="http://schemas.microsoft.com/office/drawing/2014/main" id="{2ECF0B95-E6C3-0F45-9377-EF5B171F62FE}"/>
              </a:ext>
            </a:extLst>
          </p:cNvPr>
          <p:cNvSpPr/>
          <p:nvPr/>
        </p:nvSpPr>
        <p:spPr>
          <a:xfrm>
            <a:off x="3010349" y="2690864"/>
            <a:ext cx="1390124"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mère</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DEFBF14C-3870-FA48-8820-1C8FD296E788}"/>
              </a:ext>
            </a:extLst>
          </p:cNvPr>
          <p:cNvSpPr/>
          <p:nvPr/>
        </p:nvSpPr>
        <p:spPr>
          <a:xfrm>
            <a:off x="5710825" y="2690864"/>
            <a:ext cx="1736373"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son enfant</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214F96A6-78AF-3C4B-92DB-360D0AEE1535}"/>
              </a:ext>
            </a:extLst>
          </p:cNvPr>
          <p:cNvSpPr/>
          <p:nvPr/>
        </p:nvSpPr>
        <p:spPr>
          <a:xfrm>
            <a:off x="9404361" y="2690864"/>
            <a:ext cx="1821332"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ses</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enfants</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9AFB7861-1DD4-C240-8087-41A53BBDDD4E}"/>
              </a:ext>
            </a:extLst>
          </p:cNvPr>
          <p:cNvSpPr/>
          <p:nvPr/>
        </p:nvSpPr>
        <p:spPr>
          <a:xfrm>
            <a:off x="476693" y="2690864"/>
            <a:ext cx="1483098"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son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père</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3028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77" grpId="0"/>
      <p:bldP spid="87" grpId="0"/>
      <p:bldP spid="88" grpId="0"/>
      <p:bldP spid="89" grpId="0"/>
      <p:bldP spid="93" grpId="0"/>
      <p:bldP spid="98" grpId="0" animBg="1"/>
      <p:bldP spid="40" grpId="0" animBg="1"/>
      <p:bldP spid="41" grpId="0" animBg="1"/>
      <p:bldP spid="39" grpId="0"/>
      <p:bldP spid="42" grpId="0"/>
      <p:bldP spid="43" grpId="0"/>
      <p:bldP spid="4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6">
            <a:extLst>
              <a:ext uri="{FF2B5EF4-FFF2-40B4-BE49-F238E27FC236}">
                <a16:creationId xmlns:a16="http://schemas.microsoft.com/office/drawing/2014/main" id="{5A7D3ECF-3AFD-4C91-BCBB-3763B64FB703}"/>
              </a:ext>
            </a:extLst>
          </p:cNvPr>
          <p:cNvGraphicFramePr>
            <a:graphicFrameLocks noGrp="1"/>
          </p:cNvGraphicFramePr>
          <p:nvPr/>
        </p:nvGraphicFramePr>
        <p:xfrm>
          <a:off x="318670" y="4272512"/>
          <a:ext cx="1080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1600817978"/>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gridCol w="2160000">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more than one</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could be either</a:t>
                      </a:r>
                      <a:endParaRPr lang="en-GB" sz="2400" b="0" dirty="0"/>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5">
                              <a:lumMod val="50000"/>
                            </a:schemeClr>
                          </a:solidFill>
                        </a:rPr>
                        <a:t>1.</a:t>
                      </a:r>
                    </a:p>
                  </a:txBody>
                  <a:tcPr/>
                </a:tc>
                <a:tc>
                  <a:txBody>
                    <a:bodyPr/>
                    <a:lstStyle/>
                    <a:p>
                      <a:r>
                        <a:rPr lang="en-GB" sz="2000" b="0" dirty="0">
                          <a:solidFill>
                            <a:schemeClr val="accent5">
                              <a:lumMod val="50000"/>
                            </a:schemeClr>
                          </a:solidFill>
                        </a:rPr>
                        <a:t>She’s watching </a:t>
                      </a:r>
                      <a:r>
                        <a:rPr lang="en-GB" sz="2000" b="1" dirty="0">
                          <a:solidFill>
                            <a:schemeClr val="accent5">
                              <a:lumMod val="50000"/>
                            </a:schemeClr>
                          </a:solidFill>
                        </a:rPr>
                        <a:t>their</a:t>
                      </a:r>
                      <a:r>
                        <a:rPr lang="en-GB" sz="2000" b="0" dirty="0">
                          <a:solidFill>
                            <a:schemeClr val="accent5">
                              <a:lumMod val="50000"/>
                            </a:schemeClr>
                          </a:solidFill>
                        </a:rPr>
                        <a:t> deer.</a:t>
                      </a:r>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5">
                              <a:lumMod val="50000"/>
                            </a:schemeClr>
                          </a:solidFill>
                        </a:rPr>
                        <a:t>2.</a:t>
                      </a:r>
                      <a:endParaRPr lang="en-GB" sz="2000" dirty="0">
                        <a:solidFill>
                          <a:schemeClr val="accent5">
                            <a:lumMod val="50000"/>
                          </a:schemeClr>
                        </a:solidFill>
                      </a:endParaRPr>
                    </a:p>
                  </a:txBody>
                  <a:tcPr/>
                </a:tc>
                <a:tc>
                  <a:txBody>
                    <a:bodyPr/>
                    <a:lstStyle/>
                    <a:p>
                      <a:r>
                        <a:rPr lang="en-GB" sz="2000" b="0" dirty="0">
                          <a:solidFill>
                            <a:schemeClr val="accent5">
                              <a:lumMod val="50000"/>
                            </a:schemeClr>
                          </a:solidFill>
                        </a:rPr>
                        <a:t>He’s fixing </a:t>
                      </a:r>
                      <a:r>
                        <a:rPr lang="en-GB" sz="2000" b="1" dirty="0">
                          <a:solidFill>
                            <a:schemeClr val="accent5">
                              <a:lumMod val="50000"/>
                            </a:schemeClr>
                          </a:solidFill>
                        </a:rPr>
                        <a:t>their </a:t>
                      </a:r>
                      <a:r>
                        <a:rPr lang="en-GB" sz="2000" b="0" dirty="0">
                          <a:solidFill>
                            <a:schemeClr val="accent5">
                              <a:lumMod val="50000"/>
                            </a:schemeClr>
                          </a:solidFill>
                        </a:rPr>
                        <a:t>aircraft.</a:t>
                      </a:r>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5">
                              <a:lumMod val="50000"/>
                            </a:schemeClr>
                          </a:solidFill>
                        </a:rPr>
                        <a:t>3.</a:t>
                      </a: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I like </a:t>
                      </a:r>
                      <a:r>
                        <a:rPr lang="en-GB" sz="2000" b="1" dirty="0">
                          <a:solidFill>
                            <a:schemeClr val="accent5">
                              <a:lumMod val="50000"/>
                            </a:schemeClr>
                          </a:solidFill>
                        </a:rPr>
                        <a:t>their</a:t>
                      </a:r>
                      <a:r>
                        <a:rPr lang="en-GB" sz="2000" dirty="0">
                          <a:solidFill>
                            <a:schemeClr val="accent5">
                              <a:lumMod val="50000"/>
                            </a:schemeClr>
                          </a:solidFill>
                        </a:rPr>
                        <a:t> jeans.</a:t>
                      </a: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5">
                              <a:lumMod val="50000"/>
                            </a:schemeClr>
                          </a:solidFill>
                        </a:rPr>
                        <a:t>4.</a:t>
                      </a:r>
                      <a:endParaRPr lang="en-GB" sz="2000" dirty="0">
                        <a:solidFill>
                          <a:schemeClr val="accent5">
                            <a:lumMod val="50000"/>
                          </a:schemeClr>
                        </a:solidFill>
                      </a:endParaRPr>
                    </a:p>
                  </a:txBody>
                  <a:tcPr/>
                </a:tc>
                <a:tc>
                  <a:txBody>
                    <a:bodyPr/>
                    <a:lstStyle/>
                    <a:p>
                      <a:r>
                        <a:rPr lang="en-GB" sz="2000" dirty="0">
                          <a:solidFill>
                            <a:schemeClr val="accent5">
                              <a:lumMod val="50000"/>
                            </a:schemeClr>
                          </a:solidFill>
                        </a:rPr>
                        <a:t>I enjoy watching </a:t>
                      </a:r>
                      <a:r>
                        <a:rPr lang="en-GB" sz="2000" b="1" dirty="0">
                          <a:solidFill>
                            <a:schemeClr val="accent5">
                              <a:lumMod val="50000"/>
                            </a:schemeClr>
                          </a:solidFill>
                        </a:rPr>
                        <a:t>their</a:t>
                      </a:r>
                      <a:r>
                        <a:rPr lang="en-GB" sz="2000" dirty="0">
                          <a:solidFill>
                            <a:schemeClr val="accent5">
                              <a:lumMod val="50000"/>
                            </a:schemeClr>
                          </a:solidFill>
                        </a:rPr>
                        <a:t> series.</a:t>
                      </a:r>
                    </a:p>
                  </a:txBody>
                  <a:tcPr marR="0"/>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23441971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On a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nvGraphicFramePr>
        <p:xfrm>
          <a:off x="318670" y="1692913"/>
          <a:ext cx="1080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1600817978"/>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gridCol w="2160000">
                  <a:extLst>
                    <a:ext uri="{9D8B030D-6E8A-4147-A177-3AD203B41FA5}">
                      <a16:colId xmlns:a16="http://schemas.microsoft.com/office/drawing/2014/main" val="1616836717"/>
                    </a:ext>
                  </a:extLst>
                </a:gridCol>
              </a:tblGrid>
              <a:tr h="30940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more than one</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could be either</a:t>
                      </a:r>
                      <a:endParaRPr lang="en-GB" sz="2400" b="0" dirty="0"/>
                    </a:p>
                  </a:txBody>
                  <a:tcPr anchor="ctr"/>
                </a:tc>
                <a:extLst>
                  <a:ext uri="{0D108BD9-81ED-4DB2-BD59-A6C34878D82A}">
                    <a16:rowId xmlns:a16="http://schemas.microsoft.com/office/drawing/2014/main" val="1153431983"/>
                  </a:ext>
                </a:extLst>
              </a:tr>
              <a:tr h="309407">
                <a:tc>
                  <a:txBody>
                    <a:bodyPr/>
                    <a:lstStyle/>
                    <a:p>
                      <a:pPr algn="ctr"/>
                      <a:r>
                        <a:rPr lang="en-GB" sz="2000" dirty="0">
                          <a:solidFill>
                            <a:schemeClr val="accent5">
                              <a:lumMod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Je </a:t>
                      </a:r>
                      <a:r>
                        <a:rPr lang="en-GB" sz="2000" dirty="0" err="1">
                          <a:solidFill>
                            <a:schemeClr val="accent5">
                              <a:lumMod val="50000"/>
                            </a:schemeClr>
                          </a:solidFill>
                        </a:rPr>
                        <a:t>veux</a:t>
                      </a:r>
                      <a:r>
                        <a:rPr lang="en-GB" sz="2000" dirty="0">
                          <a:solidFill>
                            <a:schemeClr val="accent5">
                              <a:lumMod val="50000"/>
                            </a:schemeClr>
                          </a:solidFill>
                        </a:rPr>
                        <a:t> </a:t>
                      </a:r>
                      <a:r>
                        <a:rPr lang="en-GB" sz="2000" dirty="0" err="1">
                          <a:solidFill>
                            <a:schemeClr val="accent5">
                              <a:lumMod val="50000"/>
                            </a:schemeClr>
                          </a:solidFill>
                        </a:rPr>
                        <a:t>visiter</a:t>
                      </a:r>
                      <a:r>
                        <a:rPr lang="en-GB" sz="2000" dirty="0">
                          <a:solidFill>
                            <a:schemeClr val="accent5">
                              <a:lumMod val="50000"/>
                            </a:schemeClr>
                          </a:solidFill>
                        </a:rPr>
                        <a:t> </a:t>
                      </a:r>
                      <a:r>
                        <a:rPr lang="en-GB" sz="2000" b="1" dirty="0" err="1">
                          <a:solidFill>
                            <a:schemeClr val="accent5">
                              <a:lumMod val="50000"/>
                            </a:schemeClr>
                          </a:solidFill>
                        </a:rPr>
                        <a:t>leurs</a:t>
                      </a:r>
                      <a:r>
                        <a:rPr lang="en-GB" sz="2000" dirty="0">
                          <a:solidFill>
                            <a:schemeClr val="accent5">
                              <a:lumMod val="50000"/>
                            </a:schemeClr>
                          </a:solidFill>
                        </a:rPr>
                        <a:t> pays.</a:t>
                      </a: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1171492714"/>
                  </a:ext>
                </a:extLst>
              </a:tr>
              <a:tr h="309407">
                <a:tc>
                  <a:txBody>
                    <a:bodyPr/>
                    <a:lstStyle/>
                    <a:p>
                      <a:pPr algn="ctr"/>
                      <a:r>
                        <a:rPr lang="en-GB" sz="2000">
                          <a:solidFill>
                            <a:schemeClr val="accent5">
                              <a:lumMod val="50000"/>
                            </a:schemeClr>
                          </a:solidFill>
                        </a:rPr>
                        <a:t>2.</a:t>
                      </a: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Elle </a:t>
                      </a:r>
                      <a:r>
                        <a:rPr lang="en-GB" sz="2000" dirty="0" err="1">
                          <a:solidFill>
                            <a:schemeClr val="accent5">
                              <a:lumMod val="50000"/>
                            </a:schemeClr>
                          </a:solidFill>
                        </a:rPr>
                        <a:t>aime</a:t>
                      </a:r>
                      <a:r>
                        <a:rPr lang="en-GB" sz="2000" dirty="0">
                          <a:solidFill>
                            <a:schemeClr val="accent5">
                              <a:lumMod val="50000"/>
                            </a:schemeClr>
                          </a:solidFill>
                        </a:rPr>
                        <a:t> bien </a:t>
                      </a:r>
                      <a:r>
                        <a:rPr lang="en-GB" sz="2000" b="1" dirty="0" err="1">
                          <a:solidFill>
                            <a:schemeClr val="accent5">
                              <a:lumMod val="50000"/>
                            </a:schemeClr>
                          </a:solidFill>
                        </a:rPr>
                        <a:t>leur</a:t>
                      </a:r>
                      <a:r>
                        <a:rPr lang="en-GB" sz="2000" b="1" dirty="0">
                          <a:solidFill>
                            <a:schemeClr val="accent5">
                              <a:lumMod val="50000"/>
                            </a:schemeClr>
                          </a:solidFill>
                        </a:rPr>
                        <a:t> </a:t>
                      </a:r>
                      <a:r>
                        <a:rPr lang="en-GB" sz="2000" b="0" dirty="0" err="1">
                          <a:solidFill>
                            <a:schemeClr val="accent5">
                              <a:lumMod val="50000"/>
                            </a:schemeClr>
                          </a:solidFill>
                        </a:rPr>
                        <a:t>cours</a:t>
                      </a:r>
                      <a:r>
                        <a:rPr lang="en-GB" sz="2000" b="0" dirty="0">
                          <a:solidFill>
                            <a:schemeClr val="accent5">
                              <a:lumMod val="50000"/>
                            </a:schemeClr>
                          </a:solidFill>
                        </a:rPr>
                        <a:t>.</a:t>
                      </a:r>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1961458278"/>
                  </a:ext>
                </a:extLst>
              </a:tr>
              <a:tr h="309407">
                <a:tc>
                  <a:txBody>
                    <a:bodyPr/>
                    <a:lstStyle/>
                    <a:p>
                      <a:pPr algn="ctr"/>
                      <a:r>
                        <a:rPr lang="en-GB" sz="2000">
                          <a:solidFill>
                            <a:schemeClr val="accent5">
                              <a:lumMod val="50000"/>
                            </a:schemeClr>
                          </a:solidFill>
                        </a:rPr>
                        <a:t>3.</a:t>
                      </a: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Tu </a:t>
                      </a:r>
                      <a:r>
                        <a:rPr lang="en-GB" sz="2000" dirty="0" err="1">
                          <a:solidFill>
                            <a:schemeClr val="accent5">
                              <a:lumMod val="50000"/>
                            </a:schemeClr>
                          </a:solidFill>
                        </a:rPr>
                        <a:t>connais</a:t>
                      </a:r>
                      <a:r>
                        <a:rPr lang="en-GB" sz="2000" dirty="0">
                          <a:solidFill>
                            <a:schemeClr val="accent5">
                              <a:lumMod val="50000"/>
                            </a:schemeClr>
                          </a:solidFill>
                        </a:rPr>
                        <a:t> </a:t>
                      </a:r>
                      <a:r>
                        <a:rPr lang="en-GB" sz="2000" b="1" dirty="0" err="1">
                          <a:solidFill>
                            <a:schemeClr val="accent5">
                              <a:lumMod val="50000"/>
                            </a:schemeClr>
                          </a:solidFill>
                        </a:rPr>
                        <a:t>leurs</a:t>
                      </a:r>
                      <a:r>
                        <a:rPr lang="en-GB" sz="2000" dirty="0">
                          <a:solidFill>
                            <a:schemeClr val="accent5">
                              <a:lumMod val="50000"/>
                            </a:schemeClr>
                          </a:solidFill>
                        </a:rPr>
                        <a:t> </a:t>
                      </a:r>
                      <a:r>
                        <a:rPr lang="en-GB" sz="2000" dirty="0" err="1">
                          <a:solidFill>
                            <a:schemeClr val="accent5">
                              <a:lumMod val="50000"/>
                            </a:schemeClr>
                          </a:solidFill>
                        </a:rPr>
                        <a:t>fils</a:t>
                      </a:r>
                      <a:r>
                        <a:rPr lang="en-GB" sz="2000" dirty="0">
                          <a:solidFill>
                            <a:schemeClr val="accent5">
                              <a:lumMod val="50000"/>
                            </a:schemeClr>
                          </a:solidFill>
                        </a:rPr>
                        <a:t> ?</a:t>
                      </a:r>
                    </a:p>
                  </a:txBody>
                  <a:tcPr/>
                </a:tc>
                <a:tc>
                  <a:txBody>
                    <a:bodyPr/>
                    <a:lstStyle/>
                    <a:p>
                      <a:endParaRPr lang="en-GB" sz="200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2189313960"/>
                  </a:ext>
                </a:extLst>
              </a:tr>
              <a:tr h="309407">
                <a:tc>
                  <a:txBody>
                    <a:bodyPr/>
                    <a:lstStyle/>
                    <a:p>
                      <a:pPr algn="ctr"/>
                      <a:r>
                        <a:rPr lang="en-GB" sz="2000">
                          <a:solidFill>
                            <a:schemeClr val="accent5">
                              <a:lumMod val="50000"/>
                            </a:schemeClr>
                          </a:solidFill>
                        </a:rPr>
                        <a:t>4.</a:t>
                      </a: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Je </a:t>
                      </a:r>
                      <a:r>
                        <a:rPr lang="en-GB" sz="2000" dirty="0" err="1">
                          <a:solidFill>
                            <a:schemeClr val="accent5">
                              <a:lumMod val="50000"/>
                            </a:schemeClr>
                          </a:solidFill>
                        </a:rPr>
                        <a:t>comprends</a:t>
                      </a:r>
                      <a:r>
                        <a:rPr lang="en-GB" sz="2000" dirty="0">
                          <a:solidFill>
                            <a:schemeClr val="accent5">
                              <a:lumMod val="50000"/>
                            </a:schemeClr>
                          </a:solidFill>
                        </a:rPr>
                        <a:t> </a:t>
                      </a:r>
                      <a:r>
                        <a:rPr lang="en-GB" sz="2000" b="1" dirty="0" err="1">
                          <a:solidFill>
                            <a:schemeClr val="accent5">
                              <a:lumMod val="50000"/>
                            </a:schemeClr>
                          </a:solidFill>
                        </a:rPr>
                        <a:t>leur</a:t>
                      </a:r>
                      <a:r>
                        <a:rPr lang="en-GB" sz="2000" dirty="0">
                          <a:solidFill>
                            <a:schemeClr val="accent5">
                              <a:lumMod val="50000"/>
                            </a:schemeClr>
                          </a:solidFill>
                        </a:rPr>
                        <a:t> </a:t>
                      </a:r>
                      <a:r>
                        <a:rPr lang="en-GB" sz="2000" dirty="0" err="1">
                          <a:solidFill>
                            <a:schemeClr val="accent5">
                              <a:lumMod val="50000"/>
                            </a:schemeClr>
                          </a:solidFill>
                        </a:rPr>
                        <a:t>choix</a:t>
                      </a:r>
                      <a:r>
                        <a:rPr lang="en-GB" sz="2000" dirty="0">
                          <a:solidFill>
                            <a:schemeClr val="accent5">
                              <a:lumMod val="50000"/>
                            </a:schemeClr>
                          </a:solidFill>
                        </a:rPr>
                        <a:t>.</a:t>
                      </a: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2344197191"/>
                  </a:ext>
                </a:extLst>
              </a:tr>
            </a:tbl>
          </a:graphicData>
        </a:graphic>
      </p:graphicFrame>
      <p:pic>
        <p:nvPicPr>
          <p:cNvPr id="10" name="Picture 9" descr="green checkmark">
            <a:extLst>
              <a:ext uri="{FF2B5EF4-FFF2-40B4-BE49-F238E27FC236}">
                <a16:creationId xmlns:a16="http://schemas.microsoft.com/office/drawing/2014/main" id="{52953FF9-8FBA-48C6-857E-5E6C14D41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6625" y="2136216"/>
            <a:ext cx="282522" cy="294294"/>
          </a:xfrm>
          <a:prstGeom prst="rect">
            <a:avLst/>
          </a:prstGeom>
        </p:spPr>
      </p:pic>
      <p:pic>
        <p:nvPicPr>
          <p:cNvPr id="11" name="Picture 10" descr="green checkmark">
            <a:extLst>
              <a:ext uri="{FF2B5EF4-FFF2-40B4-BE49-F238E27FC236}">
                <a16:creationId xmlns:a16="http://schemas.microsoft.com/office/drawing/2014/main" id="{A7088C2A-7A46-4559-93DB-DAD7DE2A4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1107" y="2516283"/>
            <a:ext cx="282522" cy="294294"/>
          </a:xfrm>
          <a:prstGeom prst="rect">
            <a:avLst/>
          </a:prstGeom>
        </p:spPr>
      </p:pic>
      <p:pic>
        <p:nvPicPr>
          <p:cNvPr id="12" name="Picture 11" descr="green checkmark">
            <a:extLst>
              <a:ext uri="{FF2B5EF4-FFF2-40B4-BE49-F238E27FC236}">
                <a16:creationId xmlns:a16="http://schemas.microsoft.com/office/drawing/2014/main" id="{375986A8-083F-4B45-B448-5BD0E087A7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6625" y="2905164"/>
            <a:ext cx="282522" cy="294294"/>
          </a:xfrm>
          <a:prstGeom prst="rect">
            <a:avLst/>
          </a:prstGeom>
        </p:spPr>
      </p:pic>
      <p:pic>
        <p:nvPicPr>
          <p:cNvPr id="13" name="Picture 12" descr="green checkmark">
            <a:extLst>
              <a:ext uri="{FF2B5EF4-FFF2-40B4-BE49-F238E27FC236}">
                <a16:creationId xmlns:a16="http://schemas.microsoft.com/office/drawing/2014/main" id="{75CB52D2-FAE2-48CF-B44B-934FF14D4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1107" y="3325390"/>
            <a:ext cx="282522" cy="294294"/>
          </a:xfrm>
          <a:prstGeom prst="rect">
            <a:avLst/>
          </a:prstGeom>
        </p:spPr>
      </p:pic>
      <p:pic>
        <p:nvPicPr>
          <p:cNvPr id="15" name="Picture 14" descr="green checkmark">
            <a:extLst>
              <a:ext uri="{FF2B5EF4-FFF2-40B4-BE49-F238E27FC236}">
                <a16:creationId xmlns:a16="http://schemas.microsoft.com/office/drawing/2014/main" id="{356FDFAD-81AF-41AE-AA93-59E1369B7A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2012" y="4703528"/>
            <a:ext cx="282522" cy="294294"/>
          </a:xfrm>
          <a:prstGeom prst="rect">
            <a:avLst/>
          </a:prstGeom>
        </p:spPr>
      </p:pic>
      <p:pic>
        <p:nvPicPr>
          <p:cNvPr id="16" name="Picture 15" descr="green checkmark">
            <a:extLst>
              <a:ext uri="{FF2B5EF4-FFF2-40B4-BE49-F238E27FC236}">
                <a16:creationId xmlns:a16="http://schemas.microsoft.com/office/drawing/2014/main" id="{7CE03959-B3DD-4B9B-8028-1C998DB920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2012" y="5115965"/>
            <a:ext cx="282522" cy="294294"/>
          </a:xfrm>
          <a:prstGeom prst="rect">
            <a:avLst/>
          </a:prstGeom>
        </p:spPr>
      </p:pic>
      <p:pic>
        <p:nvPicPr>
          <p:cNvPr id="17" name="Picture 16" descr="green checkmark">
            <a:extLst>
              <a:ext uri="{FF2B5EF4-FFF2-40B4-BE49-F238E27FC236}">
                <a16:creationId xmlns:a16="http://schemas.microsoft.com/office/drawing/2014/main" id="{7249AD95-39EA-4EC9-887B-A1DA919069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2012" y="5482441"/>
            <a:ext cx="282522" cy="294294"/>
          </a:xfrm>
          <a:prstGeom prst="rect">
            <a:avLst/>
          </a:prstGeom>
        </p:spPr>
      </p:pic>
      <p:pic>
        <p:nvPicPr>
          <p:cNvPr id="14" name="Picture 13" descr="green checkmark">
            <a:extLst>
              <a:ext uri="{FF2B5EF4-FFF2-40B4-BE49-F238E27FC236}">
                <a16:creationId xmlns:a16="http://schemas.microsoft.com/office/drawing/2014/main" id="{F493A2A6-2A1C-43D4-802E-9041B87FC4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2012" y="5871343"/>
            <a:ext cx="282522" cy="294294"/>
          </a:xfrm>
          <a:prstGeom prst="rect">
            <a:avLst/>
          </a:prstGeom>
        </p:spPr>
      </p:pic>
      <p:sp>
        <p:nvSpPr>
          <p:cNvPr id="26" name="TextBox 25">
            <a:extLst>
              <a:ext uri="{FF2B5EF4-FFF2-40B4-BE49-F238E27FC236}">
                <a16:creationId xmlns:a16="http://schemas.microsoft.com/office/drawing/2014/main" id="{1CC1903A-23C7-4EFD-A37D-7856F2E3892E}"/>
              </a:ext>
            </a:extLst>
          </p:cNvPr>
          <p:cNvSpPr txBox="1"/>
          <p:nvPr/>
        </p:nvSpPr>
        <p:spPr>
          <a:xfrm>
            <a:off x="318670" y="37283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we cannot tell this from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possessive adjective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alone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6E5D2C8-39D0-B149-BD4B-D3EDCF96BB45}"/>
              </a:ext>
            </a:extLst>
          </p:cNvPr>
          <p:cNvSpPr txBox="1"/>
          <p:nvPr/>
        </p:nvSpPr>
        <p:spPr>
          <a:xfrm>
            <a:off x="318670" y="1163992"/>
            <a:ext cx="11351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possessive adjective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tells us whether we are talking about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more than one thing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683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93F2-25A3-4880-8B7A-C9A1126398A7}"/>
              </a:ext>
            </a:extLst>
          </p:cNvPr>
          <p:cNvSpPr>
            <a:spLocks noGrp="1"/>
          </p:cNvSpPr>
          <p:nvPr>
            <p:ph type="title"/>
          </p:nvPr>
        </p:nvSpPr>
        <p:spPr>
          <a:xfrm>
            <a:off x="838200" y="443074"/>
            <a:ext cx="4276241" cy="437208"/>
          </a:xfrm>
        </p:spPr>
        <p:txBody>
          <a:bodyPr>
            <a:normAutofit fontScale="90000"/>
          </a:bodyPr>
          <a:lstStyle/>
          <a:p>
            <a:r>
              <a:rPr lang="fr-FR" dirty="0" err="1"/>
              <a:t>Saying</a:t>
            </a:r>
            <a:r>
              <a:rPr lang="fr-FR" dirty="0"/>
              <a:t> ‘</a:t>
            </a:r>
            <a:r>
              <a:rPr lang="fr-FR" dirty="0" err="1"/>
              <a:t>their</a:t>
            </a:r>
            <a:r>
              <a:rPr lang="fr-FR" dirty="0"/>
              <a:t>’</a:t>
            </a:r>
          </a:p>
        </p:txBody>
      </p:sp>
      <p:sp>
        <p:nvSpPr>
          <p:cNvPr id="34" name="TextBox 33">
            <a:extLst>
              <a:ext uri="{FF2B5EF4-FFF2-40B4-BE49-F238E27FC236}">
                <a16:creationId xmlns:a16="http://schemas.microsoft.com/office/drawing/2014/main" id="{C6E6F825-EEF7-4739-AEA2-B3D4908A346F}"/>
              </a:ext>
            </a:extLst>
          </p:cNvPr>
          <p:cNvSpPr txBox="1"/>
          <p:nvPr/>
        </p:nvSpPr>
        <p:spPr>
          <a:xfrm>
            <a:off x="1851163" y="2228671"/>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Voici</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leurs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vélos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39 voici leurs velo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448674" y="3429000"/>
            <a:ext cx="72946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Here are their bikes.</a:t>
            </a:r>
          </a:p>
        </p:txBody>
      </p:sp>
      <p:sp>
        <p:nvSpPr>
          <p:cNvPr id="15" name="Rounded Rectangle 46">
            <a:extLst>
              <a:ext uri="{FF2B5EF4-FFF2-40B4-BE49-F238E27FC236}">
                <a16:creationId xmlns:a16="http://schemas.microsoft.com/office/drawing/2014/main" id="{80D36FE6-C0C7-41BA-843C-305C19D42C6F}"/>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background rectangle">
            <a:extLst>
              <a:ext uri="{FF2B5EF4-FFF2-40B4-BE49-F238E27FC236}">
                <a16:creationId xmlns:a16="http://schemas.microsoft.com/office/drawing/2014/main" id="{CBD3C73A-3656-49E3-88D8-B7A28638DBF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4D4A0FCD-2D44-40DF-AB3C-35C31D5F512C}"/>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Saying ‘their’</a:t>
            </a:r>
          </a:p>
        </p:txBody>
      </p:sp>
      <p:pic>
        <p:nvPicPr>
          <p:cNvPr id="5" name="Picture 4" descr="A close-up of a logo&#10;&#10;Description automatically generated with medium confidence">
            <a:extLst>
              <a:ext uri="{FF2B5EF4-FFF2-40B4-BE49-F238E27FC236}">
                <a16:creationId xmlns:a16="http://schemas.microsoft.com/office/drawing/2014/main" id="{4AA0AE53-E7C6-ED4C-A5EA-EC9CB6BD21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2435" y="5047059"/>
            <a:ext cx="2017486" cy="1137988"/>
          </a:xfrm>
          <a:prstGeom prst="rect">
            <a:avLst/>
          </a:prstGeom>
        </p:spPr>
      </p:pic>
      <p:pic>
        <p:nvPicPr>
          <p:cNvPr id="12" name="Picture 11" descr="A close-up of a logo&#10;&#10;Description automatically generated with medium confidence">
            <a:extLst>
              <a:ext uri="{FF2B5EF4-FFF2-40B4-BE49-F238E27FC236}">
                <a16:creationId xmlns:a16="http://schemas.microsoft.com/office/drawing/2014/main" id="{FBDDD559-9762-4349-9E5F-2B0DF12863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5840" y="5047059"/>
            <a:ext cx="2017486" cy="1137988"/>
          </a:xfrm>
          <a:prstGeom prst="rect">
            <a:avLst/>
          </a:prstGeom>
        </p:spPr>
      </p:pic>
    </p:spTree>
    <p:extLst>
      <p:ext uri="{BB962C8B-B14F-4D97-AF65-F5344CB8AC3E}">
        <p14:creationId xmlns:p14="http://schemas.microsoft.com/office/powerpoint/2010/main" val="220166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9 voici leurs velo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7B42-4305-4042-B088-AF9139CA0B19}"/>
              </a:ext>
            </a:extLst>
          </p:cNvPr>
          <p:cNvSpPr>
            <a:spLocks noGrp="1"/>
          </p:cNvSpPr>
          <p:nvPr>
            <p:ph type="title"/>
          </p:nvPr>
        </p:nvSpPr>
        <p:spPr>
          <a:xfrm>
            <a:off x="838200" y="443074"/>
            <a:ext cx="4028268" cy="437208"/>
          </a:xfrm>
        </p:spPr>
        <p:txBody>
          <a:bodyPr>
            <a:normAutofit fontScale="90000"/>
          </a:bodyPr>
          <a:lstStyle/>
          <a:p>
            <a:r>
              <a:rPr lang="fr-FR" dirty="0" err="1"/>
              <a:t>Saying</a:t>
            </a:r>
            <a:r>
              <a:rPr lang="fr-FR" dirty="0"/>
              <a:t> ‘</a:t>
            </a:r>
            <a:r>
              <a:rPr lang="fr-FR" dirty="0" err="1"/>
              <a:t>their</a:t>
            </a:r>
            <a:r>
              <a:rPr lang="fr-FR" dirty="0"/>
              <a:t>’</a:t>
            </a:r>
          </a:p>
        </p:txBody>
      </p:sp>
      <p:sp>
        <p:nvSpPr>
          <p:cNvPr id="34" name="TextBox 33">
            <a:extLst>
              <a:ext uri="{FF2B5EF4-FFF2-40B4-BE49-F238E27FC236}">
                <a16:creationId xmlns:a16="http://schemas.microsoft.com/office/drawing/2014/main" id="{C6E6F825-EEF7-4739-AEA2-B3D4908A346F}"/>
              </a:ext>
            </a:extLst>
          </p:cNvPr>
          <p:cNvSpPr txBox="1"/>
          <p:nvPr/>
        </p:nvSpPr>
        <p:spPr>
          <a:xfrm>
            <a:off x="0" y="2228671"/>
            <a:ext cx="12192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Leur</a:t>
            </a:r>
            <a:r>
              <a:rPr kumimoji="0" lang="en-GB" sz="6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a</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mis</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sont</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sympas</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40 leurs amis sont sympa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448674" y="3429000"/>
            <a:ext cx="72946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Their friends are nice.</a:t>
            </a:r>
          </a:p>
        </p:txBody>
      </p:sp>
      <p:sp>
        <p:nvSpPr>
          <p:cNvPr id="11" name="Arc 10">
            <a:extLst>
              <a:ext uri="{FF2B5EF4-FFF2-40B4-BE49-F238E27FC236}">
                <a16:creationId xmlns:a16="http://schemas.microsoft.com/office/drawing/2014/main" id="{051228E5-C2DA-473E-9D79-FF57DFD4BB42}"/>
              </a:ext>
            </a:extLst>
          </p:cNvPr>
          <p:cNvSpPr/>
          <p:nvPr/>
        </p:nvSpPr>
        <p:spPr>
          <a:xfrm rot="7739528">
            <a:off x="3040274" y="2326577"/>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 name="Rounded Rectangle 46">
            <a:extLst>
              <a:ext uri="{FF2B5EF4-FFF2-40B4-BE49-F238E27FC236}">
                <a16:creationId xmlns:a16="http://schemas.microsoft.com/office/drawing/2014/main" id="{172E10A4-065E-4CB9-AB8D-D1836D0603C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background rectangle">
            <a:extLst>
              <a:ext uri="{FF2B5EF4-FFF2-40B4-BE49-F238E27FC236}">
                <a16:creationId xmlns:a16="http://schemas.microsoft.com/office/drawing/2014/main" id="{F4360046-E63B-486B-A8BF-B2BAB24ACAC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9CC0AD75-25FB-41E9-B70C-8FE5A45E1FD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Saying ‘their’</a:t>
            </a:r>
          </a:p>
        </p:txBody>
      </p:sp>
      <p:pic>
        <p:nvPicPr>
          <p:cNvPr id="3" name="Picture 2" descr="Icon&#10;&#10;Description automatically generated">
            <a:extLst>
              <a:ext uri="{FF2B5EF4-FFF2-40B4-BE49-F238E27FC236}">
                <a16:creationId xmlns:a16="http://schemas.microsoft.com/office/drawing/2014/main" id="{5D833366-820C-C641-9ACC-87EA15E30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8891" y="3521334"/>
            <a:ext cx="2919374" cy="2732352"/>
          </a:xfrm>
          <a:prstGeom prst="rect">
            <a:avLst/>
          </a:prstGeom>
        </p:spPr>
      </p:pic>
    </p:spTree>
    <p:extLst>
      <p:ext uri="{BB962C8B-B14F-4D97-AF65-F5344CB8AC3E}">
        <p14:creationId xmlns:p14="http://schemas.microsoft.com/office/powerpoint/2010/main" val="168278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0 leurs amis sont sympa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0A3C-4788-4FAF-B945-EA5BF20CAEC4}"/>
              </a:ext>
            </a:extLst>
          </p:cNvPr>
          <p:cNvSpPr>
            <a:spLocks noGrp="1"/>
          </p:cNvSpPr>
          <p:nvPr>
            <p:ph type="title"/>
          </p:nvPr>
        </p:nvSpPr>
        <p:spPr>
          <a:xfrm>
            <a:off x="838200" y="443074"/>
            <a:ext cx="3888783" cy="437208"/>
          </a:xfrm>
        </p:spPr>
        <p:txBody>
          <a:bodyPr>
            <a:normAutofit fontScale="90000"/>
          </a:bodyPr>
          <a:lstStyle/>
          <a:p>
            <a:r>
              <a:rPr lang="fr-FR" dirty="0" err="1"/>
              <a:t>Saying</a:t>
            </a:r>
            <a:r>
              <a:rPr lang="fr-FR" dirty="0"/>
              <a:t> ‘</a:t>
            </a:r>
            <a:r>
              <a:rPr lang="fr-FR" dirty="0" err="1"/>
              <a:t>their</a:t>
            </a:r>
            <a:r>
              <a:rPr lang="fr-FR" dirty="0"/>
              <a:t>’</a:t>
            </a:r>
          </a:p>
        </p:txBody>
      </p:sp>
      <p:sp>
        <p:nvSpPr>
          <p:cNvPr id="34" name="TextBox 33">
            <a:extLst>
              <a:ext uri="{FF2B5EF4-FFF2-40B4-BE49-F238E27FC236}">
                <a16:creationId xmlns:a16="http://schemas.microsoft.com/office/drawing/2014/main" id="{C6E6F825-EEF7-4739-AEA2-B3D4908A346F}"/>
              </a:ext>
            </a:extLst>
          </p:cNvPr>
          <p:cNvSpPr txBox="1"/>
          <p:nvPr/>
        </p:nvSpPr>
        <p:spPr>
          <a:xfrm>
            <a:off x="0" y="2228671"/>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Leurs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chiens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sont</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sages. </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41 leurs chiens sont sage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448674" y="3429000"/>
            <a:ext cx="72946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Their dogs are well-behaved.</a:t>
            </a:r>
          </a:p>
        </p:txBody>
      </p:sp>
      <p:sp>
        <p:nvSpPr>
          <p:cNvPr id="17" name="Rounded Rectangle 46">
            <a:extLst>
              <a:ext uri="{FF2B5EF4-FFF2-40B4-BE49-F238E27FC236}">
                <a16:creationId xmlns:a16="http://schemas.microsoft.com/office/drawing/2014/main" id="{B7EBA343-9982-4924-94CD-F69121235DB6}"/>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background rectangle">
            <a:extLst>
              <a:ext uri="{FF2B5EF4-FFF2-40B4-BE49-F238E27FC236}">
                <a16:creationId xmlns:a16="http://schemas.microsoft.com/office/drawing/2014/main" id="{2778308A-50E8-4A2A-9F8F-948B17AE61E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BB9BD71F-FA9F-4DF0-9D15-BB354901B1F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Saying ‘their’</a:t>
            </a:r>
          </a:p>
        </p:txBody>
      </p:sp>
      <p:pic>
        <p:nvPicPr>
          <p:cNvPr id="9" name="Picture 8">
            <a:extLst>
              <a:ext uri="{FF2B5EF4-FFF2-40B4-BE49-F238E27FC236}">
                <a16:creationId xmlns:a16="http://schemas.microsoft.com/office/drawing/2014/main" id="{03A9FF80-4F64-D34C-A8E4-DDC28DA9209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267318" y="4354388"/>
            <a:ext cx="1800000" cy="1800000"/>
          </a:xfrm>
          <a:prstGeom prst="rect">
            <a:avLst/>
          </a:prstGeom>
        </p:spPr>
      </p:pic>
      <p:pic>
        <p:nvPicPr>
          <p:cNvPr id="10" name="Picture 9">
            <a:extLst>
              <a:ext uri="{FF2B5EF4-FFF2-40B4-BE49-F238E27FC236}">
                <a16:creationId xmlns:a16="http://schemas.microsoft.com/office/drawing/2014/main" id="{7438522E-B150-A14F-8D9F-FF2B5D6DF8C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717528" y="4354388"/>
            <a:ext cx="1800000" cy="1800000"/>
          </a:xfrm>
          <a:prstGeom prst="rect">
            <a:avLst/>
          </a:prstGeom>
        </p:spPr>
      </p:pic>
    </p:spTree>
    <p:extLst>
      <p:ext uri="{BB962C8B-B14F-4D97-AF65-F5344CB8AC3E}">
        <p14:creationId xmlns:p14="http://schemas.microsoft.com/office/powerpoint/2010/main" val="97067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1 leurs chiens sont sag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B242C-B61E-4082-93E4-9A4D521E2B0C}"/>
              </a:ext>
            </a:extLst>
          </p:cNvPr>
          <p:cNvSpPr>
            <a:spLocks noGrp="1"/>
          </p:cNvSpPr>
          <p:nvPr>
            <p:ph type="title"/>
          </p:nvPr>
        </p:nvSpPr>
        <p:spPr>
          <a:xfrm>
            <a:off x="838200" y="443074"/>
            <a:ext cx="4648200" cy="437208"/>
          </a:xfrm>
        </p:spPr>
        <p:txBody>
          <a:bodyPr>
            <a:normAutofit fontScale="90000"/>
          </a:bodyPr>
          <a:lstStyle/>
          <a:p>
            <a:r>
              <a:rPr lang="fr-FR" dirty="0" err="1"/>
              <a:t>Saying</a:t>
            </a:r>
            <a:r>
              <a:rPr lang="fr-FR" dirty="0"/>
              <a:t> ‘</a:t>
            </a:r>
            <a:r>
              <a:rPr lang="fr-FR" dirty="0" err="1"/>
              <a:t>their</a:t>
            </a:r>
            <a:r>
              <a:rPr lang="fr-FR" dirty="0"/>
              <a:t>’</a:t>
            </a:r>
          </a:p>
        </p:txBody>
      </p:sp>
      <p:sp>
        <p:nvSpPr>
          <p:cNvPr id="34" name="TextBox 33">
            <a:extLst>
              <a:ext uri="{FF2B5EF4-FFF2-40B4-BE49-F238E27FC236}">
                <a16:creationId xmlns:a16="http://schemas.microsoft.com/office/drawing/2014/main" id="{C6E6F825-EEF7-4739-AEA2-B3D4908A346F}"/>
              </a:ext>
            </a:extLst>
          </p:cNvPr>
          <p:cNvSpPr txBox="1"/>
          <p:nvPr/>
        </p:nvSpPr>
        <p:spPr>
          <a:xfrm>
            <a:off x="0" y="2228671"/>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J’aime</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leur</a:t>
            </a:r>
            <a:r>
              <a:rPr kumimoji="0" lang="en-GB" sz="7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i</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dées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42 j'aime leurs idee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448673" y="3429000"/>
            <a:ext cx="72946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 like their ideas.</a:t>
            </a:r>
          </a:p>
        </p:txBody>
      </p:sp>
      <p:sp>
        <p:nvSpPr>
          <p:cNvPr id="9" name="Arc 8">
            <a:extLst>
              <a:ext uri="{FF2B5EF4-FFF2-40B4-BE49-F238E27FC236}">
                <a16:creationId xmlns:a16="http://schemas.microsoft.com/office/drawing/2014/main" id="{E9AB9C56-CC15-4042-9595-B21F22B9AE8B}"/>
              </a:ext>
            </a:extLst>
          </p:cNvPr>
          <p:cNvSpPr/>
          <p:nvPr/>
        </p:nvSpPr>
        <p:spPr>
          <a:xfrm rot="7755442">
            <a:off x="6813396" y="2386984"/>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7" name="Rounded Rectangle 46">
            <a:extLst>
              <a:ext uri="{FF2B5EF4-FFF2-40B4-BE49-F238E27FC236}">
                <a16:creationId xmlns:a16="http://schemas.microsoft.com/office/drawing/2014/main" id="{44543BD0-02ED-4156-9B86-927D5D5EB258}"/>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background rectangle">
            <a:extLst>
              <a:ext uri="{FF2B5EF4-FFF2-40B4-BE49-F238E27FC236}">
                <a16:creationId xmlns:a16="http://schemas.microsoft.com/office/drawing/2014/main" id="{732827DC-907D-4E3B-B309-96E9868C2AC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34BD8A05-30A2-43E0-80CC-8EB08D13A70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Saying ‘their’</a:t>
            </a:r>
          </a:p>
        </p:txBody>
      </p:sp>
      <p:pic>
        <p:nvPicPr>
          <p:cNvPr id="3074" name="Picture 2" descr="Entrepreneur, Silhouettes, Idea">
            <a:extLst>
              <a:ext uri="{FF2B5EF4-FFF2-40B4-BE49-F238E27FC236}">
                <a16:creationId xmlns:a16="http://schemas.microsoft.com/office/drawing/2014/main" id="{542E8285-E8C5-4A66-95F6-23EE3A8FF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2001" y="4369318"/>
            <a:ext cx="4237920" cy="177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58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2 j'aime leurs ide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ADEC1C-1EFE-47D5-A257-6C46D7E19187}"/>
              </a:ext>
            </a:extLst>
          </p:cNvPr>
          <p:cNvSpPr>
            <a:spLocks noGrp="1"/>
          </p:cNvSpPr>
          <p:nvPr>
            <p:ph type="body" sz="quarter" idx="10"/>
          </p:nvPr>
        </p:nvSpPr>
        <p:spPr>
          <a:xfrm>
            <a:off x="373063" y="1065213"/>
            <a:ext cx="11514137" cy="1694920"/>
          </a:xfrm>
        </p:spPr>
        <p:txBody>
          <a:bodyPr>
            <a:normAutofit lnSpcReduction="10000"/>
          </a:bodyPr>
          <a:lstStyle/>
          <a:p>
            <a:pPr marL="342900" marR="0" lvl="0" indent="-3429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Calibri" panose="020F0502020204030204" pitchFamily="34" charset="0"/>
              </a:rPr>
              <a:t>We lack clear research evidence on the </a:t>
            </a:r>
            <a:r>
              <a:rPr lang="en-GB" sz="2400" dirty="0">
                <a:solidFill>
                  <a:schemeClr val="tx1"/>
                </a:solidFill>
                <a:latin typeface="Century Gothic" panose="020B0502020202020204" pitchFamily="34" charset="0"/>
                <a:cs typeface="Calibri" panose="020F0502020204030204" pitchFamily="34" charset="0"/>
              </a:rPr>
              <a:t>optimal order in which to teach particular</a:t>
            </a: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Calibri" panose="020F0502020204030204" pitchFamily="34" charset="0"/>
              </a:rPr>
              <a:t> SSC</a:t>
            </a:r>
          </a:p>
          <a:p>
            <a:pPr marL="342900" marR="0" lvl="0" indent="-3429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Calibri" panose="020F0502020204030204" pitchFamily="34" charset="0"/>
              </a:rPr>
              <a:t>We based our sequencing on a ‘bang for buck’ principle, drawing on evidence concerning: </a:t>
            </a:r>
          </a:p>
          <a:p>
            <a:endParaRPr lang="en-GB" dirty="0">
              <a:solidFill>
                <a:schemeClr val="tx1"/>
              </a:solidFill>
            </a:endParaRPr>
          </a:p>
        </p:txBody>
      </p:sp>
      <p:sp>
        <p:nvSpPr>
          <p:cNvPr id="3" name="Title 2">
            <a:extLst>
              <a:ext uri="{FF2B5EF4-FFF2-40B4-BE49-F238E27FC236}">
                <a16:creationId xmlns:a16="http://schemas.microsoft.com/office/drawing/2014/main" id="{9C776373-E09C-4BFD-BB02-115C5384B142}"/>
              </a:ext>
            </a:extLst>
          </p:cNvPr>
          <p:cNvSpPr>
            <a:spLocks noGrp="1"/>
          </p:cNvSpPr>
          <p:nvPr>
            <p:ph type="title"/>
          </p:nvPr>
        </p:nvSpPr>
        <p:spPr/>
        <p:txBody>
          <a:bodyPr/>
          <a:lstStyle/>
          <a:p>
            <a:r>
              <a:rPr lang="en-GB" dirty="0"/>
              <a:t>Sequencing of SSC</a:t>
            </a:r>
          </a:p>
        </p:txBody>
      </p:sp>
      <p:sp>
        <p:nvSpPr>
          <p:cNvPr id="4" name="TextBox 3">
            <a:extLst>
              <a:ext uri="{FF2B5EF4-FFF2-40B4-BE49-F238E27FC236}">
                <a16:creationId xmlns:a16="http://schemas.microsoft.com/office/drawing/2014/main" id="{45CA64EC-234C-41D9-BBA5-DC31CD548D6A}"/>
              </a:ext>
            </a:extLst>
          </p:cNvPr>
          <p:cNvSpPr txBox="1"/>
          <p:nvPr/>
        </p:nvSpPr>
        <p:spPr>
          <a:xfrm>
            <a:off x="1222625" y="3403814"/>
            <a:ext cx="9760448" cy="430887"/>
          </a:xfrm>
          <a:prstGeom prst="rect">
            <a:avLst/>
          </a:prstGeom>
          <a:solidFill>
            <a:schemeClr val="accent2"/>
          </a:solidFill>
        </p:spPr>
        <p:txBody>
          <a:bodyPr wrap="square" rtlCol="0">
            <a:spAutoFit/>
          </a:bodyPr>
          <a:lstStyle/>
          <a:p>
            <a:pPr marL="342900" indent="-342900">
              <a:spcBef>
                <a:spcPts val="600"/>
              </a:spcBef>
              <a:spcAft>
                <a:spcPts val="600"/>
              </a:spcAft>
              <a:buFont typeface="Arial" panose="020B0604020202020204" pitchFamily="34" charset="0"/>
              <a:buChar char="•"/>
              <a:defRPr/>
            </a:pPr>
            <a:r>
              <a:rPr lang="en-GB" sz="2200" b="1" dirty="0">
                <a:solidFill>
                  <a:prstClr val="white"/>
                </a:solidFill>
                <a:cs typeface="Calibri" panose="020F0502020204030204" pitchFamily="34" charset="0"/>
              </a:rPr>
              <a:t>Difficulty</a:t>
            </a:r>
            <a:r>
              <a:rPr lang="en-GB" sz="2200" dirty="0">
                <a:solidFill>
                  <a:prstClr val="white"/>
                </a:solidFill>
                <a:cs typeface="Calibri" panose="020F0502020204030204" pitchFamily="34" charset="0"/>
              </a:rPr>
              <a:t> – how hard it is for students to decode the SSC accurately </a:t>
            </a:r>
          </a:p>
        </p:txBody>
      </p:sp>
      <p:sp>
        <p:nvSpPr>
          <p:cNvPr id="5" name="TextBox 4">
            <a:extLst>
              <a:ext uri="{FF2B5EF4-FFF2-40B4-BE49-F238E27FC236}">
                <a16:creationId xmlns:a16="http://schemas.microsoft.com/office/drawing/2014/main" id="{72F3CDEE-7461-489B-BAEF-EFF8FCABC419}"/>
              </a:ext>
            </a:extLst>
          </p:cNvPr>
          <p:cNvSpPr txBox="1"/>
          <p:nvPr/>
        </p:nvSpPr>
        <p:spPr>
          <a:xfrm>
            <a:off x="1215776" y="2802902"/>
            <a:ext cx="9760448" cy="430887"/>
          </a:xfrm>
          <a:prstGeom prst="rect">
            <a:avLst/>
          </a:prstGeom>
          <a:solidFill>
            <a:schemeClr val="accent2"/>
          </a:solidFill>
        </p:spPr>
        <p:txBody>
          <a:bodyPr wrap="square" rtlCol="0">
            <a:spAutoFit/>
          </a:bodyPr>
          <a:lstStyle/>
          <a:p>
            <a:pPr marL="342900" indent="-342900">
              <a:spcBef>
                <a:spcPts val="600"/>
              </a:spcBef>
              <a:spcAft>
                <a:spcPts val="600"/>
              </a:spcAft>
              <a:buFont typeface="Arial" panose="020B0604020202020204" pitchFamily="34" charset="0"/>
              <a:buChar char="•"/>
              <a:defRPr/>
            </a:pPr>
            <a:r>
              <a:rPr lang="en-GB" sz="2200" b="1" dirty="0">
                <a:solidFill>
                  <a:prstClr val="white"/>
                </a:solidFill>
                <a:cs typeface="Calibri" panose="020F0502020204030204" pitchFamily="34" charset="0"/>
              </a:rPr>
              <a:t>Frequency </a:t>
            </a:r>
            <a:r>
              <a:rPr lang="en-GB" sz="2200" dirty="0">
                <a:solidFill>
                  <a:prstClr val="white"/>
                </a:solidFill>
                <a:cs typeface="Calibri" panose="020F0502020204030204" pitchFamily="34" charset="0"/>
              </a:rPr>
              <a:t>– how often the SSC occur in the language </a:t>
            </a:r>
          </a:p>
        </p:txBody>
      </p:sp>
      <p:sp>
        <p:nvSpPr>
          <p:cNvPr id="6" name="TextBox 5">
            <a:extLst>
              <a:ext uri="{FF2B5EF4-FFF2-40B4-BE49-F238E27FC236}">
                <a16:creationId xmlns:a16="http://schemas.microsoft.com/office/drawing/2014/main" id="{AE87C6D6-544E-4DCF-A8B4-FAAB7F8D4B75}"/>
              </a:ext>
            </a:extLst>
          </p:cNvPr>
          <p:cNvSpPr txBox="1"/>
          <p:nvPr/>
        </p:nvSpPr>
        <p:spPr>
          <a:xfrm>
            <a:off x="1215776" y="4004727"/>
            <a:ext cx="9760448" cy="430887"/>
          </a:xfrm>
          <a:prstGeom prst="rect">
            <a:avLst/>
          </a:prstGeom>
          <a:solidFill>
            <a:schemeClr val="accent2"/>
          </a:solidFill>
        </p:spPr>
        <p:txBody>
          <a:bodyPr wrap="square" rtlCol="0">
            <a:spAutoFit/>
          </a:bodyPr>
          <a:lstStyle/>
          <a:p>
            <a:pPr marL="342900" indent="-342900">
              <a:spcBef>
                <a:spcPts val="600"/>
              </a:spcBef>
              <a:spcAft>
                <a:spcPts val="600"/>
              </a:spcAft>
              <a:buFont typeface="Arial" panose="020B0604020202020204" pitchFamily="34" charset="0"/>
              <a:buChar char="•"/>
              <a:defRPr/>
            </a:pPr>
            <a:r>
              <a:rPr lang="en-GB" sz="2200" b="1" dirty="0">
                <a:solidFill>
                  <a:prstClr val="white"/>
                </a:solidFill>
                <a:cs typeface="Calibri" panose="020F0502020204030204" pitchFamily="34" charset="0"/>
              </a:rPr>
              <a:t>Teacher expertise</a:t>
            </a:r>
            <a:r>
              <a:rPr lang="en-GB" sz="2200" dirty="0">
                <a:solidFill>
                  <a:prstClr val="white"/>
                </a:solidFill>
                <a:cs typeface="Calibri" panose="020F0502020204030204" pitchFamily="34" charset="0"/>
              </a:rPr>
              <a:t> and judgment</a:t>
            </a:r>
          </a:p>
        </p:txBody>
      </p:sp>
      <p:sp>
        <p:nvSpPr>
          <p:cNvPr id="7" name="Text Placeholder 1">
            <a:extLst>
              <a:ext uri="{FF2B5EF4-FFF2-40B4-BE49-F238E27FC236}">
                <a16:creationId xmlns:a16="http://schemas.microsoft.com/office/drawing/2014/main" id="{084F9A83-4EE8-48DA-9A10-40DD5D67C1ED}"/>
              </a:ext>
            </a:extLst>
          </p:cNvPr>
          <p:cNvSpPr txBox="1">
            <a:spLocks/>
          </p:cNvSpPr>
          <p:nvPr/>
        </p:nvSpPr>
        <p:spPr>
          <a:xfrm>
            <a:off x="169863" y="4637919"/>
            <a:ext cx="11514137" cy="16949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Calibri" panose="020F0502020204030204" pitchFamily="34" charset="0"/>
              </a:rPr>
              <a:t>We also adopted a ‘cumulative’ principle in ordering sounds and their ‘source words’</a:t>
            </a:r>
          </a:p>
          <a:p>
            <a:endParaRPr lang="en-GB" dirty="0">
              <a:solidFill>
                <a:schemeClr val="tx1"/>
              </a:solidFill>
            </a:endParaRPr>
          </a:p>
        </p:txBody>
      </p:sp>
    </p:spTree>
    <p:extLst>
      <p:ext uri="{BB962C8B-B14F-4D97-AF65-F5344CB8AC3E}">
        <p14:creationId xmlns:p14="http://schemas.microsoft.com/office/powerpoint/2010/main" val="119628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Recommandations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 name="Picture 2" descr="A picture containing food, fruit, dessert, pasta&#10;&#10;Description automatically generated">
            <a:extLst>
              <a:ext uri="{FF2B5EF4-FFF2-40B4-BE49-F238E27FC236}">
                <a16:creationId xmlns:a16="http://schemas.microsoft.com/office/drawing/2014/main" id="{700F4D98-A0A3-B949-8DA4-D5741ADD0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5423" y="2068709"/>
            <a:ext cx="5041153" cy="3364422"/>
          </a:xfrm>
          <a:prstGeom prst="rect">
            <a:avLst/>
          </a:prstGeom>
        </p:spPr>
      </p:pic>
      <p:sp>
        <p:nvSpPr>
          <p:cNvPr id="5" name="TextBox 4">
            <a:extLst>
              <a:ext uri="{FF2B5EF4-FFF2-40B4-BE49-F238E27FC236}">
                <a16:creationId xmlns:a16="http://schemas.microsoft.com/office/drawing/2014/main" id="{763828F8-8F0C-9D46-BB87-17C68F2FAA7D}"/>
              </a:ext>
            </a:extLst>
          </p:cNvPr>
          <p:cNvSpPr txBox="1"/>
          <p:nvPr/>
        </p:nvSpPr>
        <p:spPr>
          <a:xfrm>
            <a:off x="-1" y="5592410"/>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J’aime bien </a:t>
            </a:r>
            <a:r>
              <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 / leurs </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crêpes.   </a:t>
            </a:r>
          </a:p>
        </p:txBody>
      </p:sp>
      <p:sp>
        <p:nvSpPr>
          <p:cNvPr id="9" name="Rounded Rectangle 8">
            <a:extLst>
              <a:ext uri="{FF2B5EF4-FFF2-40B4-BE49-F238E27FC236}">
                <a16:creationId xmlns:a16="http://schemas.microsoft.com/office/drawing/2014/main" id="{3C528182-5251-1D49-ACED-658FADC4DF03}"/>
              </a:ext>
            </a:extLst>
          </p:cNvPr>
          <p:cNvSpPr/>
          <p:nvPr/>
        </p:nvSpPr>
        <p:spPr>
          <a:xfrm>
            <a:off x="5499792" y="5614974"/>
            <a:ext cx="2115331" cy="539646"/>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leurs</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01F37FAC-25A9-814E-B693-11F618F8E615}"/>
              </a:ext>
            </a:extLst>
          </p:cNvPr>
          <p:cNvSpPr txBox="1"/>
          <p:nvPr/>
        </p:nvSpPr>
        <p:spPr>
          <a:xfrm>
            <a:off x="255493" y="1168279"/>
            <a:ext cx="692689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réceptionniste fait des recommandations.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les phrases et choisis le bon mot. </a:t>
            </a:r>
          </a:p>
        </p:txBody>
      </p:sp>
      <p:sp>
        <p:nvSpPr>
          <p:cNvPr id="6" name="Rounded Rectangular Callout 5">
            <a:extLst>
              <a:ext uri="{FF2B5EF4-FFF2-40B4-BE49-F238E27FC236}">
                <a16:creationId xmlns:a16="http://schemas.microsoft.com/office/drawing/2014/main" id="{8D5C3E4C-65E7-E840-B2C4-A1AECA26A935}"/>
              </a:ext>
            </a:extLst>
          </p:cNvPr>
          <p:cNvSpPr/>
          <p:nvPr/>
        </p:nvSpPr>
        <p:spPr>
          <a:xfrm>
            <a:off x="9017000" y="2108200"/>
            <a:ext cx="2743200" cy="1562847"/>
          </a:xfrm>
          <a:prstGeom prst="wedgeRoundRectCallout">
            <a:avLst>
              <a:gd name="adj1" fmla="val -59068"/>
              <a:gd name="adj2" fmla="val -2268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la</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crêpe</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A type of very thin pancake.  </a:t>
            </a:r>
          </a:p>
        </p:txBody>
      </p:sp>
    </p:spTree>
    <p:extLst>
      <p:ext uri="{BB962C8B-B14F-4D97-AF65-F5344CB8AC3E}">
        <p14:creationId xmlns:p14="http://schemas.microsoft.com/office/powerpoint/2010/main" val="125162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Recommandations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763828F8-8F0C-9D46-BB87-17C68F2FAA7D}"/>
              </a:ext>
            </a:extLst>
          </p:cNvPr>
          <p:cNvSpPr txBox="1"/>
          <p:nvPr/>
        </p:nvSpPr>
        <p:spPr>
          <a:xfrm>
            <a:off x="-1" y="5592410"/>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n’aime pas </a:t>
            </a:r>
            <a:r>
              <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 / leurs </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quiche lorraine.   </a:t>
            </a:r>
          </a:p>
        </p:txBody>
      </p:sp>
      <p:sp>
        <p:nvSpPr>
          <p:cNvPr id="9" name="Rounded Rectangle 8">
            <a:extLst>
              <a:ext uri="{FF2B5EF4-FFF2-40B4-BE49-F238E27FC236}">
                <a16:creationId xmlns:a16="http://schemas.microsoft.com/office/drawing/2014/main" id="{3C528182-5251-1D49-ACED-658FADC4DF03}"/>
              </a:ext>
            </a:extLst>
          </p:cNvPr>
          <p:cNvSpPr/>
          <p:nvPr/>
        </p:nvSpPr>
        <p:spPr>
          <a:xfrm>
            <a:off x="4910857" y="5637539"/>
            <a:ext cx="2115331" cy="539646"/>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leur</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descr="A plate of food&#10;&#10;Description automatically generated with low confidence">
            <a:extLst>
              <a:ext uri="{FF2B5EF4-FFF2-40B4-BE49-F238E27FC236}">
                <a16:creationId xmlns:a16="http://schemas.microsoft.com/office/drawing/2014/main" id="{8C92567C-98D7-C248-A96E-3EFFC76B6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5000" y="1479550"/>
            <a:ext cx="5842000" cy="3898900"/>
          </a:xfrm>
          <a:prstGeom prst="rect">
            <a:avLst/>
          </a:prstGeom>
        </p:spPr>
      </p:pic>
      <p:sp>
        <p:nvSpPr>
          <p:cNvPr id="10" name="Rounded Rectangular Callout 9">
            <a:extLst>
              <a:ext uri="{FF2B5EF4-FFF2-40B4-BE49-F238E27FC236}">
                <a16:creationId xmlns:a16="http://schemas.microsoft.com/office/drawing/2014/main" id="{D4A3EDEF-ED6E-E64A-A14A-637DBAC65DB5}"/>
              </a:ext>
            </a:extLst>
          </p:cNvPr>
          <p:cNvSpPr/>
          <p:nvPr/>
        </p:nvSpPr>
        <p:spPr>
          <a:xfrm>
            <a:off x="9166720" y="1664447"/>
            <a:ext cx="2743200" cy="3189941"/>
          </a:xfrm>
          <a:prstGeom prst="wedgeRoundRectCallout">
            <a:avLst>
              <a:gd name="adj1" fmla="val -59068"/>
              <a:gd name="adj2" fmla="val -2268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la</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quiche </a:t>
            </a:r>
            <a:r>
              <a:rPr kumimoji="0" lang="en-US"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lorraine</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A French tart with a pastry crust filled with custard, cheese, and bacon. </a:t>
            </a:r>
          </a:p>
        </p:txBody>
      </p:sp>
    </p:spTree>
    <p:extLst>
      <p:ext uri="{BB962C8B-B14F-4D97-AF65-F5344CB8AC3E}">
        <p14:creationId xmlns:p14="http://schemas.microsoft.com/office/powerpoint/2010/main" val="77057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Recommandations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763828F8-8F0C-9D46-BB87-17C68F2FAA7D}"/>
              </a:ext>
            </a:extLst>
          </p:cNvPr>
          <p:cNvSpPr txBox="1"/>
          <p:nvPr/>
        </p:nvSpPr>
        <p:spPr>
          <a:xfrm>
            <a:off x="-1" y="5592410"/>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 / Leurs huîtres coûtent très chères. </a:t>
            </a:r>
          </a:p>
        </p:txBody>
      </p:sp>
      <p:sp>
        <p:nvSpPr>
          <p:cNvPr id="9" name="Rounded Rectangle 8">
            <a:extLst>
              <a:ext uri="{FF2B5EF4-FFF2-40B4-BE49-F238E27FC236}">
                <a16:creationId xmlns:a16="http://schemas.microsoft.com/office/drawing/2014/main" id="{3C528182-5251-1D49-ACED-658FADC4DF03}"/>
              </a:ext>
            </a:extLst>
          </p:cNvPr>
          <p:cNvSpPr/>
          <p:nvPr/>
        </p:nvSpPr>
        <p:spPr>
          <a:xfrm>
            <a:off x="1956922" y="5629488"/>
            <a:ext cx="2572427" cy="539646"/>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Leurs</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A picture containing plate, food, mollusk, invertebrate&#10;&#10;Description automatically generated">
            <a:extLst>
              <a:ext uri="{FF2B5EF4-FFF2-40B4-BE49-F238E27FC236}">
                <a16:creationId xmlns:a16="http://schemas.microsoft.com/office/drawing/2014/main" id="{3F2BD149-3802-7048-8301-A418255B6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4697" y="1382525"/>
            <a:ext cx="5302605" cy="4092949"/>
          </a:xfrm>
          <a:prstGeom prst="rect">
            <a:avLst/>
          </a:prstGeom>
        </p:spPr>
      </p:pic>
      <p:sp>
        <p:nvSpPr>
          <p:cNvPr id="10" name="Rounded Rectangular Callout 9">
            <a:extLst>
              <a:ext uri="{FF2B5EF4-FFF2-40B4-BE49-F238E27FC236}">
                <a16:creationId xmlns:a16="http://schemas.microsoft.com/office/drawing/2014/main" id="{7D55CFFA-55C3-F449-AE3D-97E312B7D5CF}"/>
              </a:ext>
            </a:extLst>
          </p:cNvPr>
          <p:cNvSpPr/>
          <p:nvPr/>
        </p:nvSpPr>
        <p:spPr>
          <a:xfrm>
            <a:off x="9166720" y="2753659"/>
            <a:ext cx="2743200" cy="1051859"/>
          </a:xfrm>
          <a:prstGeom prst="wedgeRoundRectCallout">
            <a:avLst>
              <a:gd name="adj1" fmla="val -59068"/>
              <a:gd name="adj2" fmla="val -2268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l’huître</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 (f.)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oyster</a:t>
            </a:r>
          </a:p>
        </p:txBody>
      </p:sp>
    </p:spTree>
    <p:extLst>
      <p:ext uri="{BB962C8B-B14F-4D97-AF65-F5344CB8AC3E}">
        <p14:creationId xmlns:p14="http://schemas.microsoft.com/office/powerpoint/2010/main" val="317360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Recommandations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763828F8-8F0C-9D46-BB87-17C68F2FAA7D}"/>
              </a:ext>
            </a:extLst>
          </p:cNvPr>
          <p:cNvSpPr txBox="1"/>
          <p:nvPr/>
        </p:nvSpPr>
        <p:spPr>
          <a:xfrm>
            <a:off x="-1" y="5592410"/>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faut prendre </a:t>
            </a:r>
            <a:r>
              <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 / leurs </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raclette ! </a:t>
            </a:r>
          </a:p>
        </p:txBody>
      </p:sp>
      <p:sp>
        <p:nvSpPr>
          <p:cNvPr id="9" name="Rounded Rectangle 8">
            <a:extLst>
              <a:ext uri="{FF2B5EF4-FFF2-40B4-BE49-F238E27FC236}">
                <a16:creationId xmlns:a16="http://schemas.microsoft.com/office/drawing/2014/main" id="{3C528182-5251-1D49-ACED-658FADC4DF03}"/>
              </a:ext>
            </a:extLst>
          </p:cNvPr>
          <p:cNvSpPr/>
          <p:nvPr/>
        </p:nvSpPr>
        <p:spPr>
          <a:xfrm>
            <a:off x="5490735" y="5637539"/>
            <a:ext cx="2149929" cy="539646"/>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leur</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A picture containing food, indoor, plate, dish&#10;&#10;Description automatically generated">
            <a:extLst>
              <a:ext uri="{FF2B5EF4-FFF2-40B4-BE49-F238E27FC236}">
                <a16:creationId xmlns:a16="http://schemas.microsoft.com/office/drawing/2014/main" id="{B888C475-FD1F-2549-8D6F-1CD9F61AFB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4804" y="1455388"/>
            <a:ext cx="5902392" cy="3947224"/>
          </a:xfrm>
          <a:prstGeom prst="rect">
            <a:avLst/>
          </a:prstGeom>
        </p:spPr>
      </p:pic>
      <p:sp>
        <p:nvSpPr>
          <p:cNvPr id="10" name="Rounded Rectangular Callout 9">
            <a:extLst>
              <a:ext uri="{FF2B5EF4-FFF2-40B4-BE49-F238E27FC236}">
                <a16:creationId xmlns:a16="http://schemas.microsoft.com/office/drawing/2014/main" id="{B003DD58-4FB7-3D4A-85C8-86364C0ED70D}"/>
              </a:ext>
            </a:extLst>
          </p:cNvPr>
          <p:cNvSpPr/>
          <p:nvPr/>
        </p:nvSpPr>
        <p:spPr>
          <a:xfrm>
            <a:off x="8922327" y="1640541"/>
            <a:ext cx="2987593" cy="3437347"/>
          </a:xfrm>
          <a:prstGeom prst="wedgeRoundRectCallout">
            <a:avLst>
              <a:gd name="adj1" fmla="val -62499"/>
              <a:gd name="adj2" fmla="val 1878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la raclette </a:t>
            </a:r>
            <a:b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This is a bit like cheese fondue. It involves heating the cheese and scraping off the melted part. </a:t>
            </a:r>
            <a:endParaRPr kumimoji="0" lang="en-US" sz="24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1891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Recommandations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763828F8-8F0C-9D46-BB87-17C68F2FAA7D}"/>
              </a:ext>
            </a:extLst>
          </p:cNvPr>
          <p:cNvSpPr txBox="1"/>
          <p:nvPr/>
        </p:nvSpPr>
        <p:spPr>
          <a:xfrm>
            <a:off x="-1" y="5592410"/>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Tout le monde aime </a:t>
            </a:r>
            <a:r>
              <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 / leurs </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escargots.</a:t>
            </a:r>
          </a:p>
        </p:txBody>
      </p:sp>
      <p:sp>
        <p:nvSpPr>
          <p:cNvPr id="9" name="Rounded Rectangle 8">
            <a:extLst>
              <a:ext uri="{FF2B5EF4-FFF2-40B4-BE49-F238E27FC236}">
                <a16:creationId xmlns:a16="http://schemas.microsoft.com/office/drawing/2014/main" id="{3C528182-5251-1D49-ACED-658FADC4DF03}"/>
              </a:ext>
            </a:extLst>
          </p:cNvPr>
          <p:cNvSpPr/>
          <p:nvPr/>
        </p:nvSpPr>
        <p:spPr>
          <a:xfrm>
            <a:off x="5930341" y="5637539"/>
            <a:ext cx="2206269" cy="539646"/>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leurs</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descr="A plate of sushi&#10;&#10;Description automatically generated with low confidence">
            <a:extLst>
              <a:ext uri="{FF2B5EF4-FFF2-40B4-BE49-F238E27FC236}">
                <a16:creationId xmlns:a16="http://schemas.microsoft.com/office/drawing/2014/main" id="{6416791D-B5A8-174B-8FA2-CA1AFF463D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9036" y="1585281"/>
            <a:ext cx="5513927" cy="3687438"/>
          </a:xfrm>
          <a:prstGeom prst="rect">
            <a:avLst/>
          </a:prstGeom>
        </p:spPr>
      </p:pic>
      <p:sp>
        <p:nvSpPr>
          <p:cNvPr id="10" name="Rounded Rectangular Callout 9">
            <a:extLst>
              <a:ext uri="{FF2B5EF4-FFF2-40B4-BE49-F238E27FC236}">
                <a16:creationId xmlns:a16="http://schemas.microsoft.com/office/drawing/2014/main" id="{FA2B63FA-3CEE-2D4A-BBF7-B7FF18E8CD25}"/>
              </a:ext>
            </a:extLst>
          </p:cNvPr>
          <p:cNvSpPr/>
          <p:nvPr/>
        </p:nvSpPr>
        <p:spPr>
          <a:xfrm>
            <a:off x="8727141" y="2753659"/>
            <a:ext cx="3348318" cy="1051859"/>
          </a:xfrm>
          <a:prstGeom prst="wedgeRoundRectCallout">
            <a:avLst>
              <a:gd name="adj1" fmla="val -59068"/>
              <a:gd name="adj2" fmla="val -2268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l’escargot</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snail</a:t>
            </a:r>
          </a:p>
        </p:txBody>
      </p:sp>
    </p:spTree>
    <p:extLst>
      <p:ext uri="{BB962C8B-B14F-4D97-AF65-F5344CB8AC3E}">
        <p14:creationId xmlns:p14="http://schemas.microsoft.com/office/powerpoint/2010/main" val="99438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Recommandations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763828F8-8F0C-9D46-BB87-17C68F2FAA7D}"/>
              </a:ext>
            </a:extLst>
          </p:cNvPr>
          <p:cNvSpPr txBox="1"/>
          <p:nvPr/>
        </p:nvSpPr>
        <p:spPr>
          <a:xfrm>
            <a:off x="-1" y="5592410"/>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 / Leurs ratatouille est délicieuse.   </a:t>
            </a:r>
          </a:p>
        </p:txBody>
      </p:sp>
      <p:sp>
        <p:nvSpPr>
          <p:cNvPr id="9" name="Rounded Rectangle 8">
            <a:extLst>
              <a:ext uri="{FF2B5EF4-FFF2-40B4-BE49-F238E27FC236}">
                <a16:creationId xmlns:a16="http://schemas.microsoft.com/office/drawing/2014/main" id="{3C528182-5251-1D49-ACED-658FADC4DF03}"/>
              </a:ext>
            </a:extLst>
          </p:cNvPr>
          <p:cNvSpPr/>
          <p:nvPr/>
        </p:nvSpPr>
        <p:spPr>
          <a:xfrm>
            <a:off x="2515734" y="5592410"/>
            <a:ext cx="2206269" cy="539646"/>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Leur</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A picture containing food, dish, kabob, vegetable&#10;&#10;Description automatically generated">
            <a:extLst>
              <a:ext uri="{FF2B5EF4-FFF2-40B4-BE49-F238E27FC236}">
                <a16:creationId xmlns:a16="http://schemas.microsoft.com/office/drawing/2014/main" id="{2D0A32E5-19A8-144A-B585-80380B1287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249" y="1714500"/>
            <a:ext cx="5143500" cy="3429000"/>
          </a:xfrm>
          <a:prstGeom prst="rect">
            <a:avLst/>
          </a:prstGeom>
        </p:spPr>
      </p:pic>
      <p:sp>
        <p:nvSpPr>
          <p:cNvPr id="10" name="Rounded Rectangular Callout 9">
            <a:extLst>
              <a:ext uri="{FF2B5EF4-FFF2-40B4-BE49-F238E27FC236}">
                <a16:creationId xmlns:a16="http://schemas.microsoft.com/office/drawing/2014/main" id="{1E118172-182B-7246-9531-571D51FF72F0}"/>
              </a:ext>
            </a:extLst>
          </p:cNvPr>
          <p:cNvSpPr/>
          <p:nvPr/>
        </p:nvSpPr>
        <p:spPr>
          <a:xfrm>
            <a:off x="9116291" y="1959536"/>
            <a:ext cx="2793629" cy="2837330"/>
          </a:xfrm>
          <a:prstGeom prst="wedgeRoundRectCallout">
            <a:avLst>
              <a:gd name="adj1" fmla="val -62499"/>
              <a:gd name="adj2" fmla="val 1878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la ratatouille</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A stewed vegetable dish, typically served in the south of France. </a:t>
            </a:r>
          </a:p>
        </p:txBody>
      </p:sp>
    </p:spTree>
    <p:extLst>
      <p:ext uri="{BB962C8B-B14F-4D97-AF65-F5344CB8AC3E}">
        <p14:creationId xmlns:p14="http://schemas.microsoft.com/office/powerpoint/2010/main" val="168577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Recommandations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763828F8-8F0C-9D46-BB87-17C68F2FAA7D}"/>
              </a:ext>
            </a:extLst>
          </p:cNvPr>
          <p:cNvSpPr txBox="1"/>
          <p:nvPr/>
        </p:nvSpPr>
        <p:spPr>
          <a:xfrm>
            <a:off x="-1" y="5592410"/>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 / Leurs foie gras ne coûte pas trop cher. </a:t>
            </a:r>
          </a:p>
        </p:txBody>
      </p:sp>
      <p:sp>
        <p:nvSpPr>
          <p:cNvPr id="9" name="Rounded Rectangle 8">
            <a:extLst>
              <a:ext uri="{FF2B5EF4-FFF2-40B4-BE49-F238E27FC236}">
                <a16:creationId xmlns:a16="http://schemas.microsoft.com/office/drawing/2014/main" id="{3C528182-5251-1D49-ACED-658FADC4DF03}"/>
              </a:ext>
            </a:extLst>
          </p:cNvPr>
          <p:cNvSpPr/>
          <p:nvPr/>
        </p:nvSpPr>
        <p:spPr>
          <a:xfrm>
            <a:off x="1586926" y="5614974"/>
            <a:ext cx="2373260" cy="539646"/>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Leur</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descr="A picture containing plate, food, indoor, piece&#10;&#10;Description automatically generated">
            <a:extLst>
              <a:ext uri="{FF2B5EF4-FFF2-40B4-BE49-F238E27FC236}">
                <a16:creationId xmlns:a16="http://schemas.microsoft.com/office/drawing/2014/main" id="{76E2702F-66CF-CF45-B20B-C30A2191D4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5000" y="1479550"/>
            <a:ext cx="5842000" cy="3898900"/>
          </a:xfrm>
          <a:prstGeom prst="rect">
            <a:avLst/>
          </a:prstGeom>
        </p:spPr>
      </p:pic>
      <p:sp>
        <p:nvSpPr>
          <p:cNvPr id="10" name="Rounded Rectangular Callout 9">
            <a:extLst>
              <a:ext uri="{FF2B5EF4-FFF2-40B4-BE49-F238E27FC236}">
                <a16:creationId xmlns:a16="http://schemas.microsoft.com/office/drawing/2014/main" id="{1B826890-6CA1-2549-BF85-CDDBE5BF60DD}"/>
              </a:ext>
            </a:extLst>
          </p:cNvPr>
          <p:cNvSpPr/>
          <p:nvPr/>
        </p:nvSpPr>
        <p:spPr>
          <a:xfrm>
            <a:off x="9166720" y="1959536"/>
            <a:ext cx="2743200" cy="2837330"/>
          </a:xfrm>
          <a:prstGeom prst="wedgeRoundRectCallout">
            <a:avLst>
              <a:gd name="adj1" fmla="val -62499"/>
              <a:gd name="adj2" fmla="val 1878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le </a:t>
            </a:r>
            <a:r>
              <a:rPr kumimoji="0" lang="en-US"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fois</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 gras </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This means ‘fatty liver!’ It is made from the liver of a duck or goose. </a:t>
            </a:r>
          </a:p>
        </p:txBody>
      </p:sp>
    </p:spTree>
    <p:extLst>
      <p:ext uri="{BB962C8B-B14F-4D97-AF65-F5344CB8AC3E}">
        <p14:creationId xmlns:p14="http://schemas.microsoft.com/office/powerpoint/2010/main" val="18550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Recommandations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763828F8-8F0C-9D46-BB87-17C68F2FAA7D}"/>
              </a:ext>
            </a:extLst>
          </p:cNvPr>
          <p:cNvSpPr txBox="1"/>
          <p:nvPr/>
        </p:nvSpPr>
        <p:spPr>
          <a:xfrm>
            <a:off x="-1" y="5592410"/>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prends toujours </a:t>
            </a:r>
            <a:r>
              <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 / leurs </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macarons au dessert. </a:t>
            </a:r>
          </a:p>
        </p:txBody>
      </p:sp>
      <p:sp>
        <p:nvSpPr>
          <p:cNvPr id="9" name="Rounded Rectangle 8">
            <a:extLst>
              <a:ext uri="{FF2B5EF4-FFF2-40B4-BE49-F238E27FC236}">
                <a16:creationId xmlns:a16="http://schemas.microsoft.com/office/drawing/2014/main" id="{3C528182-5251-1D49-ACED-658FADC4DF03}"/>
              </a:ext>
            </a:extLst>
          </p:cNvPr>
          <p:cNvSpPr/>
          <p:nvPr/>
        </p:nvSpPr>
        <p:spPr>
          <a:xfrm>
            <a:off x="4658194" y="5614974"/>
            <a:ext cx="2206269" cy="539646"/>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leurs</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DD0E87BB-8A3D-3043-8560-18967A5CA1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5000" y="1479550"/>
            <a:ext cx="5842000" cy="3898900"/>
          </a:xfrm>
          <a:prstGeom prst="rect">
            <a:avLst/>
          </a:prstGeom>
        </p:spPr>
      </p:pic>
      <p:sp>
        <p:nvSpPr>
          <p:cNvPr id="10" name="Rounded Rectangular Callout 9">
            <a:extLst>
              <a:ext uri="{FF2B5EF4-FFF2-40B4-BE49-F238E27FC236}">
                <a16:creationId xmlns:a16="http://schemas.microsoft.com/office/drawing/2014/main" id="{35B6BD6C-258F-0F4A-9A7A-14D11C53D370}"/>
              </a:ext>
            </a:extLst>
          </p:cNvPr>
          <p:cNvSpPr/>
          <p:nvPr/>
        </p:nvSpPr>
        <p:spPr>
          <a:xfrm>
            <a:off x="8839200" y="1959536"/>
            <a:ext cx="3070720" cy="2837330"/>
          </a:xfrm>
          <a:prstGeom prst="wedgeRoundRectCallout">
            <a:avLst>
              <a:gd name="adj1" fmla="val -62499"/>
              <a:gd name="adj2" fmla="val 1878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le macaron (m) </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This is made from two light meringue biscuits sandwiched together with a sweet filling.</a:t>
            </a:r>
          </a:p>
        </p:txBody>
      </p:sp>
    </p:spTree>
    <p:extLst>
      <p:ext uri="{BB962C8B-B14F-4D97-AF65-F5344CB8AC3E}">
        <p14:creationId xmlns:p14="http://schemas.microsoft.com/office/powerpoint/2010/main" val="35963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0611556D-EC50-384C-9C36-5825D7635B43}"/>
              </a:ext>
            </a:extLst>
          </p:cNvPr>
          <p:cNvGraphicFramePr>
            <a:graphicFrameLocks noGrp="1"/>
          </p:cNvGraphicFramePr>
          <p:nvPr/>
        </p:nvGraphicFramePr>
        <p:xfrm>
          <a:off x="249473" y="2225887"/>
          <a:ext cx="3946426" cy="3752304"/>
        </p:xfrm>
        <a:graphic>
          <a:graphicData uri="http://schemas.openxmlformats.org/drawingml/2006/table">
            <a:tbl>
              <a:tblPr bandRow="1">
                <a:tableStyleId>{9DCAF9ED-07DC-4A11-8D7F-57B35C25682E}</a:tableStyleId>
              </a:tblPr>
              <a:tblGrid>
                <a:gridCol w="468000">
                  <a:extLst>
                    <a:ext uri="{9D8B030D-6E8A-4147-A177-3AD203B41FA5}">
                      <a16:colId xmlns:a16="http://schemas.microsoft.com/office/drawing/2014/main" val="3338120169"/>
                    </a:ext>
                  </a:extLst>
                </a:gridCol>
                <a:gridCol w="3010426">
                  <a:extLst>
                    <a:ext uri="{9D8B030D-6E8A-4147-A177-3AD203B41FA5}">
                      <a16:colId xmlns:a16="http://schemas.microsoft.com/office/drawing/2014/main" val="4083395185"/>
                    </a:ext>
                  </a:extLst>
                </a:gridCol>
                <a:gridCol w="468000">
                  <a:extLst>
                    <a:ext uri="{9D8B030D-6E8A-4147-A177-3AD203B41FA5}">
                      <a16:colId xmlns:a16="http://schemas.microsoft.com/office/drawing/2014/main" val="4178623773"/>
                    </a:ext>
                  </a:extLst>
                </a:gridCol>
              </a:tblGrid>
              <a:tr h="469038">
                <a:tc>
                  <a:txBody>
                    <a:bodyPr/>
                    <a:lstStyle/>
                    <a:p>
                      <a:endParaRPr lang="en-US" sz="2000" dirty="0">
                        <a:solidFill>
                          <a:srgbClr val="1F3763"/>
                        </a:solidFill>
                      </a:endParaRPr>
                    </a:p>
                  </a:txBody>
                  <a:tcPr anchor="ctr"/>
                </a:tc>
                <a:tc>
                  <a:txBody>
                    <a:bodyPr/>
                    <a:lstStyle/>
                    <a:p>
                      <a:r>
                        <a:rPr lang="fr-FR" sz="2000" noProof="0" dirty="0">
                          <a:solidFill>
                            <a:srgbClr val="1F3763"/>
                          </a:solidFill>
                        </a:rPr>
                        <a:t>idées / décisions</a:t>
                      </a:r>
                    </a:p>
                  </a:txBody>
                  <a:tcPr anchor="ctr"/>
                </a:tc>
                <a:tc>
                  <a:txBody>
                    <a:bodyPr/>
                    <a:lstStyle/>
                    <a:p>
                      <a:endParaRPr lang="fr-FR" sz="2000" noProof="0" dirty="0">
                        <a:solidFill>
                          <a:srgbClr val="1F3763"/>
                        </a:solidFill>
                      </a:endParaRPr>
                    </a:p>
                  </a:txBody>
                  <a:tcPr anchor="ctr"/>
                </a:tc>
                <a:extLst>
                  <a:ext uri="{0D108BD9-81ED-4DB2-BD59-A6C34878D82A}">
                    <a16:rowId xmlns:a16="http://schemas.microsoft.com/office/drawing/2014/main" val="3846495068"/>
                  </a:ext>
                </a:extLst>
              </a:tr>
              <a:tr h="469038">
                <a:tc>
                  <a:txBody>
                    <a:bodyPr/>
                    <a:lstStyle/>
                    <a:p>
                      <a:endParaRPr lang="en-US" sz="2000">
                        <a:solidFill>
                          <a:srgbClr val="1F3763"/>
                        </a:solidFill>
                      </a:endParaRPr>
                    </a:p>
                  </a:txBody>
                  <a:tcPr anchor="ctr"/>
                </a:tc>
                <a:tc>
                  <a:txBody>
                    <a:bodyPr/>
                    <a:lstStyle/>
                    <a:p>
                      <a:r>
                        <a:rPr lang="fr-FR" sz="2000" noProof="0">
                          <a:solidFill>
                            <a:srgbClr val="1F3763"/>
                          </a:solidFill>
                        </a:rPr>
                        <a:t>animaux / chiens </a:t>
                      </a:r>
                    </a:p>
                  </a:txBody>
                  <a:tcPr anchor="ctr"/>
                </a:tc>
                <a:tc>
                  <a:txBody>
                    <a:bodyPr/>
                    <a:lstStyle/>
                    <a:p>
                      <a:endParaRPr lang="fr-FR" sz="2000" noProof="0">
                        <a:solidFill>
                          <a:srgbClr val="1F3763"/>
                        </a:solidFill>
                      </a:endParaRPr>
                    </a:p>
                  </a:txBody>
                  <a:tcPr anchor="ctr"/>
                </a:tc>
                <a:extLst>
                  <a:ext uri="{0D108BD9-81ED-4DB2-BD59-A6C34878D82A}">
                    <a16:rowId xmlns:a16="http://schemas.microsoft.com/office/drawing/2014/main" val="403281337"/>
                  </a:ext>
                </a:extLst>
              </a:tr>
              <a:tr h="469038">
                <a:tc>
                  <a:txBody>
                    <a:bodyPr/>
                    <a:lstStyle/>
                    <a:p>
                      <a:endParaRPr lang="en-US" sz="2000">
                        <a:solidFill>
                          <a:srgbClr val="1F3763"/>
                        </a:solidFill>
                      </a:endParaRPr>
                    </a:p>
                  </a:txBody>
                  <a:tcPr anchor="ctr"/>
                </a:tc>
                <a:tc>
                  <a:txBody>
                    <a:bodyPr/>
                    <a:lstStyle/>
                    <a:p>
                      <a:r>
                        <a:rPr lang="fr-FR" sz="2000" noProof="0">
                          <a:solidFill>
                            <a:srgbClr val="1F3763"/>
                          </a:solidFill>
                        </a:rPr>
                        <a:t>annonces / glaces</a:t>
                      </a:r>
                    </a:p>
                  </a:txBody>
                  <a:tcPr anchor="ctr"/>
                </a:tc>
                <a:tc>
                  <a:txBody>
                    <a:bodyPr/>
                    <a:lstStyle/>
                    <a:p>
                      <a:endParaRPr lang="fr-FR" sz="2000" noProof="0">
                        <a:solidFill>
                          <a:srgbClr val="1F3763"/>
                        </a:solidFill>
                      </a:endParaRPr>
                    </a:p>
                  </a:txBody>
                  <a:tcPr anchor="ctr"/>
                </a:tc>
                <a:extLst>
                  <a:ext uri="{0D108BD9-81ED-4DB2-BD59-A6C34878D82A}">
                    <a16:rowId xmlns:a16="http://schemas.microsoft.com/office/drawing/2014/main" val="147212920"/>
                  </a:ext>
                </a:extLst>
              </a:tr>
              <a:tr h="469038">
                <a:tc>
                  <a:txBody>
                    <a:bodyPr/>
                    <a:lstStyle/>
                    <a:p>
                      <a:endParaRPr lang="en-US" sz="2000">
                        <a:solidFill>
                          <a:srgbClr val="1F3763"/>
                        </a:solidFill>
                      </a:endParaRPr>
                    </a:p>
                  </a:txBody>
                  <a:tcPr anchor="ctr"/>
                </a:tc>
                <a:tc>
                  <a:txBody>
                    <a:bodyPr/>
                    <a:lstStyle/>
                    <a:p>
                      <a:r>
                        <a:rPr lang="fr-FR" sz="2000" noProof="0" dirty="0">
                          <a:solidFill>
                            <a:srgbClr val="1F3763"/>
                          </a:solidFill>
                        </a:rPr>
                        <a:t>entrées* / plats</a:t>
                      </a:r>
                    </a:p>
                  </a:txBody>
                  <a:tcPr anchor="ctr"/>
                </a:tc>
                <a:tc>
                  <a:txBody>
                    <a:bodyPr/>
                    <a:lstStyle/>
                    <a:p>
                      <a:endParaRPr lang="fr-FR" sz="2000" noProof="0">
                        <a:solidFill>
                          <a:srgbClr val="1F3763"/>
                        </a:solidFill>
                      </a:endParaRPr>
                    </a:p>
                  </a:txBody>
                  <a:tcPr anchor="ctr"/>
                </a:tc>
                <a:extLst>
                  <a:ext uri="{0D108BD9-81ED-4DB2-BD59-A6C34878D82A}">
                    <a16:rowId xmlns:a16="http://schemas.microsoft.com/office/drawing/2014/main" val="2219868284"/>
                  </a:ext>
                </a:extLst>
              </a:tr>
              <a:tr h="469038">
                <a:tc>
                  <a:txBody>
                    <a:bodyPr/>
                    <a:lstStyle/>
                    <a:p>
                      <a:endParaRPr lang="en-US" sz="2000">
                        <a:solidFill>
                          <a:srgbClr val="1F3763"/>
                        </a:solidFill>
                      </a:endParaRPr>
                    </a:p>
                  </a:txBody>
                  <a:tcPr anchor="ctr"/>
                </a:tc>
                <a:tc>
                  <a:txBody>
                    <a:bodyPr/>
                    <a:lstStyle/>
                    <a:p>
                      <a:r>
                        <a:rPr lang="fr-FR" sz="2000" noProof="0" dirty="0">
                          <a:solidFill>
                            <a:srgbClr val="1F3763"/>
                          </a:solidFill>
                        </a:rPr>
                        <a:t>oiseaux / chiens</a:t>
                      </a:r>
                    </a:p>
                  </a:txBody>
                  <a:tcPr anchor="ctr"/>
                </a:tc>
                <a:tc>
                  <a:txBody>
                    <a:bodyPr/>
                    <a:lstStyle/>
                    <a:p>
                      <a:endParaRPr lang="fr-FR" sz="2000" noProof="0" dirty="0">
                        <a:solidFill>
                          <a:srgbClr val="1F3763"/>
                        </a:solidFill>
                      </a:endParaRPr>
                    </a:p>
                  </a:txBody>
                  <a:tcPr anchor="ctr"/>
                </a:tc>
                <a:extLst>
                  <a:ext uri="{0D108BD9-81ED-4DB2-BD59-A6C34878D82A}">
                    <a16:rowId xmlns:a16="http://schemas.microsoft.com/office/drawing/2014/main" val="163847591"/>
                  </a:ext>
                </a:extLst>
              </a:tr>
              <a:tr h="469038">
                <a:tc>
                  <a:txBody>
                    <a:bodyPr/>
                    <a:lstStyle/>
                    <a:p>
                      <a:endParaRPr lang="en-US" sz="2000">
                        <a:solidFill>
                          <a:srgbClr val="1F3763"/>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1F3763"/>
                          </a:solidFill>
                        </a:rPr>
                        <a:t>amis / cousins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noProof="0" dirty="0">
                        <a:solidFill>
                          <a:srgbClr val="1F3763"/>
                        </a:solidFill>
                      </a:endParaRPr>
                    </a:p>
                  </a:txBody>
                  <a:tcPr anchor="ctr"/>
                </a:tc>
                <a:extLst>
                  <a:ext uri="{0D108BD9-81ED-4DB2-BD59-A6C34878D82A}">
                    <a16:rowId xmlns:a16="http://schemas.microsoft.com/office/drawing/2014/main" val="2062408371"/>
                  </a:ext>
                </a:extLst>
              </a:tr>
              <a:tr h="469038">
                <a:tc>
                  <a:txBody>
                    <a:bodyPr/>
                    <a:lstStyle/>
                    <a:p>
                      <a:endParaRPr lang="en-US" sz="2000">
                        <a:solidFill>
                          <a:srgbClr val="1F3763"/>
                        </a:solidFill>
                      </a:endParaRPr>
                    </a:p>
                  </a:txBody>
                  <a:tcPr anchor="ctr"/>
                </a:tc>
                <a:tc>
                  <a:txBody>
                    <a:bodyPr/>
                    <a:lstStyle/>
                    <a:p>
                      <a:r>
                        <a:rPr lang="fr-FR" sz="2000" noProof="0" dirty="0">
                          <a:solidFill>
                            <a:srgbClr val="1F3763"/>
                          </a:solidFill>
                        </a:rPr>
                        <a:t>enfants / parents</a:t>
                      </a:r>
                    </a:p>
                  </a:txBody>
                  <a:tcPr anchor="ctr"/>
                </a:tc>
                <a:tc>
                  <a:txBody>
                    <a:bodyPr/>
                    <a:lstStyle/>
                    <a:p>
                      <a:endParaRPr lang="fr-FR" sz="2000" noProof="0" dirty="0">
                        <a:solidFill>
                          <a:srgbClr val="1F3763"/>
                        </a:solidFill>
                      </a:endParaRPr>
                    </a:p>
                  </a:txBody>
                  <a:tcPr anchor="ctr"/>
                </a:tc>
                <a:extLst>
                  <a:ext uri="{0D108BD9-81ED-4DB2-BD59-A6C34878D82A}">
                    <a16:rowId xmlns:a16="http://schemas.microsoft.com/office/drawing/2014/main" val="907103354"/>
                  </a:ext>
                </a:extLst>
              </a:tr>
              <a:tr h="469038">
                <a:tc>
                  <a:txBody>
                    <a:bodyPr/>
                    <a:lstStyle/>
                    <a:p>
                      <a:endParaRPr lang="en-US" sz="2000" dirty="0">
                        <a:solidFill>
                          <a:srgbClr val="1F3763"/>
                        </a:solidFill>
                      </a:endParaRPr>
                    </a:p>
                  </a:txBody>
                  <a:tcPr anchor="ctr"/>
                </a:tc>
                <a:tc>
                  <a:txBody>
                    <a:bodyPr/>
                    <a:lstStyle/>
                    <a:p>
                      <a:r>
                        <a:rPr lang="fr-FR" sz="2000" noProof="0" dirty="0">
                          <a:solidFill>
                            <a:srgbClr val="1F3763"/>
                          </a:solidFill>
                        </a:rPr>
                        <a:t>acteurs / chanteurs</a:t>
                      </a:r>
                    </a:p>
                  </a:txBody>
                  <a:tcPr anchor="ctr"/>
                </a:tc>
                <a:tc>
                  <a:txBody>
                    <a:bodyPr/>
                    <a:lstStyle/>
                    <a:p>
                      <a:endParaRPr lang="fr-FR" sz="2000" noProof="0" dirty="0">
                        <a:solidFill>
                          <a:srgbClr val="1F3763"/>
                        </a:solidFill>
                      </a:endParaRPr>
                    </a:p>
                  </a:txBody>
                  <a:tcPr anchor="ctr"/>
                </a:tc>
                <a:extLst>
                  <a:ext uri="{0D108BD9-81ED-4DB2-BD59-A6C34878D82A}">
                    <a16:rowId xmlns:a16="http://schemas.microsoft.com/office/drawing/2014/main" val="3566672579"/>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Choisir</a:t>
            </a:r>
            <a:r>
              <a:rPr lang="en-GB" sz="3600" b="1" dirty="0">
                <a:solidFill>
                  <a:schemeClr val="bg1"/>
                </a:solidFill>
              </a:rPr>
              <a:t> un restaurant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4" name="1b choisir un restaurant.wav"/>
            </a:hlinkClick>
            <a:extLst>
              <a:ext uri="{FF2B5EF4-FFF2-40B4-BE49-F238E27FC236}">
                <a16:creationId xmlns:a16="http://schemas.microsoft.com/office/drawing/2014/main" id="{102CAB18-A237-4D47-B3DC-71EC01D796F1}"/>
              </a:ext>
            </a:extLst>
          </p:cNvPr>
          <p:cNvSpPr/>
          <p:nvPr/>
        </p:nvSpPr>
        <p:spPr>
          <a:xfrm>
            <a:off x="287875" y="22617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2b choisir un restaurant.wav"/>
            </a:hlinkClick>
            <a:extLst>
              <a:ext uri="{FF2B5EF4-FFF2-40B4-BE49-F238E27FC236}">
                <a16:creationId xmlns:a16="http://schemas.microsoft.com/office/drawing/2014/main" id="{78701E8D-DF66-A24B-ACE5-986E87A7C072}"/>
              </a:ext>
            </a:extLst>
          </p:cNvPr>
          <p:cNvSpPr/>
          <p:nvPr/>
        </p:nvSpPr>
        <p:spPr>
          <a:xfrm>
            <a:off x="287875" y="27238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3b choisir un restaurant.wav"/>
            </a:hlinkClick>
            <a:extLst>
              <a:ext uri="{FF2B5EF4-FFF2-40B4-BE49-F238E27FC236}">
                <a16:creationId xmlns:a16="http://schemas.microsoft.com/office/drawing/2014/main" id="{D4045099-DE33-A546-AB75-56714059D8F9}"/>
              </a:ext>
            </a:extLst>
          </p:cNvPr>
          <p:cNvSpPr/>
          <p:nvPr/>
        </p:nvSpPr>
        <p:spPr>
          <a:xfrm>
            <a:off x="287875" y="31936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4b choisir un restaurant.wav"/>
            </a:hlinkClick>
            <a:extLst>
              <a:ext uri="{FF2B5EF4-FFF2-40B4-BE49-F238E27FC236}">
                <a16:creationId xmlns:a16="http://schemas.microsoft.com/office/drawing/2014/main" id="{54D3393A-2353-614B-BAE9-C36F51048A55}"/>
              </a:ext>
            </a:extLst>
          </p:cNvPr>
          <p:cNvSpPr/>
          <p:nvPr/>
        </p:nvSpPr>
        <p:spPr>
          <a:xfrm>
            <a:off x="287875" y="36634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5b choisir un restaurant.wav"/>
            </a:hlinkClick>
            <a:extLst>
              <a:ext uri="{FF2B5EF4-FFF2-40B4-BE49-F238E27FC236}">
                <a16:creationId xmlns:a16="http://schemas.microsoft.com/office/drawing/2014/main" id="{7AEF41F0-8A4A-2B45-9F69-65EDCDD6C07C}"/>
              </a:ext>
            </a:extLst>
          </p:cNvPr>
          <p:cNvSpPr/>
          <p:nvPr/>
        </p:nvSpPr>
        <p:spPr>
          <a:xfrm>
            <a:off x="287875" y="41332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6b choisir un restaurant.wav"/>
            </a:hlinkClick>
            <a:extLst>
              <a:ext uri="{FF2B5EF4-FFF2-40B4-BE49-F238E27FC236}">
                <a16:creationId xmlns:a16="http://schemas.microsoft.com/office/drawing/2014/main" id="{60269FE3-D467-7149-B93D-249680EEA4C1}"/>
              </a:ext>
            </a:extLst>
          </p:cNvPr>
          <p:cNvSpPr/>
          <p:nvPr/>
        </p:nvSpPr>
        <p:spPr>
          <a:xfrm>
            <a:off x="287875" y="46031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7b choisir un restaurant.wav"/>
            </a:hlinkClick>
            <a:extLst>
              <a:ext uri="{FF2B5EF4-FFF2-40B4-BE49-F238E27FC236}">
                <a16:creationId xmlns:a16="http://schemas.microsoft.com/office/drawing/2014/main" id="{8676F6E3-D003-3746-BE72-27A85C2E1C33}"/>
              </a:ext>
            </a:extLst>
          </p:cNvPr>
          <p:cNvSpPr/>
          <p:nvPr/>
        </p:nvSpPr>
        <p:spPr>
          <a:xfrm>
            <a:off x="287875" y="50729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8b choisir un restaurant.wav"/>
            </a:hlinkClick>
            <a:extLst>
              <a:ext uri="{FF2B5EF4-FFF2-40B4-BE49-F238E27FC236}">
                <a16:creationId xmlns:a16="http://schemas.microsoft.com/office/drawing/2014/main" id="{25568BA5-9F1B-1248-8E5B-7E16BDF2F767}"/>
              </a:ext>
            </a:extLst>
          </p:cNvPr>
          <p:cNvSpPr/>
          <p:nvPr/>
        </p:nvSpPr>
        <p:spPr>
          <a:xfrm>
            <a:off x="287875" y="55427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 name="TextBox 4">
            <a:extLst>
              <a:ext uri="{FF2B5EF4-FFF2-40B4-BE49-F238E27FC236}">
                <a16:creationId xmlns:a16="http://schemas.microsoft.com/office/drawing/2014/main" id="{DBFD7F9C-EDF6-E343-8F45-0C73E36A6B80}"/>
              </a:ext>
            </a:extLst>
          </p:cNvPr>
          <p:cNvSpPr txBox="1"/>
          <p:nvPr/>
        </p:nvSpPr>
        <p:spPr>
          <a:xfrm>
            <a:off x="100376" y="1241866"/>
            <a:ext cx="119868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Aurélie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Élodie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peuvent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choisir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restaurant.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leur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conversation.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t>
            </a:r>
          </a:p>
        </p:txBody>
      </p:sp>
      <p:sp>
        <p:nvSpPr>
          <p:cNvPr id="17" name="Action Button: Custom 16">
            <a:hlinkClick r:id="" action="ppaction://noaction" highlightClick="1">
              <a:snd r:embed="rId12" name="1a choisir un restaurant.wav"/>
            </a:hlinkClick>
            <a:extLst>
              <a:ext uri="{FF2B5EF4-FFF2-40B4-BE49-F238E27FC236}">
                <a16:creationId xmlns:a16="http://schemas.microsoft.com/office/drawing/2014/main" id="{9D02BDF5-CD6D-524B-8953-1416523B3C62}"/>
              </a:ext>
            </a:extLst>
          </p:cNvPr>
          <p:cNvSpPr/>
          <p:nvPr/>
        </p:nvSpPr>
        <p:spPr>
          <a:xfrm>
            <a:off x="3771323" y="22617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13" name="2a choisir un restaurant.wav"/>
            </a:hlinkClick>
            <a:extLst>
              <a:ext uri="{FF2B5EF4-FFF2-40B4-BE49-F238E27FC236}">
                <a16:creationId xmlns:a16="http://schemas.microsoft.com/office/drawing/2014/main" id="{3976B046-889F-C340-8421-F10A33D24FBD}"/>
              </a:ext>
            </a:extLst>
          </p:cNvPr>
          <p:cNvSpPr/>
          <p:nvPr/>
        </p:nvSpPr>
        <p:spPr>
          <a:xfrm>
            <a:off x="3771323" y="27238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14" name="3a choisir un restaurant.wav"/>
            </a:hlinkClick>
            <a:extLst>
              <a:ext uri="{FF2B5EF4-FFF2-40B4-BE49-F238E27FC236}">
                <a16:creationId xmlns:a16="http://schemas.microsoft.com/office/drawing/2014/main" id="{6D94CB55-A4A3-F548-8E5D-C38450B57306}"/>
              </a:ext>
            </a:extLst>
          </p:cNvPr>
          <p:cNvSpPr/>
          <p:nvPr/>
        </p:nvSpPr>
        <p:spPr>
          <a:xfrm>
            <a:off x="3771323" y="31936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15" name="4a choisir un restaurant.wav"/>
            </a:hlinkClick>
            <a:extLst>
              <a:ext uri="{FF2B5EF4-FFF2-40B4-BE49-F238E27FC236}">
                <a16:creationId xmlns:a16="http://schemas.microsoft.com/office/drawing/2014/main" id="{400964B8-A931-EB46-8A3E-9914A3BFCEAC}"/>
              </a:ext>
            </a:extLst>
          </p:cNvPr>
          <p:cNvSpPr/>
          <p:nvPr/>
        </p:nvSpPr>
        <p:spPr>
          <a:xfrm>
            <a:off x="3771323" y="36634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16" name="5a choisir un restaurant.wav"/>
            </a:hlinkClick>
            <a:extLst>
              <a:ext uri="{FF2B5EF4-FFF2-40B4-BE49-F238E27FC236}">
                <a16:creationId xmlns:a16="http://schemas.microsoft.com/office/drawing/2014/main" id="{F8056487-ABC1-2F4B-98E4-DB4418792791}"/>
              </a:ext>
            </a:extLst>
          </p:cNvPr>
          <p:cNvSpPr/>
          <p:nvPr/>
        </p:nvSpPr>
        <p:spPr>
          <a:xfrm>
            <a:off x="3771323" y="41332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Action Button: Custom 16">
            <a:hlinkClick r:id="" action="ppaction://noaction" highlightClick="1">
              <a:snd r:embed="rId17" name="6a choisir un restaurant.wav"/>
            </a:hlinkClick>
            <a:extLst>
              <a:ext uri="{FF2B5EF4-FFF2-40B4-BE49-F238E27FC236}">
                <a16:creationId xmlns:a16="http://schemas.microsoft.com/office/drawing/2014/main" id="{584FCBAD-96CB-234F-9090-B1CCF73BF2F5}"/>
              </a:ext>
            </a:extLst>
          </p:cNvPr>
          <p:cNvSpPr/>
          <p:nvPr/>
        </p:nvSpPr>
        <p:spPr>
          <a:xfrm>
            <a:off x="3771323" y="46031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Action Button: Custom 16">
            <a:hlinkClick r:id="" action="ppaction://noaction" highlightClick="1">
              <a:snd r:embed="rId18" name="7a choisir un restaurant.wav"/>
            </a:hlinkClick>
            <a:extLst>
              <a:ext uri="{FF2B5EF4-FFF2-40B4-BE49-F238E27FC236}">
                <a16:creationId xmlns:a16="http://schemas.microsoft.com/office/drawing/2014/main" id="{6C44B762-05DF-C145-9811-644DB54A18FB}"/>
              </a:ext>
            </a:extLst>
          </p:cNvPr>
          <p:cNvSpPr/>
          <p:nvPr/>
        </p:nvSpPr>
        <p:spPr>
          <a:xfrm>
            <a:off x="3771323" y="50729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4" name="Action Button: Custom 16">
            <a:hlinkClick r:id="" action="ppaction://noaction" highlightClick="1">
              <a:snd r:embed="rId19" name="8a choisir un restaurant.wav"/>
            </a:hlinkClick>
            <a:extLst>
              <a:ext uri="{FF2B5EF4-FFF2-40B4-BE49-F238E27FC236}">
                <a16:creationId xmlns:a16="http://schemas.microsoft.com/office/drawing/2014/main" id="{51D24FB7-277C-1F40-B832-1EE8CE7C8206}"/>
              </a:ext>
            </a:extLst>
          </p:cNvPr>
          <p:cNvSpPr/>
          <p:nvPr/>
        </p:nvSpPr>
        <p:spPr>
          <a:xfrm>
            <a:off x="3771323" y="55427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5" name="TextBox 24">
            <a:extLst>
              <a:ext uri="{FF2B5EF4-FFF2-40B4-BE49-F238E27FC236}">
                <a16:creationId xmlns:a16="http://schemas.microsoft.com/office/drawing/2014/main" id="{8C48FAC0-8F7A-364C-8C15-E4CA6AE8CD60}"/>
              </a:ext>
            </a:extLst>
          </p:cNvPr>
          <p:cNvSpPr txBox="1"/>
          <p:nvPr/>
        </p:nvSpPr>
        <p:spPr>
          <a:xfrm>
            <a:off x="722277" y="2266636"/>
            <a:ext cx="2258618" cy="400110"/>
          </a:xfrm>
          <a:prstGeom prst="rect">
            <a:avLst/>
          </a:prstGeom>
          <a:solidFill>
            <a:srgbClr val="FCECE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idées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C4D6ECB-B774-0147-BBD4-E7BE64F445DC}"/>
              </a:ext>
            </a:extLst>
          </p:cNvPr>
          <p:cNvSpPr txBox="1"/>
          <p:nvPr/>
        </p:nvSpPr>
        <p:spPr>
          <a:xfrm>
            <a:off x="722277" y="2723845"/>
            <a:ext cx="225861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animaux</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9E417431-ACD6-1943-B0E0-F5A6C3E9F561}"/>
              </a:ext>
            </a:extLst>
          </p:cNvPr>
          <p:cNvSpPr txBox="1"/>
          <p:nvPr/>
        </p:nvSpPr>
        <p:spPr>
          <a:xfrm>
            <a:off x="722277" y="3189551"/>
            <a:ext cx="2444148" cy="400110"/>
          </a:xfrm>
          <a:prstGeom prst="rect">
            <a:avLst/>
          </a:prstGeom>
          <a:solidFill>
            <a:srgbClr val="FCECE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glaces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030E564B-F0C8-CB47-97D6-ABFA60F96C13}"/>
              </a:ext>
            </a:extLst>
          </p:cNvPr>
          <p:cNvSpPr txBox="1"/>
          <p:nvPr/>
        </p:nvSpPr>
        <p:spPr>
          <a:xfrm>
            <a:off x="722277" y="3663477"/>
            <a:ext cx="225861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entrées</a:t>
            </a:r>
          </a:p>
        </p:txBody>
      </p:sp>
      <p:sp>
        <p:nvSpPr>
          <p:cNvPr id="29" name="TextBox 28">
            <a:extLst>
              <a:ext uri="{FF2B5EF4-FFF2-40B4-BE49-F238E27FC236}">
                <a16:creationId xmlns:a16="http://schemas.microsoft.com/office/drawing/2014/main" id="{942F4C9A-0B8C-E443-ABE9-7704C3C1380C}"/>
              </a:ext>
            </a:extLst>
          </p:cNvPr>
          <p:cNvSpPr txBox="1"/>
          <p:nvPr/>
        </p:nvSpPr>
        <p:spPr>
          <a:xfrm>
            <a:off x="722277" y="4131238"/>
            <a:ext cx="2444148" cy="400110"/>
          </a:xfrm>
          <a:prstGeom prst="rect">
            <a:avLst/>
          </a:prstGeom>
          <a:solidFill>
            <a:srgbClr val="FCECE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chiens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86F113E1-C321-B547-A898-A6A29FB20E7E}"/>
              </a:ext>
            </a:extLst>
          </p:cNvPr>
          <p:cNvSpPr txBox="1"/>
          <p:nvPr/>
        </p:nvSpPr>
        <p:spPr>
          <a:xfrm>
            <a:off x="722276" y="4606831"/>
            <a:ext cx="280195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88A1B107-224B-794F-836B-F0DF8C5BA0E7}"/>
              </a:ext>
            </a:extLst>
          </p:cNvPr>
          <p:cNvSpPr txBox="1"/>
          <p:nvPr/>
        </p:nvSpPr>
        <p:spPr>
          <a:xfrm>
            <a:off x="722277" y="5072537"/>
            <a:ext cx="2444148" cy="400110"/>
          </a:xfrm>
          <a:prstGeom prst="rect">
            <a:avLst/>
          </a:prstGeom>
          <a:solidFill>
            <a:srgbClr val="FCECE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parents</a:t>
            </a:r>
          </a:p>
        </p:txBody>
      </p:sp>
      <p:sp>
        <p:nvSpPr>
          <p:cNvPr id="32" name="TextBox 31">
            <a:extLst>
              <a:ext uri="{FF2B5EF4-FFF2-40B4-BE49-F238E27FC236}">
                <a16:creationId xmlns:a16="http://schemas.microsoft.com/office/drawing/2014/main" id="{8456F1B4-C90C-DD4B-AF97-0B642F803F7E}"/>
              </a:ext>
            </a:extLst>
          </p:cNvPr>
          <p:cNvSpPr txBox="1"/>
          <p:nvPr/>
        </p:nvSpPr>
        <p:spPr>
          <a:xfrm>
            <a:off x="722276" y="5547540"/>
            <a:ext cx="280195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chanteurs</a:t>
            </a:r>
          </a:p>
        </p:txBody>
      </p:sp>
      <p:sp>
        <p:nvSpPr>
          <p:cNvPr id="33" name="TextBox 32">
            <a:extLst>
              <a:ext uri="{FF2B5EF4-FFF2-40B4-BE49-F238E27FC236}">
                <a16:creationId xmlns:a16="http://schemas.microsoft.com/office/drawing/2014/main" id="{A1C18F5D-6D43-0B4D-824B-50EFAADF291C}"/>
              </a:ext>
            </a:extLst>
          </p:cNvPr>
          <p:cNvSpPr txBox="1"/>
          <p:nvPr/>
        </p:nvSpPr>
        <p:spPr>
          <a:xfrm>
            <a:off x="4588435" y="2094354"/>
            <a:ext cx="6546065"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three restaurants do they discuss?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Make notes about each option.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The restaurant next to the river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can play with the animals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have interesting ice creams.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Their starters are expensive.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Léa’s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favourite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dogs are on holiday.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The restaurant in the countryside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Their friends used to work there/don’t anymore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Their friends’ parents have a café in Spain.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The restaurant in front of the library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Their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favourite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singers are often there.</a:t>
            </a:r>
          </a:p>
        </p:txBody>
      </p:sp>
      <p:sp>
        <p:nvSpPr>
          <p:cNvPr id="34" name="Rounded Rectangular Callout 33">
            <a:extLst>
              <a:ext uri="{FF2B5EF4-FFF2-40B4-BE49-F238E27FC236}">
                <a16:creationId xmlns:a16="http://schemas.microsoft.com/office/drawing/2014/main" id="{B7593464-BF73-B749-8C95-CE84E81826E8}"/>
              </a:ext>
            </a:extLst>
          </p:cNvPr>
          <p:cNvSpPr/>
          <p:nvPr/>
        </p:nvSpPr>
        <p:spPr>
          <a:xfrm>
            <a:off x="6926618" y="251188"/>
            <a:ext cx="2996171" cy="399600"/>
          </a:xfrm>
          <a:prstGeom prst="wedgeRoundRectCallout">
            <a:avLst>
              <a:gd name="adj1" fmla="val -36615"/>
              <a:gd name="adj2" fmla="val -15480"/>
              <a:gd name="adj3" fmla="val 16667"/>
            </a:avLst>
          </a:prstGeom>
          <a:solidFill>
            <a:srgbClr val="115076"/>
          </a:solidFill>
          <a:ln w="127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*les entrées </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starters</a:t>
            </a:r>
          </a:p>
        </p:txBody>
      </p:sp>
      <p:pic>
        <p:nvPicPr>
          <p:cNvPr id="35" name="Picture 34">
            <a:extLst>
              <a:ext uri="{FF2B5EF4-FFF2-40B4-BE49-F238E27FC236}">
                <a16:creationId xmlns:a16="http://schemas.microsoft.com/office/drawing/2014/main" id="{B1F3B4D9-7221-4D6B-A022-59DE0433C79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847729" y="2449676"/>
            <a:ext cx="1122289" cy="1122289"/>
          </a:xfrm>
          <a:prstGeom prst="rect">
            <a:avLst/>
          </a:prstGeom>
        </p:spPr>
      </p:pic>
      <p:pic>
        <p:nvPicPr>
          <p:cNvPr id="36" name="Picture 35" descr="A picture containing toy, doll&#10;&#10;Description automatically generated">
            <a:extLst>
              <a:ext uri="{FF2B5EF4-FFF2-40B4-BE49-F238E27FC236}">
                <a16:creationId xmlns:a16="http://schemas.microsoft.com/office/drawing/2014/main" id="{8D7D9C2D-57BD-4F93-9314-8CBE5E497D4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42344" y="3309661"/>
            <a:ext cx="1300932" cy="1300932"/>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796D5955-159D-4747-ADCD-F1DD2F20470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54663" y="2714832"/>
            <a:ext cx="1149518" cy="1149518"/>
          </a:xfrm>
          <a:prstGeom prst="rect">
            <a:avLst/>
          </a:prstGeom>
        </p:spPr>
      </p:pic>
    </p:spTree>
    <p:extLst>
      <p:ext uri="{BB962C8B-B14F-4D97-AF65-F5344CB8AC3E}">
        <p14:creationId xmlns:p14="http://schemas.microsoft.com/office/powerpoint/2010/main" val="270016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3">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xEl>
                                              <p:pRg st="8" end="8"/>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3">
                                            <p:txEl>
                                              <p:pRg st="9" end="9"/>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eapon, projectile&#10;&#10;Description automatically generated">
            <a:extLst>
              <a:ext uri="{FF2B5EF4-FFF2-40B4-BE49-F238E27FC236}">
                <a16:creationId xmlns:a16="http://schemas.microsoft.com/office/drawing/2014/main" id="{75BC7B2D-41D8-4B23-A947-9FB0B29E3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647402" y="1312978"/>
            <a:ext cx="6348714" cy="4232044"/>
          </a:xfrm>
          <a:prstGeom prst="rect">
            <a:avLst/>
          </a:prstGeom>
        </p:spPr>
      </p:pic>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1309" y="1002956"/>
            <a:ext cx="896796" cy="896796"/>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88797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pSp>
        <p:nvGrpSpPr>
          <p:cNvPr id="39" name="Group 38">
            <a:extLst>
              <a:ext uri="{FF2B5EF4-FFF2-40B4-BE49-F238E27FC236}">
                <a16:creationId xmlns:a16="http://schemas.microsoft.com/office/drawing/2014/main" id="{1233E7A3-DFF2-40E7-8E05-F98F02389877}"/>
              </a:ext>
            </a:extLst>
          </p:cNvPr>
          <p:cNvGrpSpPr/>
          <p:nvPr/>
        </p:nvGrpSpPr>
        <p:grpSpPr>
          <a:xfrm>
            <a:off x="10829837" y="25788"/>
            <a:ext cx="1403225" cy="909649"/>
            <a:chOff x="10462370" y="146240"/>
            <a:chExt cx="1901190" cy="1224686"/>
          </a:xfrm>
        </p:grpSpPr>
        <p:pic>
          <p:nvPicPr>
            <p:cNvPr id="52" name="Picture 51" descr="Icon&#10;&#10;Description automatically generated">
              <a:extLst>
                <a:ext uri="{FF2B5EF4-FFF2-40B4-BE49-F238E27FC236}">
                  <a16:creationId xmlns:a16="http://schemas.microsoft.com/office/drawing/2014/main" id="{7EA92554-2022-4050-8C3F-DB82767AF5FA}"/>
                </a:ext>
              </a:extLst>
            </p:cNvPr>
            <p:cNvPicPr>
              <a:picLocks noChangeAspect="1"/>
            </p:cNvPicPr>
            <p:nvPr/>
          </p:nvPicPr>
          <p:blipFill rotWithShape="1">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61" name="Picture 60">
              <a:extLst>
                <a:ext uri="{FF2B5EF4-FFF2-40B4-BE49-F238E27FC236}">
                  <a16:creationId xmlns:a16="http://schemas.microsoft.com/office/drawing/2014/main" id="{BF5AB3B9-77FB-4A9E-BD2A-60C2E95BF0F4}"/>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62" name="Google Shape;169;p8">
            <a:hlinkClick r:id="" action="ppaction://noaction">
              <a:snd r:embed="rId7" name="la_petanque.wav"/>
            </a:hlinkClick>
            <a:extLst>
              <a:ext uri="{FF2B5EF4-FFF2-40B4-BE49-F238E27FC236}">
                <a16:creationId xmlns:a16="http://schemas.microsoft.com/office/drawing/2014/main" id="{019FFAE4-50D3-40D3-9F99-B53AD7485A79}"/>
              </a:ext>
            </a:extLst>
          </p:cNvPr>
          <p:cNvSpPr txBox="1"/>
          <p:nvPr/>
        </p:nvSpPr>
        <p:spPr>
          <a:xfrm>
            <a:off x="187997" y="70444"/>
            <a:ext cx="451100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pétanque</a:t>
            </a:r>
            <a:endParaRPr kumimoji="0"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63" name="Google Shape;169;p8">
            <a:hlinkClick r:id="" action="ppaction://noaction">
              <a:snd r:embed="rId8" name="petanque_1.wav"/>
            </a:hlinkClick>
            <a:extLst>
              <a:ext uri="{FF2B5EF4-FFF2-40B4-BE49-F238E27FC236}">
                <a16:creationId xmlns:a16="http://schemas.microsoft.com/office/drawing/2014/main" id="{FAADA2A1-F4B9-43E1-B46E-DD15CB44BD76}"/>
              </a:ext>
            </a:extLst>
          </p:cNvPr>
          <p:cNvSpPr txBox="1"/>
          <p:nvPr/>
        </p:nvSpPr>
        <p:spPr>
          <a:xfrm>
            <a:off x="134935" y="819471"/>
            <a:ext cx="6570802" cy="1569620"/>
          </a:xfrm>
          <a:prstGeom prst="rect">
            <a:avLst/>
          </a:prstGeom>
          <a:solidFill>
            <a:schemeClr val="accent2">
              <a:lumMod val="20000"/>
              <a:lumOff val="80000"/>
            </a:scheme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pétanque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un jeu de boules.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le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onzième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sport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France et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populaire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dans beaucoup de pays, par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exemple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Espagne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rPr>
              <a:t>Thaïlande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rPr>
              <a:t> et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rPr>
              <a:t>en</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rPr>
              <a:t> Chine.</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6" name="Google Shape;169;p8">
            <a:hlinkClick r:id="" action="ppaction://noaction">
              <a:snd r:embed="rId9" name="petanque_2.wav"/>
            </a:hlinkClick>
            <a:extLst>
              <a:ext uri="{FF2B5EF4-FFF2-40B4-BE49-F238E27FC236}">
                <a16:creationId xmlns:a16="http://schemas.microsoft.com/office/drawing/2014/main" id="{46DE20A2-91C8-447A-B375-798590A99FDE}"/>
              </a:ext>
            </a:extLst>
          </p:cNvPr>
          <p:cNvSpPr txBox="1"/>
          <p:nvPr/>
        </p:nvSpPr>
        <p:spPr>
          <a:xfrm>
            <a:off x="166740" y="2587627"/>
            <a:ext cx="6538997" cy="1200288"/>
          </a:xfrm>
          <a:prstGeom prst="rect">
            <a:avLst/>
          </a:prstGeom>
          <a:solidFill>
            <a:schemeClr val="accent2">
              <a:lumMod val="20000"/>
              <a:lumOff val="80000"/>
            </a:scheme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un sport *surtout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masculin</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(85% des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joueurs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sont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des hommes),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mais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on organise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aussi</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des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compétitions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mixtes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7" name="Picture 26" descr="Icon&#10;&#10;Description automatically generated">
            <a:extLst>
              <a:ext uri="{FF2B5EF4-FFF2-40B4-BE49-F238E27FC236}">
                <a16:creationId xmlns:a16="http://schemas.microsoft.com/office/drawing/2014/main" id="{A5EA2C8A-7F91-428E-9B58-50A4A1FB0BF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61309" y="2304123"/>
            <a:ext cx="914400" cy="914400"/>
          </a:xfrm>
          <a:prstGeom prst="rect">
            <a:avLst/>
          </a:prstGeom>
        </p:spPr>
      </p:pic>
      <p:sp>
        <p:nvSpPr>
          <p:cNvPr id="28" name="Title 2">
            <a:extLst>
              <a:ext uri="{FF2B5EF4-FFF2-40B4-BE49-F238E27FC236}">
                <a16:creationId xmlns:a16="http://schemas.microsoft.com/office/drawing/2014/main" id="{E6D616A2-FCA3-4A0E-B493-77FA8C82126F}"/>
              </a:ext>
            </a:extLst>
          </p:cNvPr>
          <p:cNvSpPr txBox="1">
            <a:spLocks/>
          </p:cNvSpPr>
          <p:nvPr/>
        </p:nvSpPr>
        <p:spPr>
          <a:xfrm>
            <a:off x="11294509" y="3176898"/>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9" name="Title 13">
            <a:extLst>
              <a:ext uri="{FF2B5EF4-FFF2-40B4-BE49-F238E27FC236}">
                <a16:creationId xmlns:a16="http://schemas.microsoft.com/office/drawing/2014/main" id="{D76B6D6C-F16C-45A4-AD90-B1764A63F1DF}"/>
              </a:ext>
            </a:extLst>
          </p:cNvPr>
          <p:cNvSpPr txBox="1">
            <a:spLocks/>
          </p:cNvSpPr>
          <p:nvPr/>
        </p:nvSpPr>
        <p:spPr>
          <a:xfrm>
            <a:off x="11192210" y="3197799"/>
            <a:ext cx="834994" cy="350672"/>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lire</a:t>
            </a:r>
          </a:p>
        </p:txBody>
      </p:sp>
      <p:sp>
        <p:nvSpPr>
          <p:cNvPr id="3" name="TextBox 2">
            <a:extLst>
              <a:ext uri="{FF2B5EF4-FFF2-40B4-BE49-F238E27FC236}">
                <a16:creationId xmlns:a16="http://schemas.microsoft.com/office/drawing/2014/main" id="{685008E5-30DA-46B3-A95D-DF524EE22914}"/>
              </a:ext>
            </a:extLst>
          </p:cNvPr>
          <p:cNvSpPr txBox="1"/>
          <p:nvPr/>
        </p:nvSpPr>
        <p:spPr>
          <a:xfrm>
            <a:off x="4529915" y="264841"/>
            <a:ext cx="217582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*surtout - mainly</a:t>
            </a:r>
          </a:p>
        </p:txBody>
      </p:sp>
      <p:sp>
        <p:nvSpPr>
          <p:cNvPr id="15" name="TextBox 14">
            <a:extLst>
              <a:ext uri="{FF2B5EF4-FFF2-40B4-BE49-F238E27FC236}">
                <a16:creationId xmlns:a16="http://schemas.microsoft.com/office/drawing/2014/main" id="{EBCFA45F-AB09-439E-9285-17A46ECEB1E9}"/>
              </a:ext>
            </a:extLst>
          </p:cNvPr>
          <p:cNvSpPr txBox="1"/>
          <p:nvPr/>
        </p:nvSpPr>
        <p:spPr>
          <a:xfrm>
            <a:off x="137418" y="3891830"/>
            <a:ext cx="6555523" cy="1056904"/>
          </a:xfrm>
          <a:prstGeom prst="rect">
            <a:avLst/>
          </a:prstGeom>
          <a:solidFill>
            <a:srgbClr val="FF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6" name="TextBox 15">
            <a:extLst>
              <a:ext uri="{FF2B5EF4-FFF2-40B4-BE49-F238E27FC236}">
                <a16:creationId xmlns:a16="http://schemas.microsoft.com/office/drawing/2014/main" id="{FCC32AD3-6583-46FE-8F97-FDFCF2DE2879}"/>
              </a:ext>
            </a:extLst>
          </p:cNvPr>
          <p:cNvSpPr txBox="1"/>
          <p:nvPr/>
        </p:nvSpPr>
        <p:spPr>
          <a:xfrm>
            <a:off x="134935" y="4005528"/>
            <a:ext cx="66911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1. The text is mostly about: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countries   |    a sport	   | a competition</a:t>
            </a:r>
          </a:p>
        </p:txBody>
      </p:sp>
      <p:sp>
        <p:nvSpPr>
          <p:cNvPr id="17" name="Rectangle: Rounded Corners 16">
            <a:extLst>
              <a:ext uri="{FF2B5EF4-FFF2-40B4-BE49-F238E27FC236}">
                <a16:creationId xmlns:a16="http://schemas.microsoft.com/office/drawing/2014/main" id="{E6223863-8867-4496-98ED-7BC0C9325CD3}"/>
              </a:ext>
            </a:extLst>
          </p:cNvPr>
          <p:cNvSpPr/>
          <p:nvPr/>
        </p:nvSpPr>
        <p:spPr>
          <a:xfrm>
            <a:off x="2637615" y="4359471"/>
            <a:ext cx="1378573" cy="35394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TextBox 17">
            <a:extLst>
              <a:ext uri="{FF2B5EF4-FFF2-40B4-BE49-F238E27FC236}">
                <a16:creationId xmlns:a16="http://schemas.microsoft.com/office/drawing/2014/main" id="{9E7AD128-6F4B-42CD-B8B6-9DDC82BE15D0}"/>
              </a:ext>
            </a:extLst>
          </p:cNvPr>
          <p:cNvSpPr txBox="1"/>
          <p:nvPr/>
        </p:nvSpPr>
        <p:spPr>
          <a:xfrm>
            <a:off x="150214" y="4947805"/>
            <a:ext cx="6555523" cy="707886"/>
          </a:xfrm>
          <a:prstGeom prst="rect">
            <a:avLst/>
          </a:prstGeom>
          <a:solidFill>
            <a:srgbClr val="FF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2. In </a:t>
            </a:r>
            <a:r>
              <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rPr>
              <a:t>France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this sport is:</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not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popular   |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the most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popular   |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very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popular</a:t>
            </a:r>
          </a:p>
        </p:txBody>
      </p:sp>
      <p:sp>
        <p:nvSpPr>
          <p:cNvPr id="19" name="Rectangle: Rounded Corners 18">
            <a:extLst>
              <a:ext uri="{FF2B5EF4-FFF2-40B4-BE49-F238E27FC236}">
                <a16:creationId xmlns:a16="http://schemas.microsoft.com/office/drawing/2014/main" id="{312FA40F-C33E-4448-8405-BB6D30AFE8A3}"/>
              </a:ext>
            </a:extLst>
          </p:cNvPr>
          <p:cNvSpPr/>
          <p:nvPr/>
        </p:nvSpPr>
        <p:spPr>
          <a:xfrm>
            <a:off x="4784611" y="5317140"/>
            <a:ext cx="1908330" cy="33855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TextBox 31">
            <a:extLst>
              <a:ext uri="{FF2B5EF4-FFF2-40B4-BE49-F238E27FC236}">
                <a16:creationId xmlns:a16="http://schemas.microsoft.com/office/drawing/2014/main" id="{DEA3D0BA-20A2-4F26-BA65-7DA337A2DC45}"/>
              </a:ext>
            </a:extLst>
          </p:cNvPr>
          <p:cNvSpPr txBox="1"/>
          <p:nvPr/>
        </p:nvSpPr>
        <p:spPr>
          <a:xfrm>
            <a:off x="134935" y="5670154"/>
            <a:ext cx="6555523" cy="707886"/>
          </a:xfrm>
          <a:prstGeom prst="rect">
            <a:avLst/>
          </a:prstGeom>
          <a:solidFill>
            <a:srgbClr val="FF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3.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Pétanaue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is played:</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in Asia and Europe|  only in Europe|  only in France</a:t>
            </a:r>
          </a:p>
        </p:txBody>
      </p:sp>
      <p:sp>
        <p:nvSpPr>
          <p:cNvPr id="33" name="Rectangle: Rounded Corners 32">
            <a:extLst>
              <a:ext uri="{FF2B5EF4-FFF2-40B4-BE49-F238E27FC236}">
                <a16:creationId xmlns:a16="http://schemas.microsoft.com/office/drawing/2014/main" id="{4F578CA0-F248-40D9-8FAE-8BDA9210545C}"/>
              </a:ext>
            </a:extLst>
          </p:cNvPr>
          <p:cNvSpPr/>
          <p:nvPr/>
        </p:nvSpPr>
        <p:spPr>
          <a:xfrm>
            <a:off x="150213" y="6008709"/>
            <a:ext cx="2487401" cy="368402"/>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TextBox 33">
            <a:extLst>
              <a:ext uri="{FF2B5EF4-FFF2-40B4-BE49-F238E27FC236}">
                <a16:creationId xmlns:a16="http://schemas.microsoft.com/office/drawing/2014/main" id="{1F46C313-AD02-4F46-B74B-AAE3D5651CC1}"/>
              </a:ext>
            </a:extLst>
          </p:cNvPr>
          <p:cNvSpPr txBox="1"/>
          <p:nvPr/>
        </p:nvSpPr>
        <p:spPr>
          <a:xfrm>
            <a:off x="59552" y="3933535"/>
            <a:ext cx="6555523" cy="1015663"/>
          </a:xfrm>
          <a:prstGeom prst="rect">
            <a:avLst/>
          </a:prstGeom>
          <a:solidFill>
            <a:srgbClr val="FFFFE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4. This sport is played by:</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males only| males &amp; females together|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males &amp; females separately</a:t>
            </a:r>
          </a:p>
        </p:txBody>
      </p:sp>
      <p:sp>
        <p:nvSpPr>
          <p:cNvPr id="35" name="Rectangle: Rounded Corners 34">
            <a:extLst>
              <a:ext uri="{FF2B5EF4-FFF2-40B4-BE49-F238E27FC236}">
                <a16:creationId xmlns:a16="http://schemas.microsoft.com/office/drawing/2014/main" id="{A35937C5-F1F3-46FE-AFEB-C754C72382A3}"/>
              </a:ext>
            </a:extLst>
          </p:cNvPr>
          <p:cNvSpPr/>
          <p:nvPr/>
        </p:nvSpPr>
        <p:spPr>
          <a:xfrm>
            <a:off x="2380891" y="4317390"/>
            <a:ext cx="3266874" cy="26200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cxnSp>
        <p:nvCxnSpPr>
          <p:cNvPr id="5" name="Straight Arrow Connector 4">
            <a:extLst>
              <a:ext uri="{FF2B5EF4-FFF2-40B4-BE49-F238E27FC236}">
                <a16:creationId xmlns:a16="http://schemas.microsoft.com/office/drawing/2014/main" id="{58D82CF3-3C43-4071-9EF9-3C39D4BC82E3}"/>
              </a:ext>
            </a:extLst>
          </p:cNvPr>
          <p:cNvCxnSpPr>
            <a:cxnSpLocks/>
          </p:cNvCxnSpPr>
          <p:nvPr/>
        </p:nvCxnSpPr>
        <p:spPr>
          <a:xfrm flipH="1" flipV="1">
            <a:off x="10542494" y="4947805"/>
            <a:ext cx="782361" cy="528582"/>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00B0821-D727-4EDD-883D-96BBC6D93912}"/>
              </a:ext>
            </a:extLst>
          </p:cNvPr>
          <p:cNvSpPr txBox="1"/>
          <p:nvPr/>
        </p:nvSpPr>
        <p:spPr>
          <a:xfrm>
            <a:off x="10399059" y="5619281"/>
            <a:ext cx="1543450"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boule</a:t>
            </a:r>
          </a:p>
        </p:txBody>
      </p:sp>
      <p:sp>
        <p:nvSpPr>
          <p:cNvPr id="8" name="Rectangle: Rounded Corners 7">
            <a:extLst>
              <a:ext uri="{FF2B5EF4-FFF2-40B4-BE49-F238E27FC236}">
                <a16:creationId xmlns:a16="http://schemas.microsoft.com/office/drawing/2014/main" id="{4C2E3D42-029E-4B03-8F64-9C19DDABE851}"/>
              </a:ext>
            </a:extLst>
          </p:cNvPr>
          <p:cNvSpPr/>
          <p:nvPr/>
        </p:nvSpPr>
        <p:spPr>
          <a:xfrm>
            <a:off x="187997" y="1255059"/>
            <a:ext cx="1336003" cy="366973"/>
          </a:xfrm>
          <a:prstGeom prst="roundRect">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Rectangle: Rounded Corners 36">
            <a:extLst>
              <a:ext uri="{FF2B5EF4-FFF2-40B4-BE49-F238E27FC236}">
                <a16:creationId xmlns:a16="http://schemas.microsoft.com/office/drawing/2014/main" id="{4DA5CB95-19F7-45C0-B3F4-0334704286C0}"/>
              </a:ext>
            </a:extLst>
          </p:cNvPr>
          <p:cNvSpPr/>
          <p:nvPr/>
        </p:nvSpPr>
        <p:spPr>
          <a:xfrm>
            <a:off x="5113610" y="1242949"/>
            <a:ext cx="1501465" cy="397012"/>
          </a:xfrm>
          <a:prstGeom prst="roundRect">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Rectangle: Rounded Corners 37">
            <a:extLst>
              <a:ext uri="{FF2B5EF4-FFF2-40B4-BE49-F238E27FC236}">
                <a16:creationId xmlns:a16="http://schemas.microsoft.com/office/drawing/2014/main" id="{6A2EED47-F61D-4CA0-8316-A07DDBEDFC95}"/>
              </a:ext>
            </a:extLst>
          </p:cNvPr>
          <p:cNvSpPr/>
          <p:nvPr/>
        </p:nvSpPr>
        <p:spPr>
          <a:xfrm>
            <a:off x="4523206" y="1945812"/>
            <a:ext cx="1336003" cy="366973"/>
          </a:xfrm>
          <a:prstGeom prst="roundRect">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0" name="Rectangle: Rounded Corners 39">
            <a:extLst>
              <a:ext uri="{FF2B5EF4-FFF2-40B4-BE49-F238E27FC236}">
                <a16:creationId xmlns:a16="http://schemas.microsoft.com/office/drawing/2014/main" id="{337F34A9-9020-48E5-BECC-132BA4CA13AE}"/>
              </a:ext>
            </a:extLst>
          </p:cNvPr>
          <p:cNvSpPr/>
          <p:nvPr/>
        </p:nvSpPr>
        <p:spPr>
          <a:xfrm>
            <a:off x="153762" y="2985869"/>
            <a:ext cx="1172174" cy="443131"/>
          </a:xfrm>
          <a:prstGeom prst="roundRect">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Rectangle: Rounded Corners 40">
            <a:extLst>
              <a:ext uri="{FF2B5EF4-FFF2-40B4-BE49-F238E27FC236}">
                <a16:creationId xmlns:a16="http://schemas.microsoft.com/office/drawing/2014/main" id="{2BE12406-FD9D-41FE-A4B0-C84BC530D38F}"/>
              </a:ext>
            </a:extLst>
          </p:cNvPr>
          <p:cNvSpPr/>
          <p:nvPr/>
        </p:nvSpPr>
        <p:spPr>
          <a:xfrm>
            <a:off x="2655543" y="2967089"/>
            <a:ext cx="1360645" cy="402635"/>
          </a:xfrm>
          <a:prstGeom prst="roundRect">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 name="TextBox 8">
            <a:extLst>
              <a:ext uri="{FF2B5EF4-FFF2-40B4-BE49-F238E27FC236}">
                <a16:creationId xmlns:a16="http://schemas.microsoft.com/office/drawing/2014/main" id="{0C8E0820-31AF-4AC5-A6F8-8DE13C157C44}"/>
              </a:ext>
            </a:extLst>
          </p:cNvPr>
          <p:cNvSpPr txBox="1"/>
          <p:nvPr/>
        </p:nvSpPr>
        <p:spPr>
          <a:xfrm>
            <a:off x="9371543" y="377689"/>
            <a:ext cx="14821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eleventh</a:t>
            </a:r>
          </a:p>
        </p:txBody>
      </p:sp>
      <p:sp>
        <p:nvSpPr>
          <p:cNvPr id="42" name="TextBox 41">
            <a:extLst>
              <a:ext uri="{FF2B5EF4-FFF2-40B4-BE49-F238E27FC236}">
                <a16:creationId xmlns:a16="http://schemas.microsoft.com/office/drawing/2014/main" id="{2328EFA5-AEA1-4DAB-B7D9-A751214F9FBA}"/>
              </a:ext>
            </a:extLst>
          </p:cNvPr>
          <p:cNvSpPr txBox="1"/>
          <p:nvPr/>
        </p:nvSpPr>
        <p:spPr>
          <a:xfrm>
            <a:off x="9397756" y="909541"/>
            <a:ext cx="14821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popular</a:t>
            </a:r>
          </a:p>
        </p:txBody>
      </p:sp>
      <p:sp>
        <p:nvSpPr>
          <p:cNvPr id="43" name="TextBox 42">
            <a:extLst>
              <a:ext uri="{FF2B5EF4-FFF2-40B4-BE49-F238E27FC236}">
                <a16:creationId xmlns:a16="http://schemas.microsoft.com/office/drawing/2014/main" id="{1CD6C49B-E143-4822-BC86-ECBF46E363D6}"/>
              </a:ext>
            </a:extLst>
          </p:cNvPr>
          <p:cNvSpPr txBox="1"/>
          <p:nvPr/>
        </p:nvSpPr>
        <p:spPr>
          <a:xfrm>
            <a:off x="9397756" y="1426305"/>
            <a:ext cx="14821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China</a:t>
            </a:r>
          </a:p>
        </p:txBody>
      </p:sp>
      <p:sp>
        <p:nvSpPr>
          <p:cNvPr id="44" name="TextBox 43">
            <a:extLst>
              <a:ext uri="{FF2B5EF4-FFF2-40B4-BE49-F238E27FC236}">
                <a16:creationId xmlns:a16="http://schemas.microsoft.com/office/drawing/2014/main" id="{E18D6652-4439-4DF3-AB19-18FFB8074725}"/>
              </a:ext>
            </a:extLst>
          </p:cNvPr>
          <p:cNvSpPr txBox="1"/>
          <p:nvPr/>
        </p:nvSpPr>
        <p:spPr>
          <a:xfrm>
            <a:off x="9397756" y="1977793"/>
            <a:ext cx="14821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players</a:t>
            </a:r>
          </a:p>
        </p:txBody>
      </p:sp>
      <p:sp>
        <p:nvSpPr>
          <p:cNvPr id="45" name="TextBox 44">
            <a:extLst>
              <a:ext uri="{FF2B5EF4-FFF2-40B4-BE49-F238E27FC236}">
                <a16:creationId xmlns:a16="http://schemas.microsoft.com/office/drawing/2014/main" id="{34C87983-9C26-4204-BCA5-4A9E6F4B3585}"/>
              </a:ext>
            </a:extLst>
          </p:cNvPr>
          <p:cNvSpPr txBox="1"/>
          <p:nvPr/>
        </p:nvSpPr>
        <p:spPr>
          <a:xfrm>
            <a:off x="9413969" y="2536307"/>
            <a:ext cx="14821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men</a:t>
            </a:r>
          </a:p>
        </p:txBody>
      </p:sp>
    </p:spTree>
    <p:extLst>
      <p:ext uri="{BB962C8B-B14F-4D97-AF65-F5344CB8AC3E}">
        <p14:creationId xmlns:p14="http://schemas.microsoft.com/office/powerpoint/2010/main" val="385256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32"/>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3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3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500"/>
                                        <p:tgtEl>
                                          <p:spTgt spid="4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2"/>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4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4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p:bldP spid="16" grpId="1"/>
      <p:bldP spid="17" grpId="0" animBg="1"/>
      <p:bldP spid="17" grpId="1" animBg="1"/>
      <p:bldP spid="18" grpId="0" animBg="1"/>
      <p:bldP spid="18" grpId="1" animBg="1"/>
      <p:bldP spid="19" grpId="0" animBg="1"/>
      <p:bldP spid="19" grpId="1" animBg="1"/>
      <p:bldP spid="32" grpId="0" animBg="1"/>
      <p:bldP spid="32" grpId="1" animBg="1"/>
      <p:bldP spid="33" grpId="0" animBg="1"/>
      <p:bldP spid="33" grpId="1" animBg="1"/>
      <p:bldP spid="34" grpId="0" animBg="1"/>
      <p:bldP spid="34" grpId="1" animBg="1"/>
      <p:bldP spid="35" grpId="0" animBg="1"/>
      <p:bldP spid="35" grpId="1" animBg="1"/>
      <p:bldP spid="8" grpId="0" animBg="1"/>
      <p:bldP spid="37" grpId="0" animBg="1"/>
      <p:bldP spid="38" grpId="0" animBg="1"/>
      <p:bldP spid="40" grpId="0" animBg="1"/>
      <p:bldP spid="41" grpId="0" animBg="1"/>
      <p:bldP spid="9" grpId="0" animBg="1"/>
      <p:bldP spid="42" grpId="0" animBg="1"/>
      <p:bldP spid="43" grpId="0" animBg="1"/>
      <p:bldP spid="44"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85EE00-B9BF-4424-B549-6FAC5294F603}"/>
              </a:ext>
            </a:extLst>
          </p:cNvPr>
          <p:cNvSpPr>
            <a:spLocks noGrp="1"/>
          </p:cNvSpPr>
          <p:nvPr>
            <p:ph type="title"/>
          </p:nvPr>
        </p:nvSpPr>
        <p:spPr/>
        <p:txBody>
          <a:bodyPr/>
          <a:lstStyle/>
          <a:p>
            <a:r>
              <a:rPr lang="en-GB" dirty="0"/>
              <a:t>Y7 phonics</a:t>
            </a:r>
          </a:p>
        </p:txBody>
      </p:sp>
      <p:graphicFrame>
        <p:nvGraphicFramePr>
          <p:cNvPr id="4" name="Table 3">
            <a:extLst>
              <a:ext uri="{FF2B5EF4-FFF2-40B4-BE49-F238E27FC236}">
                <a16:creationId xmlns:a16="http://schemas.microsoft.com/office/drawing/2014/main" id="{E5A06294-851C-407D-8F21-FA0E5EC1A8B6}"/>
              </a:ext>
            </a:extLst>
          </p:cNvPr>
          <p:cNvGraphicFramePr>
            <a:graphicFrameLocks noGrp="1"/>
          </p:cNvGraphicFramePr>
          <p:nvPr/>
        </p:nvGraphicFramePr>
        <p:xfrm>
          <a:off x="578777" y="1056112"/>
          <a:ext cx="11034445" cy="5019604"/>
        </p:xfrm>
        <a:graphic>
          <a:graphicData uri="http://schemas.openxmlformats.org/drawingml/2006/table">
            <a:tbl>
              <a:tblPr firstRow="1" firstCol="1" bandRow="1"/>
              <a:tblGrid>
                <a:gridCol w="1546179">
                  <a:extLst>
                    <a:ext uri="{9D8B030D-6E8A-4147-A177-3AD203B41FA5}">
                      <a16:colId xmlns:a16="http://schemas.microsoft.com/office/drawing/2014/main" val="20000"/>
                    </a:ext>
                  </a:extLst>
                </a:gridCol>
                <a:gridCol w="1569967">
                  <a:extLst>
                    <a:ext uri="{9D8B030D-6E8A-4147-A177-3AD203B41FA5}">
                      <a16:colId xmlns:a16="http://schemas.microsoft.com/office/drawing/2014/main" val="20001"/>
                    </a:ext>
                  </a:extLst>
                </a:gridCol>
                <a:gridCol w="2373016">
                  <a:extLst>
                    <a:ext uri="{9D8B030D-6E8A-4147-A177-3AD203B41FA5}">
                      <a16:colId xmlns:a16="http://schemas.microsoft.com/office/drawing/2014/main" val="20002"/>
                    </a:ext>
                  </a:extLst>
                </a:gridCol>
                <a:gridCol w="1584686">
                  <a:extLst>
                    <a:ext uri="{9D8B030D-6E8A-4147-A177-3AD203B41FA5}">
                      <a16:colId xmlns:a16="http://schemas.microsoft.com/office/drawing/2014/main" val="20003"/>
                    </a:ext>
                  </a:extLst>
                </a:gridCol>
                <a:gridCol w="1620437">
                  <a:extLst>
                    <a:ext uri="{9D8B030D-6E8A-4147-A177-3AD203B41FA5}">
                      <a16:colId xmlns:a16="http://schemas.microsoft.com/office/drawing/2014/main" val="20004"/>
                    </a:ext>
                  </a:extLst>
                </a:gridCol>
                <a:gridCol w="2340160">
                  <a:extLst>
                    <a:ext uri="{9D8B030D-6E8A-4147-A177-3AD203B41FA5}">
                      <a16:colId xmlns:a16="http://schemas.microsoft.com/office/drawing/2014/main" val="20005"/>
                    </a:ext>
                  </a:extLst>
                </a:gridCol>
              </a:tblGrid>
              <a:tr h="681792">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spcAft>
                          <a:spcPts val="0"/>
                        </a:spcAft>
                      </a:pPr>
                      <a:r>
                        <a:rPr lang="en-GB" sz="2000" kern="100" dirty="0">
                          <a:solidFill>
                            <a:srgbClr val="000099"/>
                          </a:solidFill>
                          <a:effectLst/>
                          <a:latin typeface="Century Gothic" panose="020B0502020202020204" pitchFamily="34" charset="0"/>
                        </a:rPr>
                        <a:t>Teaching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spcAft>
                          <a:spcPts val="0"/>
                        </a:spcAft>
                      </a:pPr>
                      <a:r>
                        <a:rPr lang="en-GB" sz="2000" kern="100" dirty="0">
                          <a:solidFill>
                            <a:srgbClr val="000099"/>
                          </a:solidFill>
                          <a:effectLst/>
                          <a:latin typeface="Century Gothic" panose="020B0502020202020204" pitchFamily="34" charset="0"/>
                        </a:rPr>
                        <a:t>Frequency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spcAft>
                          <a:spcPts val="0"/>
                        </a:spcAft>
                      </a:pPr>
                      <a:r>
                        <a:rPr lang="en-GB" sz="2000" kern="100" dirty="0">
                          <a:solidFill>
                            <a:srgbClr val="000099"/>
                          </a:solidFill>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spcAft>
                          <a:spcPts val="0"/>
                        </a:spcAft>
                      </a:pPr>
                      <a:r>
                        <a:rPr lang="en-GB" sz="2000" kern="100" dirty="0">
                          <a:solidFill>
                            <a:srgbClr val="000099"/>
                          </a:solidFill>
                          <a:effectLst/>
                          <a:latin typeface="Century Gothic" panose="020B0502020202020204" pitchFamily="34" charset="0"/>
                        </a:rPr>
                        <a:t>Teaching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spcAft>
                          <a:spcPts val="0"/>
                        </a:spcAft>
                      </a:pPr>
                      <a:r>
                        <a:rPr lang="en-GB" sz="2000" kern="100" dirty="0">
                          <a:solidFill>
                            <a:srgbClr val="000099"/>
                          </a:solidFill>
                          <a:effectLst/>
                          <a:latin typeface="Century Gothic" panose="020B0502020202020204" pitchFamily="34" charset="0"/>
                        </a:rPr>
                        <a:t>Frequency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spcAft>
                          <a:spcPts val="0"/>
                        </a:spcAft>
                      </a:pPr>
                      <a:r>
                        <a:rPr lang="en-GB" sz="2000" kern="100" dirty="0">
                          <a:solidFill>
                            <a:srgbClr val="000099"/>
                          </a:solidFill>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extLst>
                  <a:ext uri="{0D108BD9-81ED-4DB2-BD59-A6C34878D82A}">
                    <a16:rowId xmlns:a16="http://schemas.microsoft.com/office/drawing/2014/main" val="10000"/>
                  </a:ext>
                </a:extLst>
              </a:tr>
              <a:tr h="340896">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spcAft>
                          <a:spcPts val="0"/>
                        </a:spcAft>
                      </a:pPr>
                      <a:r>
                        <a:rPr lang="en-GB" sz="2000" kern="100" dirty="0">
                          <a:solidFill>
                            <a:srgbClr val="000099"/>
                          </a:solidFill>
                          <a:effectLst/>
                          <a:latin typeface="Century Gothic" panose="020B0502020202020204" pitchFamily="34" charset="0"/>
                        </a:rPr>
                        <a:t>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1</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SFC</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1" kern="100" dirty="0">
                          <a:solidFill>
                            <a:srgbClr val="000099"/>
                          </a:solidFill>
                          <a:effectLst/>
                          <a:latin typeface="Century Gothic" panose="020B0502020202020204" pitchFamily="34" charset="0"/>
                        </a:rPr>
                        <a:t>13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12</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-in / -</a:t>
                      </a:r>
                      <a:r>
                        <a:rPr lang="en-GB" sz="2000" kern="100" dirty="0" err="1">
                          <a:solidFill>
                            <a:srgbClr val="002060"/>
                          </a:solidFill>
                          <a:effectLst/>
                          <a:latin typeface="Century Gothic" panose="020B0502020202020204" pitchFamily="34" charset="0"/>
                        </a:rPr>
                        <a:t>ain</a:t>
                      </a:r>
                      <a:r>
                        <a:rPr lang="en-GB" sz="2000" kern="100" dirty="0">
                          <a:solidFill>
                            <a:srgbClr val="002060"/>
                          </a:solidFill>
                          <a:effectLst/>
                          <a:latin typeface="Century Gothic" panose="020B0502020202020204" pitchFamily="34" charset="0"/>
                        </a:rPr>
                        <a:t> </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340896">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spcAft>
                          <a:spcPts val="0"/>
                        </a:spcAft>
                      </a:pPr>
                      <a:r>
                        <a:rPr lang="en-GB" sz="2000" kern="100" dirty="0">
                          <a:solidFill>
                            <a:srgbClr val="000099"/>
                          </a:solidFill>
                          <a:effectLst/>
                          <a:latin typeface="Century Gothic" panose="020B0502020202020204" pitchFamily="34" charset="0"/>
                        </a:rPr>
                        <a:t>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2</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a</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1" kern="100" dirty="0">
                          <a:solidFill>
                            <a:srgbClr val="000099"/>
                          </a:solidFill>
                          <a:effectLst/>
                          <a:latin typeface="Century Gothic" panose="020B0502020202020204" pitchFamily="34" charset="0"/>
                        </a:rPr>
                        <a:t>14</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13</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è / ê </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340896">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spcAft>
                          <a:spcPts val="0"/>
                        </a:spcAft>
                      </a:pPr>
                      <a:r>
                        <a:rPr lang="en-GB" sz="2000" kern="100" dirty="0">
                          <a:solidFill>
                            <a:srgbClr val="000099"/>
                          </a:solidFill>
                          <a:effectLst/>
                          <a:latin typeface="Century Gothic" panose="020B0502020202020204" pitchFamily="34" charset="0"/>
                        </a:rPr>
                        <a:t>3</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3</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err="1">
                          <a:solidFill>
                            <a:srgbClr val="002060"/>
                          </a:solidFill>
                          <a:effectLst/>
                          <a:latin typeface="Century Gothic" panose="020B0502020202020204" pitchFamily="34" charset="0"/>
                        </a:rPr>
                        <a:t>i</a:t>
                      </a:r>
                      <a:r>
                        <a:rPr lang="en-GB" sz="2000" b="0" kern="100" dirty="0">
                          <a:solidFill>
                            <a:srgbClr val="002060"/>
                          </a:solidFill>
                          <a:effectLst/>
                          <a:latin typeface="Century Gothic" panose="020B0502020202020204" pitchFamily="34" charset="0"/>
                        </a:rPr>
                        <a:t> </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1" kern="100" dirty="0">
                          <a:solidFill>
                            <a:srgbClr val="000099"/>
                          </a:solidFill>
                          <a:effectLst/>
                          <a:latin typeface="Century Gothic" panose="020B0502020202020204" pitchFamily="34" charset="0"/>
                        </a:rPr>
                        <a:t>15</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13</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err="1">
                          <a:solidFill>
                            <a:srgbClr val="002060"/>
                          </a:solidFill>
                          <a:effectLst/>
                          <a:latin typeface="Century Gothic" panose="020B0502020202020204" pitchFamily="34" charset="0"/>
                        </a:rPr>
                        <a:t>ai</a:t>
                      </a:r>
                      <a:r>
                        <a:rPr lang="en-GB" sz="2000" kern="100" dirty="0">
                          <a:solidFill>
                            <a:srgbClr val="002060"/>
                          </a:solidFill>
                          <a:effectLst/>
                          <a:latin typeface="Century Gothic" panose="020B0502020202020204" pitchFamily="34" charset="0"/>
                        </a:rPr>
                        <a:t> (</a:t>
                      </a:r>
                      <a:r>
                        <a:rPr lang="en-GB" sz="2000" kern="100" dirty="0" err="1">
                          <a:solidFill>
                            <a:srgbClr val="002060"/>
                          </a:solidFill>
                          <a:effectLst/>
                          <a:latin typeface="Century Gothic" panose="020B0502020202020204" pitchFamily="34" charset="0"/>
                        </a:rPr>
                        <a:t>ais</a:t>
                      </a:r>
                      <a:r>
                        <a:rPr lang="en-GB" sz="2000" kern="100" dirty="0">
                          <a:solidFill>
                            <a:srgbClr val="002060"/>
                          </a:solidFill>
                          <a:effectLst/>
                          <a:latin typeface="Century Gothic" panose="020B0502020202020204" pitchFamily="34" charset="0"/>
                        </a:rPr>
                        <a:t> / ait)</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3"/>
                  </a:ext>
                </a:extLst>
              </a:tr>
              <a:tr h="340896">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spcAft>
                          <a:spcPts val="0"/>
                        </a:spcAft>
                      </a:pPr>
                      <a:r>
                        <a:rPr lang="en-GB" sz="2000" kern="100" dirty="0">
                          <a:solidFill>
                            <a:srgbClr val="000099"/>
                          </a:solidFill>
                          <a:effectLst/>
                          <a:latin typeface="Century Gothic" panose="020B0502020202020204" pitchFamily="34" charset="0"/>
                        </a:rPr>
                        <a:t>4</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5</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err="1">
                          <a:solidFill>
                            <a:srgbClr val="002060"/>
                          </a:solidFill>
                          <a:effectLst/>
                          <a:latin typeface="Century Gothic" panose="020B0502020202020204" pitchFamily="34" charset="0"/>
                        </a:rPr>
                        <a:t>eu</a:t>
                      </a:r>
                      <a:r>
                        <a:rPr lang="en-GB" sz="2000" b="0" kern="100" dirty="0">
                          <a:solidFill>
                            <a:srgbClr val="002060"/>
                          </a:solidFill>
                          <a:effectLst/>
                          <a:latin typeface="Century Gothic" panose="020B0502020202020204" pitchFamily="34" charset="0"/>
                        </a:rPr>
                        <a:t> </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1" kern="100" dirty="0">
                          <a:solidFill>
                            <a:srgbClr val="000099"/>
                          </a:solidFill>
                          <a:effectLst/>
                          <a:latin typeface="Century Gothic" panose="020B0502020202020204" pitchFamily="34" charset="0"/>
                        </a:rPr>
                        <a:t>16</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15</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oi</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4"/>
                  </a:ext>
                </a:extLst>
              </a:tr>
              <a:tr h="340896">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spcAft>
                          <a:spcPts val="0"/>
                        </a:spcAft>
                      </a:pPr>
                      <a:r>
                        <a:rPr lang="en-GB" sz="2000" kern="100" dirty="0">
                          <a:solidFill>
                            <a:srgbClr val="000099"/>
                          </a:solidFill>
                          <a:effectLst/>
                          <a:latin typeface="Century Gothic" panose="020B0502020202020204" pitchFamily="34" charset="0"/>
                        </a:rPr>
                        <a:t>5</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5</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e</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1" kern="100" dirty="0">
                          <a:solidFill>
                            <a:srgbClr val="000099"/>
                          </a:solidFill>
                          <a:effectLst/>
                          <a:latin typeface="Century Gothic" panose="020B0502020202020204" pitchFamily="34" charset="0"/>
                        </a:rPr>
                        <a:t>17</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19</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err="1">
                          <a:solidFill>
                            <a:srgbClr val="002060"/>
                          </a:solidFill>
                          <a:effectLst/>
                          <a:latin typeface="Century Gothic" panose="020B0502020202020204" pitchFamily="34" charset="0"/>
                        </a:rPr>
                        <a:t>ch</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5"/>
                  </a:ext>
                </a:extLst>
              </a:tr>
              <a:tr h="587956">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spcAft>
                          <a:spcPts val="0"/>
                        </a:spcAft>
                      </a:pPr>
                      <a:r>
                        <a:rPr lang="en-GB" sz="2000" kern="100" dirty="0">
                          <a:solidFill>
                            <a:srgbClr val="000099"/>
                          </a:solidFill>
                          <a:effectLst/>
                          <a:latin typeface="Century Gothic" panose="020B0502020202020204" pitchFamily="34" charset="0"/>
                        </a:rPr>
                        <a:t>6</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8</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o /eau / au</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1" kern="100" dirty="0">
                          <a:solidFill>
                            <a:srgbClr val="000099"/>
                          </a:solidFill>
                          <a:effectLst/>
                          <a:latin typeface="Century Gothic" panose="020B0502020202020204" pitchFamily="34" charset="0"/>
                        </a:rPr>
                        <a:t>18</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20</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ç (and soft -c)</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6"/>
                  </a:ext>
                </a:extLst>
              </a:tr>
              <a:tr h="340896">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spcAft>
                          <a:spcPts val="0"/>
                        </a:spcAft>
                      </a:pPr>
                      <a:r>
                        <a:rPr lang="en-GB" sz="2000" kern="100" dirty="0">
                          <a:solidFill>
                            <a:srgbClr val="000099"/>
                          </a:solidFill>
                          <a:effectLst/>
                          <a:latin typeface="Century Gothic" panose="020B0502020202020204" pitchFamily="34" charset="0"/>
                        </a:rPr>
                        <a:t>7</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9</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u</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1" kern="100" dirty="0">
                          <a:solidFill>
                            <a:srgbClr val="000099"/>
                          </a:solidFill>
                          <a:effectLst/>
                          <a:latin typeface="Century Gothic" panose="020B0502020202020204" pitchFamily="34" charset="0"/>
                        </a:rPr>
                        <a:t>19</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14</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err="1">
                          <a:solidFill>
                            <a:srgbClr val="002060"/>
                          </a:solidFill>
                          <a:effectLst/>
                          <a:latin typeface="Century Gothic" panose="020B0502020202020204" pitchFamily="34" charset="0"/>
                        </a:rPr>
                        <a:t>qu</a:t>
                      </a:r>
                      <a:r>
                        <a:rPr lang="en-GB" sz="2000" kern="100" dirty="0">
                          <a:solidFill>
                            <a:srgbClr val="002060"/>
                          </a:solidFill>
                          <a:effectLst/>
                          <a:latin typeface="Century Gothic" panose="020B0502020202020204" pitchFamily="34" charset="0"/>
                        </a:rPr>
                        <a:t> </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7"/>
                  </a:ext>
                </a:extLst>
              </a:tr>
              <a:tr h="340896">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spcAft>
                          <a:spcPts val="0"/>
                        </a:spcAft>
                      </a:pPr>
                      <a:r>
                        <a:rPr lang="en-GB" sz="2000" kern="100" dirty="0">
                          <a:solidFill>
                            <a:srgbClr val="000099"/>
                          </a:solidFill>
                          <a:effectLst/>
                          <a:latin typeface="Century Gothic" panose="020B0502020202020204" pitchFamily="34" charset="0"/>
                        </a:rPr>
                        <a:t>8</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11</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err="1">
                          <a:solidFill>
                            <a:srgbClr val="002060"/>
                          </a:solidFill>
                          <a:effectLst/>
                          <a:latin typeface="Century Gothic" panose="020B0502020202020204" pitchFamily="34" charset="0"/>
                        </a:rPr>
                        <a:t>ou</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1" kern="100" dirty="0">
                          <a:solidFill>
                            <a:srgbClr val="000099"/>
                          </a:solidFill>
                          <a:effectLst/>
                          <a:latin typeface="Century Gothic" panose="020B0502020202020204" pitchFamily="34" charset="0"/>
                        </a:rPr>
                        <a:t>20</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17</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j </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8"/>
                  </a:ext>
                </a:extLst>
              </a:tr>
              <a:tr h="340896">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spcAft>
                          <a:spcPts val="0"/>
                        </a:spcAft>
                      </a:pPr>
                      <a:r>
                        <a:rPr lang="en-GB" sz="2000" kern="100" dirty="0">
                          <a:solidFill>
                            <a:srgbClr val="000099"/>
                          </a:solidFill>
                          <a:effectLst/>
                          <a:latin typeface="Century Gothic" panose="020B0502020202020204" pitchFamily="34" charset="0"/>
                        </a:rPr>
                        <a:t>9</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4</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err="1">
                          <a:solidFill>
                            <a:srgbClr val="002060"/>
                          </a:solidFill>
                          <a:effectLst/>
                          <a:latin typeface="Century Gothic" panose="020B0502020202020204" pitchFamily="34" charset="0"/>
                        </a:rPr>
                        <a:t>SFe</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1" kern="100" dirty="0">
                          <a:solidFill>
                            <a:srgbClr val="000099"/>
                          </a:solidFill>
                          <a:effectLst/>
                          <a:latin typeface="Century Gothic" panose="020B0502020202020204" pitchFamily="34" charset="0"/>
                        </a:rPr>
                        <a:t>21</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18</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a:t>
                      </a:r>
                      <a:r>
                        <a:rPr lang="en-GB" sz="2000" kern="100" dirty="0" err="1">
                          <a:solidFill>
                            <a:srgbClr val="002060"/>
                          </a:solidFill>
                          <a:effectLst/>
                          <a:latin typeface="Century Gothic" panose="020B0502020202020204" pitchFamily="34" charset="0"/>
                        </a:rPr>
                        <a:t>tion</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9"/>
                  </a:ext>
                </a:extLst>
              </a:tr>
              <a:tr h="340896">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spcAft>
                          <a:spcPts val="0"/>
                        </a:spcAft>
                      </a:pPr>
                      <a:r>
                        <a:rPr lang="en-GB" sz="2000" kern="100" dirty="0">
                          <a:solidFill>
                            <a:srgbClr val="000099"/>
                          </a:solidFill>
                          <a:effectLst/>
                          <a:latin typeface="Century Gothic" panose="020B0502020202020204" pitchFamily="34" charset="0"/>
                        </a:rPr>
                        <a:t>10</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6</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é</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1" kern="100" dirty="0">
                          <a:solidFill>
                            <a:srgbClr val="000099"/>
                          </a:solidFill>
                          <a:effectLst/>
                          <a:latin typeface="Century Gothic" panose="020B0502020202020204" pitchFamily="34" charset="0"/>
                        </a:rPr>
                        <a:t>22</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21</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a:t>
                      </a:r>
                      <a:r>
                        <a:rPr lang="en-GB" sz="2000" kern="100" dirty="0" err="1">
                          <a:solidFill>
                            <a:srgbClr val="002060"/>
                          </a:solidFill>
                          <a:effectLst/>
                          <a:latin typeface="Century Gothic" panose="020B0502020202020204" pitchFamily="34" charset="0"/>
                        </a:rPr>
                        <a:t>ien</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10"/>
                  </a:ext>
                </a:extLst>
              </a:tr>
              <a:tr h="340896">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spcAft>
                          <a:spcPts val="0"/>
                        </a:spcAft>
                      </a:pPr>
                      <a:r>
                        <a:rPr lang="en-GB" sz="2000" kern="100" dirty="0">
                          <a:solidFill>
                            <a:srgbClr val="000099"/>
                          </a:solidFill>
                          <a:effectLst/>
                          <a:latin typeface="Century Gothic" panose="020B0502020202020204" pitchFamily="34" charset="0"/>
                        </a:rPr>
                        <a:t>11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7</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err="1">
                          <a:solidFill>
                            <a:srgbClr val="002060"/>
                          </a:solidFill>
                          <a:effectLst/>
                          <a:latin typeface="Century Gothic" panose="020B0502020202020204" pitchFamily="34" charset="0"/>
                        </a:rPr>
                        <a:t>en</a:t>
                      </a:r>
                      <a:r>
                        <a:rPr lang="en-GB" sz="2000" b="0" kern="100" dirty="0">
                          <a:solidFill>
                            <a:srgbClr val="002060"/>
                          </a:solidFill>
                          <a:effectLst/>
                          <a:latin typeface="Century Gothic" panose="020B0502020202020204" pitchFamily="34" charset="0"/>
                        </a:rPr>
                        <a:t> / an</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1" kern="100" dirty="0">
                          <a:solidFill>
                            <a:srgbClr val="000099"/>
                          </a:solidFill>
                          <a:effectLst/>
                          <a:latin typeface="Century Gothic" panose="020B0502020202020204" pitchFamily="34" charset="0"/>
                        </a:rPr>
                        <a:t>23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16</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un </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11"/>
                  </a:ext>
                </a:extLst>
              </a:tr>
              <a:tr h="340896">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spcAft>
                          <a:spcPts val="0"/>
                        </a:spcAft>
                      </a:pPr>
                      <a:r>
                        <a:rPr lang="en-GB" sz="2000" kern="100" dirty="0">
                          <a:solidFill>
                            <a:srgbClr val="000099"/>
                          </a:solidFill>
                          <a:effectLst/>
                          <a:latin typeface="Century Gothic" panose="020B0502020202020204" pitchFamily="34" charset="0"/>
                        </a:rPr>
                        <a:t>12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10</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0" kern="100" dirty="0">
                          <a:solidFill>
                            <a:srgbClr val="002060"/>
                          </a:solidFill>
                          <a:effectLst/>
                          <a:latin typeface="Century Gothic" panose="020B0502020202020204" pitchFamily="34" charset="0"/>
                        </a:rPr>
                        <a:t>on</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b="1" kern="100" dirty="0">
                          <a:solidFill>
                            <a:srgbClr val="000099"/>
                          </a:solidFill>
                          <a:effectLst/>
                          <a:latin typeface="Century Gothic" panose="020B0502020202020204" pitchFamily="34" charset="0"/>
                        </a:rPr>
                        <a:t> </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 </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spcAft>
                          <a:spcPts val="0"/>
                        </a:spcAft>
                      </a:pPr>
                      <a:r>
                        <a:rPr lang="en-GB" sz="2000" kern="100" dirty="0">
                          <a:solidFill>
                            <a:srgbClr val="002060"/>
                          </a:solidFill>
                          <a:effectLst/>
                          <a:latin typeface="Century Gothic" panose="020B0502020202020204" pitchFamily="34" charset="0"/>
                        </a:rPr>
                        <a:t> </a:t>
                      </a:r>
                      <a:endParaRPr lang="en-GB" sz="160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3444746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D34AAE85-D8C5-BE92-D810-54CCEDDE84FC}"/>
              </a:ext>
            </a:extLst>
          </p:cNvPr>
          <p:cNvSpPr/>
          <p:nvPr/>
        </p:nvSpPr>
        <p:spPr>
          <a:xfrm>
            <a:off x="10867946" y="1324191"/>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3B5D78EF-D252-55F8-DA0C-6C1FEB3EEEB7}"/>
              </a:ext>
            </a:extLst>
          </p:cNvPr>
          <p:cNvSpPr/>
          <p:nvPr/>
        </p:nvSpPr>
        <p:spPr>
          <a:xfrm>
            <a:off x="4848165" y="1386319"/>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91FD4AC0-05C4-2C95-88B4-7EBC6007CF6D}"/>
              </a:ext>
            </a:extLst>
          </p:cNvPr>
          <p:cNvSpPr/>
          <p:nvPr/>
        </p:nvSpPr>
        <p:spPr>
          <a:xfrm>
            <a:off x="8877722" y="1373609"/>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9" name="Picture 18" descr="background rectangle">
            <a:extLst>
              <a:ext uri="{FF2B5EF4-FFF2-40B4-BE49-F238E27FC236}">
                <a16:creationId xmlns:a16="http://schemas.microsoft.com/office/drawing/2014/main" id="{0D8D4AE4-4ECC-4741-8E24-2FED7510939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5912295" cy="867128"/>
          </a:xfrm>
          <a:prstGeom prst="rect">
            <a:avLst/>
          </a:prstGeom>
        </p:spPr>
      </p:pic>
      <p:sp>
        <p:nvSpPr>
          <p:cNvPr id="20" name="Title 3">
            <a:extLst>
              <a:ext uri="{FF2B5EF4-FFF2-40B4-BE49-F238E27FC236}">
                <a16:creationId xmlns:a16="http://schemas.microsoft.com/office/drawing/2014/main" id="{7F4387C7-1415-4680-AABB-82D26DB325E8}"/>
              </a:ext>
            </a:extLst>
          </p:cNvPr>
          <p:cNvSpPr txBox="1">
            <a:spLocks/>
          </p:cNvSpPr>
          <p:nvPr/>
        </p:nvSpPr>
        <p:spPr>
          <a:xfrm>
            <a:off x="0" y="246120"/>
            <a:ext cx="6096000" cy="758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Phonétique: SSC [r]</a:t>
            </a:r>
          </a:p>
        </p:txBody>
      </p:sp>
      <p:sp>
        <p:nvSpPr>
          <p:cNvPr id="21" name="Rounded Rectangle 46">
            <a:extLst>
              <a:ext uri="{FF2B5EF4-FFF2-40B4-BE49-F238E27FC236}">
                <a16:creationId xmlns:a16="http://schemas.microsoft.com/office/drawing/2014/main" id="{7831E268-38BD-427A-8296-70F00A5240E6}"/>
              </a:ext>
            </a:extLst>
          </p:cNvPr>
          <p:cNvSpPr/>
          <p:nvPr/>
        </p:nvSpPr>
        <p:spPr>
          <a:xfrm>
            <a:off x="10045825" y="249869"/>
            <a:ext cx="186409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
        <p:nvSpPr>
          <p:cNvPr id="13" name="TextBox 12">
            <a:extLst>
              <a:ext uri="{FF2B5EF4-FFF2-40B4-BE49-F238E27FC236}">
                <a16:creationId xmlns:a16="http://schemas.microsoft.com/office/drawing/2014/main" id="{E1DCA211-0879-49BC-9BA9-3D69435FBEB7}"/>
              </a:ext>
            </a:extLst>
          </p:cNvPr>
          <p:cNvSpPr txBox="1"/>
          <p:nvPr/>
        </p:nvSpPr>
        <p:spPr>
          <a:xfrm>
            <a:off x="142300" y="2576358"/>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Cathe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ine</a:t>
            </a:r>
          </a:p>
        </p:txBody>
      </p:sp>
      <p:sp>
        <p:nvSpPr>
          <p:cNvPr id="23" name="TextBox 22">
            <a:extLst>
              <a:ext uri="{FF2B5EF4-FFF2-40B4-BE49-F238E27FC236}">
                <a16:creationId xmlns:a16="http://schemas.microsoft.com/office/drawing/2014/main" id="{EDD5934E-2A80-410C-9A82-7DC4061F4894}"/>
              </a:ext>
            </a:extLst>
          </p:cNvPr>
          <p:cNvSpPr txBox="1"/>
          <p:nvPr/>
        </p:nvSpPr>
        <p:spPr>
          <a:xfrm>
            <a:off x="8159121" y="2576358"/>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Beat</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endParaRPr>
          </a:p>
        </p:txBody>
      </p:sp>
      <p:sp>
        <p:nvSpPr>
          <p:cNvPr id="25" name="TextBox 24">
            <a:extLst>
              <a:ext uri="{FF2B5EF4-FFF2-40B4-BE49-F238E27FC236}">
                <a16:creationId xmlns:a16="http://schemas.microsoft.com/office/drawing/2014/main" id="{494B2943-07D8-4452-88E5-E4FE8B990E7B}"/>
              </a:ext>
            </a:extLst>
          </p:cNvPr>
          <p:cNvSpPr txBox="1"/>
          <p:nvPr/>
        </p:nvSpPr>
        <p:spPr>
          <a:xfrm>
            <a:off x="2085490" y="2576358"/>
            <a:ext cx="20344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thu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p>
        </p:txBody>
      </p:sp>
      <p:sp>
        <p:nvSpPr>
          <p:cNvPr id="26" name="TextBox 25">
            <a:extLst>
              <a:ext uri="{FF2B5EF4-FFF2-40B4-BE49-F238E27FC236}">
                <a16:creationId xmlns:a16="http://schemas.microsoft.com/office/drawing/2014/main" id="{03F33294-4C85-4147-B67E-491E2E57B67D}"/>
              </a:ext>
            </a:extLst>
          </p:cNvPr>
          <p:cNvSpPr txBox="1"/>
          <p:nvPr/>
        </p:nvSpPr>
        <p:spPr>
          <a:xfrm>
            <a:off x="4134027" y="2576358"/>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osalie</a:t>
            </a:r>
          </a:p>
        </p:txBody>
      </p:sp>
      <p:sp>
        <p:nvSpPr>
          <p:cNvPr id="27" name="TextBox 26">
            <a:extLst>
              <a:ext uri="{FF2B5EF4-FFF2-40B4-BE49-F238E27FC236}">
                <a16:creationId xmlns:a16="http://schemas.microsoft.com/office/drawing/2014/main" id="{51BB5968-E40C-4B8E-BE59-0236D7FB833B}"/>
              </a:ext>
            </a:extLst>
          </p:cNvPr>
          <p:cNvSpPr txBox="1"/>
          <p:nvPr/>
        </p:nvSpPr>
        <p:spPr>
          <a:xfrm>
            <a:off x="10206697" y="2576358"/>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achid</a:t>
            </a:r>
          </a:p>
        </p:txBody>
      </p:sp>
      <p:sp>
        <p:nvSpPr>
          <p:cNvPr id="29" name="TextBox 28">
            <a:extLst>
              <a:ext uri="{FF2B5EF4-FFF2-40B4-BE49-F238E27FC236}">
                <a16:creationId xmlns:a16="http://schemas.microsoft.com/office/drawing/2014/main" id="{102F0988-0E87-48E2-B98A-D679AC5BD4F5}"/>
              </a:ext>
            </a:extLst>
          </p:cNvPr>
          <p:cNvSpPr txBox="1"/>
          <p:nvPr/>
        </p:nvSpPr>
        <p:spPr>
          <a:xfrm>
            <a:off x="6192813" y="2576358"/>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Lau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ent</a:t>
            </a:r>
          </a:p>
        </p:txBody>
      </p:sp>
      <p:sp>
        <p:nvSpPr>
          <p:cNvPr id="39" name="Rectangle 38">
            <a:extLst>
              <a:ext uri="{FF2B5EF4-FFF2-40B4-BE49-F238E27FC236}">
                <a16:creationId xmlns:a16="http://schemas.microsoft.com/office/drawing/2014/main" id="{0CE449A3-CE6F-4F58-A4C8-8E994E2EE222}"/>
              </a:ext>
            </a:extLst>
          </p:cNvPr>
          <p:cNvSpPr/>
          <p:nvPr/>
        </p:nvSpPr>
        <p:spPr>
          <a:xfrm>
            <a:off x="899972" y="1398093"/>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ounded Rectangle 46">
            <a:extLst>
              <a:ext uri="{FF2B5EF4-FFF2-40B4-BE49-F238E27FC236}">
                <a16:creationId xmlns:a16="http://schemas.microsoft.com/office/drawing/2014/main" id="{F348F016-8533-4615-904E-C8DC90A89776}"/>
              </a:ext>
            </a:extLst>
          </p:cNvPr>
          <p:cNvSpPr/>
          <p:nvPr/>
        </p:nvSpPr>
        <p:spPr>
          <a:xfrm>
            <a:off x="8261246" y="3268745"/>
            <a:ext cx="3792417" cy="119924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oule en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dans le vent.</a:t>
            </a:r>
          </a:p>
        </p:txBody>
      </p:sp>
      <p:sp>
        <p:nvSpPr>
          <p:cNvPr id="51" name="Rounded Rectangle 46">
            <a:extLst>
              <a:ext uri="{FF2B5EF4-FFF2-40B4-BE49-F238E27FC236}">
                <a16:creationId xmlns:a16="http://schemas.microsoft.com/office/drawing/2014/main" id="{3A0FDAC6-D50C-4EAA-B95F-BB06FE3EBBD8}"/>
              </a:ext>
            </a:extLst>
          </p:cNvPr>
          <p:cNvSpPr/>
          <p:nvPr/>
        </p:nvSpPr>
        <p:spPr>
          <a:xfrm>
            <a:off x="142300" y="4596630"/>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 nou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 un wallaby en Aust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alie.</a:t>
            </a:r>
          </a:p>
        </p:txBody>
      </p:sp>
      <p:sp>
        <p:nvSpPr>
          <p:cNvPr id="52" name="Rounded Rectangle 46">
            <a:extLst>
              <a:ext uri="{FF2B5EF4-FFF2-40B4-BE49-F238E27FC236}">
                <a16:creationId xmlns:a16="http://schemas.microsoft.com/office/drawing/2014/main" id="{218E9DD3-E62E-4E81-B8DD-948DF9E536D1}"/>
              </a:ext>
            </a:extLst>
          </p:cNvPr>
          <p:cNvSpPr/>
          <p:nvPr/>
        </p:nvSpPr>
        <p:spPr>
          <a:xfrm>
            <a:off x="4203975" y="4596630"/>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…est spo</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tif 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ès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apide.</a:t>
            </a:r>
          </a:p>
        </p:txBody>
      </p:sp>
      <p:sp>
        <p:nvSpPr>
          <p:cNvPr id="53" name="Rounded Rectangle 46">
            <a:extLst>
              <a:ext uri="{FF2B5EF4-FFF2-40B4-BE49-F238E27FC236}">
                <a16:creationId xmlns:a16="http://schemas.microsoft.com/office/drawing/2014/main" id="{EDBD5CCF-FEB4-4FD4-8621-15BD66FF2777}"/>
              </a:ext>
            </a:extLst>
          </p:cNvPr>
          <p:cNvSpPr/>
          <p:nvPr/>
        </p:nvSpPr>
        <p:spPr>
          <a:xfrm>
            <a:off x="142301" y="3238365"/>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…veut êt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une v</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aie act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p>
        </p:txBody>
      </p:sp>
      <p:sp>
        <p:nvSpPr>
          <p:cNvPr id="54" name="Rounded Rectangle 46">
            <a:extLst>
              <a:ext uri="{FF2B5EF4-FFF2-40B4-BE49-F238E27FC236}">
                <a16:creationId xmlns:a16="http://schemas.microsoft.com/office/drawing/2014/main" id="{1CCFCD5E-AE2B-4F19-AC49-B8CA56B74FD8}"/>
              </a:ext>
            </a:extLst>
          </p:cNvPr>
          <p:cNvSpPr/>
          <p:nvPr/>
        </p:nvSpPr>
        <p:spPr>
          <a:xfrm>
            <a:off x="8267602" y="4580263"/>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…fait un dessin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pu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su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le mu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t>
            </a:r>
          </a:p>
        </p:txBody>
      </p:sp>
      <p:sp>
        <p:nvSpPr>
          <p:cNvPr id="47" name="Rounded Rectangle 46">
            <a:extLst>
              <a:ext uri="{FF2B5EF4-FFF2-40B4-BE49-F238E27FC236}">
                <a16:creationId xmlns:a16="http://schemas.microsoft.com/office/drawing/2014/main" id="{86534D38-F035-4784-8545-075F091DE4FC}"/>
              </a:ext>
            </a:extLst>
          </p:cNvPr>
          <p:cNvSpPr/>
          <p:nvPr/>
        </p:nvSpPr>
        <p:spPr>
          <a:xfrm>
            <a:off x="4203974" y="3238365"/>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…va 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availler du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dans l’usine*.</a:t>
            </a:r>
          </a:p>
        </p:txBody>
      </p:sp>
      <p:sp>
        <p:nvSpPr>
          <p:cNvPr id="42" name="TextBox 41">
            <a:extLst>
              <a:ext uri="{FF2B5EF4-FFF2-40B4-BE49-F238E27FC236}">
                <a16:creationId xmlns:a16="http://schemas.microsoft.com/office/drawing/2014/main" id="{49F50967-1DF6-4B0C-89D1-6F62C593CF10}"/>
              </a:ext>
            </a:extLst>
          </p:cNvPr>
          <p:cNvSpPr txBox="1"/>
          <p:nvPr/>
        </p:nvSpPr>
        <p:spPr>
          <a:xfrm>
            <a:off x="6184140" y="252855"/>
            <a:ext cx="32189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Qui va avec chaque phrase?</a:t>
            </a:r>
          </a:p>
        </p:txBody>
      </p:sp>
      <p:sp>
        <p:nvSpPr>
          <p:cNvPr id="55" name="TextBox 54">
            <a:extLst>
              <a:ext uri="{FF2B5EF4-FFF2-40B4-BE49-F238E27FC236}">
                <a16:creationId xmlns:a16="http://schemas.microsoft.com/office/drawing/2014/main" id="{9AE57206-DC4B-4F9D-9DAB-BBD9401E1C22}"/>
              </a:ext>
            </a:extLst>
          </p:cNvPr>
          <p:cNvSpPr txBox="1"/>
          <p:nvPr/>
        </p:nvSpPr>
        <p:spPr>
          <a:xfrm>
            <a:off x="5141917" y="3212511"/>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Cathe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ine</a:t>
            </a:r>
          </a:p>
        </p:txBody>
      </p:sp>
      <p:sp>
        <p:nvSpPr>
          <p:cNvPr id="56" name="TextBox 55">
            <a:extLst>
              <a:ext uri="{FF2B5EF4-FFF2-40B4-BE49-F238E27FC236}">
                <a16:creationId xmlns:a16="http://schemas.microsoft.com/office/drawing/2014/main" id="{9F52C1F8-6324-452F-BBD4-9D76B4A36997}"/>
              </a:ext>
            </a:extLst>
          </p:cNvPr>
          <p:cNvSpPr txBox="1"/>
          <p:nvPr/>
        </p:nvSpPr>
        <p:spPr>
          <a:xfrm>
            <a:off x="9359624" y="4537763"/>
            <a:ext cx="16083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thu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p>
        </p:txBody>
      </p:sp>
      <p:sp>
        <p:nvSpPr>
          <p:cNvPr id="57" name="TextBox 56">
            <a:extLst>
              <a:ext uri="{FF2B5EF4-FFF2-40B4-BE49-F238E27FC236}">
                <a16:creationId xmlns:a16="http://schemas.microsoft.com/office/drawing/2014/main" id="{E681A060-6E16-4D7C-B21C-4BBEA5E58FBD}"/>
              </a:ext>
            </a:extLst>
          </p:cNvPr>
          <p:cNvSpPr txBox="1"/>
          <p:nvPr/>
        </p:nvSpPr>
        <p:spPr>
          <a:xfrm>
            <a:off x="1142538" y="4537763"/>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osalie</a:t>
            </a:r>
          </a:p>
        </p:txBody>
      </p:sp>
      <p:sp>
        <p:nvSpPr>
          <p:cNvPr id="58" name="TextBox 57">
            <a:extLst>
              <a:ext uri="{FF2B5EF4-FFF2-40B4-BE49-F238E27FC236}">
                <a16:creationId xmlns:a16="http://schemas.microsoft.com/office/drawing/2014/main" id="{299C55A0-FE5D-44B0-B812-35C68C5A9987}"/>
              </a:ext>
            </a:extLst>
          </p:cNvPr>
          <p:cNvSpPr txBox="1"/>
          <p:nvPr/>
        </p:nvSpPr>
        <p:spPr>
          <a:xfrm>
            <a:off x="9234902" y="3212511"/>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Lau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ent</a:t>
            </a:r>
          </a:p>
        </p:txBody>
      </p:sp>
      <p:sp>
        <p:nvSpPr>
          <p:cNvPr id="59" name="TextBox 58">
            <a:extLst>
              <a:ext uri="{FF2B5EF4-FFF2-40B4-BE49-F238E27FC236}">
                <a16:creationId xmlns:a16="http://schemas.microsoft.com/office/drawing/2014/main" id="{6CD381A0-00C0-44B8-91F0-95625FD26961}"/>
              </a:ext>
            </a:extLst>
          </p:cNvPr>
          <p:cNvSpPr txBox="1"/>
          <p:nvPr/>
        </p:nvSpPr>
        <p:spPr>
          <a:xfrm>
            <a:off x="1090782" y="3212511"/>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Béat</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endParaRPr>
          </a:p>
        </p:txBody>
      </p:sp>
      <p:sp>
        <p:nvSpPr>
          <p:cNvPr id="60" name="TextBox 59">
            <a:extLst>
              <a:ext uri="{FF2B5EF4-FFF2-40B4-BE49-F238E27FC236}">
                <a16:creationId xmlns:a16="http://schemas.microsoft.com/office/drawing/2014/main" id="{BBD9FAE4-36E1-425A-8C14-24D99134DEE0}"/>
              </a:ext>
            </a:extLst>
          </p:cNvPr>
          <p:cNvSpPr txBox="1"/>
          <p:nvPr/>
        </p:nvSpPr>
        <p:spPr>
          <a:xfrm>
            <a:off x="5327197" y="4537763"/>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achid</a:t>
            </a:r>
          </a:p>
        </p:txBody>
      </p:sp>
      <p:sp>
        <p:nvSpPr>
          <p:cNvPr id="61" name="Action Button: Custom 16">
            <a:hlinkClick r:id="" action="ppaction://noaction" highlightClick="1">
              <a:snd r:embed="rId4" name="beatrice veut etre une vraie actrice.wav"/>
            </a:hlinkClick>
            <a:extLst>
              <a:ext uri="{FF2B5EF4-FFF2-40B4-BE49-F238E27FC236}">
                <a16:creationId xmlns:a16="http://schemas.microsoft.com/office/drawing/2014/main" id="{1ECEAA2A-904E-42A3-B502-AEEA6A9AE62F}"/>
              </a:ext>
            </a:extLst>
          </p:cNvPr>
          <p:cNvSpPr/>
          <p:nvPr/>
        </p:nvSpPr>
        <p:spPr>
          <a:xfrm>
            <a:off x="3570158"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2" name="Action Button: Custom 16">
            <a:hlinkClick r:id="" action="ppaction://noaction" highlightClick="1">
              <a:snd r:embed="rId5" name="catherine va travailler dur dans lusine.wav"/>
            </a:hlinkClick>
            <a:extLst>
              <a:ext uri="{FF2B5EF4-FFF2-40B4-BE49-F238E27FC236}">
                <a16:creationId xmlns:a16="http://schemas.microsoft.com/office/drawing/2014/main" id="{611D5FB6-FA97-4F00-86CC-7D167F0C118B}"/>
              </a:ext>
            </a:extLst>
          </p:cNvPr>
          <p:cNvSpPr/>
          <p:nvPr/>
        </p:nvSpPr>
        <p:spPr>
          <a:xfrm>
            <a:off x="7632609"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6" name="laurent roule en rond dans le vent.wav"/>
            </a:hlinkClick>
            <a:extLst>
              <a:ext uri="{FF2B5EF4-FFF2-40B4-BE49-F238E27FC236}">
                <a16:creationId xmlns:a16="http://schemas.microsoft.com/office/drawing/2014/main" id="{26E25D46-6807-409E-A3F7-7509A4F53086}"/>
              </a:ext>
            </a:extLst>
          </p:cNvPr>
          <p:cNvSpPr/>
          <p:nvPr/>
        </p:nvSpPr>
        <p:spPr>
          <a:xfrm>
            <a:off x="11694386"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7" name="rosalie a nourri un wallaby en australie.wav"/>
            </a:hlinkClick>
            <a:extLst>
              <a:ext uri="{FF2B5EF4-FFF2-40B4-BE49-F238E27FC236}">
                <a16:creationId xmlns:a16="http://schemas.microsoft.com/office/drawing/2014/main" id="{743A77C8-92E8-46D7-B36F-8B224B8BABC5}"/>
              </a:ext>
            </a:extLst>
          </p:cNvPr>
          <p:cNvSpPr/>
          <p:nvPr/>
        </p:nvSpPr>
        <p:spPr>
          <a:xfrm>
            <a:off x="3570158"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5" name="Action Button: Custom 16">
            <a:hlinkClick r:id="" action="ppaction://noaction" highlightClick="1">
              <a:snd r:embed="rId8" name="rachid est sportif et tres rapide.wav"/>
            </a:hlinkClick>
            <a:extLst>
              <a:ext uri="{FF2B5EF4-FFF2-40B4-BE49-F238E27FC236}">
                <a16:creationId xmlns:a16="http://schemas.microsoft.com/office/drawing/2014/main" id="{CC223A4F-5D39-4993-84B4-A8AECEA1E999}"/>
              </a:ext>
            </a:extLst>
          </p:cNvPr>
          <p:cNvSpPr/>
          <p:nvPr/>
        </p:nvSpPr>
        <p:spPr>
          <a:xfrm>
            <a:off x="7632609"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6" name="Action Button: Custom 16">
            <a:hlinkClick r:id="" action="ppaction://noaction" highlightClick="1">
              <a:snd r:embed="rId9" name="arthur fait un dessin pur sur le mur.wav"/>
            </a:hlinkClick>
            <a:extLst>
              <a:ext uri="{FF2B5EF4-FFF2-40B4-BE49-F238E27FC236}">
                <a16:creationId xmlns:a16="http://schemas.microsoft.com/office/drawing/2014/main" id="{318284E6-8DF6-484D-8D9B-74ADC5106BC4}"/>
              </a:ext>
            </a:extLst>
          </p:cNvPr>
          <p:cNvSpPr/>
          <p:nvPr/>
        </p:nvSpPr>
        <p:spPr>
          <a:xfrm>
            <a:off x="11694386"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pSp>
        <p:nvGrpSpPr>
          <p:cNvPr id="12" name="Group 11">
            <a:extLst>
              <a:ext uri="{FF2B5EF4-FFF2-40B4-BE49-F238E27FC236}">
                <a16:creationId xmlns:a16="http://schemas.microsoft.com/office/drawing/2014/main" id="{FCEC0FA4-E563-03FF-EF8C-7E0EB9F91B04}"/>
              </a:ext>
            </a:extLst>
          </p:cNvPr>
          <p:cNvGrpSpPr/>
          <p:nvPr/>
        </p:nvGrpSpPr>
        <p:grpSpPr>
          <a:xfrm>
            <a:off x="6808973" y="1365728"/>
            <a:ext cx="1080000" cy="1087881"/>
            <a:chOff x="-1607545" y="2864339"/>
            <a:chExt cx="1080000" cy="1087881"/>
          </a:xfrm>
        </p:grpSpPr>
        <p:sp>
          <p:nvSpPr>
            <p:cNvPr id="70" name="Rectangle 69">
              <a:extLst>
                <a:ext uri="{FF2B5EF4-FFF2-40B4-BE49-F238E27FC236}">
                  <a16:creationId xmlns:a16="http://schemas.microsoft.com/office/drawing/2014/main" id="{97AFD915-85CC-3CDD-432C-150B91826302}"/>
                </a:ext>
              </a:extLst>
            </p:cNvPr>
            <p:cNvSpPr/>
            <p:nvPr/>
          </p:nvSpPr>
          <p:spPr>
            <a:xfrm>
              <a:off x="-1607545" y="2864522"/>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9C662A5E-4C1C-6603-F9D5-ED7E91BEAA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551326" y="2864339"/>
              <a:ext cx="993326" cy="947117"/>
            </a:xfrm>
            <a:prstGeom prst="rect">
              <a:avLst/>
            </a:prstGeom>
          </p:spPr>
        </p:pic>
        <p:pic>
          <p:nvPicPr>
            <p:cNvPr id="6" name="Picture 5" descr="A picture containing transport, bicycle, wheel&#10;&#10;Description automatically generated">
              <a:extLst>
                <a:ext uri="{FF2B5EF4-FFF2-40B4-BE49-F238E27FC236}">
                  <a16:creationId xmlns:a16="http://schemas.microsoft.com/office/drawing/2014/main" id="{15E93801-02EC-2ADA-C370-7A2769FA02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97528" y="3359727"/>
              <a:ext cx="766052" cy="592493"/>
            </a:xfrm>
            <a:prstGeom prst="rect">
              <a:avLst/>
            </a:prstGeom>
          </p:spPr>
        </p:pic>
      </p:grpSp>
      <p:pic>
        <p:nvPicPr>
          <p:cNvPr id="17" name="Picture 16">
            <a:extLst>
              <a:ext uri="{FF2B5EF4-FFF2-40B4-BE49-F238E27FC236}">
                <a16:creationId xmlns:a16="http://schemas.microsoft.com/office/drawing/2014/main" id="{E3CEC5AD-EE06-D278-15F6-F0D13F4A15F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33344" y="1435420"/>
            <a:ext cx="1211809" cy="1056067"/>
          </a:xfrm>
          <a:prstGeom prst="rect">
            <a:avLst/>
          </a:prstGeom>
        </p:spPr>
      </p:pic>
      <p:pic>
        <p:nvPicPr>
          <p:cNvPr id="71" name="Picture 70" descr="Background pattern&#10;&#10;Description automatically generated">
            <a:extLst>
              <a:ext uri="{FF2B5EF4-FFF2-40B4-BE49-F238E27FC236}">
                <a16:creationId xmlns:a16="http://schemas.microsoft.com/office/drawing/2014/main" id="{EBC06A3F-2DC8-DA45-47AA-9A48BD84F4D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5064" r="24795" b="47239"/>
          <a:stretch/>
        </p:blipFill>
        <p:spPr>
          <a:xfrm>
            <a:off x="9106791" y="1373609"/>
            <a:ext cx="718273" cy="995419"/>
          </a:xfrm>
          <a:prstGeom prst="rect">
            <a:avLst/>
          </a:prstGeom>
        </p:spPr>
      </p:pic>
      <p:pic>
        <p:nvPicPr>
          <p:cNvPr id="28" name="Picture 27" descr="A picture containing text, toy&#10;&#10;Description automatically generated">
            <a:extLst>
              <a:ext uri="{FF2B5EF4-FFF2-40B4-BE49-F238E27FC236}">
                <a16:creationId xmlns:a16="http://schemas.microsoft.com/office/drawing/2014/main" id="{CDF56027-E0FF-B436-989E-25A3A2AD90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5901" y="1415864"/>
            <a:ext cx="895658" cy="1030047"/>
          </a:xfrm>
          <a:prstGeom prst="rect">
            <a:avLst/>
          </a:prstGeom>
        </p:spPr>
      </p:pic>
      <p:pic>
        <p:nvPicPr>
          <p:cNvPr id="33" name="Picture 32">
            <a:extLst>
              <a:ext uri="{FF2B5EF4-FFF2-40B4-BE49-F238E27FC236}">
                <a16:creationId xmlns:a16="http://schemas.microsoft.com/office/drawing/2014/main" id="{77067D45-4192-BB48-9569-DDE58F5D6A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24836" y="1394039"/>
            <a:ext cx="1065114" cy="1064559"/>
          </a:xfrm>
          <a:prstGeom prst="rect">
            <a:avLst/>
          </a:prstGeom>
        </p:spPr>
      </p:pic>
      <p:pic>
        <p:nvPicPr>
          <p:cNvPr id="37" name="Picture 36" descr="Shape&#10;&#10;Description automatically generated with low confidence">
            <a:extLst>
              <a:ext uri="{FF2B5EF4-FFF2-40B4-BE49-F238E27FC236}">
                <a16:creationId xmlns:a16="http://schemas.microsoft.com/office/drawing/2014/main" id="{93EF3E8A-2BCB-9BA5-6D6A-E83091A36FD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78129" y="1416145"/>
            <a:ext cx="1069817" cy="966178"/>
          </a:xfrm>
          <a:prstGeom prst="rect">
            <a:avLst/>
          </a:prstGeom>
        </p:spPr>
      </p:pic>
      <p:pic>
        <p:nvPicPr>
          <p:cNvPr id="76" name="Picture 75" descr="A white brick wall&#10;&#10;Description automatically generated">
            <a:extLst>
              <a:ext uri="{FF2B5EF4-FFF2-40B4-BE49-F238E27FC236}">
                <a16:creationId xmlns:a16="http://schemas.microsoft.com/office/drawing/2014/main" id="{A3022200-95D5-9661-9639-D422DBF9176A}"/>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32279"/>
          <a:stretch/>
        </p:blipFill>
        <p:spPr>
          <a:xfrm>
            <a:off x="2933346" y="1420414"/>
            <a:ext cx="1080001" cy="1065604"/>
          </a:xfrm>
          <a:prstGeom prst="rect">
            <a:avLst/>
          </a:prstGeom>
        </p:spPr>
      </p:pic>
      <p:pic>
        <p:nvPicPr>
          <p:cNvPr id="43" name="Picture 42" descr="A picture containing building, window&#10;&#10;Description automatically generated">
            <a:extLst>
              <a:ext uri="{FF2B5EF4-FFF2-40B4-BE49-F238E27FC236}">
                <a16:creationId xmlns:a16="http://schemas.microsoft.com/office/drawing/2014/main" id="{8CEBEE1A-C9A6-E869-CDA5-81E4B11BB26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74377" y="1740652"/>
            <a:ext cx="557121" cy="480952"/>
          </a:xfrm>
          <a:prstGeom prst="rect">
            <a:avLst/>
          </a:prstGeom>
        </p:spPr>
      </p:pic>
      <p:sp>
        <p:nvSpPr>
          <p:cNvPr id="77" name="Speech Bubble: Rectangle with Corners Rounded 76">
            <a:extLst>
              <a:ext uri="{FF2B5EF4-FFF2-40B4-BE49-F238E27FC236}">
                <a16:creationId xmlns:a16="http://schemas.microsoft.com/office/drawing/2014/main" id="{3AF4B11C-8346-6BF4-5589-507FBEFC36B3}"/>
              </a:ext>
            </a:extLst>
          </p:cNvPr>
          <p:cNvSpPr/>
          <p:nvPr/>
        </p:nvSpPr>
        <p:spPr>
          <a:xfrm>
            <a:off x="177541" y="5915497"/>
            <a:ext cx="11876122" cy="38965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usine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factory,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rouler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rond</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ride in circles,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dessin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drawing,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pur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pure,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mur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wall</a:t>
            </a:r>
          </a:p>
        </p:txBody>
      </p:sp>
      <p:pic>
        <p:nvPicPr>
          <p:cNvPr id="50" name="Picture 49">
            <a:extLst>
              <a:ext uri="{FF2B5EF4-FFF2-40B4-BE49-F238E27FC236}">
                <a16:creationId xmlns:a16="http://schemas.microsoft.com/office/drawing/2014/main" id="{987445CE-5AC3-44C1-85DE-7946A2538459}"/>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142300" y="1218093"/>
            <a:ext cx="720988" cy="1260000"/>
          </a:xfrm>
          <a:prstGeom prst="rect">
            <a:avLst/>
          </a:prstGeom>
        </p:spPr>
      </p:pic>
      <p:pic>
        <p:nvPicPr>
          <p:cNvPr id="49" name="Picture 48" descr="A picture containing text, clipart&#10;&#10;Description automatically generated">
            <a:extLst>
              <a:ext uri="{FF2B5EF4-FFF2-40B4-BE49-F238E27FC236}">
                <a16:creationId xmlns:a16="http://schemas.microsoft.com/office/drawing/2014/main" id="{0950458D-BEA9-4CEB-801F-E546245C856B}"/>
              </a:ext>
            </a:extLst>
          </p:cNvPr>
          <p:cNvPicPr>
            <a:picLocks noChangeAspect="1"/>
          </p:cNvPicPr>
          <p:nvPr/>
        </p:nvPicPr>
        <p:blipFill rotWithShape="1">
          <a:blip r:embed="rId21" cstate="print">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2085490" y="1316358"/>
            <a:ext cx="807390" cy="1260000"/>
          </a:xfrm>
          <a:prstGeom prst="rect">
            <a:avLst/>
          </a:prstGeom>
        </p:spPr>
      </p:pic>
      <p:pic>
        <p:nvPicPr>
          <p:cNvPr id="38" name="Picture 37" descr="group of children">
            <a:extLst>
              <a:ext uri="{FF2B5EF4-FFF2-40B4-BE49-F238E27FC236}">
                <a16:creationId xmlns:a16="http://schemas.microsoft.com/office/drawing/2014/main" id="{7B7256EF-00CA-40B4-A82B-431B8808B01F}"/>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72501"/>
          <a:stretch/>
        </p:blipFill>
        <p:spPr bwMode="auto">
          <a:xfrm>
            <a:off x="4172999" y="1320375"/>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Background pattern&#10;&#10;Description automatically generated">
            <a:extLst>
              <a:ext uri="{FF2B5EF4-FFF2-40B4-BE49-F238E27FC236}">
                <a16:creationId xmlns:a16="http://schemas.microsoft.com/office/drawing/2014/main" id="{606C5BDB-D1DD-4FAA-B902-D593560F8E96}"/>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 t="51876" r="65924"/>
          <a:stretch/>
        </p:blipFill>
        <p:spPr>
          <a:xfrm>
            <a:off x="6007630" y="1218093"/>
            <a:ext cx="785774" cy="1260000"/>
          </a:xfrm>
          <a:prstGeom prst="rect">
            <a:avLst/>
          </a:prstGeom>
        </p:spPr>
      </p:pic>
      <p:pic>
        <p:nvPicPr>
          <p:cNvPr id="45" name="Picture 44" descr="Background pattern&#10;&#10;Description automatically generated">
            <a:extLst>
              <a:ext uri="{FF2B5EF4-FFF2-40B4-BE49-F238E27FC236}">
                <a16:creationId xmlns:a16="http://schemas.microsoft.com/office/drawing/2014/main" id="{C054864E-6850-443F-846E-1BB254309D47}"/>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35064" r="24795" b="47239"/>
          <a:stretch/>
        </p:blipFill>
        <p:spPr>
          <a:xfrm>
            <a:off x="8011586" y="1243177"/>
            <a:ext cx="909189" cy="12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747FE97E-9BCF-4595-AB64-A8F060B57D8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74637" b="47710"/>
          <a:stretch/>
        </p:blipFill>
        <p:spPr>
          <a:xfrm>
            <a:off x="10141162" y="1218093"/>
            <a:ext cx="679900" cy="1260000"/>
          </a:xfrm>
          <a:prstGeom prst="rect">
            <a:avLst/>
          </a:prstGeom>
        </p:spPr>
      </p:pic>
    </p:spTree>
    <p:extLst>
      <p:ext uri="{BB962C8B-B14F-4D97-AF65-F5344CB8AC3E}">
        <p14:creationId xmlns:p14="http://schemas.microsoft.com/office/powerpoint/2010/main" val="389701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912 0.00972 L -0.65 0.2912 " pathEditMode="relative" rAng="0" ptsTypes="AA">
                                      <p:cBhvr>
                                        <p:cTn id="6" dur="2000" fill="hold"/>
                                        <p:tgtEl>
                                          <p:spTgt spid="45"/>
                                        </p:tgtEl>
                                        <p:attrNameLst>
                                          <p:attrName>ppt_x</p:attrName>
                                          <p:attrName>ppt_y</p:attrName>
                                        </p:attrNameLst>
                                      </p:cBhvr>
                                      <p:rCtr x="-32956" y="14074"/>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3.95833E-6 0.01922 L 0.32955 0.29375 " pathEditMode="relative" rAng="0" ptsTypes="AA">
                                      <p:cBhvr>
                                        <p:cTn id="13" dur="2000" fill="hold"/>
                                        <p:tgtEl>
                                          <p:spTgt spid="50"/>
                                        </p:tgtEl>
                                        <p:attrNameLst>
                                          <p:attrName>ppt_x</p:attrName>
                                          <p:attrName>ppt_y</p:attrName>
                                        </p:attrNameLst>
                                      </p:cBhvr>
                                      <p:rCtr x="16471" y="13727"/>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2.08333E-7 -4.44444E-6 L 0.18477 0.2838 " pathEditMode="relative" rAng="0" ptsTypes="AA">
                                      <p:cBhvr>
                                        <p:cTn id="20" dur="2000" fill="hold"/>
                                        <p:tgtEl>
                                          <p:spTgt spid="46"/>
                                        </p:tgtEl>
                                        <p:attrNameLst>
                                          <p:attrName>ppt_x</p:attrName>
                                          <p:attrName>ppt_y</p:attrName>
                                        </p:attrNameLst>
                                      </p:cBhvr>
                                      <p:rCtr x="9232" y="14190"/>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1.875E-6 -1.85185E-6 L -0.32591 0.48009 " pathEditMode="relative" rAng="0" ptsTypes="AA">
                                      <p:cBhvr>
                                        <p:cTn id="27" dur="2000" fill="hold"/>
                                        <p:tgtEl>
                                          <p:spTgt spid="38"/>
                                        </p:tgtEl>
                                        <p:attrNameLst>
                                          <p:attrName>ppt_x</p:attrName>
                                          <p:attrName>ppt_y</p:attrName>
                                        </p:attrNameLst>
                                      </p:cBhvr>
                                      <p:rCtr x="-16302" y="24005"/>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0.00052 -0.00879 L -0.48503 0.48982 " pathEditMode="relative" rAng="0" ptsTypes="AA">
                                      <p:cBhvr>
                                        <p:cTn id="34" dur="2000" fill="hold"/>
                                        <p:tgtEl>
                                          <p:spTgt spid="44"/>
                                        </p:tgtEl>
                                        <p:attrNameLst>
                                          <p:attrName>ppt_x</p:attrName>
                                          <p:attrName>ppt_y</p:attrName>
                                        </p:attrNameLst>
                                      </p:cBhvr>
                                      <p:rCtr x="-24284" y="24931"/>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0.00299 0.00902 L 0.50494 0.47476 " pathEditMode="relative" rAng="0" ptsTypes="AA">
                                      <p:cBhvr>
                                        <p:cTn id="41" dur="2000" fill="hold"/>
                                        <p:tgtEl>
                                          <p:spTgt spid="49"/>
                                        </p:tgtEl>
                                        <p:attrNameLst>
                                          <p:attrName>ppt_x</p:attrName>
                                          <p:attrName>ppt_y</p:attrName>
                                        </p:attrNameLst>
                                      </p:cBhvr>
                                      <p:rCtr x="25091" y="23287"/>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484B5-BE33-4C40-9E5B-6DB13E34CA83}"/>
              </a:ext>
            </a:extLst>
          </p:cNvPr>
          <p:cNvSpPr>
            <a:spLocks noGrp="1"/>
          </p:cNvSpPr>
          <p:nvPr>
            <p:ph type="body" sz="quarter" idx="10"/>
          </p:nvPr>
        </p:nvSpPr>
        <p:spPr/>
        <p:txBody>
          <a:bodyPr/>
          <a:lstStyle/>
          <a:p>
            <a:pPr marL="342900" indent="-342900">
              <a:lnSpc>
                <a:spcPct val="150000"/>
              </a:lnSpc>
              <a:buFont typeface="Wingdings" panose="05000000000000000000" pitchFamily="2" charset="2"/>
              <a:buChar char="§"/>
            </a:pPr>
            <a:r>
              <a:rPr lang="en-GB" dirty="0"/>
              <a:t>Select sound-symbol correspondences (SSCs) to be taught and add them to your KS3/4 SOW</a:t>
            </a:r>
          </a:p>
          <a:p>
            <a:pPr marL="342900" indent="-342900">
              <a:lnSpc>
                <a:spcPct val="150000"/>
              </a:lnSpc>
              <a:buFont typeface="Wingdings" panose="05000000000000000000" pitchFamily="2" charset="2"/>
              <a:buChar char="§"/>
            </a:pPr>
            <a:r>
              <a:rPr lang="en-GB" dirty="0"/>
              <a:t>Gather ideas and resources for introducing and practising them</a:t>
            </a:r>
          </a:p>
          <a:p>
            <a:pPr marL="342900" indent="-342900">
              <a:lnSpc>
                <a:spcPct val="150000"/>
              </a:lnSpc>
              <a:buFont typeface="Wingdings" panose="05000000000000000000" pitchFamily="2" charset="2"/>
              <a:buChar char="§"/>
            </a:pPr>
            <a:r>
              <a:rPr lang="en-GB" dirty="0"/>
              <a:t>Identify additional sounds of the language (e.g., liaison) and resources</a:t>
            </a:r>
          </a:p>
          <a:p>
            <a:pPr marL="342900" indent="-342900">
              <a:lnSpc>
                <a:spcPct val="150000"/>
              </a:lnSpc>
              <a:buFont typeface="Wingdings" panose="05000000000000000000" pitchFamily="2" charset="2"/>
              <a:buChar char="§"/>
            </a:pPr>
            <a:r>
              <a:rPr lang="en-GB" dirty="0"/>
              <a:t>Apply a systematic practice schedule</a:t>
            </a:r>
          </a:p>
          <a:p>
            <a:pPr marL="342900" indent="-342900">
              <a:lnSpc>
                <a:spcPct val="150000"/>
              </a:lnSpc>
              <a:buFont typeface="Wingdings" panose="05000000000000000000" pitchFamily="2" charset="2"/>
              <a:buChar char="§"/>
            </a:pPr>
            <a:r>
              <a:rPr lang="en-GB" dirty="0"/>
              <a:t>Assess phonics knowledge</a:t>
            </a:r>
          </a:p>
        </p:txBody>
      </p:sp>
      <p:sp>
        <p:nvSpPr>
          <p:cNvPr id="3" name="Title 2">
            <a:extLst>
              <a:ext uri="{FF2B5EF4-FFF2-40B4-BE49-F238E27FC236}">
                <a16:creationId xmlns:a16="http://schemas.microsoft.com/office/drawing/2014/main" id="{18FC9A60-CBF3-4E82-AA5D-2D8B01515DA2}"/>
              </a:ext>
            </a:extLst>
          </p:cNvPr>
          <p:cNvSpPr>
            <a:spLocks noGrp="1"/>
          </p:cNvSpPr>
          <p:nvPr>
            <p:ph type="title"/>
          </p:nvPr>
        </p:nvSpPr>
        <p:spPr/>
        <p:txBody>
          <a:bodyPr/>
          <a:lstStyle/>
          <a:p>
            <a:r>
              <a:rPr lang="en-GB" dirty="0"/>
              <a:t>Teaching phonics</a:t>
            </a:r>
          </a:p>
        </p:txBody>
      </p:sp>
      <p:pic>
        <p:nvPicPr>
          <p:cNvPr id="4" name="Picture 3" descr="Icon&#10;&#10;Description automatically generated">
            <a:extLst>
              <a:ext uri="{FF2B5EF4-FFF2-40B4-BE49-F238E27FC236}">
                <a16:creationId xmlns:a16="http://schemas.microsoft.com/office/drawing/2014/main" id="{9D24F910-9852-4B95-9B27-ADD583CC2A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3569425" y="1490151"/>
            <a:ext cx="713712" cy="713711"/>
          </a:xfrm>
          <a:prstGeom prst="rect">
            <a:avLst/>
          </a:prstGeom>
        </p:spPr>
      </p:pic>
      <p:pic>
        <p:nvPicPr>
          <p:cNvPr id="5" name="Picture 4" descr="Icon&#10;&#10;Description automatically generated">
            <a:extLst>
              <a:ext uri="{FF2B5EF4-FFF2-40B4-BE49-F238E27FC236}">
                <a16:creationId xmlns:a16="http://schemas.microsoft.com/office/drawing/2014/main" id="{2DAEE824-B78D-445D-B3AA-549BF57A21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10340339" y="2203862"/>
            <a:ext cx="713712" cy="713711"/>
          </a:xfrm>
          <a:prstGeom prst="rect">
            <a:avLst/>
          </a:prstGeom>
        </p:spPr>
      </p:pic>
      <p:pic>
        <p:nvPicPr>
          <p:cNvPr id="6" name="Picture 5" descr="Icon&#10;&#10;Description automatically generated">
            <a:extLst>
              <a:ext uri="{FF2B5EF4-FFF2-40B4-BE49-F238E27FC236}">
                <a16:creationId xmlns:a16="http://schemas.microsoft.com/office/drawing/2014/main" id="{A1FEE08E-C277-4D6E-A632-53CDAF0D5C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11462081" y="2904202"/>
            <a:ext cx="713712" cy="713711"/>
          </a:xfrm>
          <a:prstGeom prst="rect">
            <a:avLst/>
          </a:prstGeom>
        </p:spPr>
      </p:pic>
    </p:spTree>
    <p:extLst>
      <p:ext uri="{BB962C8B-B14F-4D97-AF65-F5344CB8AC3E}">
        <p14:creationId xmlns:p14="http://schemas.microsoft.com/office/powerpoint/2010/main" val="37401290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0B010D-AF71-4353-B32D-2A9BD94657A8}"/>
              </a:ext>
            </a:extLst>
          </p:cNvPr>
          <p:cNvSpPr>
            <a:spLocks noGrp="1"/>
          </p:cNvSpPr>
          <p:nvPr>
            <p:ph type="title"/>
          </p:nvPr>
        </p:nvSpPr>
        <p:spPr>
          <a:xfrm>
            <a:off x="0" y="213557"/>
            <a:ext cx="9042400" cy="647577"/>
          </a:xfrm>
        </p:spPr>
        <p:txBody>
          <a:bodyPr/>
          <a:lstStyle/>
          <a:p>
            <a:r>
              <a:rPr lang="en-GB" dirty="0"/>
              <a:t>Revisiting: the ‘umbrella’ architecture</a:t>
            </a:r>
          </a:p>
        </p:txBody>
      </p:sp>
      <p:pic>
        <p:nvPicPr>
          <p:cNvPr id="5" name="Picture 4">
            <a:extLst>
              <a:ext uri="{FF2B5EF4-FFF2-40B4-BE49-F238E27FC236}">
                <a16:creationId xmlns:a16="http://schemas.microsoft.com/office/drawing/2014/main" id="{64217904-C077-41F3-9DD2-276CD374E813}"/>
              </a:ext>
            </a:extLst>
          </p:cNvPr>
          <p:cNvPicPr>
            <a:picLocks noChangeAspect="1"/>
          </p:cNvPicPr>
          <p:nvPr/>
        </p:nvPicPr>
        <p:blipFill>
          <a:blip r:embed="rId3"/>
          <a:stretch>
            <a:fillRect/>
          </a:stretch>
        </p:blipFill>
        <p:spPr>
          <a:xfrm>
            <a:off x="2761002" y="1066022"/>
            <a:ext cx="6669995" cy="5172172"/>
          </a:xfrm>
          <a:prstGeom prst="rect">
            <a:avLst/>
          </a:prstGeom>
        </p:spPr>
      </p:pic>
    </p:spTree>
    <p:extLst>
      <p:ext uri="{BB962C8B-B14F-4D97-AF65-F5344CB8AC3E}">
        <p14:creationId xmlns:p14="http://schemas.microsoft.com/office/powerpoint/2010/main" val="21539019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60D9B0-0BB9-4B42-AD0E-D2CA11EEF2F1}"/>
              </a:ext>
            </a:extLst>
          </p:cNvPr>
          <p:cNvSpPr>
            <a:spLocks noGrp="1"/>
          </p:cNvSpPr>
          <p:nvPr>
            <p:ph type="title"/>
          </p:nvPr>
        </p:nvSpPr>
        <p:spPr>
          <a:xfrm>
            <a:off x="0" y="213557"/>
            <a:ext cx="2525486" cy="647577"/>
          </a:xfrm>
        </p:spPr>
        <p:txBody>
          <a:bodyPr/>
          <a:lstStyle/>
          <a:p>
            <a:r>
              <a:rPr lang="en-GB" dirty="0"/>
              <a:t>For GCSE</a:t>
            </a:r>
          </a:p>
        </p:txBody>
      </p:sp>
      <p:sp>
        <p:nvSpPr>
          <p:cNvPr id="4" name="Rounded Rectangular Callout 5">
            <a:extLst>
              <a:ext uri="{FF2B5EF4-FFF2-40B4-BE49-F238E27FC236}">
                <a16:creationId xmlns:a16="http://schemas.microsoft.com/office/drawing/2014/main" id="{8EE1EF38-16BB-4596-9952-7ADC97091C4B}"/>
              </a:ext>
            </a:extLst>
          </p:cNvPr>
          <p:cNvSpPr/>
          <p:nvPr/>
        </p:nvSpPr>
        <p:spPr>
          <a:xfrm>
            <a:off x="1295883" y="1047122"/>
            <a:ext cx="4443837" cy="2206118"/>
          </a:xfrm>
          <a:prstGeom prst="wedgeRoundRectCallout">
            <a:avLst>
              <a:gd name="adj1" fmla="val 28313"/>
              <a:gd name="adj2" fmla="val 71709"/>
              <a:gd name="adj3" fmla="val 16667"/>
            </a:avLst>
          </a:prstGeom>
          <a:solidFill>
            <a:srgbClr val="002060"/>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Students will be required to </a:t>
            </a: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undertake dictation of short, spoken extracts (including some vocabulary from outside the vocabulary list) </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with credit for accurate spelling. </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hlinkClick r:id="rId3">
                  <a:extLst>
                    <a:ext uri="{A12FA001-AC4F-418D-AE19-62706E023703}">
                      <ahyp:hlinkClr xmlns:ahyp="http://schemas.microsoft.com/office/drawing/2018/hyperlinkcolor" val="tx"/>
                    </a:ext>
                  </a:extLst>
                </a:hlinkClick>
              </a:rPr>
              <a:t>GCSE Subject Content, DfE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 name="Rounded Rectangular Callout 5">
            <a:extLst>
              <a:ext uri="{FF2B5EF4-FFF2-40B4-BE49-F238E27FC236}">
                <a16:creationId xmlns:a16="http://schemas.microsoft.com/office/drawing/2014/main" id="{5A3A18C8-D235-41AB-8A77-0BBB4776ABA4}"/>
              </a:ext>
            </a:extLst>
          </p:cNvPr>
          <p:cNvSpPr/>
          <p:nvPr/>
        </p:nvSpPr>
        <p:spPr>
          <a:xfrm>
            <a:off x="1269399" y="4387767"/>
            <a:ext cx="4443836" cy="1628049"/>
          </a:xfrm>
          <a:prstGeom prst="wedgeRoundRectCallout">
            <a:avLst>
              <a:gd name="adj1" fmla="val -7007"/>
              <a:gd name="adj2" fmla="val -75117"/>
              <a:gd name="adj3" fmla="val 16667"/>
            </a:avLst>
          </a:prstGeom>
          <a:solidFill>
            <a:srgbClr val="002060"/>
          </a:solidFill>
          <a:ln w="12700" cap="flat" cmpd="sng" algn="ctr">
            <a:solidFill>
              <a:schemeClr val="bg2"/>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These extracts will be a minimum of 20 words at Foundation and 30 words at Higher. </a:t>
            </a:r>
            <a:b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hlinkClick r:id="rId4">
                  <a:extLst>
                    <a:ext uri="{A12FA001-AC4F-418D-AE19-62706E023703}">
                      <ahyp:hlinkClr xmlns:ahyp="http://schemas.microsoft.com/office/drawing/2018/hyperlinkcolor" val="tx"/>
                    </a:ext>
                  </a:extLst>
                </a:hlinkClick>
              </a:rPr>
              <a:t>Ofqual guidance</a:t>
            </a: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grpSp>
        <p:nvGrpSpPr>
          <p:cNvPr id="9" name="Group 8">
            <a:extLst>
              <a:ext uri="{FF2B5EF4-FFF2-40B4-BE49-F238E27FC236}">
                <a16:creationId xmlns:a16="http://schemas.microsoft.com/office/drawing/2014/main" id="{C3F5FC45-E8D3-4DF1-922E-BA5C025D1E95}"/>
              </a:ext>
            </a:extLst>
          </p:cNvPr>
          <p:cNvGrpSpPr/>
          <p:nvPr/>
        </p:nvGrpSpPr>
        <p:grpSpPr>
          <a:xfrm>
            <a:off x="6262769" y="1019627"/>
            <a:ext cx="5205984" cy="2206118"/>
            <a:chOff x="6262769" y="1019627"/>
            <a:chExt cx="5205984" cy="2206118"/>
          </a:xfrm>
        </p:grpSpPr>
        <p:sp>
          <p:nvSpPr>
            <p:cNvPr id="6" name="Rounded Rectangular Callout 5">
              <a:extLst>
                <a:ext uri="{FF2B5EF4-FFF2-40B4-BE49-F238E27FC236}">
                  <a16:creationId xmlns:a16="http://schemas.microsoft.com/office/drawing/2014/main" id="{3F659C86-81F0-492B-B8A3-F99C0774B52A}"/>
                </a:ext>
              </a:extLst>
            </p:cNvPr>
            <p:cNvSpPr/>
            <p:nvPr/>
          </p:nvSpPr>
          <p:spPr>
            <a:xfrm>
              <a:off x="6662540" y="1019627"/>
              <a:ext cx="4806213" cy="2206118"/>
            </a:xfrm>
            <a:prstGeom prst="wedgeRoundRectCallout">
              <a:avLst>
                <a:gd name="adj1" fmla="val 28313"/>
                <a:gd name="adj2" fmla="val 71709"/>
                <a:gd name="adj3" fmla="val 16667"/>
              </a:avLst>
            </a:prstGeom>
            <a:solidFill>
              <a:srgbClr val="002060"/>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2C86308E-343C-44C9-8FD6-644D23C440D2}"/>
                </a:ext>
              </a:extLst>
            </p:cNvPr>
            <p:cNvSpPr txBox="1"/>
            <p:nvPr/>
          </p:nvSpPr>
          <p:spPr>
            <a:xfrm>
              <a:off x="6262769" y="1153190"/>
              <a:ext cx="5205984" cy="1938992"/>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F0302020204030204"/>
                  <a:ea typeface="+mn-ea"/>
                  <a:cs typeface="+mn-cs"/>
                </a:rPr>
                <a:t>Students will be required </a:t>
              </a:r>
              <a:r>
                <a:rPr kumimoji="0" lang="en-GB" sz="2000" b="0" i="0" u="none" strike="noStrike" kern="1200" cap="none" spc="0" normalizeH="0" baseline="0" noProof="0" dirty="0">
                  <a:ln>
                    <a:noFill/>
                  </a:ln>
                  <a:solidFill>
                    <a:schemeClr val="bg1"/>
                  </a:solidFill>
                  <a:effectLst/>
                  <a:uLnTx/>
                  <a:uFillTx/>
                  <a:latin typeface="Century Gothic"/>
                  <a:ea typeface="+mn-ea"/>
                  <a:cs typeface="+mn-cs"/>
                </a:rPr>
                <a:t>speak using clear and comprehensible language to</a:t>
              </a:r>
              <a:r>
                <a:rPr lang="en-GB" sz="2000" dirty="0">
                  <a:solidFill>
                    <a:schemeClr val="bg1"/>
                  </a:solidFill>
                  <a:latin typeface="Century Gothic"/>
                </a:rPr>
                <a:t> </a:t>
              </a:r>
              <a:r>
                <a:rPr kumimoji="0" lang="en-GB" sz="2000" b="1" i="0" u="none" strike="noStrike" kern="1200" cap="none" spc="0" normalizeH="0" baseline="0" noProof="0" dirty="0">
                  <a:ln>
                    <a:noFill/>
                  </a:ln>
                  <a:solidFill>
                    <a:schemeClr val="bg1"/>
                  </a:solidFill>
                  <a:effectLst/>
                  <a:uLnTx/>
                  <a:uFillTx/>
                  <a:latin typeface="Century Gothic"/>
                  <a:ea typeface="+mn-ea"/>
                  <a:cs typeface="+mn-cs"/>
                </a:rPr>
                <a:t>read aloud a short, written text </a:t>
              </a:r>
              <a:r>
                <a:rPr kumimoji="0" lang="en-GB" sz="2000" b="0" i="0" u="none" strike="noStrike" kern="1200" cap="none" spc="0" normalizeH="0" baseline="0" noProof="0" dirty="0">
                  <a:ln>
                    <a:noFill/>
                  </a:ln>
                  <a:solidFill>
                    <a:schemeClr val="bg1"/>
                  </a:solidFill>
                  <a:effectLst/>
                  <a:uLnTx/>
                  <a:uFillTx/>
                  <a:latin typeface="Century Gothic"/>
                  <a:ea typeface="+mn-ea"/>
                  <a:cs typeface="+mn-cs"/>
                </a:rPr>
                <a:t>and undertake a short unprepared</a:t>
              </a:r>
              <a:br>
                <a:rPr kumimoji="0" lang="en-GB" sz="2000" b="0" i="0" u="none" strike="noStrike" kern="1200" cap="none" spc="0" normalizeH="0" baseline="0" noProof="0" dirty="0">
                  <a:ln>
                    <a:noFill/>
                  </a:ln>
                  <a:solidFill>
                    <a:schemeClr val="bg1"/>
                  </a:solidFill>
                  <a:effectLst/>
                  <a:uLnTx/>
                  <a:uFillTx/>
                  <a:latin typeface="Century Gothic"/>
                  <a:ea typeface="+mn-ea"/>
                  <a:cs typeface="+mn-cs"/>
                </a:rPr>
              </a:br>
              <a:r>
                <a:rPr kumimoji="0" lang="en-GB" sz="2000" b="0" i="0" u="none" strike="noStrike" kern="1200" cap="none" spc="0" normalizeH="0" baseline="0" noProof="0" dirty="0">
                  <a:ln>
                    <a:noFill/>
                  </a:ln>
                  <a:solidFill>
                    <a:schemeClr val="bg1"/>
                  </a:solidFill>
                  <a:effectLst/>
                  <a:uLnTx/>
                  <a:uFillTx/>
                  <a:latin typeface="Century Gothic"/>
                  <a:ea typeface="+mn-ea"/>
                  <a:cs typeface="+mn-cs"/>
                </a:rPr>
                <a:t>conversation relating to the text.</a:t>
              </a:r>
              <a:br>
                <a:rPr kumimoji="0" lang="en-GB" sz="2000" b="0" i="0" u="none" strike="noStrike" kern="1200" cap="none" spc="0" normalizeH="0" baseline="0" noProof="0" dirty="0">
                  <a:ln>
                    <a:noFill/>
                  </a:ln>
                  <a:solidFill>
                    <a:schemeClr val="bg1"/>
                  </a:solidFill>
                  <a:effectLst/>
                  <a:uLnTx/>
                  <a:uFillTx/>
                  <a:latin typeface="Century Gothic"/>
                  <a:ea typeface="+mn-ea"/>
                  <a:cs typeface="+mn-cs"/>
                </a:rPr>
              </a:br>
              <a:r>
                <a:rPr kumimoji="0" lang="en-GB" sz="2000" b="0" i="0" u="none" strike="noStrike" kern="1200" cap="none" spc="0" normalizeH="0" baseline="0" noProof="0" dirty="0">
                  <a:ln>
                    <a:noFill/>
                  </a:ln>
                  <a:solidFill>
                    <a:schemeClr val="bg1"/>
                  </a:solidFill>
                  <a:effectLst/>
                  <a:uLnTx/>
                  <a:uFillTx/>
                  <a:latin typeface="Century Gothic"/>
                  <a:ea typeface="+mn-ea"/>
                  <a:cs typeface="+mn-cs"/>
                </a:rPr>
                <a:t> </a:t>
              </a:r>
              <a:r>
                <a:rPr kumimoji="0" lang="en-US" sz="2000" b="0" i="0" u="none" strike="noStrike" kern="1200" cap="none" spc="0" normalizeH="0" baseline="0" noProof="0" dirty="0">
                  <a:ln>
                    <a:noFill/>
                  </a:ln>
                  <a:solidFill>
                    <a:schemeClr val="bg1"/>
                  </a:solidFill>
                  <a:effectLst/>
                  <a:uLnTx/>
                  <a:uFillTx/>
                  <a:latin typeface="Century Gothic" panose="020F0302020204030204"/>
                  <a:ea typeface="+mn-ea"/>
                  <a:cs typeface="+mn-cs"/>
                </a:rPr>
                <a:t>(</a:t>
              </a:r>
              <a:r>
                <a:rPr kumimoji="0" lang="en-US" sz="2000" b="0" i="0" u="none" strike="noStrike" kern="1200" cap="none" spc="0" normalizeH="0" baseline="0" noProof="0" dirty="0">
                  <a:ln>
                    <a:noFill/>
                  </a:ln>
                  <a:solidFill>
                    <a:schemeClr val="bg1"/>
                  </a:solidFill>
                  <a:effectLst/>
                  <a:uLnTx/>
                  <a:uFillTx/>
                  <a:latin typeface="Century Gothic" panose="020F0302020204030204"/>
                  <a:ea typeface="+mn-ea"/>
                  <a:cs typeface="+mn-cs"/>
                  <a:hlinkClick r:id="rId3">
                    <a:extLst>
                      <a:ext uri="{A12FA001-AC4F-418D-AE19-62706E023703}">
                        <ahyp:hlinkClr xmlns:ahyp="http://schemas.microsoft.com/office/drawing/2018/hyperlinkcolor" val="tx"/>
                      </a:ext>
                    </a:extLst>
                  </a:hlinkClick>
                </a:rPr>
                <a:t>GCSE Subject Content, DfE</a:t>
              </a:r>
              <a:r>
                <a:rPr kumimoji="0" lang="en-US" sz="20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grpSp>
      <p:sp>
        <p:nvSpPr>
          <p:cNvPr id="10" name="Rounded Rectangular Callout 5">
            <a:extLst>
              <a:ext uri="{FF2B5EF4-FFF2-40B4-BE49-F238E27FC236}">
                <a16:creationId xmlns:a16="http://schemas.microsoft.com/office/drawing/2014/main" id="{F1A3D870-6064-404B-9B1B-1F1D951C1049}"/>
              </a:ext>
            </a:extLst>
          </p:cNvPr>
          <p:cNvSpPr/>
          <p:nvPr/>
        </p:nvSpPr>
        <p:spPr>
          <a:xfrm>
            <a:off x="6609571" y="4383061"/>
            <a:ext cx="4443836" cy="1628049"/>
          </a:xfrm>
          <a:prstGeom prst="wedgeRoundRectCallout">
            <a:avLst>
              <a:gd name="adj1" fmla="val -7007"/>
              <a:gd name="adj2" fmla="val -75117"/>
              <a:gd name="adj3" fmla="val 16667"/>
            </a:avLst>
          </a:prstGeom>
          <a:solidFill>
            <a:srgbClr val="002060"/>
          </a:solidFill>
          <a:ln w="12700" cap="flat" cmpd="sng" algn="ctr">
            <a:solidFill>
              <a:schemeClr val="bg2"/>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These texts will be a minimum of 35 words at Foundation and 50 words at Higher. </a:t>
            </a:r>
            <a:b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hlinkClick r:id="rId4">
                  <a:extLst>
                    <a:ext uri="{A12FA001-AC4F-418D-AE19-62706E023703}">
                      <ahyp:hlinkClr xmlns:ahyp="http://schemas.microsoft.com/office/drawing/2018/hyperlinkcolor" val="tx"/>
                    </a:ext>
                  </a:extLst>
                </a:hlinkClick>
              </a:rPr>
              <a:t>Ofqual guidance</a:t>
            </a: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62795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64380A-01DD-AF67-E32B-92DF2541A981}"/>
              </a:ext>
            </a:extLst>
          </p:cNvPr>
          <p:cNvPicPr>
            <a:picLocks noChangeAspect="1"/>
          </p:cNvPicPr>
          <p:nvPr/>
        </p:nvPicPr>
        <p:blipFill>
          <a:blip r:embed="rId3"/>
          <a:stretch>
            <a:fillRect/>
          </a:stretch>
        </p:blipFill>
        <p:spPr>
          <a:xfrm>
            <a:off x="191367" y="1220197"/>
            <a:ext cx="11809266" cy="4765142"/>
          </a:xfrm>
          <a:prstGeom prst="rect">
            <a:avLst/>
          </a:prstGeom>
        </p:spPr>
      </p:pic>
      <p:sp>
        <p:nvSpPr>
          <p:cNvPr id="3" name="Title 2">
            <a:extLst>
              <a:ext uri="{FF2B5EF4-FFF2-40B4-BE49-F238E27FC236}">
                <a16:creationId xmlns:a16="http://schemas.microsoft.com/office/drawing/2014/main" id="{CBE4F846-E49F-45EC-A2D9-16DDC919D95D}"/>
              </a:ext>
            </a:extLst>
          </p:cNvPr>
          <p:cNvSpPr>
            <a:spLocks noGrp="1"/>
          </p:cNvSpPr>
          <p:nvPr>
            <p:ph type="title"/>
          </p:nvPr>
        </p:nvSpPr>
        <p:spPr>
          <a:xfrm>
            <a:off x="-1" y="213557"/>
            <a:ext cx="4358243" cy="647577"/>
          </a:xfrm>
        </p:spPr>
        <p:txBody>
          <a:bodyPr/>
          <a:lstStyle/>
          <a:p>
            <a:r>
              <a:rPr lang="en-GB" dirty="0"/>
              <a:t>Phonics tracker</a:t>
            </a:r>
          </a:p>
        </p:txBody>
      </p:sp>
      <p:sp>
        <p:nvSpPr>
          <p:cNvPr id="5" name="TextBox 4">
            <a:extLst>
              <a:ext uri="{FF2B5EF4-FFF2-40B4-BE49-F238E27FC236}">
                <a16:creationId xmlns:a16="http://schemas.microsoft.com/office/drawing/2014/main" id="{37BECF3A-A952-4D1D-9E4B-B3FD7B61D344}"/>
              </a:ext>
            </a:extLst>
          </p:cNvPr>
          <p:cNvSpPr txBox="1"/>
          <p:nvPr/>
        </p:nvSpPr>
        <p:spPr>
          <a:xfrm>
            <a:off x="7833760" y="28891"/>
            <a:ext cx="4166873" cy="400110"/>
          </a:xfrm>
          <a:prstGeom prst="rect">
            <a:avLst/>
          </a:prstGeom>
          <a:noFill/>
        </p:spPr>
        <p:txBody>
          <a:bodyPr wrap="square">
            <a:spAutoFit/>
          </a:bodyPr>
          <a:lstStyle/>
          <a:p>
            <a:pPr algn="r"/>
            <a:r>
              <a:rPr lang="en-GB" sz="2000" dirty="0">
                <a:hlinkClick r:id="rId4"/>
              </a:rPr>
              <a:t>KS4 French SOW walkthrough </a:t>
            </a:r>
            <a:endParaRPr lang="en-GB" sz="2000" dirty="0"/>
          </a:p>
        </p:txBody>
      </p:sp>
      <p:sp>
        <p:nvSpPr>
          <p:cNvPr id="4" name="TextBox 3">
            <a:extLst>
              <a:ext uri="{FF2B5EF4-FFF2-40B4-BE49-F238E27FC236}">
                <a16:creationId xmlns:a16="http://schemas.microsoft.com/office/drawing/2014/main" id="{950F9217-C31C-4667-A853-40B2AA1B0906}"/>
              </a:ext>
            </a:extLst>
          </p:cNvPr>
          <p:cNvSpPr txBox="1"/>
          <p:nvPr/>
        </p:nvSpPr>
        <p:spPr>
          <a:xfrm>
            <a:off x="7642393" y="472831"/>
            <a:ext cx="4358240" cy="400110"/>
          </a:xfrm>
          <a:prstGeom prst="rect">
            <a:avLst/>
          </a:prstGeom>
          <a:noFill/>
        </p:spPr>
        <p:txBody>
          <a:bodyPr wrap="square" rtlCol="0">
            <a:spAutoFit/>
          </a:bodyPr>
          <a:lstStyle/>
          <a:p>
            <a:pPr algn="r"/>
            <a:r>
              <a:rPr lang="en-GB" sz="2000" dirty="0">
                <a:hlinkClick r:id="rId5"/>
              </a:rPr>
              <a:t>KS4 French Scheme of work</a:t>
            </a:r>
            <a:endParaRPr lang="en-GB" sz="2000" dirty="0"/>
          </a:p>
        </p:txBody>
      </p:sp>
    </p:spTree>
    <p:extLst>
      <p:ext uri="{BB962C8B-B14F-4D97-AF65-F5344CB8AC3E}">
        <p14:creationId xmlns:p14="http://schemas.microsoft.com/office/powerpoint/2010/main" val="37222859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FD2EF0-6F19-827E-A369-699CEC5BAE17}"/>
              </a:ext>
            </a:extLst>
          </p:cNvPr>
          <p:cNvSpPr>
            <a:spLocks noGrp="1"/>
          </p:cNvSpPr>
          <p:nvPr>
            <p:ph type="title"/>
          </p:nvPr>
        </p:nvSpPr>
        <p:spPr>
          <a:xfrm>
            <a:off x="0" y="213557"/>
            <a:ext cx="5419800" cy="647577"/>
          </a:xfrm>
        </p:spPr>
        <p:txBody>
          <a:bodyPr/>
          <a:lstStyle/>
          <a:p>
            <a:r>
              <a:rPr lang="fr-FR" dirty="0"/>
              <a:t>SSC [ou] et [u] </a:t>
            </a:r>
          </a:p>
        </p:txBody>
      </p:sp>
      <p:sp>
        <p:nvSpPr>
          <p:cNvPr id="4" name="Rounded Rectangle 46">
            <a:extLst>
              <a:ext uri="{FF2B5EF4-FFF2-40B4-BE49-F238E27FC236}">
                <a16:creationId xmlns:a16="http://schemas.microsoft.com/office/drawing/2014/main" id="{F8DD517D-86D1-8D2C-FB5D-762CBF1ADC75}"/>
              </a:ext>
            </a:extLst>
          </p:cNvPr>
          <p:cNvSpPr/>
          <p:nvPr/>
        </p:nvSpPr>
        <p:spPr>
          <a:xfrm>
            <a:off x="9822426" y="249870"/>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72" name="TextBox 71">
            <a:extLst>
              <a:ext uri="{FF2B5EF4-FFF2-40B4-BE49-F238E27FC236}">
                <a16:creationId xmlns:a16="http://schemas.microsoft.com/office/drawing/2014/main" id="{88230C38-C22B-F910-D481-D90FB09D2741}"/>
              </a:ext>
            </a:extLst>
          </p:cNvPr>
          <p:cNvSpPr txBox="1"/>
          <p:nvPr/>
        </p:nvSpPr>
        <p:spPr>
          <a:xfrm>
            <a:off x="5419799" y="153248"/>
            <a:ext cx="42793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4"/>
                </a:solidFill>
                <a:effectLst/>
                <a:uLnTx/>
                <a:uFillTx/>
                <a:latin typeface="Century Gothic"/>
                <a:ea typeface="+mn-ea"/>
                <a:cs typeface="+mn-cs"/>
              </a:rPr>
              <a:t>Lis les phrases à ton partenaire. Fais attention aux SSC </a:t>
            </a:r>
            <a:r>
              <a:rPr kumimoji="0" lang="fr-FR" sz="2000" b="1" i="0" u="none" strike="noStrike" kern="1200" cap="none" spc="0" normalizeH="0" baseline="0" noProof="0" dirty="0">
                <a:ln>
                  <a:noFill/>
                </a:ln>
                <a:solidFill>
                  <a:srgbClr val="0055A4"/>
                </a:solidFill>
                <a:effectLst/>
                <a:uLnTx/>
                <a:uFillTx/>
                <a:latin typeface="Century Gothic"/>
                <a:ea typeface="+mn-ea"/>
                <a:cs typeface="+mn-cs"/>
              </a:rPr>
              <a:t>[ou] </a:t>
            </a:r>
            <a:r>
              <a:rPr kumimoji="0" lang="fr-FR" sz="2000" b="0" i="0" u="none" strike="noStrike" kern="1200" cap="none" spc="0" normalizeH="0" baseline="0" noProof="0" dirty="0">
                <a:ln>
                  <a:noFill/>
                </a:ln>
                <a:solidFill>
                  <a:srgbClr val="0055A4"/>
                </a:solidFill>
                <a:effectLst/>
                <a:uLnTx/>
                <a:uFillTx/>
                <a:latin typeface="Century Gothic"/>
                <a:ea typeface="+mn-ea"/>
                <a:cs typeface="+mn-cs"/>
              </a:rPr>
              <a:t>et </a:t>
            </a:r>
            <a:r>
              <a:rPr kumimoji="0" lang="fr-FR" sz="2000" b="1" i="0" u="none" strike="noStrike" kern="1200" cap="none" spc="0" normalizeH="0" baseline="0" noProof="0" dirty="0">
                <a:ln>
                  <a:noFill/>
                </a:ln>
                <a:solidFill>
                  <a:srgbClr val="0055A4"/>
                </a:solidFill>
                <a:effectLst/>
                <a:uLnTx/>
                <a:uFillTx/>
                <a:latin typeface="Century Gothic"/>
                <a:ea typeface="+mn-ea"/>
                <a:cs typeface="+mn-cs"/>
              </a:rPr>
              <a:t>[u]</a:t>
            </a:r>
          </a:p>
        </p:txBody>
      </p:sp>
      <p:pic>
        <p:nvPicPr>
          <p:cNvPr id="5" name="Picture 4" descr="Shape&#10;&#10;Description automatically generated with low confidence">
            <a:extLst>
              <a:ext uri="{FF2B5EF4-FFF2-40B4-BE49-F238E27FC236}">
                <a16:creationId xmlns:a16="http://schemas.microsoft.com/office/drawing/2014/main" id="{17351C17-4DA0-37F5-B958-1B468E9FCD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36" r="12179"/>
          <a:stretch/>
        </p:blipFill>
        <p:spPr>
          <a:xfrm>
            <a:off x="554539" y="1914075"/>
            <a:ext cx="1099908" cy="1982221"/>
          </a:xfrm>
          <a:prstGeom prst="rect">
            <a:avLst/>
          </a:prstGeom>
        </p:spPr>
      </p:pic>
      <p:pic>
        <p:nvPicPr>
          <p:cNvPr id="9" name="Picture 8">
            <a:extLst>
              <a:ext uri="{FF2B5EF4-FFF2-40B4-BE49-F238E27FC236}">
                <a16:creationId xmlns:a16="http://schemas.microsoft.com/office/drawing/2014/main" id="{363D015B-0B6B-234C-B125-F9617184CF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5168" y="1844614"/>
            <a:ext cx="1808106" cy="1768554"/>
          </a:xfrm>
          <a:prstGeom prst="rect">
            <a:avLst/>
          </a:prstGeom>
        </p:spPr>
      </p:pic>
      <p:pic>
        <p:nvPicPr>
          <p:cNvPr id="15" name="Picture 14">
            <a:extLst>
              <a:ext uri="{FF2B5EF4-FFF2-40B4-BE49-F238E27FC236}">
                <a16:creationId xmlns:a16="http://schemas.microsoft.com/office/drawing/2014/main" id="{3519C58D-0BC8-0062-E09A-CDDC02A0A2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9907" y="1647681"/>
            <a:ext cx="1722451" cy="2355488"/>
          </a:xfrm>
          <a:prstGeom prst="rect">
            <a:avLst/>
          </a:prstGeom>
        </p:spPr>
      </p:pic>
      <p:sp>
        <p:nvSpPr>
          <p:cNvPr id="18" name="TextBox 17">
            <a:extLst>
              <a:ext uri="{FF2B5EF4-FFF2-40B4-BE49-F238E27FC236}">
                <a16:creationId xmlns:a16="http://schemas.microsoft.com/office/drawing/2014/main" id="{E86A7357-F0C9-B523-19A8-8E187DCECAAE}"/>
              </a:ext>
            </a:extLst>
          </p:cNvPr>
          <p:cNvSpPr txBox="1"/>
          <p:nvPr/>
        </p:nvSpPr>
        <p:spPr>
          <a:xfrm>
            <a:off x="9822426" y="1201544"/>
            <a:ext cx="19774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55A5"/>
                </a:solidFill>
                <a:effectLst/>
                <a:uLnTx/>
                <a:uFillTx/>
                <a:latin typeface="Century Gothic"/>
                <a:ea typeface="+mn-ea"/>
                <a:cs typeface="+mn-cs"/>
              </a:rPr>
              <a:t>déc</a:t>
            </a:r>
            <a:r>
              <a:rPr kumimoji="0" lang="fr-FR" sz="2800" b="1" i="0" u="none" strike="noStrike" kern="1200" cap="none" spc="0" normalizeH="0" baseline="0" noProof="0" dirty="0">
                <a:ln>
                  <a:noFill/>
                </a:ln>
                <a:solidFill>
                  <a:srgbClr val="EF4135"/>
                </a:solidFill>
                <a:effectLst/>
                <a:uLnTx/>
                <a:uFillTx/>
                <a:latin typeface="Century Gothic"/>
                <a:ea typeface="+mn-ea"/>
                <a:cs typeface="+mn-cs"/>
              </a:rPr>
              <a:t>ou</a:t>
            </a:r>
            <a:r>
              <a:rPr kumimoji="0" lang="fr-FR" sz="2800" b="0" i="0" u="none" strike="noStrike" kern="1200" cap="none" spc="0" normalizeH="0" baseline="0" noProof="0" dirty="0">
                <a:ln>
                  <a:noFill/>
                </a:ln>
                <a:solidFill>
                  <a:srgbClr val="0055A5"/>
                </a:solidFill>
                <a:effectLst/>
                <a:uLnTx/>
                <a:uFillTx/>
                <a:latin typeface="Century Gothic"/>
                <a:ea typeface="+mn-ea"/>
                <a:cs typeface="+mn-cs"/>
              </a:rPr>
              <a:t>vrir</a:t>
            </a:r>
          </a:p>
        </p:txBody>
      </p:sp>
      <p:sp>
        <p:nvSpPr>
          <p:cNvPr id="16" name="TextBox 15">
            <a:extLst>
              <a:ext uri="{FF2B5EF4-FFF2-40B4-BE49-F238E27FC236}">
                <a16:creationId xmlns:a16="http://schemas.microsoft.com/office/drawing/2014/main" id="{EFB7C077-72D8-38EB-8556-6A5FE4C8352A}"/>
              </a:ext>
            </a:extLst>
          </p:cNvPr>
          <p:cNvSpPr txBox="1"/>
          <p:nvPr/>
        </p:nvSpPr>
        <p:spPr>
          <a:xfrm>
            <a:off x="293144" y="1202259"/>
            <a:ext cx="16226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F4135"/>
                </a:solidFill>
                <a:effectLst/>
                <a:uLnTx/>
                <a:uFillTx/>
                <a:latin typeface="Century Gothic"/>
                <a:ea typeface="+mn-ea"/>
                <a:cs typeface="+mn-cs"/>
              </a:rPr>
              <a:t>ou</a:t>
            </a:r>
            <a:r>
              <a:rPr kumimoji="0" lang="fr-FR" sz="2800" b="0" i="0" u="none" strike="noStrike" kern="1200" cap="none" spc="0" normalizeH="0" baseline="0" noProof="0" dirty="0">
                <a:ln>
                  <a:noFill/>
                </a:ln>
                <a:solidFill>
                  <a:srgbClr val="0055A5"/>
                </a:solidFill>
                <a:effectLst/>
                <a:uLnTx/>
                <a:uFillTx/>
                <a:latin typeface="Century Gothic"/>
                <a:ea typeface="+mn-ea"/>
                <a:cs typeface="+mn-cs"/>
              </a:rPr>
              <a:t>vrir</a:t>
            </a:r>
          </a:p>
        </p:txBody>
      </p:sp>
      <p:sp>
        <p:nvSpPr>
          <p:cNvPr id="19" name="TextBox 18">
            <a:extLst>
              <a:ext uri="{FF2B5EF4-FFF2-40B4-BE49-F238E27FC236}">
                <a16:creationId xmlns:a16="http://schemas.microsoft.com/office/drawing/2014/main" id="{0CE48FEB-92FA-383E-C3AE-34EAF9E6D636}"/>
              </a:ext>
            </a:extLst>
          </p:cNvPr>
          <p:cNvSpPr txBox="1"/>
          <p:nvPr/>
        </p:nvSpPr>
        <p:spPr>
          <a:xfrm>
            <a:off x="7657872" y="1202975"/>
            <a:ext cx="16226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F4135"/>
                </a:solidFill>
                <a:effectLst/>
                <a:uLnTx/>
                <a:uFillTx/>
                <a:latin typeface="Century Gothic"/>
                <a:ea typeface="+mn-ea"/>
                <a:cs typeface="+mn-cs"/>
              </a:rPr>
              <a:t>u</a:t>
            </a:r>
            <a:r>
              <a:rPr kumimoji="0" lang="fr-FR" sz="2800" b="0" i="0" u="none" strike="noStrike" kern="1200" cap="none" spc="0" normalizeH="0" baseline="0" noProof="0" dirty="0">
                <a:ln>
                  <a:noFill/>
                </a:ln>
                <a:solidFill>
                  <a:srgbClr val="0055A5"/>
                </a:solidFill>
                <a:effectLst/>
                <a:uLnTx/>
                <a:uFillTx/>
                <a:latin typeface="Century Gothic"/>
                <a:ea typeface="+mn-ea"/>
                <a:cs typeface="+mn-cs"/>
              </a:rPr>
              <a:t>nir*</a:t>
            </a:r>
          </a:p>
        </p:txBody>
      </p:sp>
      <p:sp>
        <p:nvSpPr>
          <p:cNvPr id="20" name="TextBox 19">
            <a:extLst>
              <a:ext uri="{FF2B5EF4-FFF2-40B4-BE49-F238E27FC236}">
                <a16:creationId xmlns:a16="http://schemas.microsoft.com/office/drawing/2014/main" id="{0DF832C8-4D64-9D3D-BDAB-314A1316770E}"/>
              </a:ext>
            </a:extLst>
          </p:cNvPr>
          <p:cNvSpPr txBox="1"/>
          <p:nvPr/>
        </p:nvSpPr>
        <p:spPr>
          <a:xfrm>
            <a:off x="2575859" y="1202259"/>
            <a:ext cx="16226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55A5"/>
                </a:solidFill>
                <a:effectLst/>
                <a:uLnTx/>
                <a:uFillTx/>
                <a:latin typeface="Century Gothic"/>
                <a:ea typeface="+mn-ea"/>
                <a:cs typeface="+mn-cs"/>
              </a:rPr>
              <a:t>ré</a:t>
            </a:r>
            <a:r>
              <a:rPr kumimoji="0" lang="fr-FR" sz="2800" b="1" i="0" u="none" strike="noStrike" kern="1200" cap="none" spc="0" normalizeH="0" baseline="0" noProof="0" dirty="0">
                <a:ln>
                  <a:noFill/>
                </a:ln>
                <a:solidFill>
                  <a:srgbClr val="EF4135"/>
                </a:solidFill>
                <a:effectLst/>
                <a:uLnTx/>
                <a:uFillTx/>
                <a:latin typeface="Century Gothic"/>
                <a:ea typeface="+mn-ea"/>
                <a:cs typeface="+mn-cs"/>
              </a:rPr>
              <a:t>u</a:t>
            </a:r>
            <a:r>
              <a:rPr kumimoji="0" lang="fr-FR" sz="2800" b="0" i="0" u="none" strike="noStrike" kern="1200" cap="none" spc="0" normalizeH="0" baseline="0" noProof="0" dirty="0">
                <a:ln>
                  <a:noFill/>
                </a:ln>
                <a:solidFill>
                  <a:srgbClr val="0055A5"/>
                </a:solidFill>
                <a:effectLst/>
                <a:uLnTx/>
                <a:uFillTx/>
                <a:latin typeface="Century Gothic"/>
                <a:ea typeface="+mn-ea"/>
                <a:cs typeface="+mn-cs"/>
              </a:rPr>
              <a:t>nir*</a:t>
            </a:r>
          </a:p>
        </p:txBody>
      </p:sp>
      <p:sp>
        <p:nvSpPr>
          <p:cNvPr id="22" name="Text Placeholder 1">
            <a:extLst>
              <a:ext uri="{FF2B5EF4-FFF2-40B4-BE49-F238E27FC236}">
                <a16:creationId xmlns:a16="http://schemas.microsoft.com/office/drawing/2014/main" id="{05276F51-7870-F048-C870-773F9EE0E4DD}"/>
              </a:ext>
            </a:extLst>
          </p:cNvPr>
          <p:cNvSpPr txBox="1">
            <a:spLocks/>
          </p:cNvSpPr>
          <p:nvPr/>
        </p:nvSpPr>
        <p:spPr>
          <a:xfrm>
            <a:off x="2102505" y="4162387"/>
            <a:ext cx="2578887" cy="175073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Il ré</a:t>
            </a:r>
            <a:r>
              <a:rPr kumimoji="0" lang="fr-FR" sz="2400" b="1" i="0" u="none" strike="noStrike" kern="1200" cap="none" spc="0" normalizeH="0" baseline="0" noProof="0" dirty="0">
                <a:ln>
                  <a:noFill/>
                </a:ln>
                <a:solidFill>
                  <a:srgbClr val="EF4135"/>
                </a:solidFill>
                <a:effectLst/>
                <a:uLnTx/>
                <a:uFillTx/>
                <a:latin typeface="Century Gothic" panose="020B0502020202020204" pitchFamily="34" charset="0"/>
                <a:ea typeface="+mn-ea"/>
                <a:cs typeface="+mn-cs"/>
              </a:rPr>
              <a:t>u</a:t>
            </a:r>
            <a:r>
              <a:rPr kumimoji="0" lang="fr-FR"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nit sa famille p</a:t>
            </a:r>
            <a:r>
              <a:rPr kumimoji="0" lang="fr-FR" sz="2400" b="1" i="0" u="none" strike="noStrike" kern="1200" cap="none" spc="0" normalizeH="0" baseline="0" noProof="0" dirty="0">
                <a:ln>
                  <a:noFill/>
                </a:ln>
                <a:solidFill>
                  <a:srgbClr val="EF4135"/>
                </a:solidFill>
                <a:effectLst/>
                <a:uLnTx/>
                <a:uFillTx/>
                <a:latin typeface="Century Gothic" panose="020B0502020202020204" pitchFamily="34" charset="0"/>
                <a:ea typeface="+mn-ea"/>
                <a:cs typeface="+mn-cs"/>
              </a:rPr>
              <a:t>ou</a:t>
            </a:r>
            <a:r>
              <a:rPr kumimoji="0" lang="fr-FR"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r célébrer son anniversaire.</a:t>
            </a:r>
            <a:endParaRPr kumimoji="0" lang="fr-FR" sz="16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endParaRPr>
          </a:p>
        </p:txBody>
      </p:sp>
      <p:sp>
        <p:nvSpPr>
          <p:cNvPr id="21" name="Text Placeholder 1">
            <a:extLst>
              <a:ext uri="{FF2B5EF4-FFF2-40B4-BE49-F238E27FC236}">
                <a16:creationId xmlns:a16="http://schemas.microsoft.com/office/drawing/2014/main" id="{99120C1D-6467-FF8B-9B68-3492DE7FA317}"/>
              </a:ext>
            </a:extLst>
          </p:cNvPr>
          <p:cNvSpPr txBox="1">
            <a:spLocks/>
          </p:cNvSpPr>
          <p:nvPr/>
        </p:nvSpPr>
        <p:spPr>
          <a:xfrm>
            <a:off x="-1" y="4162387"/>
            <a:ext cx="2208986" cy="12941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Le petit chat </a:t>
            </a:r>
            <a:r>
              <a:rPr kumimoji="0" lang="fr-FR" sz="2400" b="1" i="0" u="none" strike="noStrike" kern="1200" cap="none" spc="0" normalizeH="0" baseline="0" noProof="0" dirty="0">
                <a:ln>
                  <a:noFill/>
                </a:ln>
                <a:solidFill>
                  <a:srgbClr val="EF4135"/>
                </a:solidFill>
                <a:effectLst/>
                <a:uLnTx/>
                <a:uFillTx/>
                <a:latin typeface="Century Gothic" panose="020B0502020202020204" pitchFamily="34" charset="0"/>
                <a:ea typeface="+mn-ea"/>
                <a:cs typeface="+mn-cs"/>
              </a:rPr>
              <a:t>ou</a:t>
            </a:r>
            <a:r>
              <a:rPr kumimoji="0" lang="fr-FR"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vre la porte.</a:t>
            </a:r>
            <a:endParaRPr kumimoji="0" lang="fr-FR" sz="16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4A8A29BC-8883-F280-8423-8C979542646F}"/>
              </a:ext>
            </a:extLst>
          </p:cNvPr>
          <p:cNvSpPr txBox="1"/>
          <p:nvPr/>
        </p:nvSpPr>
        <p:spPr>
          <a:xfrm>
            <a:off x="5071830" y="1202259"/>
            <a:ext cx="16226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55A5"/>
                </a:solidFill>
                <a:effectLst/>
                <a:uLnTx/>
                <a:uFillTx/>
                <a:latin typeface="Century Gothic"/>
                <a:ea typeface="+mn-ea"/>
                <a:cs typeface="+mn-cs"/>
              </a:rPr>
              <a:t>c</a:t>
            </a:r>
            <a:r>
              <a:rPr kumimoji="0" lang="fr-FR" sz="2800" b="1" i="0" u="none" strike="noStrike" kern="1200" cap="none" spc="0" normalizeH="0" baseline="0" noProof="0" dirty="0">
                <a:ln>
                  <a:noFill/>
                </a:ln>
                <a:solidFill>
                  <a:srgbClr val="EF4135"/>
                </a:solidFill>
                <a:effectLst/>
                <a:uLnTx/>
                <a:uFillTx/>
                <a:latin typeface="Century Gothic"/>
                <a:ea typeface="+mn-ea"/>
                <a:cs typeface="+mn-cs"/>
              </a:rPr>
              <a:t>ou</a:t>
            </a:r>
            <a:r>
              <a:rPr kumimoji="0" lang="fr-FR" sz="2800" b="0" i="0" u="none" strike="noStrike" kern="1200" cap="none" spc="0" normalizeH="0" baseline="0" noProof="0" dirty="0">
                <a:ln>
                  <a:noFill/>
                </a:ln>
                <a:solidFill>
                  <a:srgbClr val="0055A5"/>
                </a:solidFill>
                <a:effectLst/>
                <a:uLnTx/>
                <a:uFillTx/>
                <a:latin typeface="Century Gothic"/>
                <a:ea typeface="+mn-ea"/>
                <a:cs typeface="+mn-cs"/>
              </a:rPr>
              <a:t>vrir</a:t>
            </a:r>
          </a:p>
        </p:txBody>
      </p:sp>
      <p:sp>
        <p:nvSpPr>
          <p:cNvPr id="24" name="Text Placeholder 1">
            <a:extLst>
              <a:ext uri="{FF2B5EF4-FFF2-40B4-BE49-F238E27FC236}">
                <a16:creationId xmlns:a16="http://schemas.microsoft.com/office/drawing/2014/main" id="{E3F36B66-27E7-3388-C117-153BFDC33551}"/>
              </a:ext>
            </a:extLst>
          </p:cNvPr>
          <p:cNvSpPr txBox="1">
            <a:spLocks/>
          </p:cNvSpPr>
          <p:nvPr/>
        </p:nvSpPr>
        <p:spPr>
          <a:xfrm>
            <a:off x="4593735" y="4162387"/>
            <a:ext cx="2578887" cy="12954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Je c</a:t>
            </a:r>
            <a:r>
              <a:rPr kumimoji="0" lang="fr-FR" sz="2400" b="1" i="0" u="none" strike="noStrike" kern="1200" cap="none" spc="0" normalizeH="0" baseline="0" noProof="0" dirty="0">
                <a:ln>
                  <a:noFill/>
                </a:ln>
                <a:solidFill>
                  <a:srgbClr val="EF4135"/>
                </a:solidFill>
                <a:effectLst/>
                <a:uLnTx/>
                <a:uFillTx/>
                <a:latin typeface="Century Gothic" panose="020B0502020202020204" pitchFamily="34" charset="0"/>
                <a:ea typeface="+mn-ea"/>
                <a:cs typeface="+mn-cs"/>
              </a:rPr>
              <a:t>ou</a:t>
            </a:r>
            <a:r>
              <a:rPr kumimoji="0" lang="fr-FR"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vre ma sœur avec une c</a:t>
            </a:r>
            <a:r>
              <a:rPr kumimoji="0" lang="fr-FR" sz="2400" b="1" i="0" u="none" strike="noStrike" kern="1200" cap="none" spc="0" normalizeH="0" baseline="0" noProof="0" dirty="0">
                <a:ln>
                  <a:noFill/>
                </a:ln>
                <a:solidFill>
                  <a:srgbClr val="EF4135"/>
                </a:solidFill>
                <a:effectLst/>
                <a:uLnTx/>
                <a:uFillTx/>
                <a:latin typeface="Century Gothic" panose="020B0502020202020204" pitchFamily="34" charset="0"/>
                <a:ea typeface="+mn-ea"/>
                <a:cs typeface="+mn-cs"/>
              </a:rPr>
              <a:t>ou</a:t>
            </a:r>
            <a:r>
              <a:rPr kumimoji="0" lang="fr-FR"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verture*.</a:t>
            </a:r>
            <a:endParaRPr kumimoji="0" lang="fr-FR" sz="16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endParaRPr>
          </a:p>
        </p:txBody>
      </p:sp>
      <p:grpSp>
        <p:nvGrpSpPr>
          <p:cNvPr id="30" name="Group 29">
            <a:extLst>
              <a:ext uri="{FF2B5EF4-FFF2-40B4-BE49-F238E27FC236}">
                <a16:creationId xmlns:a16="http://schemas.microsoft.com/office/drawing/2014/main" id="{1D301AD9-CB8C-98D9-CA09-77DF5C2E39C1}"/>
              </a:ext>
            </a:extLst>
          </p:cNvPr>
          <p:cNvGrpSpPr/>
          <p:nvPr/>
        </p:nvGrpSpPr>
        <p:grpSpPr>
          <a:xfrm>
            <a:off x="4681393" y="2119038"/>
            <a:ext cx="2403572" cy="1644240"/>
            <a:chOff x="4633993" y="2173989"/>
            <a:chExt cx="2403572" cy="1644240"/>
          </a:xfrm>
        </p:grpSpPr>
        <p:pic>
          <p:nvPicPr>
            <p:cNvPr id="11" name="Picture 10">
              <a:extLst>
                <a:ext uri="{FF2B5EF4-FFF2-40B4-BE49-F238E27FC236}">
                  <a16:creationId xmlns:a16="http://schemas.microsoft.com/office/drawing/2014/main" id="{EFB6BD8E-91CA-6A66-AA31-1E61F92B8D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5334"/>
            <a:stretch/>
          </p:blipFill>
          <p:spPr>
            <a:xfrm flipH="1">
              <a:off x="5315115" y="2173989"/>
              <a:ext cx="1722450" cy="1644240"/>
            </a:xfrm>
            <a:prstGeom prst="rect">
              <a:avLst/>
            </a:prstGeom>
          </p:spPr>
        </p:pic>
        <p:pic>
          <p:nvPicPr>
            <p:cNvPr id="26" name="Picture 25">
              <a:extLst>
                <a:ext uri="{FF2B5EF4-FFF2-40B4-BE49-F238E27FC236}">
                  <a16:creationId xmlns:a16="http://schemas.microsoft.com/office/drawing/2014/main" id="{AC2D63C0-9B71-A47E-BEFA-B92AFC3024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633993" y="2299993"/>
              <a:ext cx="729350" cy="1510600"/>
            </a:xfrm>
            <a:prstGeom prst="rect">
              <a:avLst/>
            </a:prstGeom>
          </p:spPr>
        </p:pic>
      </p:grpSp>
      <p:sp>
        <p:nvSpPr>
          <p:cNvPr id="27" name="Text Placeholder 1">
            <a:extLst>
              <a:ext uri="{FF2B5EF4-FFF2-40B4-BE49-F238E27FC236}">
                <a16:creationId xmlns:a16="http://schemas.microsoft.com/office/drawing/2014/main" id="{1FC6142C-1A04-D4DB-D4D4-7A6CEB906AA7}"/>
              </a:ext>
            </a:extLst>
          </p:cNvPr>
          <p:cNvSpPr txBox="1">
            <a:spLocks/>
          </p:cNvSpPr>
          <p:nvPr/>
        </p:nvSpPr>
        <p:spPr>
          <a:xfrm>
            <a:off x="9610895" y="4162387"/>
            <a:ext cx="2400473" cy="12954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Tu déc</a:t>
            </a:r>
            <a:r>
              <a:rPr kumimoji="0" lang="fr-FR" sz="2400" b="1" i="0" u="none" strike="noStrike" kern="1200" cap="none" spc="0" normalizeH="0" baseline="0" noProof="0" dirty="0">
                <a:ln>
                  <a:noFill/>
                </a:ln>
                <a:solidFill>
                  <a:srgbClr val="EF4135"/>
                </a:solidFill>
                <a:effectLst/>
                <a:uLnTx/>
                <a:uFillTx/>
                <a:latin typeface="Century Gothic" panose="020B0502020202020204" pitchFamily="34" charset="0"/>
                <a:ea typeface="+mn-ea"/>
                <a:cs typeface="+mn-cs"/>
              </a:rPr>
              <a:t>ou</a:t>
            </a:r>
            <a:r>
              <a:rPr kumimoji="0" lang="fr-FR"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vres de jolies choses.</a:t>
            </a:r>
            <a:endParaRPr kumimoji="0" lang="fr-FR" sz="16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endParaRPr>
          </a:p>
        </p:txBody>
      </p:sp>
      <p:sp>
        <p:nvSpPr>
          <p:cNvPr id="29" name="Text Placeholder 1">
            <a:extLst>
              <a:ext uri="{FF2B5EF4-FFF2-40B4-BE49-F238E27FC236}">
                <a16:creationId xmlns:a16="http://schemas.microsoft.com/office/drawing/2014/main" id="{189BBB89-3B7A-C4AF-9FB0-EAECC14D1FBC}"/>
              </a:ext>
            </a:extLst>
          </p:cNvPr>
          <p:cNvSpPr txBox="1">
            <a:spLocks/>
          </p:cNvSpPr>
          <p:nvPr/>
        </p:nvSpPr>
        <p:spPr>
          <a:xfrm>
            <a:off x="7268984" y="4162387"/>
            <a:ext cx="2400473" cy="15112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On </a:t>
            </a:r>
            <a:r>
              <a:rPr kumimoji="0" lang="fr-FR" sz="2400" b="1" i="0" u="none" strike="noStrike" kern="1200" cap="none" spc="0" normalizeH="0" baseline="0" noProof="0" dirty="0">
                <a:ln>
                  <a:noFill/>
                </a:ln>
                <a:solidFill>
                  <a:srgbClr val="EF4135"/>
                </a:solidFill>
                <a:effectLst/>
                <a:uLnTx/>
                <a:uFillTx/>
                <a:latin typeface="Century Gothic" panose="020B0502020202020204" pitchFamily="34" charset="0"/>
                <a:ea typeface="+mn-ea"/>
                <a:cs typeface="+mn-cs"/>
              </a:rPr>
              <a:t>u</a:t>
            </a:r>
            <a:r>
              <a:rPr kumimoji="0" lang="fr-FR"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nit avec les autres pays d</a:t>
            </a:r>
            <a:r>
              <a:rPr kumimoji="0" lang="fr-FR" sz="2400" b="1" i="0" u="none" strike="noStrike" kern="1200" cap="none" spc="0" normalizeH="0" baseline="0" noProof="0" dirty="0">
                <a:ln>
                  <a:noFill/>
                </a:ln>
                <a:solidFill>
                  <a:srgbClr val="EF4135"/>
                </a:solidFill>
                <a:effectLst/>
                <a:uLnTx/>
                <a:uFillTx/>
                <a:latin typeface="Century Gothic" panose="020B0502020202020204" pitchFamily="34" charset="0"/>
                <a:ea typeface="+mn-ea"/>
                <a:cs typeface="+mn-cs"/>
              </a:rPr>
              <a:t>u</a:t>
            </a:r>
            <a:r>
              <a:rPr kumimoji="0" lang="fr-FR"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monde.</a:t>
            </a:r>
            <a:endParaRPr kumimoji="0" lang="fr-FR" sz="16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endParaRPr>
          </a:p>
        </p:txBody>
      </p:sp>
      <p:sp>
        <p:nvSpPr>
          <p:cNvPr id="31" name="Speech Bubble: Rectangle with Corners Rounded 30">
            <a:extLst>
              <a:ext uri="{FF2B5EF4-FFF2-40B4-BE49-F238E27FC236}">
                <a16:creationId xmlns:a16="http://schemas.microsoft.com/office/drawing/2014/main" id="{082DD104-A754-5581-7532-D39FD441D778}"/>
              </a:ext>
            </a:extLst>
          </p:cNvPr>
          <p:cNvSpPr/>
          <p:nvPr/>
        </p:nvSpPr>
        <p:spPr>
          <a:xfrm>
            <a:off x="7084965" y="5510260"/>
            <a:ext cx="4895074" cy="737887"/>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rPr>
              <a:t>*réunir </a:t>
            </a:r>
            <a:r>
              <a:rPr kumimoji="0" lang="fr-FR"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to reunite, </a:t>
            </a:r>
            <a:r>
              <a:rPr kumimoji="0" lang="fr-FR" sz="2000" b="1" i="0" u="none" strike="noStrike" kern="1200" cap="none" spc="0" normalizeH="0" baseline="0" noProof="0" dirty="0">
                <a:ln>
                  <a:noFill/>
                </a:ln>
                <a:solidFill>
                  <a:srgbClr val="FFFFFF"/>
                </a:solidFill>
                <a:effectLst/>
                <a:uLnTx/>
                <a:uFillTx/>
                <a:latin typeface="Century Gothic"/>
                <a:ea typeface="+mn-ea"/>
                <a:cs typeface="+mn-cs"/>
              </a:rPr>
              <a:t>unir</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to unite,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rPr>
              <a:t>la couverture </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cover/blanket</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pic>
        <p:nvPicPr>
          <p:cNvPr id="6" name="Picture 5" descr="Shape&#10;&#10;Description automatically generated with medium confidence">
            <a:extLst>
              <a:ext uri="{FF2B5EF4-FFF2-40B4-BE49-F238E27FC236}">
                <a16:creationId xmlns:a16="http://schemas.microsoft.com/office/drawing/2014/main" id="{8E337696-8222-A132-69D5-B64E4F8DC4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2164" y="2315779"/>
            <a:ext cx="2414095" cy="1539172"/>
          </a:xfrm>
          <a:prstGeom prst="rect">
            <a:avLst/>
          </a:prstGeom>
        </p:spPr>
      </p:pic>
    </p:spTree>
    <p:extLst>
      <p:ext uri="{BB962C8B-B14F-4D97-AF65-F5344CB8AC3E}">
        <p14:creationId xmlns:p14="http://schemas.microsoft.com/office/powerpoint/2010/main" val="7089446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FD2EF0-6F19-827E-A369-699CEC5BAE17}"/>
              </a:ext>
            </a:extLst>
          </p:cNvPr>
          <p:cNvSpPr>
            <a:spLocks noGrp="1"/>
          </p:cNvSpPr>
          <p:nvPr>
            <p:ph type="title"/>
          </p:nvPr>
        </p:nvSpPr>
        <p:spPr>
          <a:xfrm>
            <a:off x="0" y="213557"/>
            <a:ext cx="4740448" cy="647577"/>
          </a:xfrm>
        </p:spPr>
        <p:txBody>
          <a:bodyPr/>
          <a:lstStyle/>
          <a:p>
            <a:r>
              <a:rPr lang="fr-FR" dirty="0"/>
              <a:t>SSC [ou] ou [u] ?</a:t>
            </a:r>
            <a:endParaRPr lang="en-GB" dirty="0"/>
          </a:p>
        </p:txBody>
      </p:sp>
      <p:sp>
        <p:nvSpPr>
          <p:cNvPr id="4" name="Rounded Rectangle 46">
            <a:extLst>
              <a:ext uri="{FF2B5EF4-FFF2-40B4-BE49-F238E27FC236}">
                <a16:creationId xmlns:a16="http://schemas.microsoft.com/office/drawing/2014/main" id="{F8DD517D-86D1-8D2C-FB5D-762CBF1ADC75}"/>
              </a:ext>
            </a:extLst>
          </p:cNvPr>
          <p:cNvSpPr/>
          <p:nvPr/>
        </p:nvSpPr>
        <p:spPr>
          <a:xfrm>
            <a:off x="9822426" y="249869"/>
            <a:ext cx="2055600" cy="718773"/>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parler/écouter/écrire</a:t>
            </a:r>
          </a:p>
        </p:txBody>
      </p:sp>
      <p:grpSp>
        <p:nvGrpSpPr>
          <p:cNvPr id="51" name="Group 50">
            <a:extLst>
              <a:ext uri="{FF2B5EF4-FFF2-40B4-BE49-F238E27FC236}">
                <a16:creationId xmlns:a16="http://schemas.microsoft.com/office/drawing/2014/main" id="{AD24AB27-980B-F96A-AF7E-55500D341661}"/>
              </a:ext>
            </a:extLst>
          </p:cNvPr>
          <p:cNvGrpSpPr/>
          <p:nvPr/>
        </p:nvGrpSpPr>
        <p:grpSpPr>
          <a:xfrm>
            <a:off x="536871" y="3905123"/>
            <a:ext cx="1973163" cy="1973163"/>
            <a:chOff x="536871" y="4019732"/>
            <a:chExt cx="1973163" cy="1973163"/>
          </a:xfrm>
        </p:grpSpPr>
        <p:sp>
          <p:nvSpPr>
            <p:cNvPr id="14" name="Rectangle 13">
              <a:extLst>
                <a:ext uri="{FF2B5EF4-FFF2-40B4-BE49-F238E27FC236}">
                  <a16:creationId xmlns:a16="http://schemas.microsoft.com/office/drawing/2014/main" id="{B603B618-3FA8-8731-8CEE-AD1EE81D7AF4}"/>
                </a:ext>
              </a:extLst>
            </p:cNvPr>
            <p:cNvSpPr/>
            <p:nvPr/>
          </p:nvSpPr>
          <p:spPr>
            <a:xfrm>
              <a:off x="536871" y="4019732"/>
              <a:ext cx="1973163" cy="197316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5"/>
                  </a:solidFill>
                  <a:effectLst/>
                  <a:uLnTx/>
                  <a:uFillTx/>
                  <a:latin typeface="Century Gothic"/>
                  <a:ea typeface="+mn-ea"/>
                  <a:cs typeface="+mn-cs"/>
                </a:rPr>
                <a:t>moule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2400" b="0" i="0" u="none" strike="noStrike" kern="1200" cap="none" spc="0" normalizeH="0" baseline="0" noProof="0" dirty="0">
                  <a:ln>
                    <a:noFill/>
                  </a:ln>
                  <a:solidFill>
                    <a:srgbClr val="0055A5"/>
                  </a:solidFill>
                  <a:effectLst/>
                  <a:uLnTx/>
                  <a:uFillTx/>
                  <a:latin typeface="Century Gothic"/>
                  <a:ea typeface="+mn-ea"/>
                  <a:cs typeface="+mn-cs"/>
                </a:rPr>
                <a:t>mussel</a:t>
              </a:r>
              <a:r>
                <a:rPr kumimoji="0" lang="fr-FR" sz="2400" b="0" i="0" u="none" strike="noStrike" kern="1200" cap="none" spc="0" normalizeH="0" baseline="0" noProof="0" dirty="0">
                  <a:ln>
                    <a:noFill/>
                  </a:ln>
                  <a:solidFill>
                    <a:srgbClr val="0055A5"/>
                  </a:solidFill>
                  <a:effectLst/>
                  <a:uLnTx/>
                  <a:uFillTx/>
                  <a:latin typeface="Century Gothic"/>
                  <a:ea typeface="+mn-ea"/>
                  <a:cs typeface="+mn-cs"/>
                </a:rPr>
                <a:t>]</a:t>
              </a:r>
            </a:p>
          </p:txBody>
        </p:sp>
        <p:pic>
          <p:nvPicPr>
            <p:cNvPr id="47" name="Picture 46" descr="A picture containing logo&#10;&#10;Description automatically generated">
              <a:extLst>
                <a:ext uri="{FF2B5EF4-FFF2-40B4-BE49-F238E27FC236}">
                  <a16:creationId xmlns:a16="http://schemas.microsoft.com/office/drawing/2014/main" id="{CBB70640-B279-F794-A8CC-E2DF4DFEB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035" y="4125686"/>
              <a:ext cx="1100834" cy="1049232"/>
            </a:xfrm>
            <a:prstGeom prst="rect">
              <a:avLst/>
            </a:prstGeom>
          </p:spPr>
        </p:pic>
      </p:grpSp>
      <p:grpSp>
        <p:nvGrpSpPr>
          <p:cNvPr id="53" name="Group 52">
            <a:extLst>
              <a:ext uri="{FF2B5EF4-FFF2-40B4-BE49-F238E27FC236}">
                <a16:creationId xmlns:a16="http://schemas.microsoft.com/office/drawing/2014/main" id="{CE5685F7-4C00-0C47-8504-C71D1614BBAC}"/>
              </a:ext>
            </a:extLst>
          </p:cNvPr>
          <p:cNvGrpSpPr/>
          <p:nvPr/>
        </p:nvGrpSpPr>
        <p:grpSpPr>
          <a:xfrm>
            <a:off x="9681966" y="3916194"/>
            <a:ext cx="1973163" cy="1973163"/>
            <a:chOff x="9681966" y="4019732"/>
            <a:chExt cx="1973163" cy="1973163"/>
          </a:xfrm>
        </p:grpSpPr>
        <p:sp>
          <p:nvSpPr>
            <p:cNvPr id="29" name="Rectangle 28">
              <a:extLst>
                <a:ext uri="{FF2B5EF4-FFF2-40B4-BE49-F238E27FC236}">
                  <a16:creationId xmlns:a16="http://schemas.microsoft.com/office/drawing/2014/main" id="{02940426-A2C1-16EE-8DB6-D2B67A42A76D}"/>
                </a:ext>
              </a:extLst>
            </p:cNvPr>
            <p:cNvSpPr/>
            <p:nvPr/>
          </p:nvSpPr>
          <p:spPr>
            <a:xfrm>
              <a:off x="9681966" y="4019732"/>
              <a:ext cx="1973163" cy="197316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5"/>
                  </a:solidFill>
                  <a:effectLst/>
                  <a:uLnTx/>
                  <a:uFillTx/>
                  <a:latin typeface="Century Gothic"/>
                  <a:ea typeface="+mn-ea"/>
                  <a:cs typeface="+mn-cs"/>
                </a:rPr>
                <a:t>_ _ _ _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2400" b="0" i="0" u="none" strike="noStrike" kern="1200" cap="none" spc="0" normalizeH="0" baseline="0" noProof="0" dirty="0">
                  <a:ln>
                    <a:noFill/>
                  </a:ln>
                  <a:solidFill>
                    <a:srgbClr val="0055A5"/>
                  </a:solidFill>
                  <a:effectLst/>
                  <a:uLnTx/>
                  <a:uFillTx/>
                  <a:latin typeface="Century Gothic"/>
                  <a:ea typeface="+mn-ea"/>
                  <a:cs typeface="+mn-cs"/>
                </a:rPr>
                <a:t>mussel</a:t>
              </a:r>
              <a:r>
                <a:rPr kumimoji="0" lang="fr-FR" sz="2400" b="0" i="0" u="none" strike="noStrike" kern="1200" cap="none" spc="0" normalizeH="0" baseline="0" noProof="0" dirty="0">
                  <a:ln>
                    <a:noFill/>
                  </a:ln>
                  <a:solidFill>
                    <a:srgbClr val="0055A5"/>
                  </a:solidFill>
                  <a:effectLst/>
                  <a:uLnTx/>
                  <a:uFillTx/>
                  <a:latin typeface="Century Gothic"/>
                  <a:ea typeface="+mn-ea"/>
                  <a:cs typeface="+mn-cs"/>
                </a:rPr>
                <a:t>]</a:t>
              </a:r>
            </a:p>
          </p:txBody>
        </p:sp>
        <p:pic>
          <p:nvPicPr>
            <p:cNvPr id="49" name="Picture 48" descr="A picture containing logo&#10;&#10;Description automatically generated">
              <a:extLst>
                <a:ext uri="{FF2B5EF4-FFF2-40B4-BE49-F238E27FC236}">
                  <a16:creationId xmlns:a16="http://schemas.microsoft.com/office/drawing/2014/main" id="{29CF6128-E6B7-78FD-C79B-274005B8B0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0147" y="4114615"/>
              <a:ext cx="975131" cy="929421"/>
            </a:xfrm>
            <a:prstGeom prst="rect">
              <a:avLst/>
            </a:prstGeom>
          </p:spPr>
        </p:pic>
      </p:grpSp>
      <p:pic>
        <p:nvPicPr>
          <p:cNvPr id="55" name="Picture 54" descr="A picture containing vector graphics, businesscard&#10;&#10;Description automatically generated">
            <a:extLst>
              <a:ext uri="{FF2B5EF4-FFF2-40B4-BE49-F238E27FC236}">
                <a16:creationId xmlns:a16="http://schemas.microsoft.com/office/drawing/2014/main" id="{89D13D0B-4EBB-CC7C-A6D0-806DFA2E39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5413"/>
          <a:stretch/>
        </p:blipFill>
        <p:spPr>
          <a:xfrm>
            <a:off x="3178962" y="1455837"/>
            <a:ext cx="3038530" cy="4704575"/>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2582A415-A07C-324E-3B88-F5188D7A28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3112" y="2703226"/>
            <a:ext cx="2309926" cy="3109622"/>
          </a:xfrm>
          <a:prstGeom prst="rect">
            <a:avLst/>
          </a:prstGeom>
        </p:spPr>
      </p:pic>
      <p:sp>
        <p:nvSpPr>
          <p:cNvPr id="58" name="TextBox 57">
            <a:extLst>
              <a:ext uri="{FF2B5EF4-FFF2-40B4-BE49-F238E27FC236}">
                <a16:creationId xmlns:a16="http://schemas.microsoft.com/office/drawing/2014/main" id="{EF6598C6-5288-ED58-1A6B-175CAA2D20FF}"/>
              </a:ext>
            </a:extLst>
          </p:cNvPr>
          <p:cNvSpPr txBox="1"/>
          <p:nvPr/>
        </p:nvSpPr>
        <p:spPr>
          <a:xfrm>
            <a:off x="3477264" y="1906075"/>
            <a:ext cx="9957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5"/>
                </a:solidFill>
                <a:effectLst/>
                <a:uLnTx/>
                <a:uFillTx/>
                <a:latin typeface="Century Gothic"/>
                <a:ea typeface="+mn-ea"/>
                <a:cs typeface="+mn-cs"/>
              </a:rPr>
              <a:t>hard</a:t>
            </a:r>
            <a:r>
              <a:rPr kumimoji="0" lang="fr-FR" sz="2400" b="0" i="0" u="none" strike="noStrike" kern="1200" cap="none" spc="0" normalizeH="0" baseline="0" noProof="0" dirty="0">
                <a:ln>
                  <a:noFill/>
                </a:ln>
                <a:solidFill>
                  <a:srgbClr val="0055A5"/>
                </a:solidFill>
                <a:effectLst/>
                <a:uLnTx/>
                <a:uFillTx/>
                <a:latin typeface="Century Gothic"/>
                <a:ea typeface="+mn-ea"/>
                <a:cs typeface="+mn-cs"/>
              </a:rPr>
              <a:t>:</a:t>
            </a:r>
            <a:r>
              <a:rPr kumimoji="0" lang="fr-FR" sz="2400" b="1" i="0" u="none" strike="noStrike" kern="1200" cap="none" spc="0" normalizeH="0" baseline="0" noProof="0" dirty="0">
                <a:ln>
                  <a:noFill/>
                </a:ln>
                <a:solidFill>
                  <a:srgbClr val="0055A5"/>
                </a:solidFill>
                <a:effectLst/>
                <a:uLnTx/>
                <a:uFillTx/>
                <a:latin typeface="Century Gothic"/>
                <a:ea typeface="+mn-ea"/>
                <a:cs typeface="+mn-cs"/>
              </a:rPr>
              <a:t>dur</a:t>
            </a:r>
          </a:p>
        </p:txBody>
      </p:sp>
      <p:sp>
        <p:nvSpPr>
          <p:cNvPr id="59" name="TextBox 58">
            <a:extLst>
              <a:ext uri="{FF2B5EF4-FFF2-40B4-BE49-F238E27FC236}">
                <a16:creationId xmlns:a16="http://schemas.microsoft.com/office/drawing/2014/main" id="{8B480A4A-3656-06E2-CC31-2F03AABBA0D4}"/>
              </a:ext>
            </a:extLst>
          </p:cNvPr>
          <p:cNvSpPr txBox="1"/>
          <p:nvPr/>
        </p:nvSpPr>
        <p:spPr>
          <a:xfrm>
            <a:off x="3268059" y="4033243"/>
            <a:ext cx="14723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5"/>
                </a:solidFill>
                <a:effectLst/>
                <a:uLnTx/>
                <a:uFillTx/>
                <a:latin typeface="Century Gothic"/>
                <a:ea typeface="+mn-ea"/>
                <a:cs typeface="+mn-cs"/>
              </a:rPr>
              <a:t>mussel</a:t>
            </a:r>
            <a:r>
              <a:rPr kumimoji="0" lang="fr-FR" sz="24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2400" b="1" i="0" u="none" strike="noStrike" kern="1200" cap="none" spc="0" normalizeH="0" baseline="0" noProof="0" dirty="0">
                <a:ln>
                  <a:noFill/>
                </a:ln>
                <a:solidFill>
                  <a:srgbClr val="0055A5"/>
                </a:solidFill>
                <a:effectLst/>
                <a:uLnTx/>
                <a:uFillTx/>
                <a:latin typeface="Century Gothic"/>
                <a:ea typeface="+mn-ea"/>
                <a:cs typeface="+mn-cs"/>
              </a:rPr>
              <a:t>moule</a:t>
            </a:r>
          </a:p>
        </p:txBody>
      </p:sp>
      <p:pic>
        <p:nvPicPr>
          <p:cNvPr id="65" name="Picture 64" descr="Icon&#10;&#10;Description automatically generated">
            <a:extLst>
              <a:ext uri="{FF2B5EF4-FFF2-40B4-BE49-F238E27FC236}">
                <a16:creationId xmlns:a16="http://schemas.microsoft.com/office/drawing/2014/main" id="{73FDD713-7E01-3CEC-A7FA-1D4CA7FD15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7393" y="1624530"/>
            <a:ext cx="921363" cy="921363"/>
          </a:xfrm>
          <a:prstGeom prst="rect">
            <a:avLst/>
          </a:prstGeom>
        </p:spPr>
      </p:pic>
      <p:sp>
        <p:nvSpPr>
          <p:cNvPr id="66" name="TextBox 65">
            <a:extLst>
              <a:ext uri="{FF2B5EF4-FFF2-40B4-BE49-F238E27FC236}">
                <a16:creationId xmlns:a16="http://schemas.microsoft.com/office/drawing/2014/main" id="{ED497DD1-094E-4498-8EB2-15F59FEE505F}"/>
              </a:ext>
            </a:extLst>
          </p:cNvPr>
          <p:cNvSpPr txBox="1"/>
          <p:nvPr/>
        </p:nvSpPr>
        <p:spPr>
          <a:xfrm>
            <a:off x="4740448" y="213557"/>
            <a:ext cx="47193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4"/>
                </a:solidFill>
                <a:effectLst/>
                <a:uLnTx/>
                <a:uFillTx/>
                <a:latin typeface="Century Gothic"/>
                <a:ea typeface="+mn-ea"/>
                <a:cs typeface="+mn-cs"/>
              </a:rPr>
              <a:t>Lis les mots en anglais et en français à ton partenaire, qui écrit le mot en français. C’est le SSC </a:t>
            </a:r>
            <a:r>
              <a:rPr kumimoji="0" lang="fr-FR" sz="2000" b="1" i="0" u="none" strike="noStrike" kern="1200" cap="none" spc="0" normalizeH="0" baseline="0" noProof="0" dirty="0">
                <a:ln>
                  <a:noFill/>
                </a:ln>
                <a:solidFill>
                  <a:srgbClr val="0055A4"/>
                </a:solidFill>
                <a:effectLst/>
                <a:uLnTx/>
                <a:uFillTx/>
                <a:latin typeface="Century Gothic"/>
                <a:ea typeface="+mn-ea"/>
                <a:cs typeface="+mn-cs"/>
              </a:rPr>
              <a:t>[ou] </a:t>
            </a:r>
            <a:r>
              <a:rPr kumimoji="0" lang="fr-FR" sz="2000" b="0" i="0" u="none" strike="noStrike" kern="1200" cap="none" spc="0" normalizeH="0" baseline="0" noProof="0" dirty="0">
                <a:ln>
                  <a:noFill/>
                </a:ln>
                <a:solidFill>
                  <a:srgbClr val="0055A4"/>
                </a:solidFill>
                <a:effectLst/>
                <a:uLnTx/>
                <a:uFillTx/>
                <a:latin typeface="Century Gothic"/>
                <a:ea typeface="+mn-ea"/>
                <a:cs typeface="+mn-cs"/>
              </a:rPr>
              <a:t>ou </a:t>
            </a:r>
            <a:r>
              <a:rPr kumimoji="0" lang="fr-FR" sz="2000" b="1" i="0" u="none" strike="noStrike" kern="1200" cap="none" spc="0" normalizeH="0" baseline="0" noProof="0" dirty="0">
                <a:ln>
                  <a:noFill/>
                </a:ln>
                <a:solidFill>
                  <a:srgbClr val="0055A4"/>
                </a:solidFill>
                <a:effectLst/>
                <a:uLnTx/>
                <a:uFillTx/>
                <a:latin typeface="Century Gothic"/>
                <a:ea typeface="+mn-ea"/>
                <a:cs typeface="+mn-cs"/>
              </a:rPr>
              <a:t>[u] ?</a:t>
            </a:r>
          </a:p>
        </p:txBody>
      </p:sp>
      <p:sp>
        <p:nvSpPr>
          <p:cNvPr id="68" name="TextBox 67">
            <a:extLst>
              <a:ext uri="{FF2B5EF4-FFF2-40B4-BE49-F238E27FC236}">
                <a16:creationId xmlns:a16="http://schemas.microsoft.com/office/drawing/2014/main" id="{696595C5-FEC3-EB0B-A7C5-5BC2A93C00A3}"/>
              </a:ext>
            </a:extLst>
          </p:cNvPr>
          <p:cNvSpPr txBox="1"/>
          <p:nvPr/>
        </p:nvSpPr>
        <p:spPr>
          <a:xfrm>
            <a:off x="9746576" y="5043630"/>
            <a:ext cx="14723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5"/>
                </a:solidFill>
                <a:effectLst/>
                <a:uLnTx/>
                <a:uFillTx/>
                <a:latin typeface="Bradley Hand ITC" panose="03070402050302030203" pitchFamily="66" charset="0"/>
                <a:ea typeface="+mn-ea"/>
                <a:cs typeface="+mn-cs"/>
              </a:rPr>
              <a:t>m o u l</a:t>
            </a:r>
          </a:p>
        </p:txBody>
      </p:sp>
      <p:grpSp>
        <p:nvGrpSpPr>
          <p:cNvPr id="71" name="Group 70">
            <a:extLst>
              <a:ext uri="{FF2B5EF4-FFF2-40B4-BE49-F238E27FC236}">
                <a16:creationId xmlns:a16="http://schemas.microsoft.com/office/drawing/2014/main" id="{72FCAC1B-8099-D4F4-9E91-D12EEA806B8B}"/>
              </a:ext>
            </a:extLst>
          </p:cNvPr>
          <p:cNvGrpSpPr/>
          <p:nvPr/>
        </p:nvGrpSpPr>
        <p:grpSpPr>
          <a:xfrm>
            <a:off x="536871" y="1455837"/>
            <a:ext cx="1973163" cy="1973163"/>
            <a:chOff x="536871" y="1455837"/>
            <a:chExt cx="1973163" cy="1973163"/>
          </a:xfrm>
        </p:grpSpPr>
        <p:sp>
          <p:nvSpPr>
            <p:cNvPr id="10" name="Rectangle 9">
              <a:extLst>
                <a:ext uri="{FF2B5EF4-FFF2-40B4-BE49-F238E27FC236}">
                  <a16:creationId xmlns:a16="http://schemas.microsoft.com/office/drawing/2014/main" id="{5F6F03D9-CD83-0F13-F78C-1537ECDE77F5}"/>
                </a:ext>
              </a:extLst>
            </p:cNvPr>
            <p:cNvSpPr/>
            <p:nvPr/>
          </p:nvSpPr>
          <p:spPr>
            <a:xfrm>
              <a:off x="536871" y="1455837"/>
              <a:ext cx="1973163" cy="197316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5"/>
                  </a:solidFill>
                  <a:effectLst/>
                  <a:uLnTx/>
                  <a:uFillTx/>
                  <a:latin typeface="Century Gothic"/>
                  <a:ea typeface="+mn-ea"/>
                  <a:cs typeface="+mn-cs"/>
                </a:rPr>
                <a:t>dur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2400" b="0" i="0" u="none" strike="noStrike" kern="1200" cap="none" spc="0" normalizeH="0" baseline="0" noProof="0" dirty="0">
                  <a:ln>
                    <a:noFill/>
                  </a:ln>
                  <a:solidFill>
                    <a:srgbClr val="0055A5"/>
                  </a:solidFill>
                  <a:effectLst/>
                  <a:uLnTx/>
                  <a:uFillTx/>
                  <a:latin typeface="Century Gothic"/>
                  <a:ea typeface="+mn-ea"/>
                  <a:cs typeface="+mn-cs"/>
                </a:rPr>
                <a:t>hard</a:t>
              </a:r>
              <a:r>
                <a:rPr kumimoji="0" lang="fr-FR" sz="2400" b="0" i="0" u="none" strike="noStrike" kern="1200" cap="none" spc="0" normalizeH="0" baseline="0" noProof="0" dirty="0">
                  <a:ln>
                    <a:noFill/>
                  </a:ln>
                  <a:solidFill>
                    <a:srgbClr val="0055A5"/>
                  </a:solidFill>
                  <a:effectLst/>
                  <a:uLnTx/>
                  <a:uFillTx/>
                  <a:latin typeface="Century Gothic"/>
                  <a:ea typeface="+mn-ea"/>
                  <a:cs typeface="+mn-cs"/>
                </a:rPr>
                <a:t>]</a:t>
              </a:r>
            </a:p>
          </p:txBody>
        </p:sp>
        <p:pic>
          <p:nvPicPr>
            <p:cNvPr id="69" name="Picture 68">
              <a:extLst>
                <a:ext uri="{FF2B5EF4-FFF2-40B4-BE49-F238E27FC236}">
                  <a16:creationId xmlns:a16="http://schemas.microsoft.com/office/drawing/2014/main" id="{3B791078-32AD-40C3-5F98-2CEC4F61D0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688" y="1624530"/>
              <a:ext cx="1129025" cy="979076"/>
            </a:xfrm>
            <a:prstGeom prst="rect">
              <a:avLst/>
            </a:prstGeom>
          </p:spPr>
        </p:pic>
      </p:grpSp>
      <p:grpSp>
        <p:nvGrpSpPr>
          <p:cNvPr id="72" name="Group 71">
            <a:extLst>
              <a:ext uri="{FF2B5EF4-FFF2-40B4-BE49-F238E27FC236}">
                <a16:creationId xmlns:a16="http://schemas.microsoft.com/office/drawing/2014/main" id="{1F7B000F-C3E1-782C-8DB0-EE59BDC0A7C1}"/>
              </a:ext>
            </a:extLst>
          </p:cNvPr>
          <p:cNvGrpSpPr/>
          <p:nvPr/>
        </p:nvGrpSpPr>
        <p:grpSpPr>
          <a:xfrm>
            <a:off x="9681966" y="1430879"/>
            <a:ext cx="1973163" cy="1973163"/>
            <a:chOff x="11878026" y="309668"/>
            <a:chExt cx="1973163" cy="1973163"/>
          </a:xfrm>
        </p:grpSpPr>
        <p:sp>
          <p:nvSpPr>
            <p:cNvPr id="28" name="Rectangle 27">
              <a:extLst>
                <a:ext uri="{FF2B5EF4-FFF2-40B4-BE49-F238E27FC236}">
                  <a16:creationId xmlns:a16="http://schemas.microsoft.com/office/drawing/2014/main" id="{5F7EB837-DBC3-8BBD-609A-EA84B27A6265}"/>
                </a:ext>
              </a:extLst>
            </p:cNvPr>
            <p:cNvSpPr/>
            <p:nvPr/>
          </p:nvSpPr>
          <p:spPr>
            <a:xfrm>
              <a:off x="11878026" y="309668"/>
              <a:ext cx="1973163" cy="197316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5"/>
                  </a:solidFill>
                  <a:effectLst/>
                  <a:uLnTx/>
                  <a:uFillTx/>
                  <a:latin typeface="Century Gothic"/>
                  <a:ea typeface="+mn-ea"/>
                  <a:cs typeface="+mn-cs"/>
                </a:rPr>
                <a:t>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2400" b="0" i="0" u="none" strike="noStrike" kern="1200" cap="none" spc="0" normalizeH="0" baseline="0" noProof="0" dirty="0">
                  <a:ln>
                    <a:noFill/>
                  </a:ln>
                  <a:solidFill>
                    <a:srgbClr val="0055A5"/>
                  </a:solidFill>
                  <a:effectLst/>
                  <a:uLnTx/>
                  <a:uFillTx/>
                  <a:latin typeface="Century Gothic"/>
                  <a:ea typeface="+mn-ea"/>
                  <a:cs typeface="+mn-cs"/>
                </a:rPr>
                <a:t>hard</a:t>
              </a:r>
              <a:r>
                <a:rPr kumimoji="0" lang="fr-FR" sz="2400" b="0" i="0" u="none" strike="noStrike" kern="1200" cap="none" spc="0" normalizeH="0" baseline="0" noProof="0" dirty="0">
                  <a:ln>
                    <a:noFill/>
                  </a:ln>
                  <a:solidFill>
                    <a:srgbClr val="0055A5"/>
                  </a:solidFill>
                  <a:effectLst/>
                  <a:uLnTx/>
                  <a:uFillTx/>
                  <a:latin typeface="Century Gothic"/>
                  <a:ea typeface="+mn-ea"/>
                  <a:cs typeface="+mn-cs"/>
                </a:rPr>
                <a:t>]</a:t>
              </a:r>
            </a:p>
          </p:txBody>
        </p:sp>
        <p:pic>
          <p:nvPicPr>
            <p:cNvPr id="70" name="Picture 69">
              <a:extLst>
                <a:ext uri="{FF2B5EF4-FFF2-40B4-BE49-F238E27FC236}">
                  <a16:creationId xmlns:a16="http://schemas.microsoft.com/office/drawing/2014/main" id="{2144FC12-001D-E09D-7621-91D8653A22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75550" y="480457"/>
              <a:ext cx="1129025" cy="979076"/>
            </a:xfrm>
            <a:prstGeom prst="rect">
              <a:avLst/>
            </a:prstGeom>
          </p:spPr>
        </p:pic>
      </p:grpSp>
      <p:sp>
        <p:nvSpPr>
          <p:cNvPr id="67" name="TextBox 66">
            <a:extLst>
              <a:ext uri="{FF2B5EF4-FFF2-40B4-BE49-F238E27FC236}">
                <a16:creationId xmlns:a16="http://schemas.microsoft.com/office/drawing/2014/main" id="{21F8521D-0BFA-F9E3-60E6-268D96BFDD12}"/>
              </a:ext>
            </a:extLst>
          </p:cNvPr>
          <p:cNvSpPr txBox="1"/>
          <p:nvPr/>
        </p:nvSpPr>
        <p:spPr>
          <a:xfrm>
            <a:off x="10170676" y="2581316"/>
            <a:ext cx="9957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5"/>
                </a:solidFill>
                <a:effectLst/>
                <a:uLnTx/>
                <a:uFillTx/>
                <a:latin typeface="Bradley Hand ITC" panose="03070402050302030203" pitchFamily="66" charset="0"/>
                <a:ea typeface="+mn-ea"/>
                <a:cs typeface="+mn-cs"/>
              </a:rPr>
              <a:t>d u r</a:t>
            </a:r>
          </a:p>
        </p:txBody>
      </p:sp>
    </p:spTree>
    <p:extLst>
      <p:ext uri="{BB962C8B-B14F-4D97-AF65-F5344CB8AC3E}">
        <p14:creationId xmlns:p14="http://schemas.microsoft.com/office/powerpoint/2010/main" val="377555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8" grpId="0"/>
      <p:bldP spid="6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A5DC4FE5-DF5B-03D7-C402-00F8C2ACEFD4}"/>
              </a:ext>
            </a:extLst>
          </p:cNvPr>
          <p:cNvSpPr txBox="1"/>
          <p:nvPr/>
        </p:nvSpPr>
        <p:spPr>
          <a:xfrm>
            <a:off x="271220" y="51956"/>
            <a:ext cx="32788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55A5"/>
                </a:solidFill>
                <a:effectLst/>
                <a:uLnTx/>
                <a:uFillTx/>
                <a:latin typeface="Century Gothic"/>
                <a:ea typeface="+mn-ea"/>
                <a:cs typeface="+mn-cs"/>
              </a:rPr>
              <a:t>Partenaire A</a:t>
            </a:r>
          </a:p>
        </p:txBody>
      </p:sp>
      <p:sp>
        <p:nvSpPr>
          <p:cNvPr id="61" name="TextBox 60">
            <a:extLst>
              <a:ext uri="{FF2B5EF4-FFF2-40B4-BE49-F238E27FC236}">
                <a16:creationId xmlns:a16="http://schemas.microsoft.com/office/drawing/2014/main" id="{1009E5BC-CECF-9D8E-0080-042FF707E5BA}"/>
              </a:ext>
            </a:extLst>
          </p:cNvPr>
          <p:cNvSpPr txBox="1"/>
          <p:nvPr/>
        </p:nvSpPr>
        <p:spPr>
          <a:xfrm>
            <a:off x="6241567" y="51956"/>
            <a:ext cx="32788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55A5"/>
                </a:solidFill>
                <a:effectLst/>
                <a:uLnTx/>
                <a:uFillTx/>
                <a:latin typeface="Century Gothic"/>
                <a:ea typeface="+mn-ea"/>
                <a:cs typeface="+mn-cs"/>
              </a:rPr>
              <a:t>Partenaire B</a:t>
            </a:r>
          </a:p>
        </p:txBody>
      </p:sp>
      <p:sp>
        <p:nvSpPr>
          <p:cNvPr id="23" name="Rectangle 22">
            <a:extLst>
              <a:ext uri="{FF2B5EF4-FFF2-40B4-BE49-F238E27FC236}">
                <a16:creationId xmlns:a16="http://schemas.microsoft.com/office/drawing/2014/main" id="{F24AA3C0-36AB-83F9-D2ED-8ACC6802EAEE}"/>
              </a:ext>
            </a:extLst>
          </p:cNvPr>
          <p:cNvSpPr/>
          <p:nvPr/>
        </p:nvSpPr>
        <p:spPr>
          <a:xfrm>
            <a:off x="290021"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pull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jumper</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46" name="Rectangle 45">
            <a:extLst>
              <a:ext uri="{FF2B5EF4-FFF2-40B4-BE49-F238E27FC236}">
                <a16:creationId xmlns:a16="http://schemas.microsoft.com/office/drawing/2014/main" id="{2766435F-07DB-8D14-4F75-8C273A53DA1B}"/>
              </a:ext>
            </a:extLst>
          </p:cNvPr>
          <p:cNvSpPr/>
          <p:nvPr/>
        </p:nvSpPr>
        <p:spPr>
          <a:xfrm>
            <a:off x="1695324"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poule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hen</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51" name="Rectangle 50">
            <a:extLst>
              <a:ext uri="{FF2B5EF4-FFF2-40B4-BE49-F238E27FC236}">
                <a16:creationId xmlns:a16="http://schemas.microsoft.com/office/drawing/2014/main" id="{9B59858B-31B2-7EEE-BF99-D29FEDF1C538}"/>
              </a:ext>
            </a:extLst>
          </p:cNvPr>
          <p:cNvSpPr/>
          <p:nvPr/>
        </p:nvSpPr>
        <p:spPr>
          <a:xfrm>
            <a:off x="3100602"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juste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fair</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63" name="Rectangle 62">
            <a:extLst>
              <a:ext uri="{FF2B5EF4-FFF2-40B4-BE49-F238E27FC236}">
                <a16:creationId xmlns:a16="http://schemas.microsoft.com/office/drawing/2014/main" id="{4D959218-5A4D-ACFD-C7CA-AE2FCD249D6C}"/>
              </a:ext>
            </a:extLst>
          </p:cNvPr>
          <p:cNvSpPr/>
          <p:nvPr/>
        </p:nvSpPr>
        <p:spPr>
          <a:xfrm>
            <a:off x="4505880"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joue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cheek</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73" name="Rectangle 72">
            <a:extLst>
              <a:ext uri="{FF2B5EF4-FFF2-40B4-BE49-F238E27FC236}">
                <a16:creationId xmlns:a16="http://schemas.microsoft.com/office/drawing/2014/main" id="{E25344A9-D6AF-2B5C-6924-896FA17BC8C0}"/>
              </a:ext>
            </a:extLst>
          </p:cNvPr>
          <p:cNvSpPr/>
          <p:nvPr/>
        </p:nvSpPr>
        <p:spPr>
          <a:xfrm>
            <a:off x="290021"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pur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pure</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75" name="Rectangle 74">
            <a:extLst>
              <a:ext uri="{FF2B5EF4-FFF2-40B4-BE49-F238E27FC236}">
                <a16:creationId xmlns:a16="http://schemas.microsoft.com/office/drawing/2014/main" id="{24201B95-A83E-E58B-954F-680BAB99379D}"/>
              </a:ext>
            </a:extLst>
          </p:cNvPr>
          <p:cNvSpPr/>
          <p:nvPr/>
        </p:nvSpPr>
        <p:spPr>
          <a:xfrm>
            <a:off x="1695324"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foule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crowd</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76" name="Rectangle 75">
            <a:extLst>
              <a:ext uri="{FF2B5EF4-FFF2-40B4-BE49-F238E27FC236}">
                <a16:creationId xmlns:a16="http://schemas.microsoft.com/office/drawing/2014/main" id="{7137C236-09C1-3D66-2ACF-86B5A0DDB7FA}"/>
              </a:ext>
            </a:extLst>
          </p:cNvPr>
          <p:cNvSpPr/>
          <p:nvPr/>
        </p:nvSpPr>
        <p:spPr>
          <a:xfrm>
            <a:off x="3100602"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lutte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fight</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77" name="Rectangle 76">
            <a:extLst>
              <a:ext uri="{FF2B5EF4-FFF2-40B4-BE49-F238E27FC236}">
                <a16:creationId xmlns:a16="http://schemas.microsoft.com/office/drawing/2014/main" id="{2C7EDC6E-6F78-A80C-44B2-F6E302245BEE}"/>
              </a:ext>
            </a:extLst>
          </p:cNvPr>
          <p:cNvSpPr/>
          <p:nvPr/>
        </p:nvSpPr>
        <p:spPr>
          <a:xfrm>
            <a:off x="4505880"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doute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doubt</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78" name="Rectangle 77">
            <a:extLst>
              <a:ext uri="{FF2B5EF4-FFF2-40B4-BE49-F238E27FC236}">
                <a16:creationId xmlns:a16="http://schemas.microsoft.com/office/drawing/2014/main" id="{85F76EC4-6B95-4A27-B421-288168DDF324}"/>
              </a:ext>
            </a:extLst>
          </p:cNvPr>
          <p:cNvSpPr/>
          <p:nvPr/>
        </p:nvSpPr>
        <p:spPr>
          <a:xfrm>
            <a:off x="6280817"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bûche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log</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79" name="Rectangle 78">
            <a:extLst>
              <a:ext uri="{FF2B5EF4-FFF2-40B4-BE49-F238E27FC236}">
                <a16:creationId xmlns:a16="http://schemas.microsoft.com/office/drawing/2014/main" id="{FF1C509A-CE36-DF49-408F-8F614626013C}"/>
              </a:ext>
            </a:extLst>
          </p:cNvPr>
          <p:cNvSpPr/>
          <p:nvPr/>
        </p:nvSpPr>
        <p:spPr>
          <a:xfrm>
            <a:off x="7686120"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boule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bowl</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80" name="Rectangle 79">
            <a:extLst>
              <a:ext uri="{FF2B5EF4-FFF2-40B4-BE49-F238E27FC236}">
                <a16:creationId xmlns:a16="http://schemas.microsoft.com/office/drawing/2014/main" id="{1F358485-62EE-7C32-A66D-92E98BA005F2}"/>
              </a:ext>
            </a:extLst>
          </p:cNvPr>
          <p:cNvSpPr/>
          <p:nvPr/>
        </p:nvSpPr>
        <p:spPr>
          <a:xfrm>
            <a:off x="9091398"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mur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wall</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81" name="Rectangle 80">
            <a:extLst>
              <a:ext uri="{FF2B5EF4-FFF2-40B4-BE49-F238E27FC236}">
                <a16:creationId xmlns:a16="http://schemas.microsoft.com/office/drawing/2014/main" id="{60EE7B00-2FA2-CEFB-4102-1F2772586E6B}"/>
              </a:ext>
            </a:extLst>
          </p:cNvPr>
          <p:cNvSpPr/>
          <p:nvPr/>
        </p:nvSpPr>
        <p:spPr>
          <a:xfrm>
            <a:off x="10496676"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mouche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fly</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82" name="Rectangle 81">
            <a:extLst>
              <a:ext uri="{FF2B5EF4-FFF2-40B4-BE49-F238E27FC236}">
                <a16:creationId xmlns:a16="http://schemas.microsoft.com/office/drawing/2014/main" id="{C6C5A871-894D-761E-8B70-7E9BABB1037E}"/>
              </a:ext>
            </a:extLst>
          </p:cNvPr>
          <p:cNvSpPr/>
          <p:nvPr/>
        </p:nvSpPr>
        <p:spPr>
          <a:xfrm>
            <a:off x="6280817"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bulle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bubble</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83" name="Rectangle 82">
            <a:extLst>
              <a:ext uri="{FF2B5EF4-FFF2-40B4-BE49-F238E27FC236}">
                <a16:creationId xmlns:a16="http://schemas.microsoft.com/office/drawing/2014/main" id="{00646517-5871-F2C9-5392-97834E78500C}"/>
              </a:ext>
            </a:extLst>
          </p:cNvPr>
          <p:cNvSpPr/>
          <p:nvPr/>
        </p:nvSpPr>
        <p:spPr>
          <a:xfrm>
            <a:off x="7686120"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roue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wheel</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84" name="Rectangle 83">
            <a:extLst>
              <a:ext uri="{FF2B5EF4-FFF2-40B4-BE49-F238E27FC236}">
                <a16:creationId xmlns:a16="http://schemas.microsoft.com/office/drawing/2014/main" id="{887DD9FF-6A9E-CA11-0962-C02A4EB244A7}"/>
              </a:ext>
            </a:extLst>
          </p:cNvPr>
          <p:cNvSpPr/>
          <p:nvPr/>
        </p:nvSpPr>
        <p:spPr>
          <a:xfrm>
            <a:off x="9091398"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cure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therapy</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85" name="Rectangle 84">
            <a:extLst>
              <a:ext uri="{FF2B5EF4-FFF2-40B4-BE49-F238E27FC236}">
                <a16:creationId xmlns:a16="http://schemas.microsoft.com/office/drawing/2014/main" id="{D9EE8267-92BE-8F36-D327-8ABED1BDB424}"/>
              </a:ext>
            </a:extLst>
          </p:cNvPr>
          <p:cNvSpPr/>
          <p:nvPr/>
        </p:nvSpPr>
        <p:spPr>
          <a:xfrm>
            <a:off x="10496676"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bouche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mouth</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pic>
        <p:nvPicPr>
          <p:cNvPr id="86" name="Picture 85">
            <a:extLst>
              <a:ext uri="{FF2B5EF4-FFF2-40B4-BE49-F238E27FC236}">
                <a16:creationId xmlns:a16="http://schemas.microsoft.com/office/drawing/2014/main" id="{5E14527C-AE5D-A7D3-2A29-862F1DDF0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2042" y="1910808"/>
            <a:ext cx="837170" cy="837170"/>
          </a:xfrm>
          <a:prstGeom prst="rect">
            <a:avLst/>
          </a:prstGeom>
        </p:spPr>
      </p:pic>
      <p:pic>
        <p:nvPicPr>
          <p:cNvPr id="87" name="Picture 86">
            <a:extLst>
              <a:ext uri="{FF2B5EF4-FFF2-40B4-BE49-F238E27FC236}">
                <a16:creationId xmlns:a16="http://schemas.microsoft.com/office/drawing/2014/main" id="{CEFBAC0F-64CC-FE81-B73A-A3C73BFEC3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6764" y="1886987"/>
            <a:ext cx="964240" cy="915274"/>
          </a:xfrm>
          <a:prstGeom prst="rect">
            <a:avLst/>
          </a:prstGeom>
        </p:spPr>
      </p:pic>
      <p:pic>
        <p:nvPicPr>
          <p:cNvPr id="88" name="Picture 87">
            <a:extLst>
              <a:ext uri="{FF2B5EF4-FFF2-40B4-BE49-F238E27FC236}">
                <a16:creationId xmlns:a16="http://schemas.microsoft.com/office/drawing/2014/main" id="{CEC5C545-DD84-72CE-EF08-397A074AFD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175" y="2077691"/>
            <a:ext cx="1017808" cy="646466"/>
          </a:xfrm>
          <a:prstGeom prst="rect">
            <a:avLst/>
          </a:prstGeom>
        </p:spPr>
      </p:pic>
      <p:pic>
        <p:nvPicPr>
          <p:cNvPr id="89" name="Picture 88">
            <a:extLst>
              <a:ext uri="{FF2B5EF4-FFF2-40B4-BE49-F238E27FC236}">
                <a16:creationId xmlns:a16="http://schemas.microsoft.com/office/drawing/2014/main" id="{4D24E211-2B35-804C-A285-363D36939E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473" y="2011947"/>
            <a:ext cx="584681" cy="777953"/>
          </a:xfrm>
          <a:prstGeom prst="rect">
            <a:avLst/>
          </a:prstGeom>
        </p:spPr>
      </p:pic>
      <p:pic>
        <p:nvPicPr>
          <p:cNvPr id="90" name="Picture 89">
            <a:extLst>
              <a:ext uri="{FF2B5EF4-FFF2-40B4-BE49-F238E27FC236}">
                <a16:creationId xmlns:a16="http://schemas.microsoft.com/office/drawing/2014/main" id="{D4B43538-604C-DC5D-E78B-821BFA9086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6764" y="560516"/>
            <a:ext cx="836467" cy="836467"/>
          </a:xfrm>
          <a:prstGeom prst="rect">
            <a:avLst/>
          </a:prstGeom>
        </p:spPr>
      </p:pic>
      <p:pic>
        <p:nvPicPr>
          <p:cNvPr id="91" name="Picture 90">
            <a:extLst>
              <a:ext uri="{FF2B5EF4-FFF2-40B4-BE49-F238E27FC236}">
                <a16:creationId xmlns:a16="http://schemas.microsoft.com/office/drawing/2014/main" id="{2C52C3F3-68EC-13F6-604F-18F3122DE8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8132" y="578240"/>
            <a:ext cx="651718" cy="772407"/>
          </a:xfrm>
          <a:prstGeom prst="rect">
            <a:avLst/>
          </a:prstGeom>
        </p:spPr>
      </p:pic>
      <p:pic>
        <p:nvPicPr>
          <p:cNvPr id="92" name="Picture 91">
            <a:extLst>
              <a:ext uri="{FF2B5EF4-FFF2-40B4-BE49-F238E27FC236}">
                <a16:creationId xmlns:a16="http://schemas.microsoft.com/office/drawing/2014/main" id="{E8FC731C-BF32-A1E1-1C20-5658A86BD3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4518" y="583451"/>
            <a:ext cx="762873" cy="708637"/>
          </a:xfrm>
          <a:prstGeom prst="rect">
            <a:avLst/>
          </a:prstGeom>
        </p:spPr>
      </p:pic>
      <p:pic>
        <p:nvPicPr>
          <p:cNvPr id="93" name="Picture 92">
            <a:hlinkClick r:id="" action="ppaction://noaction">
              <a:snd r:embed="rId10" name="bulle.wav"/>
            </a:hlinkClick>
            <a:extLst>
              <a:ext uri="{FF2B5EF4-FFF2-40B4-BE49-F238E27FC236}">
                <a16:creationId xmlns:a16="http://schemas.microsoft.com/office/drawing/2014/main" id="{69D433EB-EDD6-5EB2-0BAB-DC8A46114D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56681" y="4749092"/>
            <a:ext cx="1117195" cy="804526"/>
          </a:xfrm>
          <a:prstGeom prst="rect">
            <a:avLst/>
          </a:prstGeom>
          <a:noFill/>
        </p:spPr>
      </p:pic>
      <p:pic>
        <p:nvPicPr>
          <p:cNvPr id="94" name="Picture 93">
            <a:hlinkClick r:id="" action="ppaction://noaction">
              <a:snd r:embed="rId12" name="cure.wav"/>
            </a:hlinkClick>
            <a:extLst>
              <a:ext uri="{FF2B5EF4-FFF2-40B4-BE49-F238E27FC236}">
                <a16:creationId xmlns:a16="http://schemas.microsoft.com/office/drawing/2014/main" id="{E6D9D9C0-287B-1871-B008-7200799456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91931" y="4774543"/>
            <a:ext cx="1008112" cy="783912"/>
          </a:xfrm>
          <a:prstGeom prst="rect">
            <a:avLst/>
          </a:prstGeom>
          <a:noFill/>
        </p:spPr>
      </p:pic>
      <p:pic>
        <p:nvPicPr>
          <p:cNvPr id="95" name="Picture 94" descr="A picture containing dark&#10;&#10;Description automatically generated">
            <a:hlinkClick r:id="" action="ppaction://noaction">
              <a:snd r:embed="rId14" name="buche.wav"/>
            </a:hlinkClick>
            <a:extLst>
              <a:ext uri="{FF2B5EF4-FFF2-40B4-BE49-F238E27FC236}">
                <a16:creationId xmlns:a16="http://schemas.microsoft.com/office/drawing/2014/main" id="{47956791-1164-9F61-CC7E-1AA7339C09B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80689" y="3340294"/>
            <a:ext cx="1417559" cy="853787"/>
          </a:xfrm>
          <a:prstGeom prst="rect">
            <a:avLst/>
          </a:prstGeom>
          <a:noFill/>
        </p:spPr>
      </p:pic>
      <p:pic>
        <p:nvPicPr>
          <p:cNvPr id="96" name="Picture 95" descr="A picture containing text, clipart&#10;&#10;Description automatically generated">
            <a:hlinkClick r:id="" action="ppaction://noaction">
              <a:snd r:embed="rId16" name="bouche.wav"/>
            </a:hlinkClick>
            <a:extLst>
              <a:ext uri="{FF2B5EF4-FFF2-40B4-BE49-F238E27FC236}">
                <a16:creationId xmlns:a16="http://schemas.microsoft.com/office/drawing/2014/main" id="{295FEB05-1BEA-C9B4-F389-2D6572CBD02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89942" y="4749092"/>
            <a:ext cx="1018746" cy="804526"/>
          </a:xfrm>
          <a:prstGeom prst="rect">
            <a:avLst/>
          </a:prstGeom>
          <a:noFill/>
        </p:spPr>
      </p:pic>
      <p:pic>
        <p:nvPicPr>
          <p:cNvPr id="97" name="Picture 96" descr="A picture containing transport, wheel, white, disk brake&#10;&#10;Description automatically generated">
            <a:hlinkClick r:id="" action="ppaction://noaction">
              <a:snd r:embed="rId18" name="roue.wav"/>
            </a:hlinkClick>
            <a:extLst>
              <a:ext uri="{FF2B5EF4-FFF2-40B4-BE49-F238E27FC236}">
                <a16:creationId xmlns:a16="http://schemas.microsoft.com/office/drawing/2014/main" id="{DAD25400-75D8-4B14-9264-5288A370817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28390" y="4790986"/>
            <a:ext cx="720737" cy="720737"/>
          </a:xfrm>
          <a:prstGeom prst="rect">
            <a:avLst/>
          </a:prstGeom>
          <a:noFill/>
        </p:spPr>
      </p:pic>
      <p:pic>
        <p:nvPicPr>
          <p:cNvPr id="98" name="Picture 97">
            <a:extLst>
              <a:ext uri="{FF2B5EF4-FFF2-40B4-BE49-F238E27FC236}">
                <a16:creationId xmlns:a16="http://schemas.microsoft.com/office/drawing/2014/main" id="{18A1800E-50B2-9847-1A93-1E0AAC32A04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8010"/>
          <a:stretch/>
        </p:blipFill>
        <p:spPr>
          <a:xfrm>
            <a:off x="7998093" y="3385708"/>
            <a:ext cx="856930" cy="783869"/>
          </a:xfrm>
          <a:prstGeom prst="rect">
            <a:avLst/>
          </a:prstGeom>
        </p:spPr>
      </p:pic>
      <p:pic>
        <p:nvPicPr>
          <p:cNvPr id="99" name="Picture 98">
            <a:extLst>
              <a:ext uri="{FF2B5EF4-FFF2-40B4-BE49-F238E27FC236}">
                <a16:creationId xmlns:a16="http://schemas.microsoft.com/office/drawing/2014/main" id="{945E63E9-A97E-1905-2CD4-82EBDCC0F40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701714" y="3323316"/>
            <a:ext cx="877591" cy="905900"/>
          </a:xfrm>
          <a:prstGeom prst="rect">
            <a:avLst/>
          </a:prstGeom>
        </p:spPr>
      </p:pic>
      <p:sp>
        <p:nvSpPr>
          <p:cNvPr id="100" name="Rectangle 99">
            <a:extLst>
              <a:ext uri="{FF2B5EF4-FFF2-40B4-BE49-F238E27FC236}">
                <a16:creationId xmlns:a16="http://schemas.microsoft.com/office/drawing/2014/main" id="{3D6719FF-4B1C-9556-76E2-630EBDE2DE42}"/>
              </a:ext>
            </a:extLst>
          </p:cNvPr>
          <p:cNvSpPr/>
          <p:nvPr/>
        </p:nvSpPr>
        <p:spPr>
          <a:xfrm>
            <a:off x="6280817"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l 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jumper</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01" name="Rectangle 100">
            <a:extLst>
              <a:ext uri="{FF2B5EF4-FFF2-40B4-BE49-F238E27FC236}">
                <a16:creationId xmlns:a16="http://schemas.microsoft.com/office/drawing/2014/main" id="{90F89B51-6BFD-F49F-CD96-78B6527DA2CC}"/>
              </a:ext>
            </a:extLst>
          </p:cNvPr>
          <p:cNvSpPr/>
          <p:nvPr/>
        </p:nvSpPr>
        <p:spPr>
          <a:xfrm>
            <a:off x="7686120"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hen</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02" name="Rectangle 101">
            <a:extLst>
              <a:ext uri="{FF2B5EF4-FFF2-40B4-BE49-F238E27FC236}">
                <a16:creationId xmlns:a16="http://schemas.microsoft.com/office/drawing/2014/main" id="{51736A91-AF35-C34D-5F0B-DAFC59D0F1AB}"/>
              </a:ext>
            </a:extLst>
          </p:cNvPr>
          <p:cNvSpPr/>
          <p:nvPr/>
        </p:nvSpPr>
        <p:spPr>
          <a:xfrm>
            <a:off x="9091398"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fair</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03" name="Rectangle 102">
            <a:extLst>
              <a:ext uri="{FF2B5EF4-FFF2-40B4-BE49-F238E27FC236}">
                <a16:creationId xmlns:a16="http://schemas.microsoft.com/office/drawing/2014/main" id="{F41B61AB-27EA-40F4-83A8-661CA824C726}"/>
              </a:ext>
            </a:extLst>
          </p:cNvPr>
          <p:cNvSpPr/>
          <p:nvPr/>
        </p:nvSpPr>
        <p:spPr>
          <a:xfrm>
            <a:off x="10496676"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cheek</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04" name="Rectangle 103">
            <a:extLst>
              <a:ext uri="{FF2B5EF4-FFF2-40B4-BE49-F238E27FC236}">
                <a16:creationId xmlns:a16="http://schemas.microsoft.com/office/drawing/2014/main" id="{35C1146A-797B-9E5E-A4BE-4D9CD2874DEB}"/>
              </a:ext>
            </a:extLst>
          </p:cNvPr>
          <p:cNvSpPr/>
          <p:nvPr/>
        </p:nvSpPr>
        <p:spPr>
          <a:xfrm>
            <a:off x="6280817"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pure</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05" name="Rectangle 104">
            <a:extLst>
              <a:ext uri="{FF2B5EF4-FFF2-40B4-BE49-F238E27FC236}">
                <a16:creationId xmlns:a16="http://schemas.microsoft.com/office/drawing/2014/main" id="{ED3253AE-DEE5-6CB7-9B96-66CB15012DC9}"/>
              </a:ext>
            </a:extLst>
          </p:cNvPr>
          <p:cNvSpPr/>
          <p:nvPr/>
        </p:nvSpPr>
        <p:spPr>
          <a:xfrm>
            <a:off x="7686120"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crowd</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06" name="Rectangle 105">
            <a:extLst>
              <a:ext uri="{FF2B5EF4-FFF2-40B4-BE49-F238E27FC236}">
                <a16:creationId xmlns:a16="http://schemas.microsoft.com/office/drawing/2014/main" id="{DCB9A819-B245-5816-56FA-241E6B64C24C}"/>
              </a:ext>
            </a:extLst>
          </p:cNvPr>
          <p:cNvSpPr/>
          <p:nvPr/>
        </p:nvSpPr>
        <p:spPr>
          <a:xfrm>
            <a:off x="9091398"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t t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fight</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07" name="Rectangle 106">
            <a:extLst>
              <a:ext uri="{FF2B5EF4-FFF2-40B4-BE49-F238E27FC236}">
                <a16:creationId xmlns:a16="http://schemas.microsoft.com/office/drawing/2014/main" id="{902F7F03-0E5F-8E0A-C18D-005AF452DEFF}"/>
              </a:ext>
            </a:extLst>
          </p:cNvPr>
          <p:cNvSpPr/>
          <p:nvPr/>
        </p:nvSpPr>
        <p:spPr>
          <a:xfrm>
            <a:off x="10496676"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doubt</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08" name="Rectangle 107">
            <a:extLst>
              <a:ext uri="{FF2B5EF4-FFF2-40B4-BE49-F238E27FC236}">
                <a16:creationId xmlns:a16="http://schemas.microsoft.com/office/drawing/2014/main" id="{1DEE36B7-9950-680D-4432-5D3CB67730EB}"/>
              </a:ext>
            </a:extLst>
          </p:cNvPr>
          <p:cNvSpPr/>
          <p:nvPr/>
        </p:nvSpPr>
        <p:spPr>
          <a:xfrm>
            <a:off x="290021"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log</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09" name="Rectangle 108">
            <a:extLst>
              <a:ext uri="{FF2B5EF4-FFF2-40B4-BE49-F238E27FC236}">
                <a16:creationId xmlns:a16="http://schemas.microsoft.com/office/drawing/2014/main" id="{C7FEDBC8-0902-154B-784B-9D5741EC82F0}"/>
              </a:ext>
            </a:extLst>
          </p:cNvPr>
          <p:cNvSpPr/>
          <p:nvPr/>
        </p:nvSpPr>
        <p:spPr>
          <a:xfrm>
            <a:off x="1695324"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bowl</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10" name="Rectangle 109">
            <a:extLst>
              <a:ext uri="{FF2B5EF4-FFF2-40B4-BE49-F238E27FC236}">
                <a16:creationId xmlns:a16="http://schemas.microsoft.com/office/drawing/2014/main" id="{04197535-DE21-25C2-2CBF-FAC8CE8856CA}"/>
              </a:ext>
            </a:extLst>
          </p:cNvPr>
          <p:cNvSpPr/>
          <p:nvPr/>
        </p:nvSpPr>
        <p:spPr>
          <a:xfrm>
            <a:off x="3100602"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wall</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11" name="Rectangle 110">
            <a:extLst>
              <a:ext uri="{FF2B5EF4-FFF2-40B4-BE49-F238E27FC236}">
                <a16:creationId xmlns:a16="http://schemas.microsoft.com/office/drawing/2014/main" id="{884B2C0F-9202-417C-9B1B-DB1FFB84F708}"/>
              </a:ext>
            </a:extLst>
          </p:cNvPr>
          <p:cNvSpPr/>
          <p:nvPr/>
        </p:nvSpPr>
        <p:spPr>
          <a:xfrm>
            <a:off x="4505880"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_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fly</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12" name="Rectangle 111">
            <a:extLst>
              <a:ext uri="{FF2B5EF4-FFF2-40B4-BE49-F238E27FC236}">
                <a16:creationId xmlns:a16="http://schemas.microsoft.com/office/drawing/2014/main" id="{F618962F-8A62-EDA0-8FA1-B449333B73A5}"/>
              </a:ext>
            </a:extLst>
          </p:cNvPr>
          <p:cNvSpPr/>
          <p:nvPr/>
        </p:nvSpPr>
        <p:spPr>
          <a:xfrm>
            <a:off x="290021"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l l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bubble</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13" name="Rectangle 112">
            <a:extLst>
              <a:ext uri="{FF2B5EF4-FFF2-40B4-BE49-F238E27FC236}">
                <a16:creationId xmlns:a16="http://schemas.microsoft.com/office/drawing/2014/main" id="{D604F72E-9257-476B-378B-1B3DDB60BDF2}"/>
              </a:ext>
            </a:extLst>
          </p:cNvPr>
          <p:cNvSpPr/>
          <p:nvPr/>
        </p:nvSpPr>
        <p:spPr>
          <a:xfrm>
            <a:off x="1695324"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wheel</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14" name="Rectangle 113">
            <a:extLst>
              <a:ext uri="{FF2B5EF4-FFF2-40B4-BE49-F238E27FC236}">
                <a16:creationId xmlns:a16="http://schemas.microsoft.com/office/drawing/2014/main" id="{009C8EBD-4298-78C3-88B9-E75213F07E17}"/>
              </a:ext>
            </a:extLst>
          </p:cNvPr>
          <p:cNvSpPr/>
          <p:nvPr/>
        </p:nvSpPr>
        <p:spPr>
          <a:xfrm>
            <a:off x="3100602"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therapy</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15" name="Rectangle 114">
            <a:extLst>
              <a:ext uri="{FF2B5EF4-FFF2-40B4-BE49-F238E27FC236}">
                <a16:creationId xmlns:a16="http://schemas.microsoft.com/office/drawing/2014/main" id="{AA33D52A-B65A-EDAE-B14F-039FF12E1530}"/>
              </a:ext>
            </a:extLst>
          </p:cNvPr>
          <p:cNvSpPr/>
          <p:nvPr/>
        </p:nvSpPr>
        <p:spPr>
          <a:xfrm>
            <a:off x="4505880"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_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mouth</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pic>
        <p:nvPicPr>
          <p:cNvPr id="116" name="Picture 115">
            <a:extLst>
              <a:ext uri="{FF2B5EF4-FFF2-40B4-BE49-F238E27FC236}">
                <a16:creationId xmlns:a16="http://schemas.microsoft.com/office/drawing/2014/main" id="{3C220CD7-AFFF-C96D-6071-036E57B018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2838" y="1910808"/>
            <a:ext cx="837170" cy="837170"/>
          </a:xfrm>
          <a:prstGeom prst="rect">
            <a:avLst/>
          </a:prstGeom>
        </p:spPr>
      </p:pic>
      <p:pic>
        <p:nvPicPr>
          <p:cNvPr id="117" name="Picture 116">
            <a:extLst>
              <a:ext uri="{FF2B5EF4-FFF2-40B4-BE49-F238E27FC236}">
                <a16:creationId xmlns:a16="http://schemas.microsoft.com/office/drawing/2014/main" id="{123E01BD-27E1-788B-1034-D7C649AFB1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078" y="1886987"/>
            <a:ext cx="964240" cy="808373"/>
          </a:xfrm>
          <a:prstGeom prst="rect">
            <a:avLst/>
          </a:prstGeom>
        </p:spPr>
      </p:pic>
      <p:pic>
        <p:nvPicPr>
          <p:cNvPr id="118" name="Picture 117">
            <a:extLst>
              <a:ext uri="{FF2B5EF4-FFF2-40B4-BE49-F238E27FC236}">
                <a16:creationId xmlns:a16="http://schemas.microsoft.com/office/drawing/2014/main" id="{8770C458-671B-AF7A-D6AD-AC8C6188E8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0971" y="2077691"/>
            <a:ext cx="1017808" cy="646466"/>
          </a:xfrm>
          <a:prstGeom prst="rect">
            <a:avLst/>
          </a:prstGeom>
        </p:spPr>
      </p:pic>
      <p:pic>
        <p:nvPicPr>
          <p:cNvPr id="119" name="Picture 118">
            <a:extLst>
              <a:ext uri="{FF2B5EF4-FFF2-40B4-BE49-F238E27FC236}">
                <a16:creationId xmlns:a16="http://schemas.microsoft.com/office/drawing/2014/main" id="{BE2E2F03-69FB-51EF-D74F-55F93F5861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3269" y="2011947"/>
            <a:ext cx="584681" cy="777953"/>
          </a:xfrm>
          <a:prstGeom prst="rect">
            <a:avLst/>
          </a:prstGeom>
        </p:spPr>
      </p:pic>
      <p:pic>
        <p:nvPicPr>
          <p:cNvPr id="120" name="Picture 119">
            <a:extLst>
              <a:ext uri="{FF2B5EF4-FFF2-40B4-BE49-F238E27FC236}">
                <a16:creationId xmlns:a16="http://schemas.microsoft.com/office/drawing/2014/main" id="{E1E78F5B-6BB8-9360-38B4-EF793AB08D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7560" y="560516"/>
            <a:ext cx="836467" cy="790131"/>
          </a:xfrm>
          <a:prstGeom prst="rect">
            <a:avLst/>
          </a:prstGeom>
        </p:spPr>
      </p:pic>
      <p:pic>
        <p:nvPicPr>
          <p:cNvPr id="121" name="Picture 120">
            <a:extLst>
              <a:ext uri="{FF2B5EF4-FFF2-40B4-BE49-F238E27FC236}">
                <a16:creationId xmlns:a16="http://schemas.microsoft.com/office/drawing/2014/main" id="{AA4239BD-415C-111F-7954-C5A93A1821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8928" y="578240"/>
            <a:ext cx="651718" cy="772407"/>
          </a:xfrm>
          <a:prstGeom prst="rect">
            <a:avLst/>
          </a:prstGeom>
        </p:spPr>
      </p:pic>
      <p:pic>
        <p:nvPicPr>
          <p:cNvPr id="122" name="Picture 121">
            <a:extLst>
              <a:ext uri="{FF2B5EF4-FFF2-40B4-BE49-F238E27FC236}">
                <a16:creationId xmlns:a16="http://schemas.microsoft.com/office/drawing/2014/main" id="{2C7AA947-8FF0-A9A3-556A-0CDF627122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25314" y="583451"/>
            <a:ext cx="762873" cy="708637"/>
          </a:xfrm>
          <a:prstGeom prst="rect">
            <a:avLst/>
          </a:prstGeom>
        </p:spPr>
      </p:pic>
      <p:pic>
        <p:nvPicPr>
          <p:cNvPr id="123" name="Picture 122">
            <a:hlinkClick r:id="" action="ppaction://noaction">
              <a:snd r:embed="rId10" name="bulle.wav"/>
            </a:hlinkClick>
            <a:extLst>
              <a:ext uri="{FF2B5EF4-FFF2-40B4-BE49-F238E27FC236}">
                <a16:creationId xmlns:a16="http://schemas.microsoft.com/office/drawing/2014/main" id="{7672DCFD-2FAF-CFB7-1619-BD1B919589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5885" y="4749092"/>
            <a:ext cx="1117195" cy="804526"/>
          </a:xfrm>
          <a:prstGeom prst="rect">
            <a:avLst/>
          </a:prstGeom>
          <a:noFill/>
        </p:spPr>
      </p:pic>
      <p:pic>
        <p:nvPicPr>
          <p:cNvPr id="124" name="Picture 123">
            <a:hlinkClick r:id="" action="ppaction://noaction">
              <a:snd r:embed="rId12" name="cure.wav"/>
            </a:hlinkClick>
            <a:extLst>
              <a:ext uri="{FF2B5EF4-FFF2-40B4-BE49-F238E27FC236}">
                <a16:creationId xmlns:a16="http://schemas.microsoft.com/office/drawing/2014/main" id="{A3C3742B-BECB-0859-1C57-DAC2ED48C15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01135" y="4774543"/>
            <a:ext cx="1008112" cy="783912"/>
          </a:xfrm>
          <a:prstGeom prst="rect">
            <a:avLst/>
          </a:prstGeom>
          <a:noFill/>
        </p:spPr>
      </p:pic>
      <p:pic>
        <p:nvPicPr>
          <p:cNvPr id="125" name="Picture 124" descr="A picture containing dark&#10;&#10;Description automatically generated">
            <a:hlinkClick r:id="" action="ppaction://noaction">
              <a:snd r:embed="rId14" name="buche.wav"/>
            </a:hlinkClick>
            <a:extLst>
              <a:ext uri="{FF2B5EF4-FFF2-40B4-BE49-F238E27FC236}">
                <a16:creationId xmlns:a16="http://schemas.microsoft.com/office/drawing/2014/main" id="{93468940-1BA3-FF15-B2E2-F86DFE63E85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9893" y="3340294"/>
            <a:ext cx="1417559" cy="853787"/>
          </a:xfrm>
          <a:prstGeom prst="rect">
            <a:avLst/>
          </a:prstGeom>
          <a:noFill/>
        </p:spPr>
      </p:pic>
      <p:pic>
        <p:nvPicPr>
          <p:cNvPr id="126" name="Picture 125" descr="A picture containing text, clipart&#10;&#10;Description automatically generated">
            <a:hlinkClick r:id="" action="ppaction://noaction">
              <a:snd r:embed="rId16" name="bouche.wav"/>
            </a:hlinkClick>
            <a:extLst>
              <a:ext uri="{FF2B5EF4-FFF2-40B4-BE49-F238E27FC236}">
                <a16:creationId xmlns:a16="http://schemas.microsoft.com/office/drawing/2014/main" id="{D759DFB5-2600-00DE-FCCB-8FAA8156662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99146" y="4749092"/>
            <a:ext cx="1018746" cy="804526"/>
          </a:xfrm>
          <a:prstGeom prst="rect">
            <a:avLst/>
          </a:prstGeom>
          <a:noFill/>
        </p:spPr>
      </p:pic>
      <p:pic>
        <p:nvPicPr>
          <p:cNvPr id="127" name="Picture 126" descr="A picture containing transport, wheel, white, disk brake&#10;&#10;Description automatically generated">
            <a:hlinkClick r:id="" action="ppaction://noaction">
              <a:snd r:embed="rId18" name="roue.wav"/>
            </a:hlinkClick>
            <a:extLst>
              <a:ext uri="{FF2B5EF4-FFF2-40B4-BE49-F238E27FC236}">
                <a16:creationId xmlns:a16="http://schemas.microsoft.com/office/drawing/2014/main" id="{DBD8338C-DDA9-C7A3-BFED-189D4BF5824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37594" y="4790986"/>
            <a:ext cx="720737" cy="720737"/>
          </a:xfrm>
          <a:prstGeom prst="rect">
            <a:avLst/>
          </a:prstGeom>
          <a:noFill/>
        </p:spPr>
      </p:pic>
      <p:pic>
        <p:nvPicPr>
          <p:cNvPr id="128" name="Picture 127">
            <a:extLst>
              <a:ext uri="{FF2B5EF4-FFF2-40B4-BE49-F238E27FC236}">
                <a16:creationId xmlns:a16="http://schemas.microsoft.com/office/drawing/2014/main" id="{B477C79D-61C6-8961-8B28-189C24B9E7D9}"/>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8010"/>
          <a:stretch/>
        </p:blipFill>
        <p:spPr>
          <a:xfrm>
            <a:off x="2007297" y="3385709"/>
            <a:ext cx="811848" cy="714930"/>
          </a:xfrm>
          <a:prstGeom prst="rect">
            <a:avLst/>
          </a:prstGeom>
        </p:spPr>
      </p:pic>
      <p:pic>
        <p:nvPicPr>
          <p:cNvPr id="129" name="Picture 128">
            <a:extLst>
              <a:ext uri="{FF2B5EF4-FFF2-40B4-BE49-F238E27FC236}">
                <a16:creationId xmlns:a16="http://schemas.microsoft.com/office/drawing/2014/main" id="{CF0CE595-F0B6-F2FB-AA81-82A924EB9C3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710918" y="3323316"/>
            <a:ext cx="877591" cy="825024"/>
          </a:xfrm>
          <a:prstGeom prst="rect">
            <a:avLst/>
          </a:prstGeom>
        </p:spPr>
      </p:pic>
      <p:pic>
        <p:nvPicPr>
          <p:cNvPr id="130" name="Picture 129" descr="A picture containing icon&#10;&#10;Description automatically generated">
            <a:extLst>
              <a:ext uri="{FF2B5EF4-FFF2-40B4-BE49-F238E27FC236}">
                <a16:creationId xmlns:a16="http://schemas.microsoft.com/office/drawing/2014/main" id="{BF42BCCE-A8D5-2F69-524B-16C25A3207E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850377" y="517485"/>
            <a:ext cx="737143" cy="772407"/>
          </a:xfrm>
          <a:prstGeom prst="rect">
            <a:avLst/>
          </a:prstGeom>
        </p:spPr>
      </p:pic>
      <p:sp>
        <p:nvSpPr>
          <p:cNvPr id="131" name="Arrow: Right 130">
            <a:extLst>
              <a:ext uri="{FF2B5EF4-FFF2-40B4-BE49-F238E27FC236}">
                <a16:creationId xmlns:a16="http://schemas.microsoft.com/office/drawing/2014/main" id="{F54092FD-A20D-5B2E-2EFD-E37375565D1C}"/>
              </a:ext>
            </a:extLst>
          </p:cNvPr>
          <p:cNvSpPr/>
          <p:nvPr/>
        </p:nvSpPr>
        <p:spPr>
          <a:xfrm>
            <a:off x="4572615" y="918912"/>
            <a:ext cx="410535" cy="254714"/>
          </a:xfrm>
          <a:prstGeom prst="rightArrow">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132" name="Picture 131" descr="A picture containing icon&#10;&#10;Description automatically generated">
            <a:extLst>
              <a:ext uri="{FF2B5EF4-FFF2-40B4-BE49-F238E27FC236}">
                <a16:creationId xmlns:a16="http://schemas.microsoft.com/office/drawing/2014/main" id="{6C0C6CC2-4B94-38DE-21A6-735FC461739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842162" y="578240"/>
            <a:ext cx="737143" cy="772407"/>
          </a:xfrm>
          <a:prstGeom prst="rect">
            <a:avLst/>
          </a:prstGeom>
        </p:spPr>
      </p:pic>
      <p:sp>
        <p:nvSpPr>
          <p:cNvPr id="133" name="Arrow: Right 132">
            <a:extLst>
              <a:ext uri="{FF2B5EF4-FFF2-40B4-BE49-F238E27FC236}">
                <a16:creationId xmlns:a16="http://schemas.microsoft.com/office/drawing/2014/main" id="{00C05CC2-39CF-DEBF-08F8-4907A2097865}"/>
              </a:ext>
            </a:extLst>
          </p:cNvPr>
          <p:cNvSpPr/>
          <p:nvPr/>
        </p:nvSpPr>
        <p:spPr>
          <a:xfrm>
            <a:off x="10537570" y="939086"/>
            <a:ext cx="410535" cy="254714"/>
          </a:xfrm>
          <a:prstGeom prst="rightArrow">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134" name="Picture 133" descr="A picture containing building, building material, brick&#10;&#10;Description automatically generated">
            <a:extLst>
              <a:ext uri="{FF2B5EF4-FFF2-40B4-BE49-F238E27FC236}">
                <a16:creationId xmlns:a16="http://schemas.microsoft.com/office/drawing/2014/main" id="{A1BAC2B2-CCEB-2981-EB64-BAF46B7F56F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417802" y="3323316"/>
            <a:ext cx="765429" cy="808373"/>
          </a:xfrm>
          <a:prstGeom prst="rect">
            <a:avLst/>
          </a:prstGeom>
        </p:spPr>
      </p:pic>
      <p:pic>
        <p:nvPicPr>
          <p:cNvPr id="135" name="Picture 134" descr="A picture containing building, building material, brick&#10;&#10;Description automatically generated">
            <a:extLst>
              <a:ext uri="{FF2B5EF4-FFF2-40B4-BE49-F238E27FC236}">
                <a16:creationId xmlns:a16="http://schemas.microsoft.com/office/drawing/2014/main" id="{D45137FB-2A95-0407-D917-694A34E4754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373078" y="3292265"/>
            <a:ext cx="765429" cy="808373"/>
          </a:xfrm>
          <a:prstGeom prst="rect">
            <a:avLst/>
          </a:prstGeom>
        </p:spPr>
      </p:pic>
    </p:spTree>
    <p:extLst>
      <p:ext uri="{BB962C8B-B14F-4D97-AF65-F5344CB8AC3E}">
        <p14:creationId xmlns:p14="http://schemas.microsoft.com/office/powerpoint/2010/main" val="30899479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12CF7AD-BA6E-932C-2DD8-4D4F08880DFB}"/>
              </a:ext>
            </a:extLst>
          </p:cNvPr>
          <p:cNvSpPr/>
          <p:nvPr/>
        </p:nvSpPr>
        <p:spPr>
          <a:xfrm>
            <a:off x="290021"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pull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jumper</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25" name="Rectangle 24">
            <a:extLst>
              <a:ext uri="{FF2B5EF4-FFF2-40B4-BE49-F238E27FC236}">
                <a16:creationId xmlns:a16="http://schemas.microsoft.com/office/drawing/2014/main" id="{C0E7B3FD-52BE-94DB-81AA-EF9ECB4236B1}"/>
              </a:ext>
            </a:extLst>
          </p:cNvPr>
          <p:cNvSpPr/>
          <p:nvPr/>
        </p:nvSpPr>
        <p:spPr>
          <a:xfrm>
            <a:off x="1695324"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poule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hen</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26" name="Rectangle 25">
            <a:extLst>
              <a:ext uri="{FF2B5EF4-FFF2-40B4-BE49-F238E27FC236}">
                <a16:creationId xmlns:a16="http://schemas.microsoft.com/office/drawing/2014/main" id="{C7FE85D8-0C20-0D4B-AD05-42E06E7354D1}"/>
              </a:ext>
            </a:extLst>
          </p:cNvPr>
          <p:cNvSpPr/>
          <p:nvPr/>
        </p:nvSpPr>
        <p:spPr>
          <a:xfrm>
            <a:off x="3100602"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juste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fair</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27" name="Rectangle 26">
            <a:extLst>
              <a:ext uri="{FF2B5EF4-FFF2-40B4-BE49-F238E27FC236}">
                <a16:creationId xmlns:a16="http://schemas.microsoft.com/office/drawing/2014/main" id="{2BEBEC78-56C4-09DD-E668-8BC16747D4A8}"/>
              </a:ext>
            </a:extLst>
          </p:cNvPr>
          <p:cNvSpPr/>
          <p:nvPr/>
        </p:nvSpPr>
        <p:spPr>
          <a:xfrm>
            <a:off x="4505880"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joue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cheek</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31" name="Rectangle 30">
            <a:extLst>
              <a:ext uri="{FF2B5EF4-FFF2-40B4-BE49-F238E27FC236}">
                <a16:creationId xmlns:a16="http://schemas.microsoft.com/office/drawing/2014/main" id="{E5B61DA8-B31C-639D-8324-D1052E268E56}"/>
              </a:ext>
            </a:extLst>
          </p:cNvPr>
          <p:cNvSpPr/>
          <p:nvPr/>
        </p:nvSpPr>
        <p:spPr>
          <a:xfrm>
            <a:off x="290021"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pur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pure</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32" name="Rectangle 31">
            <a:extLst>
              <a:ext uri="{FF2B5EF4-FFF2-40B4-BE49-F238E27FC236}">
                <a16:creationId xmlns:a16="http://schemas.microsoft.com/office/drawing/2014/main" id="{01278CA5-F048-EFF7-2564-0781AD68B452}"/>
              </a:ext>
            </a:extLst>
          </p:cNvPr>
          <p:cNvSpPr/>
          <p:nvPr/>
        </p:nvSpPr>
        <p:spPr>
          <a:xfrm>
            <a:off x="1695324"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foule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crowd</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33" name="Rectangle 32">
            <a:extLst>
              <a:ext uri="{FF2B5EF4-FFF2-40B4-BE49-F238E27FC236}">
                <a16:creationId xmlns:a16="http://schemas.microsoft.com/office/drawing/2014/main" id="{C34A2255-01C7-1C72-D47A-EE47308B14F1}"/>
              </a:ext>
            </a:extLst>
          </p:cNvPr>
          <p:cNvSpPr/>
          <p:nvPr/>
        </p:nvSpPr>
        <p:spPr>
          <a:xfrm>
            <a:off x="3100602"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lutte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fight</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34" name="Rectangle 33">
            <a:extLst>
              <a:ext uri="{FF2B5EF4-FFF2-40B4-BE49-F238E27FC236}">
                <a16:creationId xmlns:a16="http://schemas.microsoft.com/office/drawing/2014/main" id="{28B92432-0B40-A976-C482-69178531FBF1}"/>
              </a:ext>
            </a:extLst>
          </p:cNvPr>
          <p:cNvSpPr/>
          <p:nvPr/>
        </p:nvSpPr>
        <p:spPr>
          <a:xfrm>
            <a:off x="4505880"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doute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doubt</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35" name="Rectangle 34">
            <a:extLst>
              <a:ext uri="{FF2B5EF4-FFF2-40B4-BE49-F238E27FC236}">
                <a16:creationId xmlns:a16="http://schemas.microsoft.com/office/drawing/2014/main" id="{02ED79CD-F793-0481-28D0-2FEBFEA88003}"/>
              </a:ext>
            </a:extLst>
          </p:cNvPr>
          <p:cNvSpPr/>
          <p:nvPr/>
        </p:nvSpPr>
        <p:spPr>
          <a:xfrm>
            <a:off x="6280817"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bûche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log</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36" name="Rectangle 35">
            <a:extLst>
              <a:ext uri="{FF2B5EF4-FFF2-40B4-BE49-F238E27FC236}">
                <a16:creationId xmlns:a16="http://schemas.microsoft.com/office/drawing/2014/main" id="{7AED2C5A-71C2-D87C-DD5D-BEE28B653A0A}"/>
              </a:ext>
            </a:extLst>
          </p:cNvPr>
          <p:cNvSpPr/>
          <p:nvPr/>
        </p:nvSpPr>
        <p:spPr>
          <a:xfrm>
            <a:off x="7686120"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boule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bowl</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37" name="Rectangle 36">
            <a:extLst>
              <a:ext uri="{FF2B5EF4-FFF2-40B4-BE49-F238E27FC236}">
                <a16:creationId xmlns:a16="http://schemas.microsoft.com/office/drawing/2014/main" id="{1CF7489D-F096-C555-B1B4-26A57D41DDF0}"/>
              </a:ext>
            </a:extLst>
          </p:cNvPr>
          <p:cNvSpPr/>
          <p:nvPr/>
        </p:nvSpPr>
        <p:spPr>
          <a:xfrm>
            <a:off x="9091398"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mur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wall</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38" name="Rectangle 37">
            <a:extLst>
              <a:ext uri="{FF2B5EF4-FFF2-40B4-BE49-F238E27FC236}">
                <a16:creationId xmlns:a16="http://schemas.microsoft.com/office/drawing/2014/main" id="{4F794442-2937-692F-B118-76703E396C5F}"/>
              </a:ext>
            </a:extLst>
          </p:cNvPr>
          <p:cNvSpPr/>
          <p:nvPr/>
        </p:nvSpPr>
        <p:spPr>
          <a:xfrm>
            <a:off x="10496676"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mouche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fly</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39" name="Rectangle 38">
            <a:extLst>
              <a:ext uri="{FF2B5EF4-FFF2-40B4-BE49-F238E27FC236}">
                <a16:creationId xmlns:a16="http://schemas.microsoft.com/office/drawing/2014/main" id="{323EB166-5C7C-941D-AB89-D348F3B3A4BA}"/>
              </a:ext>
            </a:extLst>
          </p:cNvPr>
          <p:cNvSpPr/>
          <p:nvPr/>
        </p:nvSpPr>
        <p:spPr>
          <a:xfrm>
            <a:off x="6280817"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bulle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bubble</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40" name="Rectangle 39">
            <a:extLst>
              <a:ext uri="{FF2B5EF4-FFF2-40B4-BE49-F238E27FC236}">
                <a16:creationId xmlns:a16="http://schemas.microsoft.com/office/drawing/2014/main" id="{AB18F3A9-5E89-2F0F-9305-183CCA170F30}"/>
              </a:ext>
            </a:extLst>
          </p:cNvPr>
          <p:cNvSpPr/>
          <p:nvPr/>
        </p:nvSpPr>
        <p:spPr>
          <a:xfrm>
            <a:off x="7686120"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roue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wheel</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41" name="Rectangle 40">
            <a:extLst>
              <a:ext uri="{FF2B5EF4-FFF2-40B4-BE49-F238E27FC236}">
                <a16:creationId xmlns:a16="http://schemas.microsoft.com/office/drawing/2014/main" id="{D54FA6E9-F5D7-0C84-1DC0-460799D5DC90}"/>
              </a:ext>
            </a:extLst>
          </p:cNvPr>
          <p:cNvSpPr/>
          <p:nvPr/>
        </p:nvSpPr>
        <p:spPr>
          <a:xfrm>
            <a:off x="9091398"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cure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therapy</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42" name="Rectangle 41">
            <a:extLst>
              <a:ext uri="{FF2B5EF4-FFF2-40B4-BE49-F238E27FC236}">
                <a16:creationId xmlns:a16="http://schemas.microsoft.com/office/drawing/2014/main" id="{23A15178-4051-9CCF-26DC-BABBC90ED3AA}"/>
              </a:ext>
            </a:extLst>
          </p:cNvPr>
          <p:cNvSpPr/>
          <p:nvPr/>
        </p:nvSpPr>
        <p:spPr>
          <a:xfrm>
            <a:off x="10496676"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bouche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mouth</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pic>
        <p:nvPicPr>
          <p:cNvPr id="29" name="Picture 28">
            <a:extLst>
              <a:ext uri="{FF2B5EF4-FFF2-40B4-BE49-F238E27FC236}">
                <a16:creationId xmlns:a16="http://schemas.microsoft.com/office/drawing/2014/main" id="{EF6A97CD-74DD-ED6B-EBDC-0823F66312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2042" y="1910808"/>
            <a:ext cx="837170" cy="837170"/>
          </a:xfrm>
          <a:prstGeom prst="rect">
            <a:avLst/>
          </a:prstGeom>
        </p:spPr>
      </p:pic>
      <p:pic>
        <p:nvPicPr>
          <p:cNvPr id="43" name="Picture 42">
            <a:extLst>
              <a:ext uri="{FF2B5EF4-FFF2-40B4-BE49-F238E27FC236}">
                <a16:creationId xmlns:a16="http://schemas.microsoft.com/office/drawing/2014/main" id="{3B487762-DF9A-E0D5-26B3-A6548BAB94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6764" y="1886987"/>
            <a:ext cx="964240" cy="915274"/>
          </a:xfrm>
          <a:prstGeom prst="rect">
            <a:avLst/>
          </a:prstGeom>
        </p:spPr>
      </p:pic>
      <p:pic>
        <p:nvPicPr>
          <p:cNvPr id="45" name="Picture 44">
            <a:extLst>
              <a:ext uri="{FF2B5EF4-FFF2-40B4-BE49-F238E27FC236}">
                <a16:creationId xmlns:a16="http://schemas.microsoft.com/office/drawing/2014/main" id="{770B7788-B04C-94FD-A1E9-F87AD3F94E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175" y="2077691"/>
            <a:ext cx="1017808" cy="646466"/>
          </a:xfrm>
          <a:prstGeom prst="rect">
            <a:avLst/>
          </a:prstGeom>
        </p:spPr>
      </p:pic>
      <p:pic>
        <p:nvPicPr>
          <p:cNvPr id="47" name="Picture 46">
            <a:extLst>
              <a:ext uri="{FF2B5EF4-FFF2-40B4-BE49-F238E27FC236}">
                <a16:creationId xmlns:a16="http://schemas.microsoft.com/office/drawing/2014/main" id="{E97CB500-CBAD-97E4-C94C-865839B62D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473" y="2011947"/>
            <a:ext cx="584681" cy="777953"/>
          </a:xfrm>
          <a:prstGeom prst="rect">
            <a:avLst/>
          </a:prstGeom>
        </p:spPr>
      </p:pic>
      <p:pic>
        <p:nvPicPr>
          <p:cNvPr id="49" name="Picture 48">
            <a:extLst>
              <a:ext uri="{FF2B5EF4-FFF2-40B4-BE49-F238E27FC236}">
                <a16:creationId xmlns:a16="http://schemas.microsoft.com/office/drawing/2014/main" id="{D6306E38-140F-3DE5-0AC3-EBE96C999E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6764" y="560516"/>
            <a:ext cx="836467" cy="836467"/>
          </a:xfrm>
          <a:prstGeom prst="rect">
            <a:avLst/>
          </a:prstGeom>
        </p:spPr>
      </p:pic>
      <p:pic>
        <p:nvPicPr>
          <p:cNvPr id="53" name="Picture 52">
            <a:extLst>
              <a:ext uri="{FF2B5EF4-FFF2-40B4-BE49-F238E27FC236}">
                <a16:creationId xmlns:a16="http://schemas.microsoft.com/office/drawing/2014/main" id="{DBB87B10-F430-C7CD-6940-815810D557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8132" y="578240"/>
            <a:ext cx="651718" cy="772407"/>
          </a:xfrm>
          <a:prstGeom prst="rect">
            <a:avLst/>
          </a:prstGeom>
        </p:spPr>
      </p:pic>
      <p:pic>
        <p:nvPicPr>
          <p:cNvPr id="55" name="Picture 54">
            <a:extLst>
              <a:ext uri="{FF2B5EF4-FFF2-40B4-BE49-F238E27FC236}">
                <a16:creationId xmlns:a16="http://schemas.microsoft.com/office/drawing/2014/main" id="{2BA05DCD-D8C1-0B6A-EB0B-7256975AE6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4518" y="583451"/>
            <a:ext cx="762873" cy="708637"/>
          </a:xfrm>
          <a:prstGeom prst="rect">
            <a:avLst/>
          </a:prstGeom>
        </p:spPr>
      </p:pic>
      <p:pic>
        <p:nvPicPr>
          <p:cNvPr id="64" name="Picture 63">
            <a:hlinkClick r:id="" action="ppaction://noaction">
              <a:snd r:embed="rId10" name="bulle.wav"/>
            </a:hlinkClick>
            <a:extLst>
              <a:ext uri="{FF2B5EF4-FFF2-40B4-BE49-F238E27FC236}">
                <a16:creationId xmlns:a16="http://schemas.microsoft.com/office/drawing/2014/main" id="{93911275-97C1-0363-FE95-3DA73A30AF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56681" y="4749092"/>
            <a:ext cx="1117195" cy="804526"/>
          </a:xfrm>
          <a:prstGeom prst="rect">
            <a:avLst/>
          </a:prstGeom>
          <a:noFill/>
        </p:spPr>
      </p:pic>
      <p:pic>
        <p:nvPicPr>
          <p:cNvPr id="65" name="Picture 64">
            <a:hlinkClick r:id="" action="ppaction://noaction">
              <a:snd r:embed="rId12" name="cure.wav"/>
            </a:hlinkClick>
            <a:extLst>
              <a:ext uri="{FF2B5EF4-FFF2-40B4-BE49-F238E27FC236}">
                <a16:creationId xmlns:a16="http://schemas.microsoft.com/office/drawing/2014/main" id="{FB40965A-A963-9692-48FA-5B02D3A845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91931" y="4774543"/>
            <a:ext cx="1008112" cy="783912"/>
          </a:xfrm>
          <a:prstGeom prst="rect">
            <a:avLst/>
          </a:prstGeom>
          <a:noFill/>
        </p:spPr>
      </p:pic>
      <p:pic>
        <p:nvPicPr>
          <p:cNvPr id="66" name="Picture 65" descr="A picture containing dark&#10;&#10;Description automatically generated">
            <a:hlinkClick r:id="" action="ppaction://noaction">
              <a:snd r:embed="rId14" name="buche.wav"/>
            </a:hlinkClick>
            <a:extLst>
              <a:ext uri="{FF2B5EF4-FFF2-40B4-BE49-F238E27FC236}">
                <a16:creationId xmlns:a16="http://schemas.microsoft.com/office/drawing/2014/main" id="{D2FE5247-987A-98AB-5AC4-506145897C0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80689" y="3340294"/>
            <a:ext cx="1417559" cy="853787"/>
          </a:xfrm>
          <a:prstGeom prst="rect">
            <a:avLst/>
          </a:prstGeom>
          <a:noFill/>
        </p:spPr>
      </p:pic>
      <p:pic>
        <p:nvPicPr>
          <p:cNvPr id="67" name="Picture 66" descr="A picture containing text, clipart&#10;&#10;Description automatically generated">
            <a:hlinkClick r:id="" action="ppaction://noaction">
              <a:snd r:embed="rId16" name="bouche.wav"/>
            </a:hlinkClick>
            <a:extLst>
              <a:ext uri="{FF2B5EF4-FFF2-40B4-BE49-F238E27FC236}">
                <a16:creationId xmlns:a16="http://schemas.microsoft.com/office/drawing/2014/main" id="{420D350D-4FB1-C870-70D7-8DF142B3EE5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89942" y="4749092"/>
            <a:ext cx="1018746" cy="804526"/>
          </a:xfrm>
          <a:prstGeom prst="rect">
            <a:avLst/>
          </a:prstGeom>
          <a:noFill/>
        </p:spPr>
      </p:pic>
      <p:pic>
        <p:nvPicPr>
          <p:cNvPr id="68" name="Picture 67" descr="A picture containing transport, wheel, white, disk brake&#10;&#10;Description automatically generated">
            <a:hlinkClick r:id="" action="ppaction://noaction">
              <a:snd r:embed="rId18" name="roue.wav"/>
            </a:hlinkClick>
            <a:extLst>
              <a:ext uri="{FF2B5EF4-FFF2-40B4-BE49-F238E27FC236}">
                <a16:creationId xmlns:a16="http://schemas.microsoft.com/office/drawing/2014/main" id="{0ECF9AE6-494C-D94F-E294-4F563EE9329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28390" y="4790986"/>
            <a:ext cx="720737" cy="720737"/>
          </a:xfrm>
          <a:prstGeom prst="rect">
            <a:avLst/>
          </a:prstGeom>
          <a:noFill/>
        </p:spPr>
      </p:pic>
      <p:pic>
        <p:nvPicPr>
          <p:cNvPr id="72" name="Picture 71">
            <a:extLst>
              <a:ext uri="{FF2B5EF4-FFF2-40B4-BE49-F238E27FC236}">
                <a16:creationId xmlns:a16="http://schemas.microsoft.com/office/drawing/2014/main" id="{0C491998-F07A-64B5-0D6B-4DEA2711393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8010"/>
          <a:stretch/>
        </p:blipFill>
        <p:spPr>
          <a:xfrm>
            <a:off x="7998093" y="3385708"/>
            <a:ext cx="856930" cy="783869"/>
          </a:xfrm>
          <a:prstGeom prst="rect">
            <a:avLst/>
          </a:prstGeom>
        </p:spPr>
      </p:pic>
      <p:pic>
        <p:nvPicPr>
          <p:cNvPr id="74" name="Picture 73">
            <a:extLst>
              <a:ext uri="{FF2B5EF4-FFF2-40B4-BE49-F238E27FC236}">
                <a16:creationId xmlns:a16="http://schemas.microsoft.com/office/drawing/2014/main" id="{B381C994-00A5-27AF-4069-2AAB2990EC1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701714" y="3323316"/>
            <a:ext cx="877591" cy="905900"/>
          </a:xfrm>
          <a:prstGeom prst="rect">
            <a:avLst/>
          </a:prstGeom>
        </p:spPr>
      </p:pic>
      <p:sp>
        <p:nvSpPr>
          <p:cNvPr id="2" name="Rectangle 1">
            <a:extLst>
              <a:ext uri="{FF2B5EF4-FFF2-40B4-BE49-F238E27FC236}">
                <a16:creationId xmlns:a16="http://schemas.microsoft.com/office/drawing/2014/main" id="{FFA26877-2CD8-FE01-AF79-9AAA6A3CB81D}"/>
              </a:ext>
            </a:extLst>
          </p:cNvPr>
          <p:cNvSpPr/>
          <p:nvPr/>
        </p:nvSpPr>
        <p:spPr>
          <a:xfrm>
            <a:off x="6280817"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jumper</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3" name="Rectangle 2">
            <a:extLst>
              <a:ext uri="{FF2B5EF4-FFF2-40B4-BE49-F238E27FC236}">
                <a16:creationId xmlns:a16="http://schemas.microsoft.com/office/drawing/2014/main" id="{FAC16623-03EB-679A-903A-98B4AB1BA2AF}"/>
              </a:ext>
            </a:extLst>
          </p:cNvPr>
          <p:cNvSpPr/>
          <p:nvPr/>
        </p:nvSpPr>
        <p:spPr>
          <a:xfrm>
            <a:off x="7686120"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hen</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4" name="Rectangle 3">
            <a:extLst>
              <a:ext uri="{FF2B5EF4-FFF2-40B4-BE49-F238E27FC236}">
                <a16:creationId xmlns:a16="http://schemas.microsoft.com/office/drawing/2014/main" id="{BF1F32B4-44E6-8AB1-1EBF-7ED1B36BD616}"/>
              </a:ext>
            </a:extLst>
          </p:cNvPr>
          <p:cNvSpPr/>
          <p:nvPr/>
        </p:nvSpPr>
        <p:spPr>
          <a:xfrm>
            <a:off x="9091398"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fair</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5" name="Rectangle 4">
            <a:extLst>
              <a:ext uri="{FF2B5EF4-FFF2-40B4-BE49-F238E27FC236}">
                <a16:creationId xmlns:a16="http://schemas.microsoft.com/office/drawing/2014/main" id="{CD9D2877-0B7E-FDDD-9DCB-52962DF2261F}"/>
              </a:ext>
            </a:extLst>
          </p:cNvPr>
          <p:cNvSpPr/>
          <p:nvPr/>
        </p:nvSpPr>
        <p:spPr>
          <a:xfrm>
            <a:off x="10496676" y="43702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cheek</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6" name="Rectangle 5">
            <a:extLst>
              <a:ext uri="{FF2B5EF4-FFF2-40B4-BE49-F238E27FC236}">
                <a16:creationId xmlns:a16="http://schemas.microsoft.com/office/drawing/2014/main" id="{1E756008-A91E-6DD5-304E-9FACF5286A04}"/>
              </a:ext>
            </a:extLst>
          </p:cNvPr>
          <p:cNvSpPr/>
          <p:nvPr/>
        </p:nvSpPr>
        <p:spPr>
          <a:xfrm>
            <a:off x="6280817"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pure</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7" name="Rectangle 6">
            <a:extLst>
              <a:ext uri="{FF2B5EF4-FFF2-40B4-BE49-F238E27FC236}">
                <a16:creationId xmlns:a16="http://schemas.microsoft.com/office/drawing/2014/main" id="{4A73E568-7B45-616B-CE21-4DC307B3ACA1}"/>
              </a:ext>
            </a:extLst>
          </p:cNvPr>
          <p:cNvSpPr/>
          <p:nvPr/>
        </p:nvSpPr>
        <p:spPr>
          <a:xfrm>
            <a:off x="7686120"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crowd</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8" name="Rectangle 7">
            <a:extLst>
              <a:ext uri="{FF2B5EF4-FFF2-40B4-BE49-F238E27FC236}">
                <a16:creationId xmlns:a16="http://schemas.microsoft.com/office/drawing/2014/main" id="{05160DFB-B8BE-8904-3619-F341792E5FE9}"/>
              </a:ext>
            </a:extLst>
          </p:cNvPr>
          <p:cNvSpPr/>
          <p:nvPr/>
        </p:nvSpPr>
        <p:spPr>
          <a:xfrm>
            <a:off x="9091398"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fight</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9" name="Rectangle 8">
            <a:extLst>
              <a:ext uri="{FF2B5EF4-FFF2-40B4-BE49-F238E27FC236}">
                <a16:creationId xmlns:a16="http://schemas.microsoft.com/office/drawing/2014/main" id="{10116AAC-E489-4D00-2E6A-1B6F2821C0A6}"/>
              </a:ext>
            </a:extLst>
          </p:cNvPr>
          <p:cNvSpPr/>
          <p:nvPr/>
        </p:nvSpPr>
        <p:spPr>
          <a:xfrm>
            <a:off x="10496676" y="184229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_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doubt</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0" name="Rectangle 9">
            <a:extLst>
              <a:ext uri="{FF2B5EF4-FFF2-40B4-BE49-F238E27FC236}">
                <a16:creationId xmlns:a16="http://schemas.microsoft.com/office/drawing/2014/main" id="{4A347608-E66E-B022-67BE-1241D6561B52}"/>
              </a:ext>
            </a:extLst>
          </p:cNvPr>
          <p:cNvSpPr/>
          <p:nvPr/>
        </p:nvSpPr>
        <p:spPr>
          <a:xfrm>
            <a:off x="290021"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log</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1" name="Rectangle 10">
            <a:extLst>
              <a:ext uri="{FF2B5EF4-FFF2-40B4-BE49-F238E27FC236}">
                <a16:creationId xmlns:a16="http://schemas.microsoft.com/office/drawing/2014/main" id="{EE6B1C51-75F3-B3EA-4CC0-2B7173563934}"/>
              </a:ext>
            </a:extLst>
          </p:cNvPr>
          <p:cNvSpPr/>
          <p:nvPr/>
        </p:nvSpPr>
        <p:spPr>
          <a:xfrm>
            <a:off x="1695324"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bowl</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2" name="Rectangle 11">
            <a:extLst>
              <a:ext uri="{FF2B5EF4-FFF2-40B4-BE49-F238E27FC236}">
                <a16:creationId xmlns:a16="http://schemas.microsoft.com/office/drawing/2014/main" id="{541A8585-3C41-5F6D-D26F-95F0E0A554BA}"/>
              </a:ext>
            </a:extLst>
          </p:cNvPr>
          <p:cNvSpPr/>
          <p:nvPr/>
        </p:nvSpPr>
        <p:spPr>
          <a:xfrm>
            <a:off x="3100602"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wall</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3" name="Rectangle 12">
            <a:extLst>
              <a:ext uri="{FF2B5EF4-FFF2-40B4-BE49-F238E27FC236}">
                <a16:creationId xmlns:a16="http://schemas.microsoft.com/office/drawing/2014/main" id="{A4631E67-550C-0BFD-36B2-EAC8FDEB3F6D}"/>
              </a:ext>
            </a:extLst>
          </p:cNvPr>
          <p:cNvSpPr/>
          <p:nvPr/>
        </p:nvSpPr>
        <p:spPr>
          <a:xfrm>
            <a:off x="4505880" y="3246480"/>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fly</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4" name="Rectangle 13">
            <a:extLst>
              <a:ext uri="{FF2B5EF4-FFF2-40B4-BE49-F238E27FC236}">
                <a16:creationId xmlns:a16="http://schemas.microsoft.com/office/drawing/2014/main" id="{D89D146E-F4C6-D4DA-735E-18355BEDC54A}"/>
              </a:ext>
            </a:extLst>
          </p:cNvPr>
          <p:cNvSpPr/>
          <p:nvPr/>
        </p:nvSpPr>
        <p:spPr>
          <a:xfrm>
            <a:off x="290021"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bubble</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5" name="Rectangle 14">
            <a:extLst>
              <a:ext uri="{FF2B5EF4-FFF2-40B4-BE49-F238E27FC236}">
                <a16:creationId xmlns:a16="http://schemas.microsoft.com/office/drawing/2014/main" id="{7E2B057D-890C-EB03-69A8-476CE237E5A9}"/>
              </a:ext>
            </a:extLst>
          </p:cNvPr>
          <p:cNvSpPr/>
          <p:nvPr/>
        </p:nvSpPr>
        <p:spPr>
          <a:xfrm>
            <a:off x="1695324"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wheel</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6" name="Rectangle 15">
            <a:extLst>
              <a:ext uri="{FF2B5EF4-FFF2-40B4-BE49-F238E27FC236}">
                <a16:creationId xmlns:a16="http://schemas.microsoft.com/office/drawing/2014/main" id="{F19F7CA5-6A8E-836B-8D8F-781DC0365162}"/>
              </a:ext>
            </a:extLst>
          </p:cNvPr>
          <p:cNvSpPr/>
          <p:nvPr/>
        </p:nvSpPr>
        <p:spPr>
          <a:xfrm>
            <a:off x="3100602"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therapy</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7" name="Rectangle 16">
            <a:extLst>
              <a:ext uri="{FF2B5EF4-FFF2-40B4-BE49-F238E27FC236}">
                <a16:creationId xmlns:a16="http://schemas.microsoft.com/office/drawing/2014/main" id="{265B2255-C319-AE21-B787-5C4E3E2FCB58}"/>
              </a:ext>
            </a:extLst>
          </p:cNvPr>
          <p:cNvSpPr/>
          <p:nvPr/>
        </p:nvSpPr>
        <p:spPr>
          <a:xfrm>
            <a:off x="4505880" y="4651758"/>
            <a:ext cx="1405278" cy="14052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55A5"/>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_ _ 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mouth</a:t>
            </a:r>
            <a:r>
              <a:rPr kumimoji="0" lang="fr-FR" sz="1400" b="0" i="0" u="none" strike="noStrike" kern="1200" cap="none" spc="0" normalizeH="0" baseline="0" noProof="0" dirty="0">
                <a:ln>
                  <a:noFill/>
                </a:ln>
                <a:solidFill>
                  <a:srgbClr val="0055A5"/>
                </a:solidFill>
                <a:effectLst/>
                <a:uLnTx/>
                <a:uFillTx/>
                <a:latin typeface="Century Gothic"/>
                <a:ea typeface="+mn-ea"/>
                <a:cs typeface="+mn-cs"/>
              </a:rPr>
              <a:t>]</a:t>
            </a:r>
          </a:p>
        </p:txBody>
      </p:sp>
      <p:pic>
        <p:nvPicPr>
          <p:cNvPr id="18" name="Picture 17">
            <a:extLst>
              <a:ext uri="{FF2B5EF4-FFF2-40B4-BE49-F238E27FC236}">
                <a16:creationId xmlns:a16="http://schemas.microsoft.com/office/drawing/2014/main" id="{8E4F0049-A03F-9EAF-E0F0-8075AE411C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2838" y="1910808"/>
            <a:ext cx="837170" cy="837170"/>
          </a:xfrm>
          <a:prstGeom prst="rect">
            <a:avLst/>
          </a:prstGeom>
        </p:spPr>
      </p:pic>
      <p:pic>
        <p:nvPicPr>
          <p:cNvPr id="19" name="Picture 18">
            <a:extLst>
              <a:ext uri="{FF2B5EF4-FFF2-40B4-BE49-F238E27FC236}">
                <a16:creationId xmlns:a16="http://schemas.microsoft.com/office/drawing/2014/main" id="{BA29BE26-9A09-3B69-AA51-E91844FE25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7560" y="1886987"/>
            <a:ext cx="964240" cy="837170"/>
          </a:xfrm>
          <a:prstGeom prst="rect">
            <a:avLst/>
          </a:prstGeom>
        </p:spPr>
      </p:pic>
      <p:pic>
        <p:nvPicPr>
          <p:cNvPr id="20" name="Picture 19">
            <a:extLst>
              <a:ext uri="{FF2B5EF4-FFF2-40B4-BE49-F238E27FC236}">
                <a16:creationId xmlns:a16="http://schemas.microsoft.com/office/drawing/2014/main" id="{D09C752C-8898-9ACE-655A-B09C4C08C4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0971" y="2077691"/>
            <a:ext cx="1017808" cy="646466"/>
          </a:xfrm>
          <a:prstGeom prst="rect">
            <a:avLst/>
          </a:prstGeom>
        </p:spPr>
      </p:pic>
      <p:pic>
        <p:nvPicPr>
          <p:cNvPr id="21" name="Picture 20">
            <a:extLst>
              <a:ext uri="{FF2B5EF4-FFF2-40B4-BE49-F238E27FC236}">
                <a16:creationId xmlns:a16="http://schemas.microsoft.com/office/drawing/2014/main" id="{139B97C5-1177-96A8-A517-71F76E96B8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3269" y="2011947"/>
            <a:ext cx="584681" cy="777953"/>
          </a:xfrm>
          <a:prstGeom prst="rect">
            <a:avLst/>
          </a:prstGeom>
        </p:spPr>
      </p:pic>
      <p:pic>
        <p:nvPicPr>
          <p:cNvPr id="22" name="Picture 21">
            <a:extLst>
              <a:ext uri="{FF2B5EF4-FFF2-40B4-BE49-F238E27FC236}">
                <a16:creationId xmlns:a16="http://schemas.microsoft.com/office/drawing/2014/main" id="{AC419271-0D43-F0FE-8B8B-B1086D3B94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7560" y="560516"/>
            <a:ext cx="836467" cy="836467"/>
          </a:xfrm>
          <a:prstGeom prst="rect">
            <a:avLst/>
          </a:prstGeom>
        </p:spPr>
      </p:pic>
      <p:pic>
        <p:nvPicPr>
          <p:cNvPr id="28" name="Picture 27">
            <a:extLst>
              <a:ext uri="{FF2B5EF4-FFF2-40B4-BE49-F238E27FC236}">
                <a16:creationId xmlns:a16="http://schemas.microsoft.com/office/drawing/2014/main" id="{81F5D6FE-FEDD-E8C3-74DC-F995312899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8928" y="578240"/>
            <a:ext cx="651718" cy="772407"/>
          </a:xfrm>
          <a:prstGeom prst="rect">
            <a:avLst/>
          </a:prstGeom>
        </p:spPr>
      </p:pic>
      <p:pic>
        <p:nvPicPr>
          <p:cNvPr id="30" name="Picture 29">
            <a:extLst>
              <a:ext uri="{FF2B5EF4-FFF2-40B4-BE49-F238E27FC236}">
                <a16:creationId xmlns:a16="http://schemas.microsoft.com/office/drawing/2014/main" id="{8ECF5338-6243-39BB-6FA4-821B117298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25314" y="583451"/>
            <a:ext cx="762873" cy="708637"/>
          </a:xfrm>
          <a:prstGeom prst="rect">
            <a:avLst/>
          </a:prstGeom>
        </p:spPr>
      </p:pic>
      <p:pic>
        <p:nvPicPr>
          <p:cNvPr id="48" name="Picture 47">
            <a:hlinkClick r:id="" action="ppaction://noaction">
              <a:snd r:embed="rId10" name="bulle.wav"/>
            </a:hlinkClick>
            <a:extLst>
              <a:ext uri="{FF2B5EF4-FFF2-40B4-BE49-F238E27FC236}">
                <a16:creationId xmlns:a16="http://schemas.microsoft.com/office/drawing/2014/main" id="{7C847536-C8C3-16A6-9183-3C28BE1644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5885" y="4749092"/>
            <a:ext cx="1117195" cy="804526"/>
          </a:xfrm>
          <a:prstGeom prst="rect">
            <a:avLst/>
          </a:prstGeom>
          <a:noFill/>
        </p:spPr>
      </p:pic>
      <p:pic>
        <p:nvPicPr>
          <p:cNvPr id="50" name="Picture 49">
            <a:hlinkClick r:id="" action="ppaction://noaction">
              <a:snd r:embed="rId12" name="cure.wav"/>
            </a:hlinkClick>
            <a:extLst>
              <a:ext uri="{FF2B5EF4-FFF2-40B4-BE49-F238E27FC236}">
                <a16:creationId xmlns:a16="http://schemas.microsoft.com/office/drawing/2014/main" id="{1EEE2175-8E04-AF4C-F11E-DD584FFA546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01135" y="4774543"/>
            <a:ext cx="1008112" cy="783912"/>
          </a:xfrm>
          <a:prstGeom prst="rect">
            <a:avLst/>
          </a:prstGeom>
          <a:noFill/>
        </p:spPr>
      </p:pic>
      <p:pic>
        <p:nvPicPr>
          <p:cNvPr id="52" name="Picture 51" descr="A picture containing dark&#10;&#10;Description automatically generated">
            <a:hlinkClick r:id="" action="ppaction://noaction">
              <a:snd r:embed="rId14" name="buche.wav"/>
            </a:hlinkClick>
            <a:extLst>
              <a:ext uri="{FF2B5EF4-FFF2-40B4-BE49-F238E27FC236}">
                <a16:creationId xmlns:a16="http://schemas.microsoft.com/office/drawing/2014/main" id="{BB75DDE6-A8B3-EAE2-08B7-2F0B3251ED1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9893" y="3340294"/>
            <a:ext cx="1417559" cy="853787"/>
          </a:xfrm>
          <a:prstGeom prst="rect">
            <a:avLst/>
          </a:prstGeom>
          <a:noFill/>
        </p:spPr>
      </p:pic>
      <p:pic>
        <p:nvPicPr>
          <p:cNvPr id="54" name="Picture 53" descr="A picture containing text, clipart&#10;&#10;Description automatically generated">
            <a:hlinkClick r:id="" action="ppaction://noaction">
              <a:snd r:embed="rId16" name="bouche.wav"/>
            </a:hlinkClick>
            <a:extLst>
              <a:ext uri="{FF2B5EF4-FFF2-40B4-BE49-F238E27FC236}">
                <a16:creationId xmlns:a16="http://schemas.microsoft.com/office/drawing/2014/main" id="{70A1683F-2ED3-7516-A5BF-8016D049F51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99146" y="4749092"/>
            <a:ext cx="1018746" cy="804526"/>
          </a:xfrm>
          <a:prstGeom prst="rect">
            <a:avLst/>
          </a:prstGeom>
          <a:noFill/>
        </p:spPr>
      </p:pic>
      <p:pic>
        <p:nvPicPr>
          <p:cNvPr id="57" name="Picture 56" descr="A picture containing transport, wheel, white, disk brake&#10;&#10;Description automatically generated">
            <a:hlinkClick r:id="" action="ppaction://noaction">
              <a:snd r:embed="rId18" name="roue.wav"/>
            </a:hlinkClick>
            <a:extLst>
              <a:ext uri="{FF2B5EF4-FFF2-40B4-BE49-F238E27FC236}">
                <a16:creationId xmlns:a16="http://schemas.microsoft.com/office/drawing/2014/main" id="{B04771EB-5CD1-0313-C93D-78B061E4B9B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37594" y="4790986"/>
            <a:ext cx="720737" cy="720737"/>
          </a:xfrm>
          <a:prstGeom prst="rect">
            <a:avLst/>
          </a:prstGeom>
          <a:noFill/>
        </p:spPr>
      </p:pic>
      <p:pic>
        <p:nvPicPr>
          <p:cNvPr id="58" name="Picture 57">
            <a:extLst>
              <a:ext uri="{FF2B5EF4-FFF2-40B4-BE49-F238E27FC236}">
                <a16:creationId xmlns:a16="http://schemas.microsoft.com/office/drawing/2014/main" id="{79A01609-87EC-B848-A5B6-63D5FFAD1479}"/>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8010"/>
          <a:stretch/>
        </p:blipFill>
        <p:spPr>
          <a:xfrm>
            <a:off x="2007297" y="3385708"/>
            <a:ext cx="856930" cy="783869"/>
          </a:xfrm>
          <a:prstGeom prst="rect">
            <a:avLst/>
          </a:prstGeom>
        </p:spPr>
      </p:pic>
      <p:pic>
        <p:nvPicPr>
          <p:cNvPr id="59" name="Picture 58">
            <a:extLst>
              <a:ext uri="{FF2B5EF4-FFF2-40B4-BE49-F238E27FC236}">
                <a16:creationId xmlns:a16="http://schemas.microsoft.com/office/drawing/2014/main" id="{8234B2A7-B050-B008-3C68-DAE13FF1E21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710918" y="3323316"/>
            <a:ext cx="877591" cy="846261"/>
          </a:xfrm>
          <a:prstGeom prst="rect">
            <a:avLst/>
          </a:prstGeom>
        </p:spPr>
      </p:pic>
      <p:sp>
        <p:nvSpPr>
          <p:cNvPr id="101" name="TextBox 100">
            <a:extLst>
              <a:ext uri="{FF2B5EF4-FFF2-40B4-BE49-F238E27FC236}">
                <a16:creationId xmlns:a16="http://schemas.microsoft.com/office/drawing/2014/main" id="{B28BE32B-31B5-2461-9C52-A64C899DDC1A}"/>
              </a:ext>
            </a:extLst>
          </p:cNvPr>
          <p:cNvSpPr txBox="1"/>
          <p:nvPr/>
        </p:nvSpPr>
        <p:spPr>
          <a:xfrm>
            <a:off x="271220" y="51956"/>
            <a:ext cx="32788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55A5"/>
                </a:solidFill>
                <a:effectLst/>
                <a:uLnTx/>
                <a:uFillTx/>
                <a:latin typeface="Century Gothic"/>
                <a:ea typeface="+mn-ea"/>
                <a:cs typeface="+mn-cs"/>
              </a:rPr>
              <a:t>Partenaire A</a:t>
            </a:r>
          </a:p>
        </p:txBody>
      </p:sp>
      <p:sp>
        <p:nvSpPr>
          <p:cNvPr id="102" name="TextBox 101">
            <a:extLst>
              <a:ext uri="{FF2B5EF4-FFF2-40B4-BE49-F238E27FC236}">
                <a16:creationId xmlns:a16="http://schemas.microsoft.com/office/drawing/2014/main" id="{079A6FBD-2B9D-13E3-BB92-A39569940D23}"/>
              </a:ext>
            </a:extLst>
          </p:cNvPr>
          <p:cNvSpPr txBox="1"/>
          <p:nvPr/>
        </p:nvSpPr>
        <p:spPr>
          <a:xfrm>
            <a:off x="6241567" y="51956"/>
            <a:ext cx="32788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55A5"/>
                </a:solidFill>
                <a:effectLst/>
                <a:uLnTx/>
                <a:uFillTx/>
                <a:latin typeface="Century Gothic"/>
                <a:ea typeface="+mn-ea"/>
                <a:cs typeface="+mn-cs"/>
              </a:rPr>
              <a:t>Partenaire B</a:t>
            </a:r>
          </a:p>
        </p:txBody>
      </p:sp>
      <p:pic>
        <p:nvPicPr>
          <p:cNvPr id="104" name="Picture 103" descr="A picture containing icon&#10;&#10;Description automatically generated">
            <a:extLst>
              <a:ext uri="{FF2B5EF4-FFF2-40B4-BE49-F238E27FC236}">
                <a16:creationId xmlns:a16="http://schemas.microsoft.com/office/drawing/2014/main" id="{90D8825E-5E98-C4AB-855E-350A39A16D7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850377" y="517485"/>
            <a:ext cx="737143" cy="842632"/>
          </a:xfrm>
          <a:prstGeom prst="rect">
            <a:avLst/>
          </a:prstGeom>
        </p:spPr>
      </p:pic>
      <p:sp>
        <p:nvSpPr>
          <p:cNvPr id="56" name="Arrow: Right 55">
            <a:extLst>
              <a:ext uri="{FF2B5EF4-FFF2-40B4-BE49-F238E27FC236}">
                <a16:creationId xmlns:a16="http://schemas.microsoft.com/office/drawing/2014/main" id="{FCAF2596-2EE8-0EC0-93B7-902EE3943F76}"/>
              </a:ext>
            </a:extLst>
          </p:cNvPr>
          <p:cNvSpPr/>
          <p:nvPr/>
        </p:nvSpPr>
        <p:spPr>
          <a:xfrm>
            <a:off x="4572615" y="918912"/>
            <a:ext cx="410535" cy="254714"/>
          </a:xfrm>
          <a:prstGeom prst="rightArrow">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105" name="Picture 104" descr="A picture containing icon&#10;&#10;Description automatically generated">
            <a:extLst>
              <a:ext uri="{FF2B5EF4-FFF2-40B4-BE49-F238E27FC236}">
                <a16:creationId xmlns:a16="http://schemas.microsoft.com/office/drawing/2014/main" id="{748D336C-B91E-5394-DFA1-A73B9F67C72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842162" y="578240"/>
            <a:ext cx="737143" cy="782447"/>
          </a:xfrm>
          <a:prstGeom prst="rect">
            <a:avLst/>
          </a:prstGeom>
        </p:spPr>
      </p:pic>
      <p:sp>
        <p:nvSpPr>
          <p:cNvPr id="44" name="Arrow: Right 43">
            <a:extLst>
              <a:ext uri="{FF2B5EF4-FFF2-40B4-BE49-F238E27FC236}">
                <a16:creationId xmlns:a16="http://schemas.microsoft.com/office/drawing/2014/main" id="{5DA9E9DE-6B3B-68E7-5E5D-AA235E64392C}"/>
              </a:ext>
            </a:extLst>
          </p:cNvPr>
          <p:cNvSpPr/>
          <p:nvPr/>
        </p:nvSpPr>
        <p:spPr>
          <a:xfrm>
            <a:off x="10537570" y="939086"/>
            <a:ext cx="410535" cy="254714"/>
          </a:xfrm>
          <a:prstGeom prst="rightArrow">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107" name="Picture 106" descr="A picture containing building, building material, brick&#10;&#10;Description automatically generated">
            <a:extLst>
              <a:ext uri="{FF2B5EF4-FFF2-40B4-BE49-F238E27FC236}">
                <a16:creationId xmlns:a16="http://schemas.microsoft.com/office/drawing/2014/main" id="{0B685C67-D301-8CA2-0C74-172DCC64A57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417802" y="3323316"/>
            <a:ext cx="765429" cy="808373"/>
          </a:xfrm>
          <a:prstGeom prst="rect">
            <a:avLst/>
          </a:prstGeom>
        </p:spPr>
      </p:pic>
      <p:pic>
        <p:nvPicPr>
          <p:cNvPr id="108" name="Picture 107" descr="A picture containing building, building material, brick&#10;&#10;Description automatically generated">
            <a:extLst>
              <a:ext uri="{FF2B5EF4-FFF2-40B4-BE49-F238E27FC236}">
                <a16:creationId xmlns:a16="http://schemas.microsoft.com/office/drawing/2014/main" id="{B65F99DD-0BF9-37B5-3107-60B06B80F31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373078" y="3292265"/>
            <a:ext cx="765429" cy="808373"/>
          </a:xfrm>
          <a:prstGeom prst="rect">
            <a:avLst/>
          </a:prstGeom>
        </p:spPr>
      </p:pic>
    </p:spTree>
    <p:extLst>
      <p:ext uri="{BB962C8B-B14F-4D97-AF65-F5344CB8AC3E}">
        <p14:creationId xmlns:p14="http://schemas.microsoft.com/office/powerpoint/2010/main" val="21851267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484B5-BE33-4C40-9E5B-6DB13E34CA83}"/>
              </a:ext>
            </a:extLst>
          </p:cNvPr>
          <p:cNvSpPr>
            <a:spLocks noGrp="1"/>
          </p:cNvSpPr>
          <p:nvPr>
            <p:ph type="body" sz="quarter" idx="10"/>
          </p:nvPr>
        </p:nvSpPr>
        <p:spPr/>
        <p:txBody>
          <a:bodyPr/>
          <a:lstStyle/>
          <a:p>
            <a:pPr marL="342900" indent="-342900">
              <a:lnSpc>
                <a:spcPct val="150000"/>
              </a:lnSpc>
              <a:buFont typeface="Wingdings" panose="05000000000000000000" pitchFamily="2" charset="2"/>
              <a:buChar char="§"/>
            </a:pPr>
            <a:r>
              <a:rPr lang="en-GB" dirty="0"/>
              <a:t>Select sound-symbol correspondences (SSCs) to be taught and add them to your KS3/4 SOW</a:t>
            </a:r>
          </a:p>
          <a:p>
            <a:pPr marL="342900" indent="-342900">
              <a:lnSpc>
                <a:spcPct val="150000"/>
              </a:lnSpc>
              <a:buFont typeface="Wingdings" panose="05000000000000000000" pitchFamily="2" charset="2"/>
              <a:buChar char="§"/>
            </a:pPr>
            <a:r>
              <a:rPr lang="en-GB" dirty="0"/>
              <a:t>Gather ideas and resources for introducing and practising them</a:t>
            </a:r>
          </a:p>
          <a:p>
            <a:pPr marL="342900" indent="-342900">
              <a:lnSpc>
                <a:spcPct val="150000"/>
              </a:lnSpc>
              <a:buFont typeface="Wingdings" panose="05000000000000000000" pitchFamily="2" charset="2"/>
              <a:buChar char="§"/>
            </a:pPr>
            <a:r>
              <a:rPr lang="en-GB" dirty="0"/>
              <a:t>Identify additional sounds of the language (e.g., liaison) and resources</a:t>
            </a:r>
          </a:p>
          <a:p>
            <a:pPr marL="342900" indent="-342900">
              <a:lnSpc>
                <a:spcPct val="150000"/>
              </a:lnSpc>
              <a:buFont typeface="Wingdings" panose="05000000000000000000" pitchFamily="2" charset="2"/>
              <a:buChar char="§"/>
            </a:pPr>
            <a:r>
              <a:rPr lang="en-GB" dirty="0"/>
              <a:t>Apply a systematic practice schedule</a:t>
            </a:r>
          </a:p>
          <a:p>
            <a:pPr marL="342900" indent="-342900">
              <a:lnSpc>
                <a:spcPct val="150000"/>
              </a:lnSpc>
              <a:buFont typeface="Wingdings" panose="05000000000000000000" pitchFamily="2" charset="2"/>
              <a:buChar char="§"/>
            </a:pPr>
            <a:r>
              <a:rPr lang="en-GB" dirty="0"/>
              <a:t>Assess phonics knowledge</a:t>
            </a:r>
          </a:p>
        </p:txBody>
      </p:sp>
      <p:sp>
        <p:nvSpPr>
          <p:cNvPr id="3" name="Title 2">
            <a:extLst>
              <a:ext uri="{FF2B5EF4-FFF2-40B4-BE49-F238E27FC236}">
                <a16:creationId xmlns:a16="http://schemas.microsoft.com/office/drawing/2014/main" id="{18FC9A60-CBF3-4E82-AA5D-2D8B01515DA2}"/>
              </a:ext>
            </a:extLst>
          </p:cNvPr>
          <p:cNvSpPr>
            <a:spLocks noGrp="1"/>
          </p:cNvSpPr>
          <p:nvPr>
            <p:ph type="title"/>
          </p:nvPr>
        </p:nvSpPr>
        <p:spPr/>
        <p:txBody>
          <a:bodyPr/>
          <a:lstStyle/>
          <a:p>
            <a:r>
              <a:rPr lang="en-GB" dirty="0"/>
              <a:t>Teaching phonics</a:t>
            </a:r>
          </a:p>
        </p:txBody>
      </p:sp>
      <p:pic>
        <p:nvPicPr>
          <p:cNvPr id="4" name="Picture 3" descr="Icon&#10;&#10;Description automatically generated">
            <a:extLst>
              <a:ext uri="{FF2B5EF4-FFF2-40B4-BE49-F238E27FC236}">
                <a16:creationId xmlns:a16="http://schemas.microsoft.com/office/drawing/2014/main" id="{9D24F910-9852-4B95-9B27-ADD583CC2A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3569425" y="1490151"/>
            <a:ext cx="713712" cy="713711"/>
          </a:xfrm>
          <a:prstGeom prst="rect">
            <a:avLst/>
          </a:prstGeom>
        </p:spPr>
      </p:pic>
      <p:pic>
        <p:nvPicPr>
          <p:cNvPr id="5" name="Picture 4" descr="Icon&#10;&#10;Description automatically generated">
            <a:extLst>
              <a:ext uri="{FF2B5EF4-FFF2-40B4-BE49-F238E27FC236}">
                <a16:creationId xmlns:a16="http://schemas.microsoft.com/office/drawing/2014/main" id="{2DAEE824-B78D-445D-B3AA-549BF57A21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10340339" y="2203862"/>
            <a:ext cx="713712" cy="713711"/>
          </a:xfrm>
          <a:prstGeom prst="rect">
            <a:avLst/>
          </a:prstGeom>
        </p:spPr>
      </p:pic>
      <p:pic>
        <p:nvPicPr>
          <p:cNvPr id="6" name="Picture 5" descr="Icon&#10;&#10;Description automatically generated">
            <a:extLst>
              <a:ext uri="{FF2B5EF4-FFF2-40B4-BE49-F238E27FC236}">
                <a16:creationId xmlns:a16="http://schemas.microsoft.com/office/drawing/2014/main" id="{116DDAA8-BD00-4D6B-B505-67C57EDD8F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11349082" y="2904202"/>
            <a:ext cx="713712" cy="713711"/>
          </a:xfrm>
          <a:prstGeom prst="rect">
            <a:avLst/>
          </a:prstGeom>
        </p:spPr>
      </p:pic>
      <p:pic>
        <p:nvPicPr>
          <p:cNvPr id="7" name="Picture 6" descr="Icon&#10;&#10;Description automatically generated">
            <a:extLst>
              <a:ext uri="{FF2B5EF4-FFF2-40B4-BE49-F238E27FC236}">
                <a16:creationId xmlns:a16="http://schemas.microsoft.com/office/drawing/2014/main" id="{C155B353-326D-4523-9AB6-1C63AFE5E1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6399710" y="3617913"/>
            <a:ext cx="713712" cy="713711"/>
          </a:xfrm>
          <a:prstGeom prst="rect">
            <a:avLst/>
          </a:prstGeom>
        </p:spPr>
      </p:pic>
    </p:spTree>
    <p:extLst>
      <p:ext uri="{BB962C8B-B14F-4D97-AF65-F5344CB8AC3E}">
        <p14:creationId xmlns:p14="http://schemas.microsoft.com/office/powerpoint/2010/main" val="2706119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F3547D-489E-4D56-B5DE-37FA064BE5EE}"/>
              </a:ext>
            </a:extLst>
          </p:cNvPr>
          <p:cNvSpPr>
            <a:spLocks noGrp="1"/>
          </p:cNvSpPr>
          <p:nvPr>
            <p:ph type="title"/>
          </p:nvPr>
        </p:nvSpPr>
        <p:spPr>
          <a:xfrm>
            <a:off x="0" y="213557"/>
            <a:ext cx="4724400" cy="647577"/>
          </a:xfrm>
        </p:spPr>
        <p:txBody>
          <a:bodyPr/>
          <a:lstStyle/>
          <a:p>
            <a:r>
              <a:rPr lang="en-GB" dirty="0"/>
              <a:t>GCSE SSC in French</a:t>
            </a:r>
          </a:p>
        </p:txBody>
      </p:sp>
      <p:graphicFrame>
        <p:nvGraphicFramePr>
          <p:cNvPr id="4" name="Table 3">
            <a:extLst>
              <a:ext uri="{FF2B5EF4-FFF2-40B4-BE49-F238E27FC236}">
                <a16:creationId xmlns:a16="http://schemas.microsoft.com/office/drawing/2014/main" id="{016FEA72-AC4E-4345-B0D4-6E0CBA5C25BB}"/>
              </a:ext>
            </a:extLst>
          </p:cNvPr>
          <p:cNvGraphicFramePr>
            <a:graphicFrameLocks noGrp="1"/>
          </p:cNvGraphicFramePr>
          <p:nvPr>
            <p:extLst>
              <p:ext uri="{D42A27DB-BD31-4B8C-83A1-F6EECF244321}">
                <p14:modId xmlns:p14="http://schemas.microsoft.com/office/powerpoint/2010/main" val="3972581941"/>
              </p:ext>
            </p:extLst>
          </p:nvPr>
        </p:nvGraphicFramePr>
        <p:xfrm>
          <a:off x="587906" y="1132372"/>
          <a:ext cx="4517288" cy="4663440"/>
        </p:xfrm>
        <a:graphic>
          <a:graphicData uri="http://schemas.openxmlformats.org/drawingml/2006/table">
            <a:tbl>
              <a:tblPr firstRow="1" firstCol="1" bandRow="1"/>
              <a:tblGrid>
                <a:gridCol w="4517288">
                  <a:extLst>
                    <a:ext uri="{9D8B030D-6E8A-4147-A177-3AD203B41FA5}">
                      <a16:colId xmlns:a16="http://schemas.microsoft.com/office/drawing/2014/main" val="2496779122"/>
                    </a:ext>
                  </a:extLst>
                </a:gridCol>
              </a:tblGrid>
              <a:tr h="175895">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silent final consonant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959386303"/>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623762822"/>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i</a:t>
                      </a:r>
                      <a:r>
                        <a:rPr lang="en-GB" sz="1800" b="0" dirty="0">
                          <a:solidFill>
                            <a:srgbClr val="002060"/>
                          </a:solidFill>
                          <a:effectLst/>
                          <a:latin typeface="Century Gothic" panose="020B0502020202020204" pitchFamily="34" charset="0"/>
                        </a:rPr>
                        <a:t>/y</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192468097"/>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eu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5801854"/>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332909300"/>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au/</a:t>
                      </a:r>
                      <a:r>
                        <a:rPr lang="en-GB" sz="1800" b="0" dirty="0" err="1">
                          <a:solidFill>
                            <a:srgbClr val="002060"/>
                          </a:solidFill>
                          <a:effectLst/>
                          <a:latin typeface="Century Gothic" panose="020B0502020202020204" pitchFamily="34" charset="0"/>
                        </a:rPr>
                        <a:t>eau</a:t>
                      </a:r>
                      <a:r>
                        <a:rPr lang="en-GB" sz="1800" b="0" dirty="0">
                          <a:solidFill>
                            <a:srgbClr val="002060"/>
                          </a:solidFill>
                          <a:effectLst/>
                          <a:latin typeface="Century Gothic" panose="020B0502020202020204" pitchFamily="34" charset="0"/>
                        </a:rPr>
                        <a:t>/closed o/ô</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030032555"/>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ou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02046593"/>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455643230"/>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silent final 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2431629"/>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é (-</a:t>
                      </a:r>
                      <a:r>
                        <a:rPr lang="en-GB" sz="1800" b="0" dirty="0" err="1">
                          <a:solidFill>
                            <a:srgbClr val="002060"/>
                          </a:solidFill>
                          <a:effectLst/>
                          <a:latin typeface="Century Gothic" panose="020B0502020202020204" pitchFamily="34" charset="0"/>
                        </a:rPr>
                        <a:t>er</a:t>
                      </a:r>
                      <a:r>
                        <a:rPr lang="en-GB" sz="1800" b="0" dirty="0">
                          <a:solidFill>
                            <a:srgbClr val="002060"/>
                          </a:solidFill>
                          <a:effectLst/>
                          <a:latin typeface="Century Gothic" panose="020B0502020202020204" pitchFamily="34" charset="0"/>
                        </a:rPr>
                        <a:t>, -</a:t>
                      </a:r>
                      <a:r>
                        <a:rPr lang="en-GB" sz="1800" b="0" dirty="0" err="1">
                          <a:solidFill>
                            <a:srgbClr val="002060"/>
                          </a:solidFill>
                          <a:effectLst/>
                          <a:latin typeface="Century Gothic" panose="020B0502020202020204" pitchFamily="34" charset="0"/>
                        </a:rPr>
                        <a:t>ez</a:t>
                      </a:r>
                      <a:r>
                        <a:rPr lang="en-GB" sz="1800" b="0" dirty="0">
                          <a:solidFill>
                            <a:srgbClr val="002060"/>
                          </a:solidFill>
                          <a:effectLst/>
                          <a:latin typeface="Century Gothic" panose="020B0502020202020204" pitchFamily="34" charset="0"/>
                        </a:rPr>
                        <a: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99029155"/>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en</a:t>
                      </a:r>
                      <a:r>
                        <a:rPr lang="en-GB" sz="1800" b="0" dirty="0">
                          <a:solidFill>
                            <a:srgbClr val="002060"/>
                          </a:solidFill>
                          <a:effectLst/>
                          <a:latin typeface="Century Gothic" panose="020B0502020202020204" pitchFamily="34" charset="0"/>
                        </a:rPr>
                        <a:t>/an/</a:t>
                      </a:r>
                      <a:r>
                        <a:rPr lang="en-GB" sz="1800" b="0" dirty="0" err="1">
                          <a:solidFill>
                            <a:srgbClr val="002060"/>
                          </a:solidFill>
                          <a:effectLst/>
                          <a:latin typeface="Century Gothic" panose="020B0502020202020204" pitchFamily="34" charset="0"/>
                        </a:rPr>
                        <a:t>em</a:t>
                      </a:r>
                      <a:r>
                        <a:rPr lang="en-GB" sz="1800" b="0" dirty="0">
                          <a:solidFill>
                            <a:srgbClr val="002060"/>
                          </a:solidFill>
                          <a:effectLst/>
                          <a:latin typeface="Century Gothic" panose="020B0502020202020204" pitchFamily="34" charset="0"/>
                        </a:rPr>
                        <a:t>/am </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376664576"/>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on/om</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783599390"/>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ain</a:t>
                      </a:r>
                      <a:r>
                        <a:rPr lang="en-GB" sz="1800" b="0" dirty="0">
                          <a:solidFill>
                            <a:srgbClr val="002060"/>
                          </a:solidFill>
                          <a:effectLst/>
                          <a:latin typeface="Century Gothic" panose="020B0502020202020204" pitchFamily="34" charset="0"/>
                        </a:rPr>
                        <a:t>/in/aim/</a:t>
                      </a:r>
                      <a:r>
                        <a:rPr lang="en-GB" sz="1800" b="0" dirty="0" err="1">
                          <a:solidFill>
                            <a:srgbClr val="002060"/>
                          </a:solidFill>
                          <a:effectLst/>
                          <a:latin typeface="Century Gothic" panose="020B0502020202020204" pitchFamily="34" charset="0"/>
                        </a:rPr>
                        <a:t>im</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714369062"/>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è/ê/ai</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175346085"/>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oi/oy</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154494501"/>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ch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91093493"/>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ç (and soft 'c')</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46217881"/>
                  </a:ext>
                </a:extLst>
              </a:tr>
            </a:tbl>
          </a:graphicData>
        </a:graphic>
      </p:graphicFrame>
      <p:graphicFrame>
        <p:nvGraphicFramePr>
          <p:cNvPr id="5" name="Table 4">
            <a:extLst>
              <a:ext uri="{FF2B5EF4-FFF2-40B4-BE49-F238E27FC236}">
                <a16:creationId xmlns:a16="http://schemas.microsoft.com/office/drawing/2014/main" id="{0DF9B57A-1A01-4403-909E-6B1936556D67}"/>
              </a:ext>
            </a:extLst>
          </p:cNvPr>
          <p:cNvGraphicFramePr>
            <a:graphicFrameLocks noGrp="1"/>
          </p:cNvGraphicFramePr>
          <p:nvPr/>
        </p:nvGraphicFramePr>
        <p:xfrm>
          <a:off x="6219754" y="1132372"/>
          <a:ext cx="4654327" cy="4994748"/>
        </p:xfrm>
        <a:graphic>
          <a:graphicData uri="http://schemas.openxmlformats.org/drawingml/2006/table">
            <a:tbl>
              <a:tblPr firstRow="1" firstCol="1" bandRow="1"/>
              <a:tblGrid>
                <a:gridCol w="4654327">
                  <a:extLst>
                    <a:ext uri="{9D8B030D-6E8A-4147-A177-3AD203B41FA5}">
                      <a16:colId xmlns:a16="http://schemas.microsoft.com/office/drawing/2014/main" val="3222778350"/>
                    </a:ext>
                  </a:extLst>
                </a:gridCol>
              </a:tblGrid>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marR="0" lvl="0" indent="0" algn="l" defTabSz="914400" rtl="0" eaLnBrk="1" fontAlgn="auto" latinLnBrk="0" hangingPunct="0">
                        <a:lnSpc>
                          <a:spcPct val="100000"/>
                        </a:lnSpc>
                        <a:spcBef>
                          <a:spcPts val="0"/>
                        </a:spcBef>
                        <a:spcAft>
                          <a:spcPts val="0"/>
                        </a:spcAft>
                        <a:buClrTx/>
                        <a:buSzTx/>
                        <a:buFontTx/>
                        <a:buNone/>
                        <a:tabLst/>
                        <a:defRPr/>
                      </a:pPr>
                      <a:r>
                        <a:rPr lang="en-GB" sz="1800" b="0" dirty="0" err="1">
                          <a:solidFill>
                            <a:srgbClr val="002060"/>
                          </a:solidFill>
                          <a:effectLst/>
                          <a:latin typeface="Century Gothic" panose="020B0502020202020204" pitchFamily="34" charset="0"/>
                        </a:rPr>
                        <a:t>qu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432664508"/>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j</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068041420"/>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tion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72361429"/>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ien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995614499"/>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s-liaison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37593647"/>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t-liaison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75497492"/>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n-liaison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160201654"/>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x-liaison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162645346"/>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482085909"/>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um/un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158906093"/>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gn</a:t>
                      </a:r>
                      <a:r>
                        <a:rPr lang="en-GB" sz="1800" b="0" dirty="0">
                          <a:solidFill>
                            <a:srgbClr val="002060"/>
                          </a:solidFill>
                          <a:effectLst/>
                          <a:latin typeface="Century Gothic" panose="020B0502020202020204" pitchFamily="34" charset="0"/>
                        </a:rPr>
                        <a: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113021776"/>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r</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289115106"/>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open </a:t>
                      </a:r>
                      <a:r>
                        <a:rPr lang="en-GB" sz="1800" b="0" dirty="0" err="1">
                          <a:solidFill>
                            <a:srgbClr val="002060"/>
                          </a:solidFill>
                          <a:effectLst/>
                          <a:latin typeface="Century Gothic" panose="020B0502020202020204" pitchFamily="34" charset="0"/>
                        </a:rPr>
                        <a:t>eu</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œu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857204756"/>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open o</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234092324"/>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-s-</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391416535"/>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th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55691298"/>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-ill-/-</a:t>
                      </a:r>
                      <a:r>
                        <a:rPr lang="en-GB" sz="1800" b="0" dirty="0" err="1">
                          <a:solidFill>
                            <a:srgbClr val="002060"/>
                          </a:solidFill>
                          <a:effectLst/>
                          <a:latin typeface="Century Gothic" panose="020B0502020202020204" pitchFamily="34" charset="0"/>
                        </a:rPr>
                        <a:t>ille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622589638"/>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aill</a:t>
                      </a:r>
                      <a:r>
                        <a:rPr lang="en-GB" sz="1800" b="0" dirty="0">
                          <a:solidFill>
                            <a:srgbClr val="002060"/>
                          </a:solidFill>
                          <a:effectLst/>
                          <a:latin typeface="Century Gothic" panose="020B0502020202020204" pitchFamily="34" charset="0"/>
                        </a:rPr>
                        <a:t>-/ail</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61481831"/>
                  </a:ext>
                </a:extLst>
              </a:tr>
            </a:tbl>
          </a:graphicData>
        </a:graphic>
      </p:graphicFrame>
      <p:sp>
        <p:nvSpPr>
          <p:cNvPr id="6" name="TextBox 5">
            <a:extLst>
              <a:ext uri="{FF2B5EF4-FFF2-40B4-BE49-F238E27FC236}">
                <a16:creationId xmlns:a16="http://schemas.microsoft.com/office/drawing/2014/main" id="{4211B691-8E5A-4100-AFC2-2AE36C646859}"/>
              </a:ext>
            </a:extLst>
          </p:cNvPr>
          <p:cNvSpPr txBox="1"/>
          <p:nvPr/>
        </p:nvSpPr>
        <p:spPr>
          <a:xfrm>
            <a:off x="8432800" y="50338"/>
            <a:ext cx="3632200" cy="923330"/>
          </a:xfrm>
          <a:prstGeom prst="rect">
            <a:avLst/>
          </a:prstGeom>
          <a:noFill/>
          <a:ln w="38100">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French, German and Spanish GCSE Subject Content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Annex A</a:t>
            </a:r>
          </a:p>
        </p:txBody>
      </p:sp>
    </p:spTree>
    <p:extLst>
      <p:ext uri="{BB962C8B-B14F-4D97-AF65-F5344CB8AC3E}">
        <p14:creationId xmlns:p14="http://schemas.microsoft.com/office/powerpoint/2010/main" val="35768612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11B20C-1C88-4487-AB63-E421376301A2}"/>
              </a:ext>
            </a:extLst>
          </p:cNvPr>
          <p:cNvSpPr>
            <a:spLocks noGrp="1"/>
          </p:cNvSpPr>
          <p:nvPr>
            <p:ph type="title"/>
          </p:nvPr>
        </p:nvSpPr>
        <p:spPr/>
        <p:txBody>
          <a:bodyPr/>
          <a:lstStyle/>
          <a:p>
            <a:r>
              <a:rPr lang="en-GB" dirty="0"/>
              <a:t>Assessing phonics</a:t>
            </a:r>
          </a:p>
        </p:txBody>
      </p:sp>
      <p:sp>
        <p:nvSpPr>
          <p:cNvPr id="4" name="TextBox 3">
            <a:extLst>
              <a:ext uri="{FF2B5EF4-FFF2-40B4-BE49-F238E27FC236}">
                <a16:creationId xmlns:a16="http://schemas.microsoft.com/office/drawing/2014/main" id="{ACE837CC-BE99-4E91-86C2-171BEC628EE5}"/>
              </a:ext>
            </a:extLst>
          </p:cNvPr>
          <p:cNvSpPr txBox="1"/>
          <p:nvPr/>
        </p:nvSpPr>
        <p:spPr>
          <a:xfrm>
            <a:off x="621586" y="4703746"/>
            <a:ext cx="11003622" cy="1415772"/>
          </a:xfrm>
          <a:prstGeom prst="rect">
            <a:avLst/>
          </a:prstGeom>
          <a:solidFill>
            <a:schemeClr val="accent2"/>
          </a:solidFill>
        </p:spPr>
        <p:txBody>
          <a:bodyPr wrap="square" rtlCol="0">
            <a:spAutoFit/>
          </a:bodyPr>
          <a:lstStyle/>
          <a:p>
            <a:pPr>
              <a:spcBef>
                <a:spcPts val="600"/>
              </a:spcBef>
              <a:spcAft>
                <a:spcPts val="600"/>
              </a:spcAft>
              <a:defRPr/>
            </a:pPr>
            <a:endParaRPr lang="en-GB" sz="2200" dirty="0">
              <a:solidFill>
                <a:schemeClr val="bg1"/>
              </a:solidFill>
              <a:cs typeface="Calibri" panose="020F0502020204030204" pitchFamily="34" charset="0"/>
            </a:endParaRPr>
          </a:p>
          <a:p>
            <a:pPr>
              <a:spcBef>
                <a:spcPts val="600"/>
              </a:spcBef>
              <a:spcAft>
                <a:spcPts val="600"/>
              </a:spcAft>
              <a:defRPr/>
            </a:pPr>
            <a:r>
              <a:rPr lang="en-GB" sz="2200" dirty="0">
                <a:solidFill>
                  <a:schemeClr val="bg1"/>
                </a:solidFill>
                <a:cs typeface="Calibri" panose="020F0502020204030204" pitchFamily="34" charset="0"/>
              </a:rPr>
              <a:t>Cf. Year 1 Phonics Screening Check in English primary schools </a:t>
            </a:r>
          </a:p>
          <a:p>
            <a:pPr>
              <a:spcBef>
                <a:spcPts val="600"/>
              </a:spcBef>
              <a:spcAft>
                <a:spcPts val="600"/>
              </a:spcAft>
              <a:defRPr/>
            </a:pPr>
            <a:endParaRPr lang="en-GB" sz="2200" dirty="0">
              <a:solidFill>
                <a:schemeClr val="bg1"/>
              </a:solidFill>
              <a:cs typeface="Calibri" panose="020F0502020204030204" pitchFamily="34" charset="0"/>
            </a:endParaRPr>
          </a:p>
        </p:txBody>
      </p:sp>
      <p:sp>
        <p:nvSpPr>
          <p:cNvPr id="5" name="TextBox 4">
            <a:extLst>
              <a:ext uri="{FF2B5EF4-FFF2-40B4-BE49-F238E27FC236}">
                <a16:creationId xmlns:a16="http://schemas.microsoft.com/office/drawing/2014/main" id="{FD6690E3-5B2D-49B9-A704-5FEE10FA83C2}"/>
              </a:ext>
            </a:extLst>
          </p:cNvPr>
          <p:cNvSpPr txBox="1"/>
          <p:nvPr/>
        </p:nvSpPr>
        <p:spPr>
          <a:xfrm>
            <a:off x="558959" y="1303447"/>
            <a:ext cx="9144000" cy="400110"/>
          </a:xfrm>
          <a:prstGeom prst="rect">
            <a:avLst/>
          </a:prstGeom>
          <a:noFill/>
        </p:spPr>
        <p:txBody>
          <a:bodyPr wrap="square" rtlCol="0">
            <a:spAutoFit/>
          </a:bodyPr>
          <a:lstStyle/>
          <a:p>
            <a:pPr>
              <a:spcBef>
                <a:spcPts val="600"/>
              </a:spcBef>
              <a:spcAft>
                <a:spcPts val="600"/>
              </a:spcAft>
              <a:defRPr/>
            </a:pPr>
            <a:r>
              <a:rPr lang="en-GB" sz="2000" dirty="0">
                <a:cs typeface="Calibri" panose="020F0502020204030204" pitchFamily="34" charset="0"/>
              </a:rPr>
              <a:t>Two main approaches at KS3 and KS4:</a:t>
            </a:r>
          </a:p>
        </p:txBody>
      </p:sp>
      <p:sp>
        <p:nvSpPr>
          <p:cNvPr id="6" name="TextBox 5">
            <a:extLst>
              <a:ext uri="{FF2B5EF4-FFF2-40B4-BE49-F238E27FC236}">
                <a16:creationId xmlns:a16="http://schemas.microsoft.com/office/drawing/2014/main" id="{D12D4561-72C1-4A1A-98DC-39D62CC35918}"/>
              </a:ext>
            </a:extLst>
          </p:cNvPr>
          <p:cNvSpPr txBox="1"/>
          <p:nvPr/>
        </p:nvSpPr>
        <p:spPr>
          <a:xfrm>
            <a:off x="621588" y="1808760"/>
            <a:ext cx="5383658" cy="430887"/>
          </a:xfrm>
          <a:prstGeom prst="rect">
            <a:avLst/>
          </a:prstGeom>
          <a:solidFill>
            <a:schemeClr val="accent2"/>
          </a:solidFill>
        </p:spPr>
        <p:txBody>
          <a:bodyPr wrap="square" rtlCol="0">
            <a:spAutoFit/>
          </a:bodyPr>
          <a:lstStyle/>
          <a:p>
            <a:pPr>
              <a:spcBef>
                <a:spcPts val="600"/>
              </a:spcBef>
              <a:spcAft>
                <a:spcPts val="600"/>
              </a:spcAft>
              <a:defRPr/>
            </a:pPr>
            <a:r>
              <a:rPr lang="en-GB" sz="2200" b="1" dirty="0">
                <a:solidFill>
                  <a:schemeClr val="bg1"/>
                </a:solidFill>
                <a:cs typeface="Calibri" panose="020F0502020204030204" pitchFamily="34" charset="0"/>
              </a:rPr>
              <a:t>Reading aloud</a:t>
            </a:r>
            <a:endParaRPr lang="en-GB" sz="2200" dirty="0">
              <a:solidFill>
                <a:schemeClr val="bg1"/>
              </a:solidFill>
              <a:cs typeface="Calibri" panose="020F0502020204030204" pitchFamily="34" charset="0"/>
            </a:endParaRPr>
          </a:p>
        </p:txBody>
      </p:sp>
      <p:sp>
        <p:nvSpPr>
          <p:cNvPr id="7" name="TextBox 6">
            <a:extLst>
              <a:ext uri="{FF2B5EF4-FFF2-40B4-BE49-F238E27FC236}">
                <a16:creationId xmlns:a16="http://schemas.microsoft.com/office/drawing/2014/main" id="{D4A8BB66-9536-4DD8-A85F-B8856C06ABC3}"/>
              </a:ext>
            </a:extLst>
          </p:cNvPr>
          <p:cNvSpPr txBox="1"/>
          <p:nvPr/>
        </p:nvSpPr>
        <p:spPr>
          <a:xfrm>
            <a:off x="6214883" y="1816074"/>
            <a:ext cx="5410326" cy="430887"/>
          </a:xfrm>
          <a:prstGeom prst="rect">
            <a:avLst/>
          </a:prstGeom>
          <a:solidFill>
            <a:schemeClr val="accent2"/>
          </a:solidFill>
        </p:spPr>
        <p:txBody>
          <a:bodyPr wrap="square" rtlCol="0">
            <a:spAutoFit/>
          </a:bodyPr>
          <a:lstStyle/>
          <a:p>
            <a:pPr>
              <a:spcBef>
                <a:spcPts val="600"/>
              </a:spcBef>
              <a:spcAft>
                <a:spcPts val="600"/>
              </a:spcAft>
              <a:defRPr/>
            </a:pPr>
            <a:r>
              <a:rPr lang="en-GB" sz="2200" b="1" dirty="0">
                <a:solidFill>
                  <a:schemeClr val="bg1"/>
                </a:solidFill>
                <a:cs typeface="Calibri" panose="020F0502020204030204" pitchFamily="34" charset="0"/>
              </a:rPr>
              <a:t>Transcription</a:t>
            </a:r>
            <a:endParaRPr lang="en-GB" sz="2200" dirty="0">
              <a:solidFill>
                <a:schemeClr val="bg1"/>
              </a:solidFill>
              <a:cs typeface="Calibri" panose="020F0502020204030204" pitchFamily="34" charset="0"/>
            </a:endParaRPr>
          </a:p>
        </p:txBody>
      </p:sp>
      <p:pic>
        <p:nvPicPr>
          <p:cNvPr id="8" name="Picture 7">
            <a:hlinkClick r:id="rId3"/>
            <a:extLst>
              <a:ext uri="{FF2B5EF4-FFF2-40B4-BE49-F238E27FC236}">
                <a16:creationId xmlns:a16="http://schemas.microsoft.com/office/drawing/2014/main" id="{2E68ED57-95C4-4B1B-A6EE-F4FF27405D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64" t="16402" r="43825" b="28300"/>
          <a:stretch/>
        </p:blipFill>
        <p:spPr bwMode="auto">
          <a:xfrm>
            <a:off x="9439273" y="4731428"/>
            <a:ext cx="2095501" cy="136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A2B09BD-9ACF-4DD3-836F-8C5B2F2AFC42}"/>
              </a:ext>
            </a:extLst>
          </p:cNvPr>
          <p:cNvSpPr txBox="1"/>
          <p:nvPr/>
        </p:nvSpPr>
        <p:spPr>
          <a:xfrm>
            <a:off x="621587" y="2242504"/>
            <a:ext cx="5383659" cy="2739211"/>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defRPr/>
            </a:pPr>
            <a:r>
              <a:rPr lang="en-GB" sz="2000" dirty="0">
                <a:cs typeface="Calibri" panose="020F0502020204030204" pitchFamily="34" charset="0"/>
              </a:rPr>
              <a:t>Time consuming to administer and mark</a:t>
            </a:r>
          </a:p>
          <a:p>
            <a:pPr marL="342900" indent="-342900">
              <a:spcBef>
                <a:spcPts val="600"/>
              </a:spcBef>
              <a:spcAft>
                <a:spcPts val="600"/>
              </a:spcAft>
              <a:buFont typeface="Arial" panose="020B0604020202020204" pitchFamily="34" charset="0"/>
              <a:buChar char="•"/>
              <a:defRPr/>
            </a:pPr>
            <a:r>
              <a:rPr lang="en-GB" sz="2000" dirty="0">
                <a:cs typeface="Calibri" panose="020F0502020204030204" pitchFamily="34" charset="0"/>
              </a:rPr>
              <a:t>Needs handling sensitively </a:t>
            </a:r>
          </a:p>
          <a:p>
            <a:pPr marL="342900" indent="-342900">
              <a:spcBef>
                <a:spcPts val="600"/>
              </a:spcBef>
              <a:spcAft>
                <a:spcPts val="600"/>
              </a:spcAft>
              <a:buFont typeface="Arial" panose="020B0604020202020204" pitchFamily="34" charset="0"/>
              <a:buChar char="•"/>
              <a:defRPr/>
            </a:pPr>
            <a:r>
              <a:rPr lang="en-GB" sz="2000" dirty="0">
                <a:cs typeface="Calibri" panose="020F0502020204030204" pitchFamily="34" charset="0"/>
              </a:rPr>
              <a:t>Individual work with teacher, paired reading, self-recording (spoken homework</a:t>
            </a:r>
            <a:r>
              <a:rPr lang="en-GB" sz="2200" dirty="0">
                <a:cs typeface="Calibri" panose="020F0502020204030204" pitchFamily="34" charset="0"/>
              </a:rPr>
              <a:t>) </a:t>
            </a:r>
          </a:p>
          <a:p>
            <a:pPr marL="342900" indent="-342900">
              <a:spcBef>
                <a:spcPts val="600"/>
              </a:spcBef>
              <a:spcAft>
                <a:spcPts val="600"/>
              </a:spcAft>
              <a:buFont typeface="Arial" panose="020B0604020202020204" pitchFamily="34" charset="0"/>
              <a:buChar char="•"/>
              <a:defRPr/>
            </a:pPr>
            <a:endParaRPr lang="en-GB" sz="2000" dirty="0">
              <a:cs typeface="Calibri" panose="020F0502020204030204" pitchFamily="34" charset="0"/>
            </a:endParaRPr>
          </a:p>
        </p:txBody>
      </p:sp>
      <p:sp>
        <p:nvSpPr>
          <p:cNvPr id="10" name="TextBox 9">
            <a:extLst>
              <a:ext uri="{FF2B5EF4-FFF2-40B4-BE49-F238E27FC236}">
                <a16:creationId xmlns:a16="http://schemas.microsoft.com/office/drawing/2014/main" id="{20645E07-E362-47B6-9DE0-4E3F65B2736C}"/>
              </a:ext>
            </a:extLst>
          </p:cNvPr>
          <p:cNvSpPr txBox="1"/>
          <p:nvPr/>
        </p:nvSpPr>
        <p:spPr>
          <a:xfrm>
            <a:off x="6214881" y="2245991"/>
            <a:ext cx="5410327" cy="400110"/>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defRPr/>
            </a:pPr>
            <a:r>
              <a:rPr lang="en-GB" sz="2000" dirty="0">
                <a:cs typeface="Calibri" panose="020F0502020204030204" pitchFamily="34" charset="0"/>
              </a:rPr>
              <a:t>Quick and easy to administer and mark</a:t>
            </a:r>
          </a:p>
        </p:txBody>
      </p:sp>
    </p:spTree>
    <p:extLst>
      <p:ext uri="{BB962C8B-B14F-4D97-AF65-F5344CB8AC3E}">
        <p14:creationId xmlns:p14="http://schemas.microsoft.com/office/powerpoint/2010/main" val="22250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9"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87069" y="346504"/>
            <a:ext cx="6631382" cy="721474"/>
          </a:xfrm>
        </p:spPr>
        <p:txBody>
          <a:bodyPr>
            <a:normAutofit/>
          </a:bodyPr>
          <a:lstStyle/>
          <a:p>
            <a:r>
              <a:rPr lang="en-GB" sz="2800" b="1" dirty="0">
                <a:solidFill>
                  <a:schemeClr val="bg1"/>
                </a:solidFill>
              </a:rPr>
              <a:t>Section A: Listening - Phonics</a:t>
            </a:r>
          </a:p>
        </p:txBody>
      </p:sp>
      <p:sp>
        <p:nvSpPr>
          <p:cNvPr id="2" name="Rectangle 1"/>
          <p:cNvSpPr/>
          <p:nvPr/>
        </p:nvSpPr>
        <p:spPr>
          <a:xfrm>
            <a:off x="487680" y="1193657"/>
            <a:ext cx="11362944" cy="50167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This part of the test will take around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 minutes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You will hear </a:t>
            </a: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the French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words listed below.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Complete the spelling of each word by filling in the missing letters</a:t>
            </a: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F0302020204030204"/>
                <a:ea typeface="+mn-ea"/>
                <a:cs typeface="+mn-cs"/>
              </a:rPr>
              <a:t>Each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dash (_) represents one missing letter.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For some of the words you hear, there may be more than one way of spelling them.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Just type in any one possible spelling for each word.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 aim is to see how you write the sounds that you hear. You won’t know these words. Don’t worry – just do your best!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You will hear each </a:t>
            </a: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word</a:t>
            </a:r>
            <a:r>
              <a:rPr kumimoji="0" lang="en-GB" sz="2000" b="1" i="0" u="none" strike="noStrike" kern="1200" cap="none" spc="0" normalizeH="0" baseline="0" noProof="0">
                <a:ln>
                  <a:noFill/>
                </a:ln>
                <a:solidFill>
                  <a:srgbClr val="115076"/>
                </a:solidFill>
                <a:effectLst/>
                <a:uLnTx/>
                <a:uFillTx/>
                <a:latin typeface="Century Gothic" panose="020F0302020204030204"/>
                <a:ea typeface="+mn-ea"/>
                <a:cs typeface="+mn-cs"/>
              </a:rPr>
              <a:t> twice</a:t>
            </a: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115076"/>
                </a:solidFill>
                <a:effectLst/>
                <a:uLnTx/>
                <a:uFillTx/>
                <a:latin typeface="Century Gothic" panose="020F0302020204030204"/>
                <a:ea typeface="+mn-ea"/>
                <a:cs typeface="+mn-cs"/>
              </a:rPr>
              <a:t>	absolum _ _ t</a:t>
            </a:r>
            <a:endParaRPr kumimoji="0" lang="es-CO"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	ch _ _ d</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 name="Rounded Rectangular Callout 7"/>
          <p:cNvSpPr/>
          <p:nvPr/>
        </p:nvSpPr>
        <p:spPr>
          <a:xfrm>
            <a:off x="9379476" y="4731504"/>
            <a:ext cx="2540000" cy="1219200"/>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There is one mark for each item.</a:t>
            </a:r>
          </a:p>
        </p:txBody>
      </p:sp>
      <p:sp>
        <p:nvSpPr>
          <p:cNvPr id="9" name="TextBox 8"/>
          <p:cNvSpPr txBox="1"/>
          <p:nvPr/>
        </p:nvSpPr>
        <p:spPr>
          <a:xfrm>
            <a:off x="3488508" y="5444383"/>
            <a:ext cx="2839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F0302020204030204"/>
                <a:ea typeface="+mn-ea"/>
                <a:cs typeface="+mn-cs"/>
              </a:rPr>
              <a:t>Answer: absolum</a:t>
            </a:r>
            <a:r>
              <a:rPr kumimoji="0" lang="en-GB" sz="2000" b="1" i="0" u="none" strike="noStrike" kern="1200" cap="none" spc="0" normalizeH="0" baseline="0" noProof="0">
                <a:ln>
                  <a:noFill/>
                </a:ln>
                <a:solidFill>
                  <a:srgbClr val="104F75"/>
                </a:solidFill>
                <a:effectLst/>
                <a:uLnTx/>
                <a:uFillTx/>
                <a:latin typeface="Century Gothic" panose="020F0302020204030204"/>
                <a:ea typeface="+mn-ea"/>
                <a:cs typeface="+mn-cs"/>
              </a:rPr>
              <a:t>en</a:t>
            </a:r>
            <a:r>
              <a:rPr kumimoji="0" lang="en-GB" sz="2000" b="0" i="0" u="none" strike="noStrike" kern="1200" cap="none" spc="0" normalizeH="0" baseline="0" noProof="0">
                <a:ln>
                  <a:noFill/>
                </a:ln>
                <a:solidFill>
                  <a:srgbClr val="104F75"/>
                </a:solidFill>
                <a:effectLst/>
                <a:uLnTx/>
                <a:uFillTx/>
                <a:latin typeface="Century Gothic" panose="020F0302020204030204"/>
                <a:ea typeface="+mn-ea"/>
                <a:cs typeface="+mn-cs"/>
              </a:rPr>
              <a:t>t</a:t>
            </a:r>
          </a:p>
        </p:txBody>
      </p:sp>
      <p:sp>
        <p:nvSpPr>
          <p:cNvPr id="10" name="TextBox 9"/>
          <p:cNvSpPr txBox="1"/>
          <p:nvPr/>
        </p:nvSpPr>
        <p:spPr>
          <a:xfrm>
            <a:off x="3486736" y="5750649"/>
            <a:ext cx="2504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F0302020204030204"/>
                <a:ea typeface="+mn-ea"/>
                <a:cs typeface="+mn-cs"/>
              </a:rPr>
              <a:t>Answer: ch</a:t>
            </a:r>
            <a:r>
              <a:rPr kumimoji="0" lang="en-GB" sz="2000" b="1" i="0" u="none" strike="noStrike" kern="1200" cap="none" spc="0" normalizeH="0" baseline="0" noProof="0">
                <a:ln>
                  <a:noFill/>
                </a:ln>
                <a:solidFill>
                  <a:srgbClr val="104F75"/>
                </a:solidFill>
                <a:effectLst/>
                <a:uLnTx/>
                <a:uFillTx/>
                <a:latin typeface="Century Gothic" panose="020F0302020204030204"/>
                <a:ea typeface="+mn-ea"/>
                <a:cs typeface="+mn-cs"/>
              </a:rPr>
              <a:t>au</a:t>
            </a:r>
            <a:r>
              <a:rPr kumimoji="0" lang="en-GB" sz="2000" b="0" i="0" u="none" strike="noStrike" kern="1200" cap="none" spc="0" normalizeH="0" baseline="0" noProof="0">
                <a:ln>
                  <a:noFill/>
                </a:ln>
                <a:solidFill>
                  <a:srgbClr val="104F75"/>
                </a:solidFill>
                <a:effectLst/>
                <a:uLnTx/>
                <a:uFillTx/>
                <a:latin typeface="Century Gothic" panose="020F0302020204030204"/>
                <a:ea typeface="+mn-ea"/>
                <a:cs typeface="+mn-cs"/>
              </a:rPr>
              <a:t>d</a:t>
            </a:r>
          </a:p>
        </p:txBody>
      </p:sp>
      <p:sp>
        <p:nvSpPr>
          <p:cNvPr id="11" name="Action Button: Custom 16">
            <a:hlinkClick r:id="" action="ppaction://noaction" highlightClick="1">
              <a:snd r:embed="rId4" name="absolument.wav"/>
            </a:hlinkClick>
            <a:extLst>
              <a:ext uri="{FF2B5EF4-FFF2-40B4-BE49-F238E27FC236}">
                <a16:creationId xmlns:a16="http://schemas.microsoft.com/office/drawing/2014/main" id="{3B418770-1E72-B240-9307-3BBF955557C6}"/>
              </a:ext>
            </a:extLst>
          </p:cNvPr>
          <p:cNvSpPr/>
          <p:nvPr/>
        </p:nvSpPr>
        <p:spPr>
          <a:xfrm>
            <a:off x="471609" y="5450568"/>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2" name="Action Button: Custom 16">
            <a:hlinkClick r:id="" action="ppaction://noaction" highlightClick="1">
              <a:snd r:embed="rId5" name="chaud.wav"/>
            </a:hlinkClick>
            <a:extLst>
              <a:ext uri="{FF2B5EF4-FFF2-40B4-BE49-F238E27FC236}">
                <a16:creationId xmlns:a16="http://schemas.microsoft.com/office/drawing/2014/main" id="{F18D09F0-0D24-5B4F-A26E-132DCCD8073A}"/>
              </a:ext>
            </a:extLst>
          </p:cNvPr>
          <p:cNvSpPr/>
          <p:nvPr/>
        </p:nvSpPr>
        <p:spPr>
          <a:xfrm>
            <a:off x="471609" y="5829077"/>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322521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6" y="280417"/>
            <a:ext cx="6503366" cy="721474"/>
          </a:xfrm>
        </p:spPr>
        <p:txBody>
          <a:bodyPr>
            <a:normAutofit/>
          </a:bodyPr>
          <a:lstStyle/>
          <a:p>
            <a:r>
              <a:rPr lang="en-GB" sz="2800" b="1">
                <a:solidFill>
                  <a:schemeClr val="bg1"/>
                </a:solidFill>
              </a:rPr>
              <a:t>SECTION D: Speaking - Phonics</a:t>
            </a:r>
            <a:endParaRPr lang="en-GB" sz="1600" b="1" dirty="0">
              <a:solidFill>
                <a:schemeClr val="bg1"/>
              </a:solidFill>
            </a:endParaRPr>
          </a:p>
        </p:txBody>
      </p:sp>
      <p:sp>
        <p:nvSpPr>
          <p:cNvPr id="8" name="Rectangle 7"/>
          <p:cNvSpPr/>
          <p:nvPr/>
        </p:nvSpPr>
        <p:spPr>
          <a:xfrm>
            <a:off x="494022" y="2352578"/>
            <a:ext cx="11013440" cy="329936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Times New Roman" panose="02020603050405020304" pitchFamily="18" charset="0"/>
                <a:cs typeface="Arial" panose="020B0604020202020204" pitchFamily="34" charset="0"/>
              </a:rPr>
              <a:t>The phonics part of the test will take around </a:t>
            </a:r>
            <a:r>
              <a:rPr kumimoji="0" lang="en-GB" sz="2000" b="1" i="0" u="none" strike="noStrike" kern="1200" cap="none" spc="0" normalizeH="0" baseline="0" noProof="0">
                <a:ln>
                  <a:noFill/>
                </a:ln>
                <a:solidFill>
                  <a:srgbClr val="2F5496"/>
                </a:solidFill>
                <a:effectLst/>
                <a:uLnTx/>
                <a:uFillTx/>
                <a:latin typeface="Century Gothic" panose="020B0502020202020204" pitchFamily="34" charset="0"/>
                <a:ea typeface="Times New Roman" panose="02020603050405020304" pitchFamily="18" charset="0"/>
                <a:cs typeface="Arial" panose="020B0604020202020204" pitchFamily="34" charset="0"/>
              </a:rPr>
              <a:t>2 minutes.</a:t>
            </a: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a:t>
            </a: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Times New Roman" panose="02020603050405020304" pitchFamily="18" charset="0"/>
                <a:cs typeface="Arial" panose="020B0604020202020204" pitchFamily="34" charset="0"/>
              </a:rPr>
              <a:t>hat’s 6 seconds per word – you have time to think about each one carefully. </a:t>
            </a:r>
            <a:endPar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Read this list of French words aloud. You won't know the words. Just say them as you think they should sound. You will get marks for pronouncing the </a:t>
            </a:r>
            <a:r>
              <a:rPr kumimoji="0" lang="en-GB" sz="2000" b="1" i="0" u="sng"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bold</a:t>
            </a: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 </a:t>
            </a:r>
            <a:r>
              <a:rPr kumimoji="0" lang="en-GB" sz="2000" b="1" i="0" u="sng"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underlined</a:t>
            </a: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 parts of each word correctly. If you’re not sure, don’t worry – just have a go and do your best. </a:t>
            </a:r>
            <a:endPar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niv</a:t>
            </a:r>
            <a:r>
              <a:rPr kumimoji="0" lang="en-GB" sz="2000" b="1" i="0" u="sng"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eau</a:t>
            </a:r>
            <a:endPar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de-DE"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2. </a:t>
            </a:r>
            <a:r>
              <a:rPr kumimoji="0" lang="de-DE" sz="2000" b="1" i="0" u="sng"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qu</a:t>
            </a:r>
            <a:r>
              <a:rPr kumimoji="0" lang="de-DE"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otidien</a:t>
            </a:r>
            <a:endPar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3" name="Rounded Rectangular Callout 12"/>
          <p:cNvSpPr/>
          <p:nvPr/>
        </p:nvSpPr>
        <p:spPr>
          <a:xfrm>
            <a:off x="5151120" y="4533642"/>
            <a:ext cx="6776720" cy="1616857"/>
          </a:xfrm>
          <a:prstGeom prst="wedgeRoundRectCallout">
            <a:avLst>
              <a:gd name="adj1" fmla="val -25631"/>
              <a:gd name="adj2" fmla="val 58101"/>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0 marks: Incorrect pronunciation based on English SSC.</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1 mark: Correct knowledge of target SSC, but pronunciation with an English accent.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1 mark: Correct pronunciation of target SSC</a:t>
            </a: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4125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6" y="280417"/>
            <a:ext cx="6503366" cy="721474"/>
          </a:xfrm>
        </p:spPr>
        <p:txBody>
          <a:bodyPr>
            <a:normAutofit/>
          </a:bodyPr>
          <a:lstStyle/>
          <a:p>
            <a:r>
              <a:rPr lang="en-GB" sz="2600" b="1" dirty="0">
                <a:solidFill>
                  <a:schemeClr val="bg1"/>
                </a:solidFill>
              </a:rPr>
              <a:t>Y8 French Applying your knowledge</a:t>
            </a:r>
          </a:p>
        </p:txBody>
      </p:sp>
      <p:sp>
        <p:nvSpPr>
          <p:cNvPr id="7" name="Rectangle 6">
            <a:extLst>
              <a:ext uri="{FF2B5EF4-FFF2-40B4-BE49-F238E27FC236}">
                <a16:creationId xmlns:a16="http://schemas.microsoft.com/office/drawing/2014/main" id="{0C64B070-FEB9-4B99-A9D8-C94F053DF106}"/>
              </a:ext>
            </a:extLst>
          </p:cNvPr>
          <p:cNvSpPr/>
          <p:nvPr/>
        </p:nvSpPr>
        <p:spPr>
          <a:xfrm>
            <a:off x="150125" y="1163991"/>
            <a:ext cx="11928144" cy="105464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Read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the following text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aloud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won’t know some of the words – don’t worry! Just do  your best to read them aloud as you think they should sound in French.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get marks for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understandable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and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fluent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pronunciation.</a:t>
            </a:r>
          </a:p>
        </p:txBody>
      </p:sp>
      <p:sp>
        <p:nvSpPr>
          <p:cNvPr id="9" name="Text Box 2">
            <a:extLst>
              <a:ext uri="{FF2B5EF4-FFF2-40B4-BE49-F238E27FC236}">
                <a16:creationId xmlns:a16="http://schemas.microsoft.com/office/drawing/2014/main" id="{EB869FCF-7830-4E4F-AD41-988BDE0F051D}"/>
              </a:ext>
            </a:extLst>
          </p:cNvPr>
          <p:cNvSpPr txBox="1">
            <a:spLocks noChangeArrowheads="1"/>
          </p:cNvSpPr>
          <p:nvPr/>
        </p:nvSpPr>
        <p:spPr bwMode="auto">
          <a:xfrm>
            <a:off x="5576868" y="2229388"/>
            <a:ext cx="4904095" cy="3851567"/>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Louis Pasteur est un scientifique français très important dans l'histoire.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Il trouve une solution pour conserver des produits périssables.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Comme résultat, on achète le lait ‘pasteurisé’ au magasin aujourd’hui.</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Il crée aussi le premier vaccin contre une maladie dangereuse.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C'est pourquoi on dit qu'il est ‘le père de la médecine moderne’.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0" name="Picture 9">
            <a:extLst>
              <a:ext uri="{FF2B5EF4-FFF2-40B4-BE49-F238E27FC236}">
                <a16:creationId xmlns:a16="http://schemas.microsoft.com/office/drawing/2014/main" id="{FF270F2C-0109-43D0-94D2-20A698B8B4A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0811" y="2342523"/>
            <a:ext cx="3581400" cy="3371850"/>
          </a:xfrm>
          <a:prstGeom prst="rect">
            <a:avLst/>
          </a:prstGeom>
          <a:noFill/>
          <a:ln>
            <a:noFill/>
          </a:ln>
        </p:spPr>
      </p:pic>
      <p:sp>
        <p:nvSpPr>
          <p:cNvPr id="11" name="Rectangle 10">
            <a:extLst>
              <a:ext uri="{FF2B5EF4-FFF2-40B4-BE49-F238E27FC236}">
                <a16:creationId xmlns:a16="http://schemas.microsoft.com/office/drawing/2014/main" id="{AB6F01C7-51B7-44E3-AB08-616B2B464C6C}"/>
              </a:ext>
            </a:extLst>
          </p:cNvPr>
          <p:cNvSpPr/>
          <p:nvPr/>
        </p:nvSpPr>
        <p:spPr>
          <a:xfrm>
            <a:off x="280225" y="5838257"/>
            <a:ext cx="52966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DengXian" panose="02010600030101010101" pitchFamily="2" charset="-122"/>
                <a:cs typeface="Times New Roman" panose="02020603050405020304" pitchFamily="18" charset="0"/>
              </a:rPr>
              <a:t>Louis Pasteur (1822-1895) dans son </a:t>
            </a:r>
            <a:r>
              <a:rPr kumimoji="0" lang="en-GB" sz="1800" b="0" i="0" u="none" strike="noStrike" kern="1200" cap="none" spc="0" normalizeH="0" baseline="0" noProof="0" dirty="0" err="1">
                <a:ln>
                  <a:noFill/>
                </a:ln>
                <a:solidFill>
                  <a:srgbClr val="1F3864"/>
                </a:solidFill>
                <a:effectLst/>
                <a:uLnTx/>
                <a:uFillTx/>
                <a:latin typeface="Century Gothic" panose="020B0502020202020204" pitchFamily="34" charset="0"/>
                <a:ea typeface="DengXian" panose="02010600030101010101" pitchFamily="2" charset="-122"/>
                <a:cs typeface="Times New Roman" panose="02020603050405020304" pitchFamily="18" charset="0"/>
              </a:rPr>
              <a:t>laboratoire</a:t>
            </a:r>
            <a:endParaRPr kumimoji="0" lang="en-GB" sz="1100" b="0" i="1" u="none" strike="noStrike" kern="1200" cap="none" spc="0" normalizeH="0" baseline="0" noProof="0" dirty="0">
              <a:ln>
                <a:noFill/>
              </a:ln>
              <a:solidFill>
                <a:srgbClr val="44546A"/>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682590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6" y="280417"/>
            <a:ext cx="6503366" cy="721474"/>
          </a:xfrm>
        </p:spPr>
        <p:txBody>
          <a:bodyPr>
            <a:normAutofit/>
          </a:bodyPr>
          <a:lstStyle/>
          <a:p>
            <a:r>
              <a:rPr lang="en-GB" sz="2600" b="1" dirty="0">
                <a:solidFill>
                  <a:schemeClr val="bg1"/>
                </a:solidFill>
              </a:rPr>
              <a:t>Y8 French Applying your knowledge</a:t>
            </a:r>
          </a:p>
        </p:txBody>
      </p:sp>
      <p:pic>
        <p:nvPicPr>
          <p:cNvPr id="10" name="Picture 9">
            <a:extLst>
              <a:ext uri="{FF2B5EF4-FFF2-40B4-BE49-F238E27FC236}">
                <a16:creationId xmlns:a16="http://schemas.microsoft.com/office/drawing/2014/main" id="{FF270F2C-0109-43D0-94D2-20A698B8B4A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9233" y="5696"/>
            <a:ext cx="1732767" cy="1622688"/>
          </a:xfrm>
          <a:prstGeom prst="rect">
            <a:avLst/>
          </a:prstGeom>
          <a:noFill/>
          <a:ln>
            <a:noFill/>
          </a:ln>
        </p:spPr>
      </p:pic>
      <p:graphicFrame>
        <p:nvGraphicFramePr>
          <p:cNvPr id="2" name="Table 1">
            <a:extLst>
              <a:ext uri="{FF2B5EF4-FFF2-40B4-BE49-F238E27FC236}">
                <a16:creationId xmlns:a16="http://schemas.microsoft.com/office/drawing/2014/main" id="{F11C3B25-9011-4D6C-9E08-AA0BBFEFEE5C}"/>
              </a:ext>
            </a:extLst>
          </p:cNvPr>
          <p:cNvGraphicFramePr>
            <a:graphicFrameLocks noGrp="1"/>
          </p:cNvGraphicFramePr>
          <p:nvPr/>
        </p:nvGraphicFramePr>
        <p:xfrm>
          <a:off x="1077239" y="1717598"/>
          <a:ext cx="9256733" cy="3891586"/>
        </p:xfrm>
        <a:graphic>
          <a:graphicData uri="http://schemas.openxmlformats.org/drawingml/2006/table">
            <a:tbl>
              <a:tblPr firstRow="1" firstCol="1" bandRow="1"/>
              <a:tblGrid>
                <a:gridCol w="361913">
                  <a:extLst>
                    <a:ext uri="{9D8B030D-6E8A-4147-A177-3AD203B41FA5}">
                      <a16:colId xmlns:a16="http://schemas.microsoft.com/office/drawing/2014/main" val="2406744584"/>
                    </a:ext>
                  </a:extLst>
                </a:gridCol>
                <a:gridCol w="4881964">
                  <a:extLst>
                    <a:ext uri="{9D8B030D-6E8A-4147-A177-3AD203B41FA5}">
                      <a16:colId xmlns:a16="http://schemas.microsoft.com/office/drawing/2014/main" val="141628759"/>
                    </a:ext>
                  </a:extLst>
                </a:gridCol>
                <a:gridCol w="4012856">
                  <a:extLst>
                    <a:ext uri="{9D8B030D-6E8A-4147-A177-3AD203B41FA5}">
                      <a16:colId xmlns:a16="http://schemas.microsoft.com/office/drawing/2014/main" val="47267973"/>
                    </a:ext>
                  </a:extLst>
                </a:gridCol>
              </a:tblGrid>
              <a:tr h="756271">
                <a:tc>
                  <a:txBody>
                    <a:bodyPr/>
                    <a:lstStyle/>
                    <a:p>
                      <a:pPr>
                        <a:lnSpc>
                          <a:spcPct val="107000"/>
                        </a:lnSpc>
                        <a:spcAft>
                          <a:spcPts val="800"/>
                        </a:spcAft>
                      </a:pPr>
                      <a:r>
                        <a:rPr lang="en-GB" sz="20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Idea</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a:solidFill>
                            <a:srgbClr val="1F4E79"/>
                          </a:solidFill>
                          <a:effectLst/>
                          <a:highlight>
                            <a:srgbClr val="D3D3D3"/>
                          </a:highligh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Notes on tolerance</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0205657"/>
                  </a:ext>
                </a:extLst>
              </a:tr>
              <a:tr h="595670">
                <a:tc>
                  <a:txBody>
                    <a:bodyPr/>
                    <a:lstStyle/>
                    <a:p>
                      <a:pPr algn="ctr">
                        <a:lnSpc>
                          <a:spcPct val="107000"/>
                        </a:lnSpc>
                        <a:spcAft>
                          <a:spcPts val="800"/>
                        </a:spcAft>
                      </a:pPr>
                      <a:r>
                        <a:rPr lang="en-GB" sz="20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highlight>
                            <a:srgbClr val="D3D3D3"/>
                          </a:highlight>
                          <a:latin typeface="Century Gothic" panose="020B0502020202020204" pitchFamily="34" charset="0"/>
                          <a:ea typeface="SimSun" panose="02010600030101010101" pitchFamily="2" charset="-122"/>
                          <a:cs typeface="Times New Roman" panose="02020603050405020304" pitchFamily="18" charset="0"/>
                        </a:rPr>
                        <a:t>Louis Pasteur</a:t>
                      </a: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est un </a:t>
                      </a:r>
                      <a:r>
                        <a:rPr lang="en-GB" sz="2000">
                          <a:solidFill>
                            <a:srgbClr val="1F4E79"/>
                          </a:solidFill>
                          <a:effectLst/>
                          <a:highlight>
                            <a:srgbClr val="D3D3D3"/>
                          </a:highlight>
                          <a:latin typeface="Century Gothic" panose="020B0502020202020204" pitchFamily="34" charset="0"/>
                          <a:ea typeface="SimSun" panose="02010600030101010101" pitchFamily="2" charset="-122"/>
                          <a:cs typeface="Times New Roman" panose="02020603050405020304" pitchFamily="18" charset="0"/>
                        </a:rPr>
                        <a:t>scientifique</a:t>
                      </a: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français important dans l’histoire.</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liaison is required with ‘es</a:t>
                      </a:r>
                      <a:r>
                        <a:rPr lang="en-GB" sz="20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a:t>
                      </a: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a:t>
                      </a: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n’</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3118115"/>
                  </a:ext>
                </a:extLst>
              </a:tr>
              <a:tr h="595670">
                <a:tc>
                  <a:txBody>
                    <a:bodyPr/>
                    <a:lstStyle/>
                    <a:p>
                      <a:pPr algn="ctr">
                        <a:lnSpc>
                          <a:spcPct val="107000"/>
                        </a:lnSpc>
                        <a:spcAft>
                          <a:spcPts val="800"/>
                        </a:spcAft>
                      </a:pPr>
                      <a:r>
                        <a:rPr lang="en-GB" sz="20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Il trouve une solution pour </a:t>
                      </a:r>
                      <a:r>
                        <a:rPr lang="en-GB" sz="2000">
                          <a:solidFill>
                            <a:srgbClr val="1F4E79"/>
                          </a:solidFill>
                          <a:effectLst/>
                          <a:highlight>
                            <a:srgbClr val="D3D3D3"/>
                          </a:highlight>
                          <a:latin typeface="Century Gothic" panose="020B0502020202020204" pitchFamily="34" charset="0"/>
                          <a:ea typeface="SimSun" panose="02010600030101010101" pitchFamily="2" charset="-122"/>
                          <a:cs typeface="Times New Roman" panose="02020603050405020304" pitchFamily="18" charset="0"/>
                        </a:rPr>
                        <a:t>conserver</a:t>
                      </a: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des produits </a:t>
                      </a:r>
                      <a:r>
                        <a:rPr lang="en-GB" sz="2000">
                          <a:solidFill>
                            <a:srgbClr val="1F4E79"/>
                          </a:solidFill>
                          <a:effectLst/>
                          <a:highlight>
                            <a:srgbClr val="D3D3D3"/>
                          </a:highlight>
                          <a:latin typeface="Century Gothic" panose="020B0502020202020204" pitchFamily="34" charset="0"/>
                          <a:ea typeface="SimSun" panose="02010600030101010101" pitchFamily="2" charset="-122"/>
                          <a:cs typeface="Times New Roman" panose="02020603050405020304" pitchFamily="18" charset="0"/>
                        </a:rPr>
                        <a:t>périssables</a:t>
                      </a: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344307"/>
                  </a:ext>
                </a:extLst>
              </a:tr>
              <a:tr h="595670">
                <a:tc>
                  <a:txBody>
                    <a:bodyPr/>
                    <a:lstStyle/>
                    <a:p>
                      <a:pPr algn="ctr">
                        <a:lnSpc>
                          <a:spcPct val="107000"/>
                        </a:lnSpc>
                        <a:spcAft>
                          <a:spcPts val="800"/>
                        </a:spcAft>
                      </a:pPr>
                      <a:r>
                        <a:rPr lang="en-GB" sz="20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Comme </a:t>
                      </a:r>
                      <a:r>
                        <a:rPr lang="en-GB" sz="2000">
                          <a:solidFill>
                            <a:srgbClr val="1F4E79"/>
                          </a:solidFill>
                          <a:effectLst/>
                          <a:highlight>
                            <a:srgbClr val="D3D3D3"/>
                          </a:highlight>
                          <a:latin typeface="Century Gothic" panose="020B0502020202020204" pitchFamily="34" charset="0"/>
                          <a:ea typeface="SimSun" panose="02010600030101010101" pitchFamily="2" charset="-122"/>
                          <a:cs typeface="Times New Roman" panose="02020603050405020304" pitchFamily="18" charset="0"/>
                        </a:rPr>
                        <a:t>résultat</a:t>
                      </a: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on achète le lait </a:t>
                      </a:r>
                      <a:r>
                        <a:rPr lang="en-GB" sz="2000">
                          <a:solidFill>
                            <a:srgbClr val="1F4E79"/>
                          </a:solidFill>
                          <a:effectLst/>
                          <a:highlight>
                            <a:srgbClr val="D3D3D3"/>
                          </a:highlight>
                          <a:latin typeface="Century Gothic" panose="020B0502020202020204" pitchFamily="34" charset="0"/>
                          <a:ea typeface="SimSun" panose="02010600030101010101" pitchFamily="2" charset="-122"/>
                          <a:cs typeface="Times New Roman" panose="02020603050405020304" pitchFamily="18" charset="0"/>
                        </a:rPr>
                        <a:t>pasteurisé</a:t>
                      </a: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au magasin aujourd’hui.</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liaison is required with ‘o</a:t>
                      </a:r>
                      <a:r>
                        <a:rPr lang="en-GB" sz="20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n a</a:t>
                      </a: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chète</a:t>
                      </a:r>
                      <a:r>
                        <a:rPr lang="en-GB" sz="20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028265"/>
                  </a:ext>
                </a:extLst>
              </a:tr>
              <a:tr h="595670">
                <a:tc>
                  <a:txBody>
                    <a:bodyPr/>
                    <a:lstStyle/>
                    <a:p>
                      <a:pPr algn="ctr">
                        <a:lnSpc>
                          <a:spcPct val="107000"/>
                        </a:lnSpc>
                        <a:spcAft>
                          <a:spcPts val="800"/>
                        </a:spcAft>
                      </a:pPr>
                      <a:r>
                        <a:rPr lang="en-GB" sz="20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Il </a:t>
                      </a:r>
                      <a:r>
                        <a:rPr lang="en-GB"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crée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aussi</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le premier </a:t>
                      </a:r>
                      <a:r>
                        <a:rPr lang="en-GB" sz="2000" dirty="0" err="1">
                          <a:solidFill>
                            <a:srgbClr val="1F4E79"/>
                          </a:solidFill>
                          <a:effectLst/>
                          <a:highlight>
                            <a:srgbClr val="D3D3D3"/>
                          </a:highlight>
                          <a:latin typeface="Century Gothic" panose="020B0502020202020204" pitchFamily="34" charset="0"/>
                          <a:ea typeface="SimSun" panose="02010600030101010101" pitchFamily="2" charset="-122"/>
                          <a:cs typeface="Times New Roman" panose="02020603050405020304" pitchFamily="18" charset="0"/>
                        </a:rPr>
                        <a:t>vaccin</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contre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une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4E79"/>
                          </a:solidFill>
                          <a:effectLst/>
                          <a:highlight>
                            <a:srgbClr val="D3D3D3"/>
                          </a:highlight>
                          <a:latin typeface="Century Gothic" panose="020B0502020202020204" pitchFamily="34" charset="0"/>
                          <a:ea typeface="SimSun" panose="02010600030101010101" pitchFamily="2" charset="-122"/>
                          <a:cs typeface="Times New Roman" panose="02020603050405020304" pitchFamily="18" charset="0"/>
                        </a:rPr>
                        <a:t>maladie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dangereuse</a:t>
                      </a: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ignore &lt;cc&gt; in ‘va</a:t>
                      </a:r>
                      <a:r>
                        <a:rPr lang="en-GB" sz="20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cc</a:t>
                      </a: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in’</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2995111"/>
                  </a:ext>
                </a:extLst>
              </a:tr>
              <a:tr h="595670">
                <a:tc>
                  <a:txBody>
                    <a:bodyPr/>
                    <a:lstStyle/>
                    <a:p>
                      <a:pPr algn="ctr">
                        <a:lnSpc>
                          <a:spcPct val="107000"/>
                        </a:lnSpc>
                        <a:spcAft>
                          <a:spcPts val="800"/>
                        </a:spcAft>
                      </a:pPr>
                      <a:r>
                        <a:rPr lang="en-GB" sz="2000" b="1">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5.</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C’est pourquoi on dit qu’il est ‘le père de la </a:t>
                      </a:r>
                      <a:r>
                        <a:rPr lang="en-GB" sz="2000">
                          <a:solidFill>
                            <a:srgbClr val="1F4E79"/>
                          </a:solidFill>
                          <a:effectLst/>
                          <a:highlight>
                            <a:srgbClr val="D3D3D3"/>
                          </a:highlight>
                          <a:latin typeface="Century Gothic" panose="020B0502020202020204" pitchFamily="34" charset="0"/>
                          <a:ea typeface="SimSun" panose="02010600030101010101" pitchFamily="2" charset="-122"/>
                          <a:cs typeface="Times New Roman" panose="02020603050405020304" pitchFamily="18" charset="0"/>
                        </a:rPr>
                        <a:t>médecine</a:t>
                      </a:r>
                      <a:r>
                        <a:rPr lang="en-GB" sz="200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moderne’.</a:t>
                      </a:r>
                      <a:endParaRPr lang="en-GB" sz="200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5690821"/>
                  </a:ext>
                </a:extLst>
              </a:tr>
            </a:tbl>
          </a:graphicData>
        </a:graphic>
      </p:graphicFrame>
    </p:spTree>
    <p:extLst>
      <p:ext uri="{BB962C8B-B14F-4D97-AF65-F5344CB8AC3E}">
        <p14:creationId xmlns:p14="http://schemas.microsoft.com/office/powerpoint/2010/main" val="27717049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6" y="280417"/>
            <a:ext cx="6503366" cy="721474"/>
          </a:xfrm>
        </p:spPr>
        <p:txBody>
          <a:bodyPr>
            <a:normAutofit/>
          </a:bodyPr>
          <a:lstStyle/>
          <a:p>
            <a:r>
              <a:rPr lang="en-GB" sz="2600" b="1" dirty="0">
                <a:solidFill>
                  <a:schemeClr val="bg1"/>
                </a:solidFill>
              </a:rPr>
              <a:t>Y8 French Applying your knowledge</a:t>
            </a:r>
          </a:p>
        </p:txBody>
      </p:sp>
      <p:pic>
        <p:nvPicPr>
          <p:cNvPr id="10" name="Picture 9">
            <a:extLst>
              <a:ext uri="{FF2B5EF4-FFF2-40B4-BE49-F238E27FC236}">
                <a16:creationId xmlns:a16="http://schemas.microsoft.com/office/drawing/2014/main" id="{FF270F2C-0109-43D0-94D2-20A698B8B4A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6285" y="109760"/>
            <a:ext cx="1331984" cy="1054231"/>
          </a:xfrm>
          <a:prstGeom prst="rect">
            <a:avLst/>
          </a:prstGeom>
          <a:noFill/>
          <a:ln>
            <a:noFill/>
          </a:ln>
        </p:spPr>
      </p:pic>
      <p:sp>
        <p:nvSpPr>
          <p:cNvPr id="14" name="Text Box 2">
            <a:extLst>
              <a:ext uri="{FF2B5EF4-FFF2-40B4-BE49-F238E27FC236}">
                <a16:creationId xmlns:a16="http://schemas.microsoft.com/office/drawing/2014/main" id="{EB869FCF-7830-4E4F-AD41-988BDE0F051D}"/>
              </a:ext>
            </a:extLst>
          </p:cNvPr>
          <p:cNvSpPr txBox="1">
            <a:spLocks noChangeArrowheads="1"/>
          </p:cNvSpPr>
          <p:nvPr/>
        </p:nvSpPr>
        <p:spPr bwMode="auto">
          <a:xfrm>
            <a:off x="150125" y="1201150"/>
            <a:ext cx="11928144" cy="4934180"/>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Times New Roman" panose="02020603050405020304" pitchFamily="18" charset="0"/>
              </a:rPr>
              <a:t>For each</a:t>
            </a: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Times New Roman" panose="02020603050405020304" pitchFamily="18" charset="0"/>
              </a:rPr>
              <a:t>sentence</a:t>
            </a: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we suggest awarding </a:t>
            </a: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1 mark</a:t>
            </a: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 for comprehensibility and </a:t>
            </a: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1 mark</a:t>
            </a: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 for fluency, giving 2 points for each sentence in total. However, there must a minimum level of comprehensibility (0.5 points) before points can be awarded for fluency. </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1 mark</a:t>
            </a: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 awarded where words are pronounced very clearly and comprehensibly, with all or most of the features (SSCs, liaison, stress patterns) accurately produced.</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Plus 1 </a:t>
            </a: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mark awarded where the sentence is read very fluently (with few hesitations </a:t>
            </a:r>
            <a:b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b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and/or self-corrections)</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Plus 0.5 </a:t>
            </a: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mark awarded where the sentence is read quite fluently (with some </a:t>
            </a:r>
            <a:b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b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hesitations and/or self-corrections).</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0.5 mark </a:t>
            </a: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awarded where words are pronounced quite clearly and comprehensibly, with most of the features (SSCs, liaison, stress patterns) accurately produced.</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Plus 1 </a:t>
            </a: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mark awarded where the sentence is read very fluently (with few hesitations </a:t>
            </a:r>
            <a:b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b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and/or self-corrections).</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Plus 0.5 </a:t>
            </a: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mark awarded where the sentence is read quite fluently (with some </a:t>
            </a:r>
            <a:b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b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hesitations and/or self-corrections).</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0 marks</a:t>
            </a: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 awarded where words are pronounced neither clearly nor comprehensibly, with few of the features (SSCs, liaison, stress patterns) accurately produced.</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0 </a:t>
            </a:r>
            <a:r>
              <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SimSun" panose="02010600030101010101" pitchFamily="2" charset="-122"/>
                <a:cs typeface="Arial" panose="020B0604020202020204" pitchFamily="34" charset="0"/>
              </a:rPr>
              <a:t>marks awarded for fluency where the unit is not awarded any marks for comprehensibility.</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4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146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484B5-BE33-4C40-9E5B-6DB13E34CA83}"/>
              </a:ext>
            </a:extLst>
          </p:cNvPr>
          <p:cNvSpPr>
            <a:spLocks noGrp="1"/>
          </p:cNvSpPr>
          <p:nvPr>
            <p:ph type="body" sz="quarter" idx="10"/>
          </p:nvPr>
        </p:nvSpPr>
        <p:spPr/>
        <p:txBody>
          <a:bodyPr/>
          <a:lstStyle/>
          <a:p>
            <a:pPr marL="342900" indent="-342900">
              <a:lnSpc>
                <a:spcPct val="150000"/>
              </a:lnSpc>
              <a:buFont typeface="Wingdings" panose="05000000000000000000" pitchFamily="2" charset="2"/>
              <a:buChar char="§"/>
            </a:pPr>
            <a:r>
              <a:rPr lang="en-GB" dirty="0"/>
              <a:t>Select sound-symbol correspondences (SSCs) to be taught and add them to your KS3/4 SOW</a:t>
            </a:r>
          </a:p>
          <a:p>
            <a:pPr marL="342900" indent="-342900">
              <a:lnSpc>
                <a:spcPct val="150000"/>
              </a:lnSpc>
              <a:buFont typeface="Wingdings" panose="05000000000000000000" pitchFamily="2" charset="2"/>
              <a:buChar char="§"/>
            </a:pPr>
            <a:r>
              <a:rPr lang="en-GB" dirty="0"/>
              <a:t>Gather ideas and resources for introducing and practising them</a:t>
            </a:r>
          </a:p>
          <a:p>
            <a:pPr marL="342900" indent="-342900">
              <a:lnSpc>
                <a:spcPct val="150000"/>
              </a:lnSpc>
              <a:buFont typeface="Wingdings" panose="05000000000000000000" pitchFamily="2" charset="2"/>
              <a:buChar char="§"/>
            </a:pPr>
            <a:r>
              <a:rPr lang="en-GB" dirty="0"/>
              <a:t>Identify additional sounds of the language (e.g., liaison) and resources</a:t>
            </a:r>
          </a:p>
          <a:p>
            <a:pPr marL="342900" indent="-342900">
              <a:lnSpc>
                <a:spcPct val="150000"/>
              </a:lnSpc>
              <a:buFont typeface="Wingdings" panose="05000000000000000000" pitchFamily="2" charset="2"/>
              <a:buChar char="§"/>
            </a:pPr>
            <a:r>
              <a:rPr lang="en-GB" dirty="0"/>
              <a:t>Apply a systematic practice schedule</a:t>
            </a:r>
          </a:p>
          <a:p>
            <a:pPr marL="342900" indent="-342900">
              <a:lnSpc>
                <a:spcPct val="150000"/>
              </a:lnSpc>
              <a:buFont typeface="Wingdings" panose="05000000000000000000" pitchFamily="2" charset="2"/>
              <a:buChar char="§"/>
            </a:pPr>
            <a:r>
              <a:rPr lang="en-GB" dirty="0"/>
              <a:t>Assess phonics knowledge</a:t>
            </a:r>
          </a:p>
        </p:txBody>
      </p:sp>
      <p:sp>
        <p:nvSpPr>
          <p:cNvPr id="3" name="Title 2">
            <a:extLst>
              <a:ext uri="{FF2B5EF4-FFF2-40B4-BE49-F238E27FC236}">
                <a16:creationId xmlns:a16="http://schemas.microsoft.com/office/drawing/2014/main" id="{18FC9A60-CBF3-4E82-AA5D-2D8B01515DA2}"/>
              </a:ext>
            </a:extLst>
          </p:cNvPr>
          <p:cNvSpPr>
            <a:spLocks noGrp="1"/>
          </p:cNvSpPr>
          <p:nvPr>
            <p:ph type="title"/>
          </p:nvPr>
        </p:nvSpPr>
        <p:spPr/>
        <p:txBody>
          <a:bodyPr/>
          <a:lstStyle/>
          <a:p>
            <a:r>
              <a:rPr lang="en-GB" dirty="0"/>
              <a:t>Teaching phonics</a:t>
            </a:r>
          </a:p>
        </p:txBody>
      </p:sp>
      <p:pic>
        <p:nvPicPr>
          <p:cNvPr id="4" name="Picture 3" descr="Icon&#10;&#10;Description automatically generated">
            <a:extLst>
              <a:ext uri="{FF2B5EF4-FFF2-40B4-BE49-F238E27FC236}">
                <a16:creationId xmlns:a16="http://schemas.microsoft.com/office/drawing/2014/main" id="{9D24F910-9852-4B95-9B27-ADD583CC2A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3569425" y="1490151"/>
            <a:ext cx="713712" cy="713711"/>
          </a:xfrm>
          <a:prstGeom prst="rect">
            <a:avLst/>
          </a:prstGeom>
        </p:spPr>
      </p:pic>
      <p:pic>
        <p:nvPicPr>
          <p:cNvPr id="5" name="Picture 4" descr="Icon&#10;&#10;Description automatically generated">
            <a:extLst>
              <a:ext uri="{FF2B5EF4-FFF2-40B4-BE49-F238E27FC236}">
                <a16:creationId xmlns:a16="http://schemas.microsoft.com/office/drawing/2014/main" id="{2DAEE824-B78D-445D-B3AA-549BF57A21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10340339" y="2203862"/>
            <a:ext cx="713712" cy="713711"/>
          </a:xfrm>
          <a:prstGeom prst="rect">
            <a:avLst/>
          </a:prstGeom>
        </p:spPr>
      </p:pic>
      <p:pic>
        <p:nvPicPr>
          <p:cNvPr id="6" name="Picture 5" descr="Icon&#10;&#10;Description automatically generated">
            <a:extLst>
              <a:ext uri="{FF2B5EF4-FFF2-40B4-BE49-F238E27FC236}">
                <a16:creationId xmlns:a16="http://schemas.microsoft.com/office/drawing/2014/main" id="{116DDAA8-BD00-4D6B-B505-67C57EDD8F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11349082" y="2904202"/>
            <a:ext cx="713712" cy="713711"/>
          </a:xfrm>
          <a:prstGeom prst="rect">
            <a:avLst/>
          </a:prstGeom>
        </p:spPr>
      </p:pic>
      <p:pic>
        <p:nvPicPr>
          <p:cNvPr id="7" name="Picture 6" descr="Icon&#10;&#10;Description automatically generated">
            <a:extLst>
              <a:ext uri="{FF2B5EF4-FFF2-40B4-BE49-F238E27FC236}">
                <a16:creationId xmlns:a16="http://schemas.microsoft.com/office/drawing/2014/main" id="{C155B353-326D-4523-9AB6-1C63AFE5E1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6399710" y="3617913"/>
            <a:ext cx="713712" cy="713711"/>
          </a:xfrm>
          <a:prstGeom prst="rect">
            <a:avLst/>
          </a:prstGeom>
        </p:spPr>
      </p:pic>
      <p:pic>
        <p:nvPicPr>
          <p:cNvPr id="8" name="Picture 7" descr="Icon&#10;&#10;Description automatically generated">
            <a:extLst>
              <a:ext uri="{FF2B5EF4-FFF2-40B4-BE49-F238E27FC236}">
                <a16:creationId xmlns:a16="http://schemas.microsoft.com/office/drawing/2014/main" id="{251C76C8-D54F-42DC-8399-1570E562AD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4853938" y="4331624"/>
            <a:ext cx="713712" cy="713711"/>
          </a:xfrm>
          <a:prstGeom prst="rect">
            <a:avLst/>
          </a:prstGeom>
        </p:spPr>
      </p:pic>
    </p:spTree>
    <p:extLst>
      <p:ext uri="{BB962C8B-B14F-4D97-AF65-F5344CB8AC3E}">
        <p14:creationId xmlns:p14="http://schemas.microsoft.com/office/powerpoint/2010/main" val="26031068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9"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F512D871-8EED-4452-9B05-5A335C5F7BFE}"/>
              </a:ext>
            </a:extLst>
          </p:cNvPr>
          <p:cNvSpPr>
            <a:spLocks noGrp="1"/>
          </p:cNvSpPr>
          <p:nvPr>
            <p:ph type="body" sz="quarter" idx="13"/>
          </p:nvPr>
        </p:nvSpPr>
        <p:spPr>
          <a:xfrm>
            <a:off x="194865" y="2483886"/>
            <a:ext cx="8306976" cy="479394"/>
          </a:xfrm>
        </p:spPr>
        <p:txBody>
          <a:bodyPr>
            <a:normAutofit fontScale="85000" lnSpcReduction="10000"/>
          </a:bodyPr>
          <a:lstStyle/>
          <a:p>
            <a:r>
              <a:rPr lang="en-GB" dirty="0"/>
              <a:t>Practical ideas for teaching and practising phonics knowledge</a:t>
            </a:r>
          </a:p>
        </p:txBody>
      </p:sp>
      <p:sp>
        <p:nvSpPr>
          <p:cNvPr id="5" name="Text Placeholder 4">
            <a:extLst>
              <a:ext uri="{FF2B5EF4-FFF2-40B4-BE49-F238E27FC236}">
                <a16:creationId xmlns:a16="http://schemas.microsoft.com/office/drawing/2014/main" id="{BE520838-FAAF-43E3-ADAB-877C1311959C}"/>
              </a:ext>
            </a:extLst>
          </p:cNvPr>
          <p:cNvSpPr>
            <a:spLocks noGrp="1"/>
          </p:cNvSpPr>
          <p:nvPr>
            <p:ph type="body" sz="quarter" idx="14"/>
          </p:nvPr>
        </p:nvSpPr>
        <p:spPr>
          <a:xfrm>
            <a:off x="137014" y="1705871"/>
            <a:ext cx="8364827" cy="844550"/>
          </a:xfrm>
        </p:spPr>
        <p:txBody>
          <a:bodyPr>
            <a:normAutofit/>
          </a:bodyPr>
          <a:lstStyle/>
          <a:p>
            <a:r>
              <a:rPr lang="en-GB" dirty="0"/>
              <a:t>Phonics at KS3 and KS4</a:t>
            </a:r>
          </a:p>
        </p:txBody>
      </p:sp>
      <p:sp>
        <p:nvSpPr>
          <p:cNvPr id="6" name="Text Placeholder 1">
            <a:extLst>
              <a:ext uri="{FF2B5EF4-FFF2-40B4-BE49-F238E27FC236}">
                <a16:creationId xmlns:a16="http://schemas.microsoft.com/office/drawing/2014/main" id="{8227FC80-70EB-43BB-A156-A0749CAAB2B4}"/>
              </a:ext>
            </a:extLst>
          </p:cNvPr>
          <p:cNvSpPr txBox="1">
            <a:spLocks/>
          </p:cNvSpPr>
          <p:nvPr/>
        </p:nvSpPr>
        <p:spPr>
          <a:xfrm>
            <a:off x="0" y="5639113"/>
            <a:ext cx="3425982" cy="14458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Presenter: </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 Hawkes</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@RachelHawkes60</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www.rachelhawkes.com</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7" name="Picture 6" descr="Graphical user interface&#10;&#10;Description automatically generated with low confidence">
            <a:extLst>
              <a:ext uri="{FF2B5EF4-FFF2-40B4-BE49-F238E27FC236}">
                <a16:creationId xmlns:a16="http://schemas.microsoft.com/office/drawing/2014/main" id="{6E16EE1C-9399-4E8A-8FC7-F2C175DE47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010" t="28556" r="24418" b="27901"/>
          <a:stretch/>
        </p:blipFill>
        <p:spPr>
          <a:xfrm rot="621646">
            <a:off x="2552548" y="6144551"/>
            <a:ext cx="451007" cy="435004"/>
          </a:xfrm>
          <a:prstGeom prst="rect">
            <a:avLst/>
          </a:prstGeom>
        </p:spPr>
      </p:pic>
      <p:pic>
        <p:nvPicPr>
          <p:cNvPr id="8" name="Picture 7" descr="Logo&#10;&#10;Description automatically generated">
            <a:extLst>
              <a:ext uri="{FF2B5EF4-FFF2-40B4-BE49-F238E27FC236}">
                <a16:creationId xmlns:a16="http://schemas.microsoft.com/office/drawing/2014/main" id="{CFA2C5B7-A05C-48CE-B29C-5D5159F889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6029" y="5316597"/>
            <a:ext cx="689647" cy="881501"/>
          </a:xfrm>
          <a:prstGeom prst="rect">
            <a:avLst/>
          </a:prstGeom>
        </p:spPr>
      </p:pic>
      <p:pic>
        <p:nvPicPr>
          <p:cNvPr id="9" name="Picture 8" descr="Qr code&#10;&#10;Description automatically generated">
            <a:extLst>
              <a:ext uri="{FF2B5EF4-FFF2-40B4-BE49-F238E27FC236}">
                <a16:creationId xmlns:a16="http://schemas.microsoft.com/office/drawing/2014/main" id="{A8580DDC-45BB-48AD-AD8E-B50D9C8B44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9693" y="2850568"/>
            <a:ext cx="2756354" cy="2756354"/>
          </a:xfrm>
          <a:prstGeom prst="rect">
            <a:avLst/>
          </a:prstGeom>
        </p:spPr>
      </p:pic>
    </p:spTree>
    <p:extLst>
      <p:ext uri="{BB962C8B-B14F-4D97-AF65-F5344CB8AC3E}">
        <p14:creationId xmlns:p14="http://schemas.microsoft.com/office/powerpoint/2010/main" val="2473091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484B5-BE33-4C40-9E5B-6DB13E34CA83}"/>
              </a:ext>
            </a:extLst>
          </p:cNvPr>
          <p:cNvSpPr>
            <a:spLocks noGrp="1"/>
          </p:cNvSpPr>
          <p:nvPr>
            <p:ph type="body" sz="quarter" idx="10"/>
          </p:nvPr>
        </p:nvSpPr>
        <p:spPr/>
        <p:txBody>
          <a:bodyPr/>
          <a:lstStyle/>
          <a:p>
            <a:pPr marL="342900" indent="-342900">
              <a:lnSpc>
                <a:spcPct val="150000"/>
              </a:lnSpc>
              <a:buFont typeface="Wingdings" panose="05000000000000000000" pitchFamily="2" charset="2"/>
              <a:buChar char="§"/>
            </a:pPr>
            <a:r>
              <a:rPr lang="en-GB" dirty="0"/>
              <a:t>Select sound-symbol correspondences (SSCs) to be taught and add them to your KS3/4 SOW</a:t>
            </a:r>
          </a:p>
          <a:p>
            <a:pPr marL="342900" indent="-342900">
              <a:lnSpc>
                <a:spcPct val="150000"/>
              </a:lnSpc>
              <a:buFont typeface="Wingdings" panose="05000000000000000000" pitchFamily="2" charset="2"/>
              <a:buChar char="§"/>
            </a:pPr>
            <a:r>
              <a:rPr lang="en-GB" dirty="0"/>
              <a:t>Gather ideas and resources for introducing and practising them</a:t>
            </a:r>
          </a:p>
          <a:p>
            <a:pPr marL="342900" indent="-342900">
              <a:lnSpc>
                <a:spcPct val="150000"/>
              </a:lnSpc>
              <a:buFont typeface="Wingdings" panose="05000000000000000000" pitchFamily="2" charset="2"/>
              <a:buChar char="§"/>
            </a:pPr>
            <a:r>
              <a:rPr lang="en-GB" dirty="0"/>
              <a:t>Identify additional sounds of the language (e.g., liaison) and resources</a:t>
            </a:r>
          </a:p>
          <a:p>
            <a:pPr marL="342900" indent="-342900">
              <a:lnSpc>
                <a:spcPct val="150000"/>
              </a:lnSpc>
              <a:buFont typeface="Wingdings" panose="05000000000000000000" pitchFamily="2" charset="2"/>
              <a:buChar char="§"/>
            </a:pPr>
            <a:r>
              <a:rPr lang="en-GB" dirty="0"/>
              <a:t>Apply a systematic practice schedule</a:t>
            </a:r>
          </a:p>
          <a:p>
            <a:pPr marL="342900" indent="-342900">
              <a:lnSpc>
                <a:spcPct val="150000"/>
              </a:lnSpc>
              <a:buFont typeface="Wingdings" panose="05000000000000000000" pitchFamily="2" charset="2"/>
              <a:buChar char="§"/>
            </a:pPr>
            <a:r>
              <a:rPr lang="en-GB" dirty="0"/>
              <a:t>Assess phonics knowledge</a:t>
            </a:r>
          </a:p>
        </p:txBody>
      </p:sp>
      <p:sp>
        <p:nvSpPr>
          <p:cNvPr id="3" name="Title 2">
            <a:extLst>
              <a:ext uri="{FF2B5EF4-FFF2-40B4-BE49-F238E27FC236}">
                <a16:creationId xmlns:a16="http://schemas.microsoft.com/office/drawing/2014/main" id="{18FC9A60-CBF3-4E82-AA5D-2D8B01515DA2}"/>
              </a:ext>
            </a:extLst>
          </p:cNvPr>
          <p:cNvSpPr>
            <a:spLocks noGrp="1"/>
          </p:cNvSpPr>
          <p:nvPr>
            <p:ph type="title"/>
          </p:nvPr>
        </p:nvSpPr>
        <p:spPr/>
        <p:txBody>
          <a:bodyPr/>
          <a:lstStyle/>
          <a:p>
            <a:r>
              <a:rPr lang="en-GB" dirty="0"/>
              <a:t>Teaching phonics</a:t>
            </a:r>
          </a:p>
        </p:txBody>
      </p:sp>
      <p:pic>
        <p:nvPicPr>
          <p:cNvPr id="4" name="Picture 3" descr="Icon&#10;&#10;Description automatically generated">
            <a:extLst>
              <a:ext uri="{FF2B5EF4-FFF2-40B4-BE49-F238E27FC236}">
                <a16:creationId xmlns:a16="http://schemas.microsoft.com/office/drawing/2014/main" id="{9D24F910-9852-4B95-9B27-ADD583CC2A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3569425" y="1490151"/>
            <a:ext cx="713712" cy="713711"/>
          </a:xfrm>
          <a:prstGeom prst="rect">
            <a:avLst/>
          </a:prstGeom>
        </p:spPr>
      </p:pic>
    </p:spTree>
    <p:extLst>
      <p:ext uri="{BB962C8B-B14F-4D97-AF65-F5344CB8AC3E}">
        <p14:creationId xmlns:p14="http://schemas.microsoft.com/office/powerpoint/2010/main" val="1011314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FE60F7-F2C2-4E14-8A77-60784ADF399D}"/>
              </a:ext>
            </a:extLst>
          </p:cNvPr>
          <p:cNvSpPr>
            <a:spLocks noGrp="1"/>
          </p:cNvSpPr>
          <p:nvPr>
            <p:ph type="body" sz="quarter" idx="10"/>
          </p:nvPr>
        </p:nvSpPr>
        <p:spPr/>
        <p:txBody>
          <a:bodyPr/>
          <a:lstStyle/>
          <a:p>
            <a:pPr marL="342900" indent="-342900">
              <a:buFont typeface="Wingdings" panose="05000000000000000000" pitchFamily="2" charset="2"/>
              <a:buChar char="§"/>
            </a:pPr>
            <a:r>
              <a:rPr lang="en-GB" dirty="0"/>
              <a:t>Add the sound-symbol correspondences to SOW</a:t>
            </a:r>
          </a:p>
          <a:p>
            <a:pPr marL="342900" indent="-342900">
              <a:buFont typeface="Wingdings" panose="05000000000000000000" pitchFamily="2" charset="2"/>
              <a:buChar char="§"/>
            </a:pPr>
            <a:r>
              <a:rPr lang="en-GB" dirty="0"/>
              <a:t>Gather ideas and resources for practising them</a:t>
            </a:r>
          </a:p>
        </p:txBody>
      </p:sp>
      <p:sp>
        <p:nvSpPr>
          <p:cNvPr id="3" name="Title 2">
            <a:extLst>
              <a:ext uri="{FF2B5EF4-FFF2-40B4-BE49-F238E27FC236}">
                <a16:creationId xmlns:a16="http://schemas.microsoft.com/office/drawing/2014/main" id="{39BB2600-2BC2-4630-974B-E22BD4DD16DF}"/>
              </a:ext>
            </a:extLst>
          </p:cNvPr>
          <p:cNvSpPr>
            <a:spLocks noGrp="1"/>
          </p:cNvSpPr>
          <p:nvPr>
            <p:ph type="title"/>
          </p:nvPr>
        </p:nvSpPr>
        <p:spPr/>
        <p:txBody>
          <a:bodyPr/>
          <a:lstStyle/>
          <a:p>
            <a:r>
              <a:rPr lang="en-GB" dirty="0"/>
              <a:t>Phonics resources</a:t>
            </a:r>
          </a:p>
        </p:txBody>
      </p:sp>
      <p:pic>
        <p:nvPicPr>
          <p:cNvPr id="4" name="Picture 3">
            <a:extLst>
              <a:ext uri="{FF2B5EF4-FFF2-40B4-BE49-F238E27FC236}">
                <a16:creationId xmlns:a16="http://schemas.microsoft.com/office/drawing/2014/main" id="{C6D636CC-9922-4054-A24F-E01E3934FC1B}"/>
              </a:ext>
            </a:extLst>
          </p:cNvPr>
          <p:cNvPicPr>
            <a:picLocks noChangeAspect="1"/>
          </p:cNvPicPr>
          <p:nvPr/>
        </p:nvPicPr>
        <p:blipFill>
          <a:blip r:embed="rId3"/>
          <a:stretch>
            <a:fillRect/>
          </a:stretch>
        </p:blipFill>
        <p:spPr>
          <a:xfrm>
            <a:off x="842728" y="3005331"/>
            <a:ext cx="10801350" cy="1743075"/>
          </a:xfrm>
          <a:prstGeom prst="rect">
            <a:avLst/>
          </a:prstGeom>
        </p:spPr>
      </p:pic>
      <p:cxnSp>
        <p:nvCxnSpPr>
          <p:cNvPr id="5" name="Straight Arrow Connector 4">
            <a:extLst>
              <a:ext uri="{FF2B5EF4-FFF2-40B4-BE49-F238E27FC236}">
                <a16:creationId xmlns:a16="http://schemas.microsoft.com/office/drawing/2014/main" id="{B3B727C6-235C-40D0-AD29-2A2800D2D9E9}"/>
              </a:ext>
            </a:extLst>
          </p:cNvPr>
          <p:cNvCxnSpPr/>
          <p:nvPr/>
        </p:nvCxnSpPr>
        <p:spPr>
          <a:xfrm flipV="1">
            <a:off x="222114" y="4421466"/>
            <a:ext cx="1367063" cy="10019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1E47BA4-B063-4932-9012-CD8F55191978}"/>
              </a:ext>
            </a:extLst>
          </p:cNvPr>
          <p:cNvPicPr>
            <a:picLocks noChangeAspect="1"/>
          </p:cNvPicPr>
          <p:nvPr/>
        </p:nvPicPr>
        <p:blipFill>
          <a:blip r:embed="rId4"/>
          <a:stretch>
            <a:fillRect/>
          </a:stretch>
        </p:blipFill>
        <p:spPr>
          <a:xfrm>
            <a:off x="8152229" y="2259660"/>
            <a:ext cx="3590925" cy="3495675"/>
          </a:xfrm>
          <a:prstGeom prst="rect">
            <a:avLst/>
          </a:prstGeom>
          <a:effectLst>
            <a:outerShdw blurRad="50800" dist="38100" dir="5400000" algn="t" rotWithShape="0">
              <a:prstClr val="black">
                <a:alpha val="40000"/>
              </a:prstClr>
            </a:outerShdw>
          </a:effectLst>
        </p:spPr>
      </p:pic>
      <p:cxnSp>
        <p:nvCxnSpPr>
          <p:cNvPr id="7" name="Straight Arrow Connector 6">
            <a:extLst>
              <a:ext uri="{FF2B5EF4-FFF2-40B4-BE49-F238E27FC236}">
                <a16:creationId xmlns:a16="http://schemas.microsoft.com/office/drawing/2014/main" id="{40FB3B45-5248-42BA-BC90-975080478ED7}"/>
              </a:ext>
            </a:extLst>
          </p:cNvPr>
          <p:cNvCxnSpPr/>
          <p:nvPr/>
        </p:nvCxnSpPr>
        <p:spPr>
          <a:xfrm flipV="1">
            <a:off x="7369621" y="5611574"/>
            <a:ext cx="1367063" cy="10019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15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rench_Master_Template" id="{8527CCA5-71F5-40AF-9879-95464AC507DC}" vid="{BB1D041E-3947-48A9-8945-D40BC9A5972F}"/>
    </a:ext>
  </a:extLst>
</a:theme>
</file>

<file path=ppt/theme/theme10.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7.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4" id="{90508F04-5F3A-476F-A16B-5A5439F2E83E}" vid="{9925339A-7251-4675-B9D4-EC52DC06C4EE}"/>
    </a:ext>
  </a:extLst>
</a:theme>
</file>

<file path=ppt/theme/theme8.xml><?xml version="1.0" encoding="utf-8"?>
<a:theme xmlns:a="http://schemas.openxmlformats.org/drawingml/2006/main" name="2_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rench_Master_Template" id="{8527CCA5-71F5-40AF-9879-95464AC507DC}" vid="{BB1D041E-3947-48A9-8945-D40BC9A5972F}"/>
    </a:ext>
  </a:extLst>
</a:theme>
</file>

<file path=ppt/theme/theme9.xml><?xml version="1.0" encoding="utf-8"?>
<a:theme xmlns:a="http://schemas.openxmlformats.org/drawingml/2006/main" name="1_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ELP_French_Powerpoint_Template (1).potx [Repaired]" id="{9D2EB38F-8002-48BD-8B60-40343EA6914B}" vid="{6223AEF6-A421-4372-8E34-946FFA744029}"/>
    </a:ext>
  </a:extLst>
</a:theme>
</file>

<file path=docProps/app.xml><?xml version="1.0" encoding="utf-8"?>
<Properties xmlns="http://schemas.openxmlformats.org/officeDocument/2006/extended-properties" xmlns:vt="http://schemas.openxmlformats.org/officeDocument/2006/docPropsVTypes">
  <Template>NCELP_French_Powerpoint_Template</Template>
  <TotalTime>1547</TotalTime>
  <Words>13742</Words>
  <Application>Microsoft Office PowerPoint</Application>
  <PresentationFormat>Widescreen</PresentationFormat>
  <Paragraphs>2282</Paragraphs>
  <Slides>77</Slides>
  <Notes>71</Notes>
  <HiddenSlides>0</HiddenSlides>
  <MMClips>0</MMClips>
  <ScaleCrop>false</ScaleCrop>
  <HeadingPairs>
    <vt:vector size="8" baseType="variant">
      <vt:variant>
        <vt:lpstr>Fonts Used</vt:lpstr>
      </vt:variant>
      <vt:variant>
        <vt:i4>9</vt:i4>
      </vt:variant>
      <vt:variant>
        <vt:lpstr>Theme</vt:lpstr>
      </vt:variant>
      <vt:variant>
        <vt:i4>11</vt:i4>
      </vt:variant>
      <vt:variant>
        <vt:lpstr>Embedded OLE Servers</vt:lpstr>
      </vt:variant>
      <vt:variant>
        <vt:i4>1</vt:i4>
      </vt:variant>
      <vt:variant>
        <vt:lpstr>Slide Titles</vt:lpstr>
      </vt:variant>
      <vt:variant>
        <vt:i4>77</vt:i4>
      </vt:variant>
    </vt:vector>
  </HeadingPairs>
  <TitlesOfParts>
    <vt:vector size="98" baseType="lpstr">
      <vt:lpstr>Arial</vt:lpstr>
      <vt:lpstr>Bradley Hand ITC</vt:lpstr>
      <vt:lpstr>Calibri</vt:lpstr>
      <vt:lpstr>Calibri Light</vt:lpstr>
      <vt:lpstr>Century Gothic</vt:lpstr>
      <vt:lpstr>Segoe Print</vt:lpstr>
      <vt:lpstr>Symbol</vt:lpstr>
      <vt:lpstr>Tw Cen MT</vt:lpstr>
      <vt:lpstr>Wingdings</vt:lpstr>
      <vt:lpstr>NCELP_German_2022</vt:lpstr>
      <vt:lpstr>1_Office Theme</vt:lpstr>
      <vt:lpstr>Office Theme</vt:lpstr>
      <vt:lpstr>6_Office Theme</vt:lpstr>
      <vt:lpstr>3_Office Theme</vt:lpstr>
      <vt:lpstr>1_NCELP Theme</vt:lpstr>
      <vt:lpstr>9_Office Theme</vt:lpstr>
      <vt:lpstr>2_NCELP_German_2022</vt:lpstr>
      <vt:lpstr>1_NCELP_German_2022</vt:lpstr>
      <vt:lpstr>2_Office Theme</vt:lpstr>
      <vt:lpstr>4_Office Theme</vt:lpstr>
      <vt:lpstr>Bitmap Image</vt:lpstr>
      <vt:lpstr>PowerPoint Presentation</vt:lpstr>
      <vt:lpstr>13 reasons for teaching phonics</vt:lpstr>
      <vt:lpstr>Explicit phonics teaching</vt:lpstr>
      <vt:lpstr>Teaching phonics</vt:lpstr>
      <vt:lpstr>Sequencing of SSC</vt:lpstr>
      <vt:lpstr>Y7 phonics</vt:lpstr>
      <vt:lpstr>GCSE SSC in French</vt:lpstr>
      <vt:lpstr>Teaching phonics</vt:lpstr>
      <vt:lpstr>Phonics resources</vt:lpstr>
      <vt:lpstr>Early stages</vt:lpstr>
      <vt:lpstr>ou</vt:lpstr>
      <vt:lpstr>ou</vt:lpstr>
      <vt:lpstr>ou</vt:lpstr>
      <vt:lpstr>ou</vt:lpstr>
      <vt:lpstr>ou</vt:lpstr>
      <vt:lpstr>ou</vt:lpstr>
      <vt:lpstr>Early stages</vt:lpstr>
      <vt:lpstr>prononcer</vt:lpstr>
      <vt:lpstr>prononcer</vt:lpstr>
      <vt:lpstr>prononcer</vt:lpstr>
      <vt:lpstr>prononcer </vt:lpstr>
      <vt:lpstr>Follow up 1: </vt:lpstr>
      <vt:lpstr>Follow up 1: </vt:lpstr>
      <vt:lpstr>PowerPoint Presentation</vt:lpstr>
      <vt:lpstr>PowerPoint Presentation</vt:lpstr>
      <vt:lpstr>Phonétique  </vt:lpstr>
      <vt:lpstr>Des virelangues !  </vt:lpstr>
      <vt:lpstr>Early stages</vt:lpstr>
      <vt:lpstr>prononcer </vt:lpstr>
      <vt:lpstr>prononcer</vt:lpstr>
      <vt:lpstr>prononcer</vt:lpstr>
      <vt:lpstr>prononcer</vt:lpstr>
      <vt:lpstr>Saying what people have: nous and vous</vt:lpstr>
      <vt:lpstr>Saying what people have: nous and vous</vt:lpstr>
      <vt:lpstr>Early stages</vt:lpstr>
      <vt:lpstr>Developing the knowledge</vt:lpstr>
      <vt:lpstr>Follow up 2</vt:lpstr>
      <vt:lpstr>Des virelangues !  </vt:lpstr>
      <vt:lpstr>Des virelangues !  </vt:lpstr>
      <vt:lpstr>Trapdoor</vt:lpstr>
      <vt:lpstr>Developing the knowledge</vt:lpstr>
      <vt:lpstr>SSCs [ou] and [u]</vt:lpstr>
      <vt:lpstr>Ils cherchent des stages</vt:lpstr>
      <vt:lpstr>Leur et leurs</vt:lpstr>
      <vt:lpstr>On a quoi ?</vt:lpstr>
      <vt:lpstr>Saying ‘their’</vt:lpstr>
      <vt:lpstr>Saying ‘their’</vt:lpstr>
      <vt:lpstr>Saying ‘their’</vt:lpstr>
      <vt:lpstr>Saying ‘their’</vt:lpstr>
      <vt:lpstr>Recommandations</vt:lpstr>
      <vt:lpstr>Recommandations</vt:lpstr>
      <vt:lpstr>Recommandations</vt:lpstr>
      <vt:lpstr>Recommandations</vt:lpstr>
      <vt:lpstr>Recommandations</vt:lpstr>
      <vt:lpstr>Recommandations</vt:lpstr>
      <vt:lpstr>Recommandations</vt:lpstr>
      <vt:lpstr>Recommandations</vt:lpstr>
      <vt:lpstr>Choisir un restaurant</vt:lpstr>
      <vt:lpstr>écouter</vt:lpstr>
      <vt:lpstr>PowerPoint Presentation</vt:lpstr>
      <vt:lpstr>Teaching phonics</vt:lpstr>
      <vt:lpstr>Revisiting: the ‘umbrella’ architecture</vt:lpstr>
      <vt:lpstr>For GCSE</vt:lpstr>
      <vt:lpstr>Phonics tracker</vt:lpstr>
      <vt:lpstr>SSC [ou] et [u] </vt:lpstr>
      <vt:lpstr>SSC [ou] ou [u] ?</vt:lpstr>
      <vt:lpstr>PowerPoint Presentation</vt:lpstr>
      <vt:lpstr>PowerPoint Presentation</vt:lpstr>
      <vt:lpstr>Teaching phonics</vt:lpstr>
      <vt:lpstr>Assessing phonics</vt:lpstr>
      <vt:lpstr>Section A: Listening - Phonics</vt:lpstr>
      <vt:lpstr>SECTION D: Speaking - Phonics</vt:lpstr>
      <vt:lpstr>Y8 French Applying your knowledge</vt:lpstr>
      <vt:lpstr>Y8 French Applying your knowledge</vt:lpstr>
      <vt:lpstr>Y8 French Applying your knowledge</vt:lpstr>
      <vt:lpstr>Teaching phonics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47</cp:revision>
  <dcterms:created xsi:type="dcterms:W3CDTF">2022-09-23T13:40:55Z</dcterms:created>
  <dcterms:modified xsi:type="dcterms:W3CDTF">2022-11-24T11:44:58Z</dcterms:modified>
</cp:coreProperties>
</file>