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Owen" initials="SO" lastIdx="12" clrIdx="0">
    <p:extLst>
      <p:ext uri="{19B8F6BF-5375-455C-9EA6-DF929625EA0E}">
        <p15:presenceInfo xmlns:p15="http://schemas.microsoft.com/office/powerpoint/2012/main" userId="Stephen Ow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4E7"/>
    <a:srgbClr val="115076"/>
    <a:srgbClr val="FBF0D5"/>
    <a:srgbClr val="DAA520"/>
    <a:srgbClr val="FFE8CB"/>
    <a:srgbClr val="FF6600"/>
    <a:srgbClr val="FF9933"/>
    <a:srgbClr val="D1DFEF"/>
    <a:srgbClr val="EBEFF7"/>
    <a:srgbClr val="E3E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31" autoAdjust="0"/>
    <p:restoredTop sz="67803" autoAdjust="0"/>
  </p:normalViewPr>
  <p:slideViewPr>
    <p:cSldViewPr snapToGrid="0">
      <p:cViewPr varScale="1">
        <p:scale>
          <a:sx n="73" d="100"/>
          <a:sy n="73" d="100"/>
        </p:scale>
        <p:origin x="135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00" d="100"/>
        <a:sy n="100" d="100"/>
      </p:scale>
      <p:origin x="0" y="-6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AE9C-ACF2-4362-814B-1AB50972AD2E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212F4-EB5A-464B-92EC-DACFCB1CC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50-word</a:t>
            </a:r>
            <a:r>
              <a:rPr lang="en-GB" b="1" baseline="0"/>
              <a:t> writing template to assist with word count (write one word per cell).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4167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08385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1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00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447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0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708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4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6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941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747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137674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6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680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6096000" cy="707849"/>
          </a:xfrm>
        </p:spPr>
        <p:txBody>
          <a:bodyPr>
            <a:normAutofit fontScale="90000"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Meine</a:t>
            </a:r>
            <a:r>
              <a:rPr lang="en-GB" sz="3600" b="1" dirty="0">
                <a:solidFill>
                  <a:schemeClr val="bg1"/>
                </a:solidFill>
              </a:rPr>
              <a:t> Schule, </a:t>
            </a:r>
            <a:r>
              <a:rPr lang="en-GB" sz="3600" b="1" dirty="0" err="1">
                <a:solidFill>
                  <a:schemeClr val="bg1"/>
                </a:solidFill>
              </a:rPr>
              <a:t>meine</a:t>
            </a:r>
            <a:r>
              <a:rPr lang="en-GB" sz="3600" b="1" dirty="0">
                <a:solidFill>
                  <a:schemeClr val="bg1"/>
                </a:solidFill>
              </a:rPr>
              <a:t> Lehrer</a:t>
            </a: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0508974" y="247046"/>
            <a:ext cx="1448353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schreiben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621287"/>
              </p:ext>
            </p:extLst>
          </p:nvPr>
        </p:nvGraphicFramePr>
        <p:xfrm>
          <a:off x="259489" y="1980052"/>
          <a:ext cx="11590640" cy="29379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9064">
                  <a:extLst>
                    <a:ext uri="{9D8B030D-6E8A-4147-A177-3AD203B41FA5}">
                      <a16:colId xmlns:a16="http://schemas.microsoft.com/office/drawing/2014/main" val="2183740966"/>
                    </a:ext>
                  </a:extLst>
                </a:gridCol>
                <a:gridCol w="1159064">
                  <a:extLst>
                    <a:ext uri="{9D8B030D-6E8A-4147-A177-3AD203B41FA5}">
                      <a16:colId xmlns:a16="http://schemas.microsoft.com/office/drawing/2014/main" val="2100865369"/>
                    </a:ext>
                  </a:extLst>
                </a:gridCol>
                <a:gridCol w="1159064">
                  <a:extLst>
                    <a:ext uri="{9D8B030D-6E8A-4147-A177-3AD203B41FA5}">
                      <a16:colId xmlns:a16="http://schemas.microsoft.com/office/drawing/2014/main" val="1335207425"/>
                    </a:ext>
                  </a:extLst>
                </a:gridCol>
                <a:gridCol w="1159064">
                  <a:extLst>
                    <a:ext uri="{9D8B030D-6E8A-4147-A177-3AD203B41FA5}">
                      <a16:colId xmlns:a16="http://schemas.microsoft.com/office/drawing/2014/main" val="393932548"/>
                    </a:ext>
                  </a:extLst>
                </a:gridCol>
                <a:gridCol w="1159064">
                  <a:extLst>
                    <a:ext uri="{9D8B030D-6E8A-4147-A177-3AD203B41FA5}">
                      <a16:colId xmlns:a16="http://schemas.microsoft.com/office/drawing/2014/main" val="3868258282"/>
                    </a:ext>
                  </a:extLst>
                </a:gridCol>
                <a:gridCol w="1159064">
                  <a:extLst>
                    <a:ext uri="{9D8B030D-6E8A-4147-A177-3AD203B41FA5}">
                      <a16:colId xmlns:a16="http://schemas.microsoft.com/office/drawing/2014/main" val="1390080437"/>
                    </a:ext>
                  </a:extLst>
                </a:gridCol>
                <a:gridCol w="1159064">
                  <a:extLst>
                    <a:ext uri="{9D8B030D-6E8A-4147-A177-3AD203B41FA5}">
                      <a16:colId xmlns:a16="http://schemas.microsoft.com/office/drawing/2014/main" val="2010346361"/>
                    </a:ext>
                  </a:extLst>
                </a:gridCol>
                <a:gridCol w="1159064">
                  <a:extLst>
                    <a:ext uri="{9D8B030D-6E8A-4147-A177-3AD203B41FA5}">
                      <a16:colId xmlns:a16="http://schemas.microsoft.com/office/drawing/2014/main" val="3418901898"/>
                    </a:ext>
                  </a:extLst>
                </a:gridCol>
                <a:gridCol w="1159064">
                  <a:extLst>
                    <a:ext uri="{9D8B030D-6E8A-4147-A177-3AD203B41FA5}">
                      <a16:colId xmlns:a16="http://schemas.microsoft.com/office/drawing/2014/main" val="3224937008"/>
                    </a:ext>
                  </a:extLst>
                </a:gridCol>
                <a:gridCol w="1159064">
                  <a:extLst>
                    <a:ext uri="{9D8B030D-6E8A-4147-A177-3AD203B41FA5}">
                      <a16:colId xmlns:a16="http://schemas.microsoft.com/office/drawing/2014/main" val="2707744427"/>
                    </a:ext>
                  </a:extLst>
                </a:gridCol>
              </a:tblGrid>
              <a:tr h="58758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1636643"/>
                  </a:ext>
                </a:extLst>
              </a:tr>
              <a:tr h="58758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67622440"/>
                  </a:ext>
                </a:extLst>
              </a:tr>
              <a:tr h="58758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6053606"/>
                  </a:ext>
                </a:extLst>
              </a:tr>
              <a:tr h="58758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98216341"/>
                  </a:ext>
                </a:extLst>
              </a:tr>
              <a:tr h="587587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24863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98857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erman_skeleton_template" id="{30C56D54-E4FF-5F4C-8EF5-67F0472108E4}" vid="{58D9219D-8935-764C-8920-A4625BC507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German_skeleton_template (1)</Template>
  <TotalTime>12023</TotalTime>
  <Words>22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1_Office Theme</vt:lpstr>
      <vt:lpstr>Meine Schule, meine Lehrer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 title</dc:title>
  <dc:creator>Rachel Hawkes</dc:creator>
  <cp:lastModifiedBy>Rachel Hawkes</cp:lastModifiedBy>
  <cp:revision>340</cp:revision>
  <dcterms:created xsi:type="dcterms:W3CDTF">2020-07-18T21:51:12Z</dcterms:created>
  <dcterms:modified xsi:type="dcterms:W3CDTF">2020-10-23T03:59:58Z</dcterms:modified>
</cp:coreProperties>
</file>