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Owen" initials="SO" lastIdx="12" clrIdx="0">
    <p:extLst>
      <p:ext uri="{19B8F6BF-5375-455C-9EA6-DF929625EA0E}">
        <p15:presenceInfo xmlns:p15="http://schemas.microsoft.com/office/powerpoint/2012/main" userId="Stephen Ow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076"/>
    <a:srgbClr val="FBF0D5"/>
    <a:srgbClr val="FFF4E7"/>
    <a:srgbClr val="DAA520"/>
    <a:srgbClr val="FFE8CB"/>
    <a:srgbClr val="FF6600"/>
    <a:srgbClr val="FF9933"/>
    <a:srgbClr val="D1DFEF"/>
    <a:srgbClr val="EBEFF7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1" autoAdjust="0"/>
    <p:restoredTop sz="67803" autoAdjust="0"/>
  </p:normalViewPr>
  <p:slideViewPr>
    <p:cSldViewPr snapToGrid="0">
      <p:cViewPr varScale="1">
        <p:scale>
          <a:sx n="73" d="100"/>
          <a:sy n="73" d="100"/>
        </p:scale>
        <p:origin x="135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-6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/>
              <a:t>This sheet can be printed for students to use in the speaking activity.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95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>
            <a:extLst>
              <a:ext uri="{FF2B5EF4-FFF2-40B4-BE49-F238E27FC236}">
                <a16:creationId xmlns:a16="http://schemas.microsoft.com/office/drawing/2014/main" id="{29E932D3-4E27-4749-8AE0-552996D7C365}"/>
              </a:ext>
            </a:extLst>
          </p:cNvPr>
          <p:cNvSpPr/>
          <p:nvPr/>
        </p:nvSpPr>
        <p:spPr>
          <a:xfrm>
            <a:off x="872597" y="541132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0" name="Text Box 2">
            <a:extLst>
              <a:ext uri="{FF2B5EF4-FFF2-40B4-BE49-F238E27FC236}">
                <a16:creationId xmlns:a16="http://schemas.microsoft.com/office/drawing/2014/main" id="{9E0B6178-4B8C-7043-A2EB-EE63CB7A7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970" y="710497"/>
            <a:ext cx="1887791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Say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: She gave us lots of homework.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36A40A61-3D75-1049-BC69-71C2B258F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665" y="643859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E5F786F-FE48-7B4A-8559-76A7E69CF2DA}"/>
              </a:ext>
            </a:extLst>
          </p:cNvPr>
          <p:cNvSpPr txBox="1"/>
          <p:nvPr/>
        </p:nvSpPr>
        <p:spPr>
          <a:xfrm>
            <a:off x="870696" y="18465"/>
            <a:ext cx="1265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38" name="Rectangle 1">
            <a:extLst>
              <a:ext uri="{FF2B5EF4-FFF2-40B4-BE49-F238E27FC236}">
                <a16:creationId xmlns:a16="http://schemas.microsoft.com/office/drawing/2014/main" id="{95C34A03-58EF-B742-AFE9-9B488A9F228E}"/>
              </a:ext>
            </a:extLst>
          </p:cNvPr>
          <p:cNvSpPr/>
          <p:nvPr/>
        </p:nvSpPr>
        <p:spPr>
          <a:xfrm>
            <a:off x="3055157" y="541132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explained everything to us.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A38D54D2-89EE-D345-82F0-08B756FDB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225" y="643859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1">
            <a:extLst>
              <a:ext uri="{FF2B5EF4-FFF2-40B4-BE49-F238E27FC236}">
                <a16:creationId xmlns:a16="http://schemas.microsoft.com/office/drawing/2014/main" id="{5E675CF1-0CF8-F643-A8C6-269FB69832A9}"/>
              </a:ext>
            </a:extLst>
          </p:cNvPr>
          <p:cNvSpPr/>
          <p:nvPr/>
        </p:nvSpPr>
        <p:spPr>
          <a:xfrm>
            <a:off x="874316" y="1961790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told us the truth.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CCCA9772-B13A-CC49-AC13-2BBF96019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384" y="2064517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tangle 1">
            <a:extLst>
              <a:ext uri="{FF2B5EF4-FFF2-40B4-BE49-F238E27FC236}">
                <a16:creationId xmlns:a16="http://schemas.microsoft.com/office/drawing/2014/main" id="{6061A976-9596-474D-8C01-C628EAAB4A66}"/>
              </a:ext>
            </a:extLst>
          </p:cNvPr>
          <p:cNvSpPr/>
          <p:nvPr/>
        </p:nvSpPr>
        <p:spPr>
          <a:xfrm>
            <a:off x="3056876" y="1961790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always helps us.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 Box 10">
            <a:extLst>
              <a:ext uri="{FF2B5EF4-FFF2-40B4-BE49-F238E27FC236}">
                <a16:creationId xmlns:a16="http://schemas.microsoft.com/office/drawing/2014/main" id="{D6BABF5A-DD37-B447-9580-292ED528D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944" y="2064517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ctangle 1">
            <a:extLst>
              <a:ext uri="{FF2B5EF4-FFF2-40B4-BE49-F238E27FC236}">
                <a16:creationId xmlns:a16="http://schemas.microsoft.com/office/drawing/2014/main" id="{90338776-F980-6B40-809A-16CF75A13513}"/>
              </a:ext>
            </a:extLst>
          </p:cNvPr>
          <p:cNvSpPr/>
          <p:nvPr/>
        </p:nvSpPr>
        <p:spPr>
          <a:xfrm>
            <a:off x="876217" y="3386019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allowed us lots of questions.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021D7EAC-089F-8A4E-BEAC-7DCDCE470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285" y="3488746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tangle 1">
            <a:extLst>
              <a:ext uri="{FF2B5EF4-FFF2-40B4-BE49-F238E27FC236}">
                <a16:creationId xmlns:a16="http://schemas.microsoft.com/office/drawing/2014/main" id="{5404FA5A-2C1D-1149-AFA1-6621F0B7AA85}"/>
              </a:ext>
            </a:extLst>
          </p:cNvPr>
          <p:cNvSpPr/>
          <p:nvPr/>
        </p:nvSpPr>
        <p:spPr>
          <a:xfrm>
            <a:off x="3056876" y="3406889"/>
            <a:ext cx="2030539" cy="1294064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always answered us.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Text Box 10">
            <a:extLst>
              <a:ext uri="{FF2B5EF4-FFF2-40B4-BE49-F238E27FC236}">
                <a16:creationId xmlns:a16="http://schemas.microsoft.com/office/drawing/2014/main" id="{80BEF186-068D-AA42-A8CC-95F775003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944" y="3529558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4C420205-0F2F-C54B-9328-BFDDCC608ADF}"/>
              </a:ext>
            </a:extLst>
          </p:cNvPr>
          <p:cNvSpPr txBox="1"/>
          <p:nvPr/>
        </p:nvSpPr>
        <p:spPr>
          <a:xfrm>
            <a:off x="6744552" y="45827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B6C6F5F-825A-7C44-B870-6A505723EC9B}"/>
              </a:ext>
            </a:extLst>
          </p:cNvPr>
          <p:cNvCxnSpPr/>
          <p:nvPr/>
        </p:nvCxnSpPr>
        <p:spPr>
          <a:xfrm>
            <a:off x="6095330" y="208675"/>
            <a:ext cx="0" cy="6124366"/>
          </a:xfrm>
          <a:prstGeom prst="line">
            <a:avLst/>
          </a:prstGeom>
          <a:ln w="28575">
            <a:solidFill>
              <a:srgbClr val="11507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1">
            <a:extLst>
              <a:ext uri="{FF2B5EF4-FFF2-40B4-BE49-F238E27FC236}">
                <a16:creationId xmlns:a16="http://schemas.microsoft.com/office/drawing/2014/main" id="{28F01D68-D6FE-8747-859B-E404F5E200AA}"/>
              </a:ext>
            </a:extLst>
          </p:cNvPr>
          <p:cNvSpPr/>
          <p:nvPr/>
        </p:nvSpPr>
        <p:spPr>
          <a:xfrm>
            <a:off x="875181" y="4813779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has lots of ideas.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Text Box 10">
            <a:extLst>
              <a:ext uri="{FF2B5EF4-FFF2-40B4-BE49-F238E27FC236}">
                <a16:creationId xmlns:a16="http://schemas.microsoft.com/office/drawing/2014/main" id="{F9268E33-1CFA-6A4B-93B9-617DF83B1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249" y="4916506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Rectangle 1">
            <a:extLst>
              <a:ext uri="{FF2B5EF4-FFF2-40B4-BE49-F238E27FC236}">
                <a16:creationId xmlns:a16="http://schemas.microsoft.com/office/drawing/2014/main" id="{39D683B3-5C34-CD49-BC4D-B2196400B34C}"/>
              </a:ext>
            </a:extLst>
          </p:cNvPr>
          <p:cNvSpPr/>
          <p:nvPr/>
        </p:nvSpPr>
        <p:spPr>
          <a:xfrm>
            <a:off x="3055157" y="4813779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shows us the culture.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Text Box 10">
            <a:extLst>
              <a:ext uri="{FF2B5EF4-FFF2-40B4-BE49-F238E27FC236}">
                <a16:creationId xmlns:a16="http://schemas.microsoft.com/office/drawing/2014/main" id="{625A3C9C-B378-A74E-9629-D825ADCC1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225" y="4916506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06250" y="6819900"/>
            <a:ext cx="1517353" cy="281813"/>
          </a:xfrm>
        </p:spPr>
        <p:txBody>
          <a:bodyPr>
            <a:normAutofit/>
          </a:bodyPr>
          <a:lstStyle/>
          <a:p>
            <a:r>
              <a:rPr lang="en-GB" sz="500" dirty="0">
                <a:solidFill>
                  <a:schemeClr val="bg1"/>
                </a:solidFill>
              </a:rPr>
              <a:t>HABLAR</a:t>
            </a: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29E932D3-4E27-4749-8AE0-552996D7C365}"/>
              </a:ext>
            </a:extLst>
          </p:cNvPr>
          <p:cNvSpPr/>
          <p:nvPr/>
        </p:nvSpPr>
        <p:spPr>
          <a:xfrm>
            <a:off x="6993330" y="532891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9E0B6178-4B8C-7043-A2EB-EE63CB7A7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703" y="702256"/>
            <a:ext cx="1887791" cy="108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Say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She gives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us lots of homework.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36A40A61-3D75-1049-BC69-71C2B258F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398" y="635618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95C34A03-58EF-B742-AFE9-9B488A9F228E}"/>
              </a:ext>
            </a:extLst>
          </p:cNvPr>
          <p:cNvSpPr/>
          <p:nvPr/>
        </p:nvSpPr>
        <p:spPr>
          <a:xfrm>
            <a:off x="9175890" y="532891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explains everything to us.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8D54D2-89EE-D345-82F0-08B756FDB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3958" y="635618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5E675CF1-0CF8-F643-A8C6-269FB69832A9}"/>
              </a:ext>
            </a:extLst>
          </p:cNvPr>
          <p:cNvSpPr/>
          <p:nvPr/>
        </p:nvSpPr>
        <p:spPr>
          <a:xfrm>
            <a:off x="6995049" y="1953549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tells us the truth.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CCCA9772-B13A-CC49-AC13-2BBF96019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117" y="2056276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 1">
            <a:extLst>
              <a:ext uri="{FF2B5EF4-FFF2-40B4-BE49-F238E27FC236}">
                <a16:creationId xmlns:a16="http://schemas.microsoft.com/office/drawing/2014/main" id="{6061A976-9596-474D-8C01-C628EAAB4A66}"/>
              </a:ext>
            </a:extLst>
          </p:cNvPr>
          <p:cNvSpPr/>
          <p:nvPr/>
        </p:nvSpPr>
        <p:spPr>
          <a:xfrm>
            <a:off x="9177609" y="1953549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always helped us.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D6BABF5A-DD37-B447-9580-292ED528D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5677" y="2056276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1">
            <a:extLst>
              <a:ext uri="{FF2B5EF4-FFF2-40B4-BE49-F238E27FC236}">
                <a16:creationId xmlns:a16="http://schemas.microsoft.com/office/drawing/2014/main" id="{90338776-F980-6B40-809A-16CF75A13513}"/>
              </a:ext>
            </a:extLst>
          </p:cNvPr>
          <p:cNvSpPr/>
          <p:nvPr/>
        </p:nvSpPr>
        <p:spPr>
          <a:xfrm>
            <a:off x="6996950" y="3377778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allows us lots of questions.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021D7EAC-089F-8A4E-BEAC-7DCDCE470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018" y="3480505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1">
            <a:extLst>
              <a:ext uri="{FF2B5EF4-FFF2-40B4-BE49-F238E27FC236}">
                <a16:creationId xmlns:a16="http://schemas.microsoft.com/office/drawing/2014/main" id="{5404FA5A-2C1D-1149-AFA1-6621F0B7AA85}"/>
              </a:ext>
            </a:extLst>
          </p:cNvPr>
          <p:cNvSpPr/>
          <p:nvPr/>
        </p:nvSpPr>
        <p:spPr>
          <a:xfrm>
            <a:off x="9177609" y="3398648"/>
            <a:ext cx="2030539" cy="1294064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always answers us.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80BEF186-068D-AA42-A8CC-95F775003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5677" y="3521317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1">
            <a:extLst>
              <a:ext uri="{FF2B5EF4-FFF2-40B4-BE49-F238E27FC236}">
                <a16:creationId xmlns:a16="http://schemas.microsoft.com/office/drawing/2014/main" id="{28F01D68-D6FE-8747-859B-E404F5E200AA}"/>
              </a:ext>
            </a:extLst>
          </p:cNvPr>
          <p:cNvSpPr/>
          <p:nvPr/>
        </p:nvSpPr>
        <p:spPr>
          <a:xfrm>
            <a:off x="6995914" y="4805538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had lots of ideas.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10">
            <a:extLst>
              <a:ext uri="{FF2B5EF4-FFF2-40B4-BE49-F238E27FC236}">
                <a16:creationId xmlns:a16="http://schemas.microsoft.com/office/drawing/2014/main" id="{F9268E33-1CFA-6A4B-93B9-617DF83B1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982" y="4908265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ectangle 1">
            <a:extLst>
              <a:ext uri="{FF2B5EF4-FFF2-40B4-BE49-F238E27FC236}">
                <a16:creationId xmlns:a16="http://schemas.microsoft.com/office/drawing/2014/main" id="{39D683B3-5C34-CD49-BC4D-B2196400B34C}"/>
              </a:ext>
            </a:extLst>
          </p:cNvPr>
          <p:cNvSpPr/>
          <p:nvPr/>
        </p:nvSpPr>
        <p:spPr>
          <a:xfrm>
            <a:off x="9175890" y="4805538"/>
            <a:ext cx="2030539" cy="1284986"/>
          </a:xfrm>
          <a:prstGeom prst="rect">
            <a:avLst/>
          </a:prstGeom>
          <a:solidFill>
            <a:srgbClr val="FFF4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000" b="1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Say</a:t>
            </a:r>
            <a:r>
              <a:rPr lang="en-GB" sz="200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She showed us the culture.</a:t>
            </a:r>
            <a:endParaRPr lang="es-GB" sz="20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625A3C9C-B378-A74E-9629-D825ADCC1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3958" y="4908265"/>
            <a:ext cx="265953" cy="404534"/>
          </a:xfrm>
          <a:prstGeom prst="rect">
            <a:avLst/>
          </a:prstGeom>
          <a:solidFill>
            <a:srgbClr val="FFF4E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1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11983</TotalTime>
  <Words>178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HABLAR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Rachel Hawkes</cp:lastModifiedBy>
  <cp:revision>315</cp:revision>
  <dcterms:created xsi:type="dcterms:W3CDTF">2020-07-18T21:51:12Z</dcterms:created>
  <dcterms:modified xsi:type="dcterms:W3CDTF">2020-10-23T03:58:02Z</dcterms:modified>
</cp:coreProperties>
</file>