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3" autoAdjust="0"/>
    <p:restoredTop sz="71628" autoAdjust="0"/>
  </p:normalViewPr>
  <p:slideViewPr>
    <p:cSldViewPr snapToGrid="0">
      <p:cViewPr varScale="1">
        <p:scale>
          <a:sx n="82" d="100"/>
          <a:sy n="82" d="100"/>
        </p:scale>
        <p:origin x="1686" y="8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A3BD10-5BD3-4159-957A-54B2D593390C}" type="datetimeFigureOut">
              <a:rPr lang="en-GB" smtClean="0"/>
              <a:t>19/04/2020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B58AE8-5164-4F12-B577-0EA383543322}" type="slidenum">
              <a:rPr lang="en-GB" smtClean="0"/>
              <a:t>‹#›</a:t>
            </a:fld>
            <a:endParaRPr lang="en-GB"/>
          </a:p>
        </p:txBody>
      </p:sp>
    </p:spTree>
    <p:extLst>
      <p:ext uri="{BB962C8B-B14F-4D97-AF65-F5344CB8AC3E}">
        <p14:creationId xmlns:p14="http://schemas.microsoft.com/office/powerpoint/2010/main" val="79194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Learning aims for Term 2.1</a:t>
            </a:r>
            <a:r>
              <a:rPr lang="en-GB" baseline="0" dirty="0" smtClean="0"/>
              <a:t> Week 6:</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vocabulary</a:t>
            </a:r>
            <a:r>
              <a:rPr lang="en-GB" baseline="0" dirty="0"/>
              <a:t>: </a:t>
            </a:r>
            <a:r>
              <a:rPr lang="es-ES" sz="1200" b="0" i="0" u="none" strike="noStrike" kern="1200" dirty="0">
                <a:solidFill>
                  <a:schemeClr val="tx1"/>
                </a:solidFill>
                <a:effectLst/>
                <a:latin typeface="+mn-lt"/>
                <a:ea typeface="+mn-ea"/>
                <a:cs typeface="+mn-cs"/>
              </a:rPr>
              <a:t>poder [32]; puedo; puedes; puede; jugar [356]; participar [593]; preguntar [220]; pedir [218], material [690]; cambiar [256]; favor [517]; </a:t>
            </a:r>
            <a:r>
              <a:rPr lang="en-GB" dirty="0" err="1"/>
              <a:t>compañero</a:t>
            </a:r>
            <a:r>
              <a:rPr lang="en-GB" dirty="0"/>
              <a:t>/a</a:t>
            </a:r>
            <a:r>
              <a:rPr lang="en-GB" sz="1200" b="0" i="0" u="none" strike="noStrike" kern="1200" dirty="0">
                <a:solidFill>
                  <a:schemeClr val="tx1"/>
                </a:solidFill>
                <a:effectLst/>
                <a:latin typeface="+mn-lt"/>
                <a:ea typeface="+mn-ea"/>
                <a:cs typeface="+mn-cs"/>
              </a:rPr>
              <a:t> </a:t>
            </a:r>
            <a:r>
              <a:rPr lang="es-ES" sz="1200" b="0" i="0" u="none" strike="noStrike" kern="1200" dirty="0">
                <a:solidFill>
                  <a:schemeClr val="tx1"/>
                </a:solidFill>
                <a:effectLst/>
                <a:latin typeface="+mn-lt"/>
                <a:ea typeface="+mn-ea"/>
                <a:cs typeface="+mn-cs"/>
              </a:rPr>
              <a:t>[551];  ¿puedo ir a los servicios?</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GB" dirty="0"/>
          </a:p>
          <a:p>
            <a:r>
              <a:rPr lang="en-GB" dirty="0"/>
              <a:t>Vocabulary re-visited</a:t>
            </a:r>
            <a:r>
              <a:rPr lang="en-GB" baseline="0" dirty="0"/>
              <a:t> as part of last week’s homework is included below for reference, in case you wish to briefly revisit it in class. Where possible, vocabulary items from these and other previous weeks have also been integrated into the </a:t>
            </a:r>
            <a:r>
              <a:rPr lang="en-GB" baseline="0" dirty="0" smtClean="0"/>
              <a:t>activities (see full lesson resource).</a:t>
            </a:r>
            <a:endParaRPr lang="en-GB" baseline="0" dirty="0"/>
          </a:p>
          <a:p>
            <a:endParaRPr lang="en-GB" baseline="0" dirty="0"/>
          </a:p>
          <a:p>
            <a:r>
              <a:rPr lang="en-GB" b="0" baseline="0" dirty="0"/>
              <a:t>2.1, week 4: </a:t>
            </a:r>
            <a:r>
              <a:rPr lang="es-ES" b="0" baseline="0" dirty="0"/>
              <a:t>¿cuándo? [57]; ¿cuánto? [580]; ¿cuál? [445]; hacer [26]; hago; haces; hace;  deporte [1489]; deberes [2187]; actividad [344]; dibujo [1726]; noche [164]; tarde [392]; mañana [402]; de [2]; para [16]</a:t>
            </a:r>
            <a:endParaRPr lang="en-GB" b="0" baseline="0" dirty="0"/>
          </a:p>
          <a:p>
            <a:r>
              <a:rPr lang="es-ES" b="0" baseline="0" dirty="0"/>
              <a:t>1.2, </a:t>
            </a:r>
            <a:r>
              <a:rPr lang="es-ES" b="0" baseline="0" dirty="0" err="1"/>
              <a:t>week</a:t>
            </a:r>
            <a:r>
              <a:rPr lang="es-ES" b="0" baseline="0" dirty="0"/>
              <a:t> 6: pueblo [244]; equipo [373]; trabajo [152]; edificio [857]; plato [1808]; familia [233]; película [543]; vista [408]; isla [810]; grande [66]; interesante [616]</a:t>
            </a:r>
          </a:p>
          <a:p>
            <a:endParaRPr lang="en-GB" b="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Source of frequency rankings: </a:t>
            </a:r>
            <a:r>
              <a:rPr lang="en-GB" baseline="0" dirty="0"/>
              <a:t>Davies, M. &amp; Davies, K. (2018). </a:t>
            </a:r>
            <a:r>
              <a:rPr lang="en-GB" i="1" baseline="0" dirty="0"/>
              <a:t>A frequency dictionary of Spanish: Core vocabulary for learners </a:t>
            </a:r>
            <a:r>
              <a:rPr lang="en-GB" i="0" baseline="0" dirty="0"/>
              <a:t>(2</a:t>
            </a:r>
            <a:r>
              <a:rPr lang="en-GB" i="0" baseline="30000" dirty="0"/>
              <a:t>nd</a:t>
            </a:r>
            <a:r>
              <a:rPr lang="en-GB" i="0" baseline="0" dirty="0"/>
              <a:t> ed.)</a:t>
            </a:r>
            <a:r>
              <a:rPr lang="en-GB" baseline="0" dirty="0"/>
              <a:t>. London: Routledge.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614407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Quick recap of vocabulary seen last lesson. We are also introducing a new word this week,</a:t>
            </a:r>
            <a:r>
              <a:rPr lang="en-GB" sz="1200" b="0" i="0" u="none" strike="noStrike" kern="1200" dirty="0">
                <a:solidFill>
                  <a:schemeClr val="tx1"/>
                </a:solidFill>
                <a:effectLst/>
                <a:latin typeface="+mn-lt"/>
                <a:ea typeface="+mn-ea"/>
                <a:cs typeface="+mn-cs"/>
              </a:rPr>
              <a:t> </a:t>
            </a:r>
            <a:r>
              <a:rPr lang="en-GB" dirty="0" err="1"/>
              <a:t>compañero</a:t>
            </a:r>
            <a:r>
              <a:rPr lang="en-GB" sz="1200" b="0" i="0" u="none" strike="noStrike" kern="1200" dirty="0">
                <a:solidFill>
                  <a:schemeClr val="tx1"/>
                </a:solidFill>
                <a:effectLst/>
                <a:latin typeface="+mn-lt"/>
                <a:ea typeface="+mn-ea"/>
                <a:cs typeface="+mn-cs"/>
              </a:rPr>
              <a:t> </a:t>
            </a:r>
            <a:r>
              <a:rPr lang="es-ES" sz="1200" b="0" i="0" u="none" strike="noStrike" kern="1200" dirty="0">
                <a:solidFill>
                  <a:schemeClr val="tx1"/>
                </a:solidFill>
                <a:effectLst/>
                <a:latin typeface="+mn-lt"/>
                <a:ea typeface="+mn-ea"/>
                <a:cs typeface="+mn-cs"/>
              </a:rPr>
              <a:t>[551], </a:t>
            </a:r>
            <a:r>
              <a:rPr lang="es-ES" sz="1200" b="0" i="0" u="none" strike="noStrike" kern="1200" dirty="0" err="1">
                <a:solidFill>
                  <a:schemeClr val="tx1"/>
                </a:solidFill>
                <a:effectLst/>
                <a:latin typeface="+mn-lt"/>
                <a:ea typeface="+mn-ea"/>
                <a:cs typeface="+mn-cs"/>
              </a:rPr>
              <a:t>which</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will</a:t>
            </a:r>
            <a:r>
              <a:rPr lang="es-ES" sz="1200" b="0" i="0" u="none" strike="noStrike" kern="1200" dirty="0">
                <a:solidFill>
                  <a:schemeClr val="tx1"/>
                </a:solidFill>
                <a:effectLst/>
                <a:latin typeface="+mn-lt"/>
                <a:ea typeface="+mn-ea"/>
                <a:cs typeface="+mn-cs"/>
              </a:rPr>
              <a:t> be </a:t>
            </a:r>
            <a:r>
              <a:rPr lang="es-ES" sz="1200" b="0" i="0" u="none" strike="noStrike" kern="1200" dirty="0" err="1">
                <a:solidFill>
                  <a:schemeClr val="tx1"/>
                </a:solidFill>
                <a:effectLst/>
                <a:latin typeface="+mn-lt"/>
                <a:ea typeface="+mn-ea"/>
                <a:cs typeface="+mn-cs"/>
              </a:rPr>
              <a:t>the</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last</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one</a:t>
            </a:r>
            <a:r>
              <a:rPr lang="es-ES" sz="1200" b="0" i="0" u="none" strike="noStrike" kern="1200" dirty="0">
                <a:solidFill>
                  <a:schemeClr val="tx1"/>
                </a:solidFill>
                <a:effectLst/>
                <a:latin typeface="+mn-lt"/>
                <a:ea typeface="+mn-ea"/>
                <a:cs typeface="+mn-cs"/>
              </a:rPr>
              <a:t>.</a:t>
            </a:r>
          </a:p>
          <a:p>
            <a:endParaRPr lang="en-GB" dirty="0"/>
          </a:p>
          <a:p>
            <a:r>
              <a:rPr lang="en-GB" baseline="0" dirty="0"/>
              <a:t>Each word is crossed out every time it has been said to facilitate the introduction of the new word at the end.</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323510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Quick recap of vocabulary seen last lesson. We are also introducing a new word this week,</a:t>
            </a:r>
            <a:r>
              <a:rPr lang="en-GB" sz="1200" b="0" i="0" u="none" strike="noStrike" kern="1200" dirty="0">
                <a:solidFill>
                  <a:schemeClr val="tx1"/>
                </a:solidFill>
                <a:effectLst/>
                <a:latin typeface="+mn-lt"/>
                <a:ea typeface="+mn-ea"/>
                <a:cs typeface="+mn-cs"/>
              </a:rPr>
              <a:t> </a:t>
            </a:r>
            <a:r>
              <a:rPr lang="en-GB" dirty="0" err="1"/>
              <a:t>compañero</a:t>
            </a:r>
            <a:r>
              <a:rPr lang="en-GB" sz="1200" b="0" i="0" u="none" strike="noStrike" kern="1200" dirty="0">
                <a:solidFill>
                  <a:schemeClr val="tx1"/>
                </a:solidFill>
                <a:effectLst/>
                <a:latin typeface="+mn-lt"/>
                <a:ea typeface="+mn-ea"/>
                <a:cs typeface="+mn-cs"/>
              </a:rPr>
              <a:t> </a:t>
            </a:r>
            <a:r>
              <a:rPr lang="es-ES" sz="1200" b="0" i="0" u="none" strike="noStrike" kern="1200" dirty="0">
                <a:solidFill>
                  <a:schemeClr val="tx1"/>
                </a:solidFill>
                <a:effectLst/>
                <a:latin typeface="+mn-lt"/>
                <a:ea typeface="+mn-ea"/>
                <a:cs typeface="+mn-cs"/>
              </a:rPr>
              <a:t>[551], </a:t>
            </a:r>
            <a:r>
              <a:rPr lang="es-ES" sz="1200" b="0" i="0" u="none" strike="noStrike" kern="1200" dirty="0" err="1">
                <a:solidFill>
                  <a:schemeClr val="tx1"/>
                </a:solidFill>
                <a:effectLst/>
                <a:latin typeface="+mn-lt"/>
                <a:ea typeface="+mn-ea"/>
                <a:cs typeface="+mn-cs"/>
              </a:rPr>
              <a:t>which</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will</a:t>
            </a:r>
            <a:r>
              <a:rPr lang="es-ES" sz="1200" b="0" i="0" u="none" strike="noStrike" kern="1200" dirty="0">
                <a:solidFill>
                  <a:schemeClr val="tx1"/>
                </a:solidFill>
                <a:effectLst/>
                <a:latin typeface="+mn-lt"/>
                <a:ea typeface="+mn-ea"/>
                <a:cs typeface="+mn-cs"/>
              </a:rPr>
              <a:t> be </a:t>
            </a:r>
            <a:r>
              <a:rPr lang="es-ES" sz="1200" b="0" i="0" u="none" strike="noStrike" kern="1200" dirty="0" err="1">
                <a:solidFill>
                  <a:schemeClr val="tx1"/>
                </a:solidFill>
                <a:effectLst/>
                <a:latin typeface="+mn-lt"/>
                <a:ea typeface="+mn-ea"/>
                <a:cs typeface="+mn-cs"/>
              </a:rPr>
              <a:t>the</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last</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one</a:t>
            </a:r>
            <a:r>
              <a:rPr lang="es-ES" sz="1200" b="0" i="0" u="none" strike="noStrike" kern="1200" dirty="0">
                <a:solidFill>
                  <a:schemeClr val="tx1"/>
                </a:solidFill>
                <a:effectLst/>
                <a:latin typeface="+mn-lt"/>
                <a:ea typeface="+mn-ea"/>
                <a:cs typeface="+mn-cs"/>
              </a:rPr>
              <a:t>.</a:t>
            </a:r>
          </a:p>
          <a:p>
            <a:endParaRPr lang="en-GB" dirty="0"/>
          </a:p>
          <a:p>
            <a:r>
              <a:rPr lang="en-GB" baseline="0" dirty="0"/>
              <a:t>Each word is crossed out every time it has been said to facilitate the introduction of the new word at the end.</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436032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Quick recap of vocabulary seen last lesson. We are also introducing a new word this week,</a:t>
            </a:r>
            <a:r>
              <a:rPr lang="en-GB" sz="1200" b="0" i="0" u="none" strike="noStrike" kern="1200" dirty="0">
                <a:solidFill>
                  <a:schemeClr val="tx1"/>
                </a:solidFill>
                <a:effectLst/>
                <a:latin typeface="+mn-lt"/>
                <a:ea typeface="+mn-ea"/>
                <a:cs typeface="+mn-cs"/>
              </a:rPr>
              <a:t> </a:t>
            </a:r>
            <a:r>
              <a:rPr lang="en-GB" dirty="0" err="1"/>
              <a:t>compañero</a:t>
            </a:r>
            <a:r>
              <a:rPr lang="en-GB" sz="1200" b="0" i="0" u="none" strike="noStrike" kern="1200" dirty="0">
                <a:solidFill>
                  <a:schemeClr val="tx1"/>
                </a:solidFill>
                <a:effectLst/>
                <a:latin typeface="+mn-lt"/>
                <a:ea typeface="+mn-ea"/>
                <a:cs typeface="+mn-cs"/>
              </a:rPr>
              <a:t> </a:t>
            </a:r>
            <a:r>
              <a:rPr lang="es-ES" sz="1200" b="0" i="0" u="none" strike="noStrike" kern="1200" dirty="0">
                <a:solidFill>
                  <a:schemeClr val="tx1"/>
                </a:solidFill>
                <a:effectLst/>
                <a:latin typeface="+mn-lt"/>
                <a:ea typeface="+mn-ea"/>
                <a:cs typeface="+mn-cs"/>
              </a:rPr>
              <a:t>[551], </a:t>
            </a:r>
            <a:r>
              <a:rPr lang="es-ES" sz="1200" b="0" i="0" u="none" strike="noStrike" kern="1200" dirty="0" err="1">
                <a:solidFill>
                  <a:schemeClr val="tx1"/>
                </a:solidFill>
                <a:effectLst/>
                <a:latin typeface="+mn-lt"/>
                <a:ea typeface="+mn-ea"/>
                <a:cs typeface="+mn-cs"/>
              </a:rPr>
              <a:t>which</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will</a:t>
            </a:r>
            <a:r>
              <a:rPr lang="es-ES" sz="1200" b="0" i="0" u="none" strike="noStrike" kern="1200" dirty="0">
                <a:solidFill>
                  <a:schemeClr val="tx1"/>
                </a:solidFill>
                <a:effectLst/>
                <a:latin typeface="+mn-lt"/>
                <a:ea typeface="+mn-ea"/>
                <a:cs typeface="+mn-cs"/>
              </a:rPr>
              <a:t> be </a:t>
            </a:r>
            <a:r>
              <a:rPr lang="es-ES" sz="1200" b="0" i="0" u="none" strike="noStrike" kern="1200" dirty="0" err="1">
                <a:solidFill>
                  <a:schemeClr val="tx1"/>
                </a:solidFill>
                <a:effectLst/>
                <a:latin typeface="+mn-lt"/>
                <a:ea typeface="+mn-ea"/>
                <a:cs typeface="+mn-cs"/>
              </a:rPr>
              <a:t>the</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last</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one</a:t>
            </a:r>
            <a:r>
              <a:rPr lang="es-ES" sz="1200" b="0" i="0" u="none" strike="noStrike" kern="1200" dirty="0">
                <a:solidFill>
                  <a:schemeClr val="tx1"/>
                </a:solidFill>
                <a:effectLst/>
                <a:latin typeface="+mn-lt"/>
                <a:ea typeface="+mn-ea"/>
                <a:cs typeface="+mn-cs"/>
              </a:rPr>
              <a:t>.</a:t>
            </a:r>
          </a:p>
          <a:p>
            <a:endParaRPr lang="en-GB" dirty="0"/>
          </a:p>
          <a:p>
            <a:r>
              <a:rPr lang="en-GB" baseline="0" dirty="0"/>
              <a:t>Each word is crossed out every time it has been said to facilitate the introduction of the new word at the end.</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575201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Quick recap of vocabulary seen last lesson. We are also introducing a new word this week,</a:t>
            </a:r>
            <a:r>
              <a:rPr lang="en-GB" sz="1200" b="0" i="0" u="none" strike="noStrike" kern="1200" dirty="0">
                <a:solidFill>
                  <a:schemeClr val="tx1"/>
                </a:solidFill>
                <a:effectLst/>
                <a:latin typeface="+mn-lt"/>
                <a:ea typeface="+mn-ea"/>
                <a:cs typeface="+mn-cs"/>
              </a:rPr>
              <a:t> </a:t>
            </a:r>
            <a:r>
              <a:rPr lang="en-GB" dirty="0" err="1"/>
              <a:t>compañero</a:t>
            </a:r>
            <a:r>
              <a:rPr lang="en-GB" sz="1200" b="0" i="0" u="none" strike="noStrike" kern="1200" dirty="0">
                <a:solidFill>
                  <a:schemeClr val="tx1"/>
                </a:solidFill>
                <a:effectLst/>
                <a:latin typeface="+mn-lt"/>
                <a:ea typeface="+mn-ea"/>
                <a:cs typeface="+mn-cs"/>
              </a:rPr>
              <a:t> </a:t>
            </a:r>
            <a:r>
              <a:rPr lang="es-ES" sz="1200" b="0" i="0" u="none" strike="noStrike" kern="1200" dirty="0">
                <a:solidFill>
                  <a:schemeClr val="tx1"/>
                </a:solidFill>
                <a:effectLst/>
                <a:latin typeface="+mn-lt"/>
                <a:ea typeface="+mn-ea"/>
                <a:cs typeface="+mn-cs"/>
              </a:rPr>
              <a:t>[551], </a:t>
            </a:r>
            <a:r>
              <a:rPr lang="es-ES" sz="1200" b="0" i="0" u="none" strike="noStrike" kern="1200" dirty="0" err="1">
                <a:solidFill>
                  <a:schemeClr val="tx1"/>
                </a:solidFill>
                <a:effectLst/>
                <a:latin typeface="+mn-lt"/>
                <a:ea typeface="+mn-ea"/>
                <a:cs typeface="+mn-cs"/>
              </a:rPr>
              <a:t>which</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will</a:t>
            </a:r>
            <a:r>
              <a:rPr lang="es-ES" sz="1200" b="0" i="0" u="none" strike="noStrike" kern="1200" dirty="0">
                <a:solidFill>
                  <a:schemeClr val="tx1"/>
                </a:solidFill>
                <a:effectLst/>
                <a:latin typeface="+mn-lt"/>
                <a:ea typeface="+mn-ea"/>
                <a:cs typeface="+mn-cs"/>
              </a:rPr>
              <a:t> be </a:t>
            </a:r>
            <a:r>
              <a:rPr lang="es-ES" sz="1200" b="0" i="0" u="none" strike="noStrike" kern="1200" dirty="0" err="1">
                <a:solidFill>
                  <a:schemeClr val="tx1"/>
                </a:solidFill>
                <a:effectLst/>
                <a:latin typeface="+mn-lt"/>
                <a:ea typeface="+mn-ea"/>
                <a:cs typeface="+mn-cs"/>
              </a:rPr>
              <a:t>the</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last</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one</a:t>
            </a:r>
            <a:r>
              <a:rPr lang="es-ES" sz="1200" b="0" i="0" u="none" strike="noStrike" kern="1200" dirty="0">
                <a:solidFill>
                  <a:schemeClr val="tx1"/>
                </a:solidFill>
                <a:effectLst/>
                <a:latin typeface="+mn-lt"/>
                <a:ea typeface="+mn-ea"/>
                <a:cs typeface="+mn-cs"/>
              </a:rPr>
              <a:t>.</a:t>
            </a:r>
          </a:p>
          <a:p>
            <a:endParaRPr lang="en-GB" dirty="0"/>
          </a:p>
          <a:p>
            <a:r>
              <a:rPr lang="en-GB" baseline="0" dirty="0"/>
              <a:t>Each word is crossed out every time it has been said to facilitate the introduction of the new word at the end.</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05229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Quick recap of vocabulary seen last lesson. We are also introducing a new word </a:t>
            </a:r>
            <a:r>
              <a:rPr lang="en-GB" dirty="0" smtClean="0"/>
              <a:t>here,</a:t>
            </a:r>
            <a:r>
              <a:rPr lang="en-GB" sz="1200" b="0" i="0" u="none" strike="noStrike" kern="1200" dirty="0" smtClean="0">
                <a:solidFill>
                  <a:schemeClr val="tx1"/>
                </a:solidFill>
                <a:effectLst/>
                <a:latin typeface="+mn-lt"/>
                <a:ea typeface="+mn-ea"/>
                <a:cs typeface="+mn-cs"/>
              </a:rPr>
              <a:t> </a:t>
            </a:r>
            <a:r>
              <a:rPr lang="en-GB" dirty="0" err="1"/>
              <a:t>compañero</a:t>
            </a:r>
            <a:r>
              <a:rPr lang="en-GB" sz="1200" b="0" i="0" u="none" strike="noStrike" kern="1200" dirty="0">
                <a:solidFill>
                  <a:schemeClr val="tx1"/>
                </a:solidFill>
                <a:effectLst/>
                <a:latin typeface="+mn-lt"/>
                <a:ea typeface="+mn-ea"/>
                <a:cs typeface="+mn-cs"/>
              </a:rPr>
              <a:t> </a:t>
            </a:r>
            <a:r>
              <a:rPr lang="es-ES" sz="1200" b="0" i="0" u="none" strike="noStrike" kern="1200" dirty="0">
                <a:solidFill>
                  <a:schemeClr val="tx1"/>
                </a:solidFill>
                <a:effectLst/>
                <a:latin typeface="+mn-lt"/>
                <a:ea typeface="+mn-ea"/>
                <a:cs typeface="+mn-cs"/>
              </a:rPr>
              <a:t>[551], </a:t>
            </a:r>
            <a:r>
              <a:rPr lang="es-ES" sz="1200" b="0" i="0" u="none" strike="noStrike" kern="1200" dirty="0" err="1">
                <a:solidFill>
                  <a:schemeClr val="tx1"/>
                </a:solidFill>
                <a:effectLst/>
                <a:latin typeface="+mn-lt"/>
                <a:ea typeface="+mn-ea"/>
                <a:cs typeface="+mn-cs"/>
              </a:rPr>
              <a:t>which</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will</a:t>
            </a:r>
            <a:r>
              <a:rPr lang="es-ES" sz="1200" b="0" i="0" u="none" strike="noStrike" kern="1200" dirty="0">
                <a:solidFill>
                  <a:schemeClr val="tx1"/>
                </a:solidFill>
                <a:effectLst/>
                <a:latin typeface="+mn-lt"/>
                <a:ea typeface="+mn-ea"/>
                <a:cs typeface="+mn-cs"/>
              </a:rPr>
              <a:t> be </a:t>
            </a:r>
            <a:r>
              <a:rPr lang="es-ES" sz="1200" b="0" i="0" u="none" strike="noStrike" kern="1200" dirty="0" err="1">
                <a:solidFill>
                  <a:schemeClr val="tx1"/>
                </a:solidFill>
                <a:effectLst/>
                <a:latin typeface="+mn-lt"/>
                <a:ea typeface="+mn-ea"/>
                <a:cs typeface="+mn-cs"/>
              </a:rPr>
              <a:t>the</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last</a:t>
            </a:r>
            <a:r>
              <a:rPr lang="es-ES" sz="1200" b="0" i="0" u="none" strike="noStrike" kern="1200" dirty="0">
                <a:solidFill>
                  <a:schemeClr val="tx1"/>
                </a:solidFill>
                <a:effectLst/>
                <a:latin typeface="+mn-lt"/>
                <a:ea typeface="+mn-ea"/>
                <a:cs typeface="+mn-cs"/>
              </a:rPr>
              <a:t> </a:t>
            </a:r>
            <a:r>
              <a:rPr lang="es-ES" sz="1200" b="0" i="0" u="none" strike="noStrike" kern="1200" dirty="0" err="1" smtClean="0">
                <a:solidFill>
                  <a:schemeClr val="tx1"/>
                </a:solidFill>
                <a:effectLst/>
                <a:latin typeface="+mn-lt"/>
                <a:ea typeface="+mn-ea"/>
                <a:cs typeface="+mn-cs"/>
              </a:rPr>
              <a:t>one</a:t>
            </a:r>
            <a:r>
              <a:rPr lang="es-ES" sz="1200" b="0" i="0" u="none" strike="noStrike" kern="1200" baseline="0" dirty="0">
                <a:solidFill>
                  <a:schemeClr val="tx1"/>
                </a:solidFill>
                <a:effectLst/>
                <a:latin typeface="+mn-lt"/>
                <a:ea typeface="+mn-ea"/>
                <a:cs typeface="+mn-cs"/>
              </a:rPr>
              <a:t> </a:t>
            </a:r>
            <a:r>
              <a:rPr lang="es-ES" sz="1200" b="0" i="0" u="none" strike="noStrike" kern="1200" baseline="0" dirty="0" err="1" smtClean="0">
                <a:solidFill>
                  <a:schemeClr val="tx1"/>
                </a:solidFill>
                <a:effectLst/>
                <a:latin typeface="+mn-lt"/>
                <a:ea typeface="+mn-ea"/>
                <a:cs typeface="+mn-cs"/>
              </a:rPr>
              <a:t>this</a:t>
            </a:r>
            <a:r>
              <a:rPr lang="es-ES" sz="1200" b="0" i="0" u="none" strike="noStrike" kern="1200" baseline="0" dirty="0" smtClean="0">
                <a:solidFill>
                  <a:schemeClr val="tx1"/>
                </a:solidFill>
                <a:effectLst/>
                <a:latin typeface="+mn-lt"/>
                <a:ea typeface="+mn-ea"/>
                <a:cs typeface="+mn-cs"/>
              </a:rPr>
              <a:t> </a:t>
            </a:r>
            <a:r>
              <a:rPr lang="es-ES" sz="1200" b="0" i="0" u="none" strike="noStrike" kern="1200" baseline="0" dirty="0" err="1" smtClean="0">
                <a:solidFill>
                  <a:schemeClr val="tx1"/>
                </a:solidFill>
                <a:effectLst/>
                <a:latin typeface="+mn-lt"/>
                <a:ea typeface="+mn-ea"/>
                <a:cs typeface="+mn-cs"/>
              </a:rPr>
              <a:t>week</a:t>
            </a:r>
            <a:r>
              <a:rPr lang="es-ES" sz="1200" b="0" i="0" u="none" strike="noStrike" kern="1200" baseline="0" dirty="0" smtClean="0">
                <a:solidFill>
                  <a:schemeClr val="tx1"/>
                </a:solidFill>
                <a:effectLst/>
                <a:latin typeface="+mn-lt"/>
                <a:ea typeface="+mn-ea"/>
                <a:cs typeface="+mn-cs"/>
              </a:rPr>
              <a:t>.</a:t>
            </a:r>
            <a:endParaRPr lang="es-ES" sz="1200" b="0" i="0" u="none" strike="noStrike" kern="1200" dirty="0">
              <a:solidFill>
                <a:schemeClr val="tx1"/>
              </a:solidFill>
              <a:effectLst/>
              <a:latin typeface="+mn-lt"/>
              <a:ea typeface="+mn-ea"/>
              <a:cs typeface="+mn-cs"/>
            </a:endParaRPr>
          </a:p>
          <a:p>
            <a:endParaRPr lang="en-GB" dirty="0"/>
          </a:p>
          <a:p>
            <a:r>
              <a:rPr lang="en-GB" baseline="0" dirty="0"/>
              <a:t>Each word is crossed out every time it has been said to facilitate the introduction of the new word at the end.</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10579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0" baseline="0" dirty="0"/>
              <a:t>Vocabulary recap activity</a:t>
            </a:r>
          </a:p>
          <a:p>
            <a:endParaRPr lang="en-GB" i="0" baseline="0" dirty="0"/>
          </a:p>
          <a:p>
            <a:r>
              <a:rPr lang="en-GB" i="0" baseline="0" dirty="0"/>
              <a:t>The words here are from 2.1.4 and 1.2.6, which are revisited in the scheme of work this week.</a:t>
            </a:r>
          </a:p>
          <a:p>
            <a:r>
              <a:rPr lang="en-GB" i="0" baseline="0" dirty="0"/>
              <a:t>Click to bring up the English word. Click again to make the correct Spanish word move next to it. </a:t>
            </a:r>
          </a:p>
          <a:p>
            <a:r>
              <a:rPr lang="en-GB" i="0" baseline="0" dirty="0"/>
              <a:t>Encourage oral pronunciation of the words.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034476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Vocabulary practice</a:t>
            </a:r>
            <a:r>
              <a:rPr lang="en-GB" b="1" baseline="0" dirty="0"/>
              <a:t> slide</a:t>
            </a:r>
            <a:r>
              <a:rPr lang="en-GB" b="1" dirty="0"/>
              <a:t/>
            </a:r>
            <a:br>
              <a:rPr lang="en-GB" b="1" dirty="0"/>
            </a:br>
            <a:r>
              <a:rPr lang="en-GB" dirty="0"/>
              <a:t>Pupils</a:t>
            </a:r>
            <a:r>
              <a:rPr lang="en-GB" baseline="0" dirty="0"/>
              <a:t> either work by themselves or in pairs, reading out the words and recapping their English meaning (1 minute).</a:t>
            </a:r>
            <a:br>
              <a:rPr lang="en-GB" baseline="0" dirty="0"/>
            </a:br>
            <a:r>
              <a:rPr lang="en-GB" baseline="0" dirty="0"/>
              <a:t>Then the English meanings are removed and they try to recall them, looking at the Spanish (1 minute).</a:t>
            </a:r>
            <a:br>
              <a:rPr lang="en-GB" baseline="0" dirty="0"/>
            </a:br>
            <a:r>
              <a:rPr lang="en-GB" baseline="0" dirty="0"/>
              <a:t>Then the Spanish meanings are removed and they to recall them, looking at the English (1 minute)</a:t>
            </a:r>
            <a:br>
              <a:rPr lang="en-GB" baseline="0" dirty="0"/>
            </a:br>
            <a:r>
              <a:rPr lang="en-GB" baseline="0" dirty="0"/>
              <a:t>Further rounds of learning can be facilitated by one pupil turning away from the board, and his/her partner asking him/her the meanings.  This activity can work from L2 </a:t>
            </a:r>
            <a:r>
              <a:rPr lang="en-GB" baseline="0" dirty="0">
                <a:sym typeface="Wingdings" panose="05000000000000000000" pitchFamily="2" charset="2"/>
              </a:rPr>
              <a:t></a:t>
            </a:r>
            <a:r>
              <a:rPr lang="en-GB" baseline="0" dirty="0"/>
              <a:t> L1 or L1 </a:t>
            </a:r>
            <a:r>
              <a:rPr lang="en-GB" baseline="0" dirty="0">
                <a:sym typeface="Wingdings" panose="05000000000000000000" pitchFamily="2" charset="2"/>
              </a:rPr>
              <a:t> L2.</a:t>
            </a:r>
          </a:p>
          <a:p>
            <a:endParaRPr lang="en-GB" b="1" dirty="0"/>
          </a:p>
          <a:p>
            <a:r>
              <a:rPr lang="en-GB" b="1" dirty="0"/>
              <a:t>Vocabulary frequency rankings</a:t>
            </a:r>
            <a:r>
              <a:rPr lang="en-GB" b="1" baseline="0" dirty="0"/>
              <a:t> </a:t>
            </a:r>
            <a:r>
              <a:rPr lang="en-GB" baseline="0" dirty="0"/>
              <a:t>(1 is the most common word in Spanish):  </a:t>
            </a:r>
          </a:p>
          <a:p>
            <a:pPr marL="0" marR="0" lvl="0" indent="0" algn="l" defTabSz="914400" rtl="0" eaLnBrk="1" fontAlgn="auto" latinLnBrk="0" hangingPunct="1">
              <a:lnSpc>
                <a:spcPct val="100000"/>
              </a:lnSpc>
              <a:spcBef>
                <a:spcPts val="0"/>
              </a:spcBef>
              <a:spcAft>
                <a:spcPts val="0"/>
              </a:spcAft>
              <a:buClrTx/>
              <a:buSzTx/>
              <a:buFontTx/>
              <a:buNone/>
              <a:tabLst/>
              <a:defRPr/>
            </a:pPr>
            <a:r>
              <a:rPr lang="es-ES" sz="1200" b="0" i="0" u="none" strike="noStrike" kern="1200" dirty="0">
                <a:solidFill>
                  <a:schemeClr val="tx1"/>
                </a:solidFill>
                <a:effectLst/>
                <a:latin typeface="+mn-lt"/>
                <a:ea typeface="+mn-ea"/>
                <a:cs typeface="+mn-cs"/>
              </a:rPr>
              <a:t>poder [32]; puedo; puedes; puede; participar [593]; preguntar [220]; pedir [218], jugar [356]; material [690]; cambiar [256]; favor [517</a:t>
            </a:r>
            <a:r>
              <a:rPr lang="es-ES" sz="1200" b="0" i="0" u="none" strike="noStrike" kern="1200" dirty="0" smtClean="0">
                <a:solidFill>
                  <a:schemeClr val="tx1"/>
                </a:solidFill>
                <a:effectLst/>
                <a:latin typeface="+mn-lt"/>
                <a:ea typeface="+mn-ea"/>
                <a:cs typeface="+mn-cs"/>
              </a:rPr>
              <a:t>]; </a:t>
            </a:r>
            <a:r>
              <a:rPr lang="en-GB" dirty="0" err="1" smtClean="0"/>
              <a:t>compañero</a:t>
            </a:r>
            <a:r>
              <a:rPr lang="en-GB" sz="1200" b="0" i="0" u="none" strike="noStrike" kern="1200" dirty="0" smtClean="0">
                <a:solidFill>
                  <a:schemeClr val="tx1"/>
                </a:solidFill>
                <a:effectLst/>
                <a:latin typeface="+mn-lt"/>
                <a:ea typeface="+mn-ea"/>
                <a:cs typeface="+mn-cs"/>
              </a:rPr>
              <a:t> </a:t>
            </a:r>
            <a:r>
              <a:rPr lang="es-ES" sz="1200" b="0" i="0" u="none" strike="noStrike" kern="1200" dirty="0" smtClean="0">
                <a:solidFill>
                  <a:schemeClr val="tx1"/>
                </a:solidFill>
                <a:effectLst/>
                <a:latin typeface="+mn-lt"/>
                <a:ea typeface="+mn-ea"/>
                <a:cs typeface="+mn-cs"/>
              </a:rPr>
              <a:t>[551];  ¿puedo ir a los servicios?</a:t>
            </a:r>
            <a:endParaRPr lang="es-ES"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03797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Vocabulary revision of eight words from </a:t>
            </a:r>
            <a:r>
              <a:rPr lang="en-GB" b="0" baseline="0" dirty="0"/>
              <a:t>2.1, week 4</a:t>
            </a:r>
            <a:r>
              <a:rPr lang="en-GB" baseline="0" dirty="0"/>
              <a:t> (revisited this week) that weren’t revisited in lesson 1</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Teacher elicits the vocabulary from students.</a:t>
            </a:r>
            <a:br>
              <a:rPr lang="en-GB" baseline="0" dirty="0"/>
            </a:br>
            <a:r>
              <a:rPr lang="en-GB" baseline="0" dirty="0"/>
              <a:t>Suggested routine:</a:t>
            </a:r>
            <a:br>
              <a:rPr lang="en-GB" baseline="0" dirty="0"/>
            </a:br>
            <a:r>
              <a:rPr lang="en-GB" baseline="0" dirty="0"/>
              <a:t/>
            </a:r>
            <a:br>
              <a:rPr lang="en-GB" baseline="0" dirty="0"/>
            </a:br>
            <a:r>
              <a:rPr lang="en-GB" baseline="0" dirty="0"/>
              <a:t>Teacher: ¿</a:t>
            </a:r>
            <a:r>
              <a:rPr lang="en-GB" baseline="0" dirty="0" err="1"/>
              <a:t>Qué</a:t>
            </a:r>
            <a:r>
              <a:rPr lang="en-GB" baseline="0" dirty="0"/>
              <a:t> </a:t>
            </a:r>
            <a:r>
              <a:rPr lang="en-GB" baseline="0" dirty="0" err="1"/>
              <a:t>es</a:t>
            </a:r>
            <a:r>
              <a:rPr lang="en-GB" baseline="0" dirty="0"/>
              <a:t> ‘K’?</a:t>
            </a:r>
            <a:br>
              <a:rPr lang="en-GB" baseline="0" dirty="0"/>
            </a:br>
            <a:r>
              <a:rPr lang="en-GB" baseline="0" dirty="0"/>
              <a:t>Students: el </a:t>
            </a:r>
            <a:r>
              <a:rPr lang="en-GB" baseline="0" dirty="0" err="1"/>
              <a:t>dibujo</a:t>
            </a:r>
            <a:r>
              <a:rPr lang="en-GB" baseline="0" dirty="0"/>
              <a:t/>
            </a:r>
            <a:br>
              <a:rPr lang="en-GB" baseline="0" dirty="0"/>
            </a:br>
            <a:r>
              <a:rPr lang="en-GB" baseline="0" dirty="0"/>
              <a:t>Teacher: ¿</a:t>
            </a:r>
            <a:r>
              <a:rPr lang="en-GB" baseline="0" dirty="0" err="1"/>
              <a:t>Qué</a:t>
            </a:r>
            <a:r>
              <a:rPr lang="en-GB" baseline="0" dirty="0"/>
              <a:t> </a:t>
            </a:r>
            <a:r>
              <a:rPr lang="en-GB" baseline="0" dirty="0" err="1"/>
              <a:t>es</a:t>
            </a:r>
            <a:r>
              <a:rPr lang="en-GB" baseline="0" dirty="0"/>
              <a:t> ‘M’?</a:t>
            </a:r>
            <a:br>
              <a:rPr lang="en-GB" baseline="0" dirty="0"/>
            </a:br>
            <a:r>
              <a:rPr lang="en-GB" baseline="0" dirty="0"/>
              <a:t>Students: </a:t>
            </a:r>
            <a:r>
              <a:rPr lang="en-GB" sz="1200" dirty="0">
                <a:solidFill>
                  <a:srgbClr val="115076"/>
                </a:solidFill>
                <a:latin typeface="Century Gothic" panose="020B0502020202020204" pitchFamily="34" charset="0"/>
              </a:rPr>
              <a:t>¿</a:t>
            </a:r>
            <a:r>
              <a:rPr lang="en-GB" sz="1200" dirty="0" err="1">
                <a:solidFill>
                  <a:srgbClr val="115076"/>
                </a:solidFill>
                <a:latin typeface="Century Gothic" panose="020B0502020202020204" pitchFamily="34" charset="0"/>
              </a:rPr>
              <a:t>cuándo</a:t>
            </a:r>
            <a:r>
              <a:rPr lang="en-GB" sz="1200" dirty="0">
                <a:solidFill>
                  <a:srgbClr val="115076"/>
                </a:solidFill>
                <a:latin typeface="Century Gothic" panose="020B0502020202020204" pitchFamily="34" charset="0"/>
              </a:rPr>
              <a:t>?</a:t>
            </a:r>
            <a:r>
              <a:rPr lang="en-GB" baseline="0" dirty="0"/>
              <a:t/>
            </a:r>
            <a:br>
              <a:rPr lang="en-GB" baseline="0" dirty="0"/>
            </a:br>
            <a:r>
              <a:rPr lang="en-GB" baseline="0" dirty="0"/>
              <a:t/>
            </a:r>
            <a:br>
              <a:rPr lang="en-GB" baseline="0" dirty="0"/>
            </a:br>
            <a:r>
              <a:rPr lang="en-GB" baseline="0" dirty="0"/>
              <a:t>The letter prompts are the trigger (i.e. click on the letter) for the lines to connect the word to the English translation.</a:t>
            </a:r>
            <a:br>
              <a:rPr lang="en-GB" baseline="0" dirty="0"/>
            </a:br>
            <a:r>
              <a:rPr lang="en-GB" baseline="0" dirty="0"/>
              <a:t>This means that students are practising their understanding of another set of alphabet letters at the same time.</a:t>
            </a:r>
            <a:br>
              <a:rPr lang="en-GB" baseline="0" dirty="0"/>
            </a:br>
            <a:r>
              <a:rPr lang="en-GB" baseline="0" dirty="0"/>
              <a:t>The teacher chooses which order to ask the letters in – clearly, it would be easy to ask in alphabetical order, but this would be what students would naturally expect, so it reduces the need for them to listen attentively to them.</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66528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 quick recap of vocabulary seen last lesson. We are also introducing a new word this week,</a:t>
            </a:r>
            <a:r>
              <a:rPr lang="en-GB" sz="1200" b="0" i="0" u="none" strike="noStrike" kern="1200" dirty="0">
                <a:solidFill>
                  <a:schemeClr val="tx1"/>
                </a:solidFill>
                <a:effectLst/>
                <a:latin typeface="+mn-lt"/>
                <a:ea typeface="+mn-ea"/>
                <a:cs typeface="+mn-cs"/>
              </a:rPr>
              <a:t> </a:t>
            </a:r>
            <a:r>
              <a:rPr lang="en-GB" dirty="0" err="1"/>
              <a:t>compañero</a:t>
            </a:r>
            <a:r>
              <a:rPr lang="en-GB" sz="1200" b="0" i="0" u="none" strike="noStrike" kern="1200" dirty="0">
                <a:solidFill>
                  <a:schemeClr val="tx1"/>
                </a:solidFill>
                <a:effectLst/>
                <a:latin typeface="+mn-lt"/>
                <a:ea typeface="+mn-ea"/>
                <a:cs typeface="+mn-cs"/>
              </a:rPr>
              <a:t> </a:t>
            </a:r>
            <a:r>
              <a:rPr lang="es-ES" sz="1200" b="0" i="0" u="none" strike="noStrike" kern="1200" dirty="0">
                <a:solidFill>
                  <a:schemeClr val="tx1"/>
                </a:solidFill>
                <a:effectLst/>
                <a:latin typeface="+mn-lt"/>
                <a:ea typeface="+mn-ea"/>
                <a:cs typeface="+mn-cs"/>
              </a:rPr>
              <a:t>[551], </a:t>
            </a:r>
            <a:r>
              <a:rPr lang="es-ES" sz="1200" b="0" i="0" u="none" strike="noStrike" kern="1200" dirty="0" err="1">
                <a:solidFill>
                  <a:schemeClr val="tx1"/>
                </a:solidFill>
                <a:effectLst/>
                <a:latin typeface="+mn-lt"/>
                <a:ea typeface="+mn-ea"/>
                <a:cs typeface="+mn-cs"/>
              </a:rPr>
              <a:t>which</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will</a:t>
            </a:r>
            <a:r>
              <a:rPr lang="es-ES" sz="1200" b="0" i="0" u="none" strike="noStrike" kern="1200" dirty="0">
                <a:solidFill>
                  <a:schemeClr val="tx1"/>
                </a:solidFill>
                <a:effectLst/>
                <a:latin typeface="+mn-lt"/>
                <a:ea typeface="+mn-ea"/>
                <a:cs typeface="+mn-cs"/>
              </a:rPr>
              <a:t> be </a:t>
            </a:r>
            <a:r>
              <a:rPr lang="es-ES" sz="1200" b="0" i="0" u="none" strike="noStrike" kern="1200" dirty="0" err="1">
                <a:solidFill>
                  <a:schemeClr val="tx1"/>
                </a:solidFill>
                <a:effectLst/>
                <a:latin typeface="+mn-lt"/>
                <a:ea typeface="+mn-ea"/>
                <a:cs typeface="+mn-cs"/>
              </a:rPr>
              <a:t>the</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last</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one</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to</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appear</a:t>
            </a:r>
            <a:r>
              <a:rPr lang="es-ES" sz="1200" b="0" i="0" u="none" strike="noStrike" kern="1200" dirty="0">
                <a:solidFill>
                  <a:schemeClr val="tx1"/>
                </a:solidFill>
                <a:effectLst/>
                <a:latin typeface="+mn-lt"/>
                <a:ea typeface="+mn-ea"/>
                <a:cs typeface="+mn-cs"/>
              </a:rPr>
              <a:t>.</a:t>
            </a:r>
          </a:p>
          <a:p>
            <a:endParaRPr lang="en-GB" dirty="0"/>
          </a:p>
          <a:p>
            <a:r>
              <a:rPr lang="en-GB" baseline="0" dirty="0"/>
              <a:t>Each word is crossed out every time it has been said in order to facilitate introduction of the new word at the end of the activity.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518610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Quick recap of vocabulary seen last lesson. We are also introducing a new word this week,</a:t>
            </a:r>
            <a:r>
              <a:rPr lang="en-GB" sz="1200" b="0" i="0" u="none" strike="noStrike" kern="1200" dirty="0">
                <a:solidFill>
                  <a:schemeClr val="tx1"/>
                </a:solidFill>
                <a:effectLst/>
                <a:latin typeface="+mn-lt"/>
                <a:ea typeface="+mn-ea"/>
                <a:cs typeface="+mn-cs"/>
              </a:rPr>
              <a:t> </a:t>
            </a:r>
            <a:r>
              <a:rPr lang="en-GB" dirty="0" err="1"/>
              <a:t>compañero</a:t>
            </a:r>
            <a:r>
              <a:rPr lang="en-GB" sz="1200" b="0" i="0" u="none" strike="noStrike" kern="1200" dirty="0">
                <a:solidFill>
                  <a:schemeClr val="tx1"/>
                </a:solidFill>
                <a:effectLst/>
                <a:latin typeface="+mn-lt"/>
                <a:ea typeface="+mn-ea"/>
                <a:cs typeface="+mn-cs"/>
              </a:rPr>
              <a:t> </a:t>
            </a:r>
            <a:r>
              <a:rPr lang="es-ES" sz="1200" b="0" i="0" u="none" strike="noStrike" kern="1200" dirty="0">
                <a:solidFill>
                  <a:schemeClr val="tx1"/>
                </a:solidFill>
                <a:effectLst/>
                <a:latin typeface="+mn-lt"/>
                <a:ea typeface="+mn-ea"/>
                <a:cs typeface="+mn-cs"/>
              </a:rPr>
              <a:t>[551], </a:t>
            </a:r>
            <a:r>
              <a:rPr lang="es-ES" sz="1200" b="0" i="0" u="none" strike="noStrike" kern="1200" dirty="0" err="1">
                <a:solidFill>
                  <a:schemeClr val="tx1"/>
                </a:solidFill>
                <a:effectLst/>
                <a:latin typeface="+mn-lt"/>
                <a:ea typeface="+mn-ea"/>
                <a:cs typeface="+mn-cs"/>
              </a:rPr>
              <a:t>which</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will</a:t>
            </a:r>
            <a:r>
              <a:rPr lang="es-ES" sz="1200" b="0" i="0" u="none" strike="noStrike" kern="1200" dirty="0">
                <a:solidFill>
                  <a:schemeClr val="tx1"/>
                </a:solidFill>
                <a:effectLst/>
                <a:latin typeface="+mn-lt"/>
                <a:ea typeface="+mn-ea"/>
                <a:cs typeface="+mn-cs"/>
              </a:rPr>
              <a:t> be </a:t>
            </a:r>
            <a:r>
              <a:rPr lang="es-ES" sz="1200" b="0" i="0" u="none" strike="noStrike" kern="1200" dirty="0" err="1">
                <a:solidFill>
                  <a:schemeClr val="tx1"/>
                </a:solidFill>
                <a:effectLst/>
                <a:latin typeface="+mn-lt"/>
                <a:ea typeface="+mn-ea"/>
                <a:cs typeface="+mn-cs"/>
              </a:rPr>
              <a:t>the</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last</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one</a:t>
            </a:r>
            <a:r>
              <a:rPr lang="es-ES" sz="1200" b="0" i="0" u="none" strike="noStrike" kern="1200" dirty="0">
                <a:solidFill>
                  <a:schemeClr val="tx1"/>
                </a:solidFill>
                <a:effectLst/>
                <a:latin typeface="+mn-lt"/>
                <a:ea typeface="+mn-ea"/>
                <a:cs typeface="+mn-cs"/>
              </a:rPr>
              <a:t>.</a:t>
            </a:r>
          </a:p>
          <a:p>
            <a:endParaRPr lang="en-GB" dirty="0"/>
          </a:p>
          <a:p>
            <a:r>
              <a:rPr lang="en-GB" baseline="0" dirty="0"/>
              <a:t>Each word is crossed out every time it has been said to facilitate the introduction of the new word at the end.</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56625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Quick recap of vocabulary seen last lesson. We are also introducing a new word this week,</a:t>
            </a:r>
            <a:r>
              <a:rPr lang="en-GB" sz="1200" b="0" i="0" u="none" strike="noStrike" kern="1200" dirty="0">
                <a:solidFill>
                  <a:schemeClr val="tx1"/>
                </a:solidFill>
                <a:effectLst/>
                <a:latin typeface="+mn-lt"/>
                <a:ea typeface="+mn-ea"/>
                <a:cs typeface="+mn-cs"/>
              </a:rPr>
              <a:t> </a:t>
            </a:r>
            <a:r>
              <a:rPr lang="en-GB" dirty="0" err="1"/>
              <a:t>compañero</a:t>
            </a:r>
            <a:r>
              <a:rPr lang="en-GB" sz="1200" b="0" i="0" u="none" strike="noStrike" kern="1200" dirty="0">
                <a:solidFill>
                  <a:schemeClr val="tx1"/>
                </a:solidFill>
                <a:effectLst/>
                <a:latin typeface="+mn-lt"/>
                <a:ea typeface="+mn-ea"/>
                <a:cs typeface="+mn-cs"/>
              </a:rPr>
              <a:t> </a:t>
            </a:r>
            <a:r>
              <a:rPr lang="es-ES" sz="1200" b="0" i="0" u="none" strike="noStrike" kern="1200" dirty="0">
                <a:solidFill>
                  <a:schemeClr val="tx1"/>
                </a:solidFill>
                <a:effectLst/>
                <a:latin typeface="+mn-lt"/>
                <a:ea typeface="+mn-ea"/>
                <a:cs typeface="+mn-cs"/>
              </a:rPr>
              <a:t>[551], </a:t>
            </a:r>
            <a:r>
              <a:rPr lang="es-ES" sz="1200" b="0" i="0" u="none" strike="noStrike" kern="1200" dirty="0" err="1">
                <a:solidFill>
                  <a:schemeClr val="tx1"/>
                </a:solidFill>
                <a:effectLst/>
                <a:latin typeface="+mn-lt"/>
                <a:ea typeface="+mn-ea"/>
                <a:cs typeface="+mn-cs"/>
              </a:rPr>
              <a:t>which</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will</a:t>
            </a:r>
            <a:r>
              <a:rPr lang="es-ES" sz="1200" b="0" i="0" u="none" strike="noStrike" kern="1200" dirty="0">
                <a:solidFill>
                  <a:schemeClr val="tx1"/>
                </a:solidFill>
                <a:effectLst/>
                <a:latin typeface="+mn-lt"/>
                <a:ea typeface="+mn-ea"/>
                <a:cs typeface="+mn-cs"/>
              </a:rPr>
              <a:t> be </a:t>
            </a:r>
            <a:r>
              <a:rPr lang="es-ES" sz="1200" b="0" i="0" u="none" strike="noStrike" kern="1200" dirty="0" err="1">
                <a:solidFill>
                  <a:schemeClr val="tx1"/>
                </a:solidFill>
                <a:effectLst/>
                <a:latin typeface="+mn-lt"/>
                <a:ea typeface="+mn-ea"/>
                <a:cs typeface="+mn-cs"/>
              </a:rPr>
              <a:t>the</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last</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one</a:t>
            </a:r>
            <a:r>
              <a:rPr lang="es-ES" sz="1200" b="0" i="0" u="none" strike="noStrike" kern="1200" dirty="0">
                <a:solidFill>
                  <a:schemeClr val="tx1"/>
                </a:solidFill>
                <a:effectLst/>
                <a:latin typeface="+mn-lt"/>
                <a:ea typeface="+mn-ea"/>
                <a:cs typeface="+mn-cs"/>
              </a:rPr>
              <a:t>.</a:t>
            </a:r>
          </a:p>
          <a:p>
            <a:endParaRPr lang="en-GB" dirty="0"/>
          </a:p>
          <a:p>
            <a:r>
              <a:rPr lang="en-GB" baseline="0" dirty="0"/>
              <a:t>Each word is crossed out every time it has been said to facilitate the introduction of the new word at the end.</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082767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Quick recap of vocabulary seen last lesson. We are also introducing a new word this week,</a:t>
            </a:r>
            <a:r>
              <a:rPr lang="en-GB" sz="1200" b="0" i="0" u="none" strike="noStrike" kern="1200" dirty="0">
                <a:solidFill>
                  <a:schemeClr val="tx1"/>
                </a:solidFill>
                <a:effectLst/>
                <a:latin typeface="+mn-lt"/>
                <a:ea typeface="+mn-ea"/>
                <a:cs typeface="+mn-cs"/>
              </a:rPr>
              <a:t> </a:t>
            </a:r>
            <a:r>
              <a:rPr lang="en-GB" dirty="0" err="1"/>
              <a:t>compañero</a:t>
            </a:r>
            <a:r>
              <a:rPr lang="en-GB" sz="1200" b="0" i="0" u="none" strike="noStrike" kern="1200" dirty="0">
                <a:solidFill>
                  <a:schemeClr val="tx1"/>
                </a:solidFill>
                <a:effectLst/>
                <a:latin typeface="+mn-lt"/>
                <a:ea typeface="+mn-ea"/>
                <a:cs typeface="+mn-cs"/>
              </a:rPr>
              <a:t> </a:t>
            </a:r>
            <a:r>
              <a:rPr lang="es-ES" sz="1200" b="0" i="0" u="none" strike="noStrike" kern="1200" dirty="0">
                <a:solidFill>
                  <a:schemeClr val="tx1"/>
                </a:solidFill>
                <a:effectLst/>
                <a:latin typeface="+mn-lt"/>
                <a:ea typeface="+mn-ea"/>
                <a:cs typeface="+mn-cs"/>
              </a:rPr>
              <a:t>[551], </a:t>
            </a:r>
            <a:r>
              <a:rPr lang="es-ES" sz="1200" b="0" i="0" u="none" strike="noStrike" kern="1200" dirty="0" err="1">
                <a:solidFill>
                  <a:schemeClr val="tx1"/>
                </a:solidFill>
                <a:effectLst/>
                <a:latin typeface="+mn-lt"/>
                <a:ea typeface="+mn-ea"/>
                <a:cs typeface="+mn-cs"/>
              </a:rPr>
              <a:t>which</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will</a:t>
            </a:r>
            <a:r>
              <a:rPr lang="es-ES" sz="1200" b="0" i="0" u="none" strike="noStrike" kern="1200" dirty="0">
                <a:solidFill>
                  <a:schemeClr val="tx1"/>
                </a:solidFill>
                <a:effectLst/>
                <a:latin typeface="+mn-lt"/>
                <a:ea typeface="+mn-ea"/>
                <a:cs typeface="+mn-cs"/>
              </a:rPr>
              <a:t> be </a:t>
            </a:r>
            <a:r>
              <a:rPr lang="es-ES" sz="1200" b="0" i="0" u="none" strike="noStrike" kern="1200" dirty="0" err="1">
                <a:solidFill>
                  <a:schemeClr val="tx1"/>
                </a:solidFill>
                <a:effectLst/>
                <a:latin typeface="+mn-lt"/>
                <a:ea typeface="+mn-ea"/>
                <a:cs typeface="+mn-cs"/>
              </a:rPr>
              <a:t>the</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last</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one</a:t>
            </a:r>
            <a:r>
              <a:rPr lang="es-ES" sz="1200" b="0" i="0" u="none" strike="noStrike" kern="1200" dirty="0">
                <a:solidFill>
                  <a:schemeClr val="tx1"/>
                </a:solidFill>
                <a:effectLst/>
                <a:latin typeface="+mn-lt"/>
                <a:ea typeface="+mn-ea"/>
                <a:cs typeface="+mn-cs"/>
              </a:rPr>
              <a:t>.</a:t>
            </a:r>
          </a:p>
          <a:p>
            <a:endParaRPr lang="en-GB" dirty="0"/>
          </a:p>
          <a:p>
            <a:r>
              <a:rPr lang="en-GB" baseline="0" dirty="0"/>
              <a:t>Each word is crossed out every time it has been said to facilitate the introduction of the new word at the end.</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308334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Quick recap of vocabulary seen last lesson. We are also introducing a new word this week,</a:t>
            </a:r>
            <a:r>
              <a:rPr lang="en-GB" sz="1200" b="0" i="0" u="none" strike="noStrike" kern="1200" dirty="0">
                <a:solidFill>
                  <a:schemeClr val="tx1"/>
                </a:solidFill>
                <a:effectLst/>
                <a:latin typeface="+mn-lt"/>
                <a:ea typeface="+mn-ea"/>
                <a:cs typeface="+mn-cs"/>
              </a:rPr>
              <a:t> </a:t>
            </a:r>
            <a:r>
              <a:rPr lang="en-GB" dirty="0" err="1"/>
              <a:t>compañero</a:t>
            </a:r>
            <a:r>
              <a:rPr lang="en-GB" sz="1200" b="0" i="0" u="none" strike="noStrike" kern="1200" dirty="0">
                <a:solidFill>
                  <a:schemeClr val="tx1"/>
                </a:solidFill>
                <a:effectLst/>
                <a:latin typeface="+mn-lt"/>
                <a:ea typeface="+mn-ea"/>
                <a:cs typeface="+mn-cs"/>
              </a:rPr>
              <a:t> </a:t>
            </a:r>
            <a:r>
              <a:rPr lang="es-ES" sz="1200" b="0" i="0" u="none" strike="noStrike" kern="1200" dirty="0">
                <a:solidFill>
                  <a:schemeClr val="tx1"/>
                </a:solidFill>
                <a:effectLst/>
                <a:latin typeface="+mn-lt"/>
                <a:ea typeface="+mn-ea"/>
                <a:cs typeface="+mn-cs"/>
              </a:rPr>
              <a:t>[551], </a:t>
            </a:r>
            <a:r>
              <a:rPr lang="es-ES" sz="1200" b="0" i="0" u="none" strike="noStrike" kern="1200" dirty="0" err="1">
                <a:solidFill>
                  <a:schemeClr val="tx1"/>
                </a:solidFill>
                <a:effectLst/>
                <a:latin typeface="+mn-lt"/>
                <a:ea typeface="+mn-ea"/>
                <a:cs typeface="+mn-cs"/>
              </a:rPr>
              <a:t>which</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will</a:t>
            </a:r>
            <a:r>
              <a:rPr lang="es-ES" sz="1200" b="0" i="0" u="none" strike="noStrike" kern="1200" dirty="0">
                <a:solidFill>
                  <a:schemeClr val="tx1"/>
                </a:solidFill>
                <a:effectLst/>
                <a:latin typeface="+mn-lt"/>
                <a:ea typeface="+mn-ea"/>
                <a:cs typeface="+mn-cs"/>
              </a:rPr>
              <a:t> be </a:t>
            </a:r>
            <a:r>
              <a:rPr lang="es-ES" sz="1200" b="0" i="0" u="none" strike="noStrike" kern="1200" dirty="0" err="1">
                <a:solidFill>
                  <a:schemeClr val="tx1"/>
                </a:solidFill>
                <a:effectLst/>
                <a:latin typeface="+mn-lt"/>
                <a:ea typeface="+mn-ea"/>
                <a:cs typeface="+mn-cs"/>
              </a:rPr>
              <a:t>the</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last</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one</a:t>
            </a:r>
            <a:r>
              <a:rPr lang="es-ES" sz="1200" b="0" i="0" u="none" strike="noStrike" kern="1200" dirty="0">
                <a:solidFill>
                  <a:schemeClr val="tx1"/>
                </a:solidFill>
                <a:effectLst/>
                <a:latin typeface="+mn-lt"/>
                <a:ea typeface="+mn-ea"/>
                <a:cs typeface="+mn-cs"/>
              </a:rPr>
              <a:t>.</a:t>
            </a:r>
          </a:p>
          <a:p>
            <a:endParaRPr lang="en-GB" dirty="0"/>
          </a:p>
          <a:p>
            <a:r>
              <a:rPr lang="en-GB" baseline="0" dirty="0"/>
              <a:t>Each word is crossed out every time it has been said to facilitate the introduction of the new word at the end.</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36834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8FB7EBD-D9C8-4E27-966D-C492123CDF5E}" type="datetimeFigureOut">
              <a:rPr lang="en-GB" smtClean="0"/>
              <a:t>19/04/2020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2C2192-2F09-4CD0-9A13-413713CD0B30}" type="slidenum">
              <a:rPr lang="en-GB" smtClean="0"/>
              <a:t>‹#›</a:t>
            </a:fld>
            <a:endParaRPr lang="en-GB"/>
          </a:p>
        </p:txBody>
      </p:sp>
    </p:spTree>
    <p:extLst>
      <p:ext uri="{BB962C8B-B14F-4D97-AF65-F5344CB8AC3E}">
        <p14:creationId xmlns:p14="http://schemas.microsoft.com/office/powerpoint/2010/main" val="1905343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8FB7EBD-D9C8-4E27-966D-C492123CDF5E}" type="datetimeFigureOut">
              <a:rPr lang="en-GB" smtClean="0"/>
              <a:t>19/04/2020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2C2192-2F09-4CD0-9A13-413713CD0B30}" type="slidenum">
              <a:rPr lang="en-GB" smtClean="0"/>
              <a:t>‹#›</a:t>
            </a:fld>
            <a:endParaRPr lang="en-GB"/>
          </a:p>
        </p:txBody>
      </p:sp>
    </p:spTree>
    <p:extLst>
      <p:ext uri="{BB962C8B-B14F-4D97-AF65-F5344CB8AC3E}">
        <p14:creationId xmlns:p14="http://schemas.microsoft.com/office/powerpoint/2010/main" val="2962488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8FB7EBD-D9C8-4E27-966D-C492123CDF5E}" type="datetimeFigureOut">
              <a:rPr lang="en-GB" smtClean="0"/>
              <a:t>19/04/2020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2C2192-2F09-4CD0-9A13-413713CD0B30}" type="slidenum">
              <a:rPr lang="en-GB" smtClean="0"/>
              <a:t>‹#›</a:t>
            </a:fld>
            <a:endParaRPr lang="en-GB"/>
          </a:p>
        </p:txBody>
      </p:sp>
    </p:spTree>
    <p:extLst>
      <p:ext uri="{BB962C8B-B14F-4D97-AF65-F5344CB8AC3E}">
        <p14:creationId xmlns:p14="http://schemas.microsoft.com/office/powerpoint/2010/main" val="22949326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Tw Cen MT" panose="020B0602020104020603"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latin typeface="Tw Cen MT" panose="020B06020201040206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3216054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165375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37667037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750744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073990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4259330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p>
            <a:fld id="{80FB12E3-6F75-41C0-8FD2-F7ED0FB4E94A}" type="datetimeFigureOut">
              <a:rPr lang="en-GB" smtClean="0"/>
              <a:t>19/04/2020</a:t>
            </a:fld>
            <a:endParaRPr lang="en-GB"/>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p>
            <a:fld id="{AD31E8EB-F65A-4D69-92C9-21AA3BC167FC}" type="slidenum">
              <a:rPr lang="en-GB" smtClean="0"/>
              <a:t>‹#›</a:t>
            </a:fld>
            <a:endParaRPr lang="en-GB"/>
          </a:p>
        </p:txBody>
      </p:sp>
    </p:spTree>
    <p:extLst>
      <p:ext uri="{BB962C8B-B14F-4D97-AF65-F5344CB8AC3E}">
        <p14:creationId xmlns:p14="http://schemas.microsoft.com/office/powerpoint/2010/main" val="25359016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80FB12E3-6F75-41C0-8FD2-F7ED0FB4E94A}" type="datetimeFigureOut">
              <a:rPr lang="en-GB" smtClean="0"/>
              <a:t>19/04/2020</a:t>
            </a:fld>
            <a:endParaRPr lang="en-GB"/>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AD31E8EB-F65A-4D69-92C9-21AA3BC167FC}" type="slidenum">
              <a:rPr lang="en-GB" smtClean="0"/>
              <a:t>‹#›</a:t>
            </a:fld>
            <a:endParaRPr lang="en-GB"/>
          </a:p>
        </p:txBody>
      </p:sp>
    </p:spTree>
    <p:extLst>
      <p:ext uri="{BB962C8B-B14F-4D97-AF65-F5344CB8AC3E}">
        <p14:creationId xmlns:p14="http://schemas.microsoft.com/office/powerpoint/2010/main" val="3655102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8FB7EBD-D9C8-4E27-966D-C492123CDF5E}" type="datetimeFigureOut">
              <a:rPr lang="en-GB" smtClean="0"/>
              <a:t>19/04/2020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2C2192-2F09-4CD0-9A13-413713CD0B30}" type="slidenum">
              <a:rPr lang="en-GB" smtClean="0"/>
              <a:t>‹#›</a:t>
            </a:fld>
            <a:endParaRPr lang="en-GB"/>
          </a:p>
        </p:txBody>
      </p:sp>
    </p:spTree>
    <p:extLst>
      <p:ext uri="{BB962C8B-B14F-4D97-AF65-F5344CB8AC3E}">
        <p14:creationId xmlns:p14="http://schemas.microsoft.com/office/powerpoint/2010/main" val="31034937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80FB12E3-6F75-41C0-8FD2-F7ED0FB4E94A}" type="datetimeFigureOut">
              <a:rPr lang="en-GB" smtClean="0"/>
              <a:t>19/04/2020</a:t>
            </a:fld>
            <a:endParaRPr lang="en-GB"/>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AD31E8EB-F65A-4D69-92C9-21AA3BC167FC}" type="slidenum">
              <a:rPr lang="en-GB" smtClean="0"/>
              <a:t>‹#›</a:t>
            </a:fld>
            <a:endParaRPr lang="en-GB"/>
          </a:p>
        </p:txBody>
      </p:sp>
    </p:spTree>
    <p:extLst>
      <p:ext uri="{BB962C8B-B14F-4D97-AF65-F5344CB8AC3E}">
        <p14:creationId xmlns:p14="http://schemas.microsoft.com/office/powerpoint/2010/main" val="1739276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80FB12E3-6F75-41C0-8FD2-F7ED0FB4E94A}" type="datetimeFigureOut">
              <a:rPr lang="en-GB" smtClean="0"/>
              <a:t>19/04/2020</a:t>
            </a:fld>
            <a:endParaRPr lang="en-GB"/>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AD31E8EB-F65A-4D69-92C9-21AA3BC167FC}" type="slidenum">
              <a:rPr lang="en-GB" smtClean="0"/>
              <a:t>‹#›</a:t>
            </a:fld>
            <a:endParaRPr lang="en-GB"/>
          </a:p>
        </p:txBody>
      </p:sp>
    </p:spTree>
    <p:extLst>
      <p:ext uri="{BB962C8B-B14F-4D97-AF65-F5344CB8AC3E}">
        <p14:creationId xmlns:p14="http://schemas.microsoft.com/office/powerpoint/2010/main" val="33928444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80FB12E3-6F75-41C0-8FD2-F7ED0FB4E94A}" type="datetimeFigureOut">
              <a:rPr lang="en-GB" smtClean="0"/>
              <a:t>19/04/2020</a:t>
            </a:fld>
            <a:endParaRPr lang="en-GB"/>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AD31E8EB-F65A-4D69-92C9-21AA3BC167FC}" type="slidenum">
              <a:rPr lang="en-GB" smtClean="0"/>
              <a:t>‹#›</a:t>
            </a:fld>
            <a:endParaRPr lang="en-GB"/>
          </a:p>
        </p:txBody>
      </p:sp>
    </p:spTree>
    <p:extLst>
      <p:ext uri="{BB962C8B-B14F-4D97-AF65-F5344CB8AC3E}">
        <p14:creationId xmlns:p14="http://schemas.microsoft.com/office/powerpoint/2010/main" val="1591430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8FB7EBD-D9C8-4E27-966D-C492123CDF5E}" type="datetimeFigureOut">
              <a:rPr lang="en-GB" smtClean="0"/>
              <a:t>19/04/2020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2C2192-2F09-4CD0-9A13-413713CD0B30}" type="slidenum">
              <a:rPr lang="en-GB" smtClean="0"/>
              <a:t>‹#›</a:t>
            </a:fld>
            <a:endParaRPr lang="en-GB"/>
          </a:p>
        </p:txBody>
      </p:sp>
    </p:spTree>
    <p:extLst>
      <p:ext uri="{BB962C8B-B14F-4D97-AF65-F5344CB8AC3E}">
        <p14:creationId xmlns:p14="http://schemas.microsoft.com/office/powerpoint/2010/main" val="3513977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8FB7EBD-D9C8-4E27-966D-C492123CDF5E}" type="datetimeFigureOut">
              <a:rPr lang="en-GB" smtClean="0"/>
              <a:t>19/04/2020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2C2192-2F09-4CD0-9A13-413713CD0B30}" type="slidenum">
              <a:rPr lang="en-GB" smtClean="0"/>
              <a:t>‹#›</a:t>
            </a:fld>
            <a:endParaRPr lang="en-GB"/>
          </a:p>
        </p:txBody>
      </p:sp>
    </p:spTree>
    <p:extLst>
      <p:ext uri="{BB962C8B-B14F-4D97-AF65-F5344CB8AC3E}">
        <p14:creationId xmlns:p14="http://schemas.microsoft.com/office/powerpoint/2010/main" val="1655291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8FB7EBD-D9C8-4E27-966D-C492123CDF5E}" type="datetimeFigureOut">
              <a:rPr lang="en-GB" smtClean="0"/>
              <a:t>19/04/2020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32C2192-2F09-4CD0-9A13-413713CD0B30}" type="slidenum">
              <a:rPr lang="en-GB" smtClean="0"/>
              <a:t>‹#›</a:t>
            </a:fld>
            <a:endParaRPr lang="en-GB"/>
          </a:p>
        </p:txBody>
      </p:sp>
    </p:spTree>
    <p:extLst>
      <p:ext uri="{BB962C8B-B14F-4D97-AF65-F5344CB8AC3E}">
        <p14:creationId xmlns:p14="http://schemas.microsoft.com/office/powerpoint/2010/main" val="3648055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8FB7EBD-D9C8-4E27-966D-C492123CDF5E}" type="datetimeFigureOut">
              <a:rPr lang="en-GB" smtClean="0"/>
              <a:t>19/04/2020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32C2192-2F09-4CD0-9A13-413713CD0B30}" type="slidenum">
              <a:rPr lang="en-GB" smtClean="0"/>
              <a:t>‹#›</a:t>
            </a:fld>
            <a:endParaRPr lang="en-GB"/>
          </a:p>
        </p:txBody>
      </p:sp>
    </p:spTree>
    <p:extLst>
      <p:ext uri="{BB962C8B-B14F-4D97-AF65-F5344CB8AC3E}">
        <p14:creationId xmlns:p14="http://schemas.microsoft.com/office/powerpoint/2010/main" val="2243922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FB7EBD-D9C8-4E27-966D-C492123CDF5E}" type="datetimeFigureOut">
              <a:rPr lang="en-GB" smtClean="0"/>
              <a:t>19/04/2020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32C2192-2F09-4CD0-9A13-413713CD0B30}" type="slidenum">
              <a:rPr lang="en-GB" smtClean="0"/>
              <a:t>‹#›</a:t>
            </a:fld>
            <a:endParaRPr lang="en-GB"/>
          </a:p>
        </p:txBody>
      </p:sp>
    </p:spTree>
    <p:extLst>
      <p:ext uri="{BB962C8B-B14F-4D97-AF65-F5344CB8AC3E}">
        <p14:creationId xmlns:p14="http://schemas.microsoft.com/office/powerpoint/2010/main" val="678480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8FB7EBD-D9C8-4E27-966D-C492123CDF5E}" type="datetimeFigureOut">
              <a:rPr lang="en-GB" smtClean="0"/>
              <a:t>19/04/2020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2C2192-2F09-4CD0-9A13-413713CD0B30}" type="slidenum">
              <a:rPr lang="en-GB" smtClean="0"/>
              <a:t>‹#›</a:t>
            </a:fld>
            <a:endParaRPr lang="en-GB"/>
          </a:p>
        </p:txBody>
      </p:sp>
    </p:spTree>
    <p:extLst>
      <p:ext uri="{BB962C8B-B14F-4D97-AF65-F5344CB8AC3E}">
        <p14:creationId xmlns:p14="http://schemas.microsoft.com/office/powerpoint/2010/main" val="3710275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8FB7EBD-D9C8-4E27-966D-C492123CDF5E}" type="datetimeFigureOut">
              <a:rPr lang="en-GB" smtClean="0"/>
              <a:t>19/04/2020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2C2192-2F09-4CD0-9A13-413713CD0B30}" type="slidenum">
              <a:rPr lang="en-GB" smtClean="0"/>
              <a:t>‹#›</a:t>
            </a:fld>
            <a:endParaRPr lang="en-GB"/>
          </a:p>
        </p:txBody>
      </p:sp>
    </p:spTree>
    <p:extLst>
      <p:ext uri="{BB962C8B-B14F-4D97-AF65-F5344CB8AC3E}">
        <p14:creationId xmlns:p14="http://schemas.microsoft.com/office/powerpoint/2010/main" val="3152976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hyperlink" Target="https://creativecommons.org/licenses/by-nc-sa/4.0/" TargetMode="Externa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FB7EBD-D9C8-4E27-966D-C492123CDF5E}" type="datetimeFigureOut">
              <a:rPr lang="en-GB" smtClean="0"/>
              <a:t>19/04/2020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C2192-2F09-4CD0-9A13-413713CD0B30}" type="slidenum">
              <a:rPr lang="en-GB" smtClean="0"/>
              <a:t>‹#›</a:t>
            </a:fld>
            <a:endParaRPr lang="en-GB"/>
          </a:p>
        </p:txBody>
      </p:sp>
    </p:spTree>
    <p:extLst>
      <p:ext uri="{BB962C8B-B14F-4D97-AF65-F5344CB8AC3E}">
        <p14:creationId xmlns:p14="http://schemas.microsoft.com/office/powerpoint/2010/main" val="2125174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6" name="Picture 5"/>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485120" y="-61459"/>
            <a:ext cx="1627856" cy="563137"/>
          </a:xfrm>
          <a:prstGeom prst="rect">
            <a:avLst/>
          </a:prstGeom>
        </p:spPr>
      </p:pic>
      <p:pic>
        <p:nvPicPr>
          <p:cNvPr id="7" name="Picture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 y="0"/>
            <a:ext cx="4775200" cy="417830"/>
          </a:xfrm>
          <a:prstGeom prst="rect">
            <a:avLst/>
          </a:prstGeom>
        </p:spPr>
      </p:pic>
      <p:sp>
        <p:nvSpPr>
          <p:cNvPr id="4" name="Rectangle 3"/>
          <p:cNvSpPr/>
          <p:nvPr userDrawn="1"/>
        </p:nvSpPr>
        <p:spPr>
          <a:xfrm>
            <a:off x="9088583" y="6572243"/>
            <a:ext cx="8434647" cy="430887"/>
          </a:xfrm>
          <a:prstGeom prst="rect">
            <a:avLst/>
          </a:prstGeom>
        </p:spPr>
        <p:txBody>
          <a:bodyPr wrap="square">
            <a:spAutoFit/>
          </a:bodyPr>
          <a:lstStyle/>
          <a:p>
            <a:r>
              <a:rPr lang="en-GB" sz="1100" dirty="0">
                <a:solidFill>
                  <a:srgbClr val="002060"/>
                </a:solidFill>
                <a:latin typeface="Tw Cen MT" panose="020B0602020104020603" pitchFamily="34" charset="0"/>
              </a:rPr>
              <a:t>Material</a:t>
            </a:r>
            <a:r>
              <a:rPr lang="en-GB" sz="1100" dirty="0">
                <a:solidFill>
                  <a:srgbClr val="002060"/>
                </a:solidFill>
                <a:latin typeface="Arial" panose="020B0604020202020204" pitchFamily="34" charset="0"/>
              </a:rPr>
              <a:t> </a:t>
            </a:r>
            <a:r>
              <a:rPr lang="en-GB" sz="1100" dirty="0">
                <a:solidFill>
                  <a:srgbClr val="002060"/>
                </a:solidFill>
                <a:latin typeface="Tw Cen MT" panose="020B0602020104020603" pitchFamily="34" charset="0"/>
              </a:rPr>
              <a:t>licensed as </a:t>
            </a:r>
            <a:r>
              <a:rPr lang="en-GB" sz="1100" b="1" u="sng" dirty="0">
                <a:solidFill>
                  <a:srgbClr val="FFFFFF"/>
                </a:solidFill>
                <a:latin typeface="Tw Cen MT" panose="020B0602020104020603" pitchFamily="34" charset="0"/>
                <a:hlinkClick r:id="rId16"/>
              </a:rPr>
              <a:t>CC BY-NC-SA 4.0</a:t>
            </a:r>
            <a:r>
              <a:rPr lang="en-GB" sz="1100" dirty="0">
                <a:latin typeface="Tw Cen MT" panose="020B0602020104020603" pitchFamily="34" charset="0"/>
              </a:rPr>
              <a:t/>
            </a:r>
            <a:br>
              <a:rPr lang="en-GB" sz="1100" dirty="0">
                <a:latin typeface="Tw Cen MT" panose="020B0602020104020603" pitchFamily="34" charset="0"/>
              </a:rPr>
            </a:br>
            <a:endParaRPr lang="en-GB" sz="1100" dirty="0">
              <a:latin typeface="Tw Cen MT" panose="020B0602020104020603" pitchFamily="34" charset="0"/>
            </a:endParaRPr>
          </a:p>
        </p:txBody>
      </p:sp>
      <p:sp>
        <p:nvSpPr>
          <p:cNvPr id="8" name="TextBox 7"/>
          <p:cNvSpPr txBox="1"/>
          <p:nvPr userDrawn="1"/>
        </p:nvSpPr>
        <p:spPr>
          <a:xfrm>
            <a:off x="96577" y="6526075"/>
            <a:ext cx="2291024" cy="261610"/>
          </a:xfrm>
          <a:prstGeom prst="rect">
            <a:avLst/>
          </a:prstGeom>
          <a:noFill/>
        </p:spPr>
        <p:txBody>
          <a:bodyPr wrap="square" rtlCol="0">
            <a:spAutoFit/>
          </a:bodyPr>
          <a:lstStyle/>
          <a:p>
            <a:r>
              <a:rPr lang="en-GB" sz="1100" dirty="0">
                <a:solidFill>
                  <a:srgbClr val="002060"/>
                </a:solidFill>
              </a:rPr>
              <a:t>Nick Avery</a:t>
            </a:r>
          </a:p>
        </p:txBody>
      </p:sp>
    </p:spTree>
    <p:extLst>
      <p:ext uri="{BB962C8B-B14F-4D97-AF65-F5344CB8AC3E}">
        <p14:creationId xmlns:p14="http://schemas.microsoft.com/office/powerpoint/2010/main" val="23182070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Tw Cen MT" panose="020B06020201040206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Tw Cen MT" panose="020B06020201040206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Tw Cen MT" panose="020B06020201040206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Tw Cen MT" panose="020B06020201040206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Tw Cen MT" panose="020B06020201040206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56445" y="0"/>
            <a:ext cx="12192000" cy="6858000"/>
            <a:chOff x="-56445" y="0"/>
            <a:chExt cx="12192000" cy="6858000"/>
          </a:xfrm>
        </p:grpSpPr>
        <p:grpSp>
          <p:nvGrpSpPr>
            <p:cNvPr id="8" name="Group 7"/>
            <p:cNvGrpSpPr/>
            <p:nvPr/>
          </p:nvGrpSpPr>
          <p:grpSpPr>
            <a:xfrm>
              <a:off x="-56445" y="0"/>
              <a:ext cx="12192000" cy="6858000"/>
              <a:chOff x="0" y="0"/>
              <a:chExt cx="12192000" cy="6858000"/>
            </a:xfrm>
            <a:solidFill>
              <a:srgbClr val="FDEFE3"/>
            </a:solidFill>
          </p:grpSpPr>
          <p:sp>
            <p:nvSpPr>
              <p:cNvPr id="9" name="Isosceles Triangle 8"/>
              <p:cNvSpPr/>
              <p:nvPr/>
            </p:nvSpPr>
            <p:spPr>
              <a:xfrm rot="5400000">
                <a:off x="4992512" y="-341488"/>
                <a:ext cx="6857998" cy="7540978"/>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p:cNvSpPr/>
              <p:nvPr/>
            </p:nvSpPr>
            <p:spPr>
              <a:xfrm>
                <a:off x="0" y="0"/>
                <a:ext cx="4651022"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sp>
          <p:nvSpPr>
            <p:cNvPr id="4" name="Isosceles Triangle 3"/>
            <p:cNvSpPr/>
            <p:nvPr/>
          </p:nvSpPr>
          <p:spPr>
            <a:xfrm rot="5400000">
              <a:off x="4636029" y="-341488"/>
              <a:ext cx="6857998" cy="7540978"/>
            </a:xfrm>
            <a:prstGeom prst="triangle">
              <a:avLst>
                <a:gd name="adj" fmla="val 0"/>
              </a:avLst>
            </a:prstGeom>
            <a:solidFill>
              <a:srgbClr val="E56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sp>
        <p:nvSpPr>
          <p:cNvPr id="5" name="Rectangle 4"/>
          <p:cNvSpPr/>
          <p:nvPr/>
        </p:nvSpPr>
        <p:spPr>
          <a:xfrm>
            <a:off x="-91808" y="0"/>
            <a:ext cx="4386347" cy="6892295"/>
          </a:xfrm>
          <a:prstGeom prst="rect">
            <a:avLst/>
          </a:prstGeom>
          <a:solidFill>
            <a:srgbClr val="E56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45561" y="6458444"/>
            <a:ext cx="3077513" cy="288077"/>
          </a:xfrm>
          <a:prstGeom prst="rect">
            <a:avLst/>
          </a:prstGeom>
        </p:spPr>
      </p:pic>
      <p:sp>
        <p:nvSpPr>
          <p:cNvPr id="18" name="TextBox 17"/>
          <p:cNvSpPr txBox="1"/>
          <p:nvPr/>
        </p:nvSpPr>
        <p:spPr>
          <a:xfrm>
            <a:off x="52293" y="6179811"/>
            <a:ext cx="4429803"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Amanda Izquierdo / Nick Avery</a:t>
            </a:r>
          </a:p>
        </p:txBody>
      </p:sp>
      <p:sp>
        <p:nvSpPr>
          <p:cNvPr id="13" name="TextBox 12"/>
          <p:cNvSpPr txBox="1"/>
          <p:nvPr/>
        </p:nvSpPr>
        <p:spPr>
          <a:xfrm>
            <a:off x="52293" y="6519446"/>
            <a:ext cx="3762001"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Date updated: </a:t>
            </a:r>
            <a:r>
              <a:rPr kumimoji="0" lang="en-GB" sz="1600" b="0" i="0" u="none" strike="noStrike" kern="1200" cap="none" spc="0" normalizeH="0" baseline="0" noProof="0" dirty="0" smtClean="0">
                <a:ln>
                  <a:noFill/>
                </a:ln>
                <a:solidFill>
                  <a:prstClr val="white"/>
                </a:solidFill>
                <a:effectLst/>
                <a:uLnTx/>
                <a:uFillTx/>
                <a:latin typeface="Century Gothic" panose="020B0502020202020204" pitchFamily="34" charset="0"/>
                <a:ea typeface="+mn-ea"/>
                <a:cs typeface="+mn-cs"/>
              </a:rPr>
              <a:t>19/04/2020</a:t>
            </a:r>
            <a:endParaRPr kumimoji="0" lang="en-GB" sz="16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14" name="Title 3">
            <a:extLst>
              <a:ext uri="{FF2B5EF4-FFF2-40B4-BE49-F238E27FC236}">
                <a16:creationId xmlns:a16="http://schemas.microsoft.com/office/drawing/2014/main" id="{7B424077-B2D5-46AA-BDA8-6FF15DA500E8}"/>
              </a:ext>
            </a:extLst>
          </p:cNvPr>
          <p:cNvSpPr txBox="1">
            <a:spLocks/>
          </p:cNvSpPr>
          <p:nvPr/>
        </p:nvSpPr>
        <p:spPr>
          <a:xfrm>
            <a:off x="90284" y="5303825"/>
            <a:ext cx="5784972" cy="998893"/>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2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Y7 Spanish</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2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Term 2.2 - Week </a:t>
            </a:r>
            <a:r>
              <a:rPr kumimoji="0" lang="en-GB" sz="2200" b="0" i="0" u="none" strike="noStrike" kern="1200" cap="none" spc="0" normalizeH="0" baseline="0" noProof="0" dirty="0" smtClean="0">
                <a:ln>
                  <a:noFill/>
                </a:ln>
                <a:solidFill>
                  <a:prstClr val="white"/>
                </a:solidFill>
                <a:effectLst/>
                <a:uLnTx/>
                <a:uFillTx/>
                <a:latin typeface="Century Gothic" panose="020B0502020202020204" pitchFamily="34" charset="0"/>
                <a:ea typeface="+mj-ea"/>
                <a:cs typeface="+mj-cs"/>
              </a:rPr>
              <a:t>2</a:t>
            </a:r>
            <a:endParaRPr kumimoji="0" lang="en-GB" sz="22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p:txBody>
      </p:sp>
      <p:sp>
        <p:nvSpPr>
          <p:cNvPr id="2" name="Title 1">
            <a:extLst>
              <a:ext uri="{FF2B5EF4-FFF2-40B4-BE49-F238E27FC236}">
                <a16:creationId xmlns:a16="http://schemas.microsoft.com/office/drawing/2014/main" id="{F1143010-9B15-AA49-ABA9-875107BEBC4F}"/>
              </a:ext>
            </a:extLst>
          </p:cNvPr>
          <p:cNvSpPr>
            <a:spLocks noGrp="1"/>
          </p:cNvSpPr>
          <p:nvPr>
            <p:ph type="title"/>
          </p:nvPr>
        </p:nvSpPr>
        <p:spPr>
          <a:xfrm>
            <a:off x="36709" y="2316499"/>
            <a:ext cx="8515659" cy="1308416"/>
          </a:xfrm>
        </p:spPr>
        <p:txBody>
          <a:bodyPr>
            <a:normAutofit/>
          </a:bodyPr>
          <a:lstStyle/>
          <a:p>
            <a:r>
              <a:rPr lang="en-GB" sz="4000" b="1" dirty="0" smtClean="0">
                <a:solidFill>
                  <a:prstClr val="white"/>
                </a:solidFill>
                <a:latin typeface="Century Gothic" panose="020B0502020202020204" pitchFamily="34" charset="0"/>
              </a:rPr>
              <a:t>Vocabulary</a:t>
            </a:r>
            <a:endParaRPr lang="en-US" sz="4000" dirty="0"/>
          </a:p>
        </p:txBody>
      </p:sp>
    </p:spTree>
    <p:extLst>
      <p:ext uri="{BB962C8B-B14F-4D97-AF65-F5344CB8AC3E}">
        <p14:creationId xmlns:p14="http://schemas.microsoft.com/office/powerpoint/2010/main" val="2734024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rot="20949250">
            <a:off x="381122" y="692236"/>
            <a:ext cx="349917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sng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preguntar</a:t>
            </a:r>
          </a:p>
        </p:txBody>
      </p:sp>
      <p:sp>
        <p:nvSpPr>
          <p:cNvPr id="14" name="TextBox 13"/>
          <p:cNvSpPr txBox="1"/>
          <p:nvPr/>
        </p:nvSpPr>
        <p:spPr>
          <a:xfrm rot="399586">
            <a:off x="364933" y="4989231"/>
            <a:ext cx="309513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el material</a:t>
            </a:r>
          </a:p>
        </p:txBody>
      </p:sp>
      <p:sp>
        <p:nvSpPr>
          <p:cNvPr id="16" name="TextBox 15"/>
          <p:cNvSpPr txBox="1"/>
          <p:nvPr/>
        </p:nvSpPr>
        <p:spPr>
          <a:xfrm rot="873763">
            <a:off x="3769975" y="1310611"/>
            <a:ext cx="357425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participar</a:t>
            </a:r>
          </a:p>
        </p:txBody>
      </p:sp>
      <p:sp>
        <p:nvSpPr>
          <p:cNvPr id="18" name="TextBox 17"/>
          <p:cNvSpPr txBox="1"/>
          <p:nvPr/>
        </p:nvSpPr>
        <p:spPr>
          <a:xfrm rot="21048927">
            <a:off x="1074297" y="2214261"/>
            <a:ext cx="231145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pedir</a:t>
            </a:r>
          </a:p>
        </p:txBody>
      </p:sp>
      <p:sp>
        <p:nvSpPr>
          <p:cNvPr id="19" name="TextBox 18"/>
          <p:cNvSpPr txBox="1"/>
          <p:nvPr/>
        </p:nvSpPr>
        <p:spPr>
          <a:xfrm rot="190434">
            <a:off x="6201009" y="548075"/>
            <a:ext cx="2012107"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sng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jugar</a:t>
            </a:r>
          </a:p>
        </p:txBody>
      </p:sp>
      <p:sp>
        <p:nvSpPr>
          <p:cNvPr id="20" name="TextBox 19"/>
          <p:cNvSpPr txBox="1"/>
          <p:nvPr/>
        </p:nvSpPr>
        <p:spPr>
          <a:xfrm rot="399586">
            <a:off x="7382091" y="4565460"/>
            <a:ext cx="430955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el compañero</a:t>
            </a:r>
          </a:p>
        </p:txBody>
      </p:sp>
      <p:sp>
        <p:nvSpPr>
          <p:cNvPr id="21" name="TextBox 20"/>
          <p:cNvSpPr txBox="1"/>
          <p:nvPr/>
        </p:nvSpPr>
        <p:spPr>
          <a:xfrm rot="399586">
            <a:off x="546933" y="3629516"/>
            <a:ext cx="2850409"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O" sz="4400" b="0" i="0" u="none" strike="sng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el favor</a:t>
            </a:r>
          </a:p>
        </p:txBody>
      </p:sp>
      <p:sp>
        <p:nvSpPr>
          <p:cNvPr id="22" name="TextBox 21"/>
          <p:cNvSpPr txBox="1"/>
          <p:nvPr/>
        </p:nvSpPr>
        <p:spPr>
          <a:xfrm rot="21027610">
            <a:off x="4537754" y="5320363"/>
            <a:ext cx="311649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sng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en clase</a:t>
            </a:r>
          </a:p>
        </p:txBody>
      </p:sp>
      <p:sp>
        <p:nvSpPr>
          <p:cNvPr id="23" name="TextBox 22"/>
          <p:cNvSpPr txBox="1"/>
          <p:nvPr/>
        </p:nvSpPr>
        <p:spPr>
          <a:xfrm rot="399586">
            <a:off x="8648769" y="3306081"/>
            <a:ext cx="2603444"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puede</a:t>
            </a:r>
          </a:p>
        </p:txBody>
      </p:sp>
      <p:sp>
        <p:nvSpPr>
          <p:cNvPr id="24" name="Oval 23"/>
          <p:cNvSpPr/>
          <p:nvPr/>
        </p:nvSpPr>
        <p:spPr>
          <a:xfrm rot="21145949">
            <a:off x="302389" y="2014523"/>
            <a:ext cx="3300266" cy="1404880"/>
          </a:xfrm>
          <a:prstGeom prst="ellipse">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pic>
        <p:nvPicPr>
          <p:cNvPr id="26" name="Picture 2" descr="http://www.clker.com/cliparts/w/d/u/B/w/V/stamp1-md.png">
            <a:extLst>
              <a:ext uri="{FF2B5EF4-FFF2-40B4-BE49-F238E27FC236}">
                <a16:creationId xmlns:a16="http://schemas.microsoft.com/office/drawing/2014/main" id="{D751A33A-3432-41CC-9D2B-376FCD67D0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315023" y="198830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a:extLst>
              <a:ext uri="{FF2B5EF4-FFF2-40B4-BE49-F238E27FC236}">
                <a16:creationId xmlns:a16="http://schemas.microsoft.com/office/drawing/2014/main" id="{FD1833C4-36CE-41BB-A9AE-A5A6E0151574}"/>
              </a:ext>
            </a:extLst>
          </p:cNvPr>
          <p:cNvSpPr txBox="1"/>
          <p:nvPr/>
        </p:nvSpPr>
        <p:spPr>
          <a:xfrm rot="21288482">
            <a:off x="4624649" y="3069999"/>
            <a:ext cx="2529828"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Calibri" panose="020F0502020204030204" pitchFamily="34" charset="0"/>
              </a:rPr>
              <a:t>to ask for</a:t>
            </a:r>
          </a:p>
        </p:txBody>
      </p:sp>
      <p:sp>
        <p:nvSpPr>
          <p:cNvPr id="28" name="TextBox 27">
            <a:extLst>
              <a:ext uri="{FF2B5EF4-FFF2-40B4-BE49-F238E27FC236}">
                <a16:creationId xmlns:a16="http://schemas.microsoft.com/office/drawing/2014/main" id="{3D1370E7-D7B5-45A2-B05C-670DAFC122D5}"/>
              </a:ext>
            </a:extLst>
          </p:cNvPr>
          <p:cNvSpPr txBox="1"/>
          <p:nvPr/>
        </p:nvSpPr>
        <p:spPr>
          <a:xfrm rot="21173064">
            <a:off x="8959608" y="1947811"/>
            <a:ext cx="269238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sng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cambiar</a:t>
            </a:r>
          </a:p>
        </p:txBody>
      </p:sp>
      <p:sp>
        <p:nvSpPr>
          <p:cNvPr id="2" name="Title 1"/>
          <p:cNvSpPr>
            <a:spLocks noGrp="1"/>
          </p:cNvSpPr>
          <p:nvPr>
            <p:ph type="title"/>
          </p:nvPr>
        </p:nvSpPr>
        <p:spPr>
          <a:xfrm>
            <a:off x="-58994" y="-117820"/>
            <a:ext cx="10515600" cy="591476"/>
          </a:xfrm>
        </p:spPr>
        <p:txBody>
          <a:bodyPr>
            <a:normAutofit/>
          </a:bodyPr>
          <a:lstStyle/>
          <a:p>
            <a:r>
              <a:rPr lang="en-GB" sz="2500" b="1" dirty="0" err="1" smtClean="0">
                <a:latin typeface="Century Gothic" panose="020B0502020202020204" pitchFamily="34" charset="0"/>
              </a:rPr>
              <a:t>Vocabulario</a:t>
            </a:r>
            <a:endParaRPr lang="en-GB" sz="2500" b="1" dirty="0">
              <a:latin typeface="Century Gothic" panose="020B0502020202020204" pitchFamily="34" charset="0"/>
            </a:endParaRPr>
          </a:p>
        </p:txBody>
      </p:sp>
    </p:spTree>
    <p:extLst>
      <p:ext uri="{BB962C8B-B14F-4D97-AF65-F5344CB8AC3E}">
        <p14:creationId xmlns:p14="http://schemas.microsoft.com/office/powerpoint/2010/main" val="2969209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rot="20949250">
            <a:off x="381122" y="692236"/>
            <a:ext cx="349917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sng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preguntar</a:t>
            </a:r>
          </a:p>
        </p:txBody>
      </p:sp>
      <p:sp>
        <p:nvSpPr>
          <p:cNvPr id="14" name="TextBox 13"/>
          <p:cNvSpPr txBox="1"/>
          <p:nvPr/>
        </p:nvSpPr>
        <p:spPr>
          <a:xfrm rot="399586">
            <a:off x="364933" y="4989231"/>
            <a:ext cx="309513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el material</a:t>
            </a:r>
          </a:p>
        </p:txBody>
      </p:sp>
      <p:sp>
        <p:nvSpPr>
          <p:cNvPr id="16" name="TextBox 15"/>
          <p:cNvSpPr txBox="1"/>
          <p:nvPr/>
        </p:nvSpPr>
        <p:spPr>
          <a:xfrm rot="873763">
            <a:off x="3769975" y="1310611"/>
            <a:ext cx="357425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participar</a:t>
            </a:r>
          </a:p>
        </p:txBody>
      </p:sp>
      <p:sp>
        <p:nvSpPr>
          <p:cNvPr id="18" name="TextBox 17"/>
          <p:cNvSpPr txBox="1"/>
          <p:nvPr/>
        </p:nvSpPr>
        <p:spPr>
          <a:xfrm rot="21048927">
            <a:off x="1074297" y="2214261"/>
            <a:ext cx="231145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sng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pedir</a:t>
            </a:r>
          </a:p>
        </p:txBody>
      </p:sp>
      <p:sp>
        <p:nvSpPr>
          <p:cNvPr id="19" name="TextBox 18"/>
          <p:cNvSpPr txBox="1"/>
          <p:nvPr/>
        </p:nvSpPr>
        <p:spPr>
          <a:xfrm rot="190434">
            <a:off x="6201009" y="548075"/>
            <a:ext cx="2012107"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sng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jugar</a:t>
            </a:r>
          </a:p>
        </p:txBody>
      </p:sp>
      <p:sp>
        <p:nvSpPr>
          <p:cNvPr id="20" name="TextBox 19"/>
          <p:cNvSpPr txBox="1"/>
          <p:nvPr/>
        </p:nvSpPr>
        <p:spPr>
          <a:xfrm rot="399586">
            <a:off x="7683985" y="4409893"/>
            <a:ext cx="4336453"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el compañero</a:t>
            </a:r>
          </a:p>
        </p:txBody>
      </p:sp>
      <p:sp>
        <p:nvSpPr>
          <p:cNvPr id="21" name="TextBox 20"/>
          <p:cNvSpPr txBox="1"/>
          <p:nvPr/>
        </p:nvSpPr>
        <p:spPr>
          <a:xfrm rot="399586">
            <a:off x="546933" y="3629516"/>
            <a:ext cx="2850409"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O" sz="4400" b="0" i="0" u="none" strike="sng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el favor</a:t>
            </a:r>
          </a:p>
        </p:txBody>
      </p:sp>
      <p:sp>
        <p:nvSpPr>
          <p:cNvPr id="22" name="TextBox 21"/>
          <p:cNvSpPr txBox="1"/>
          <p:nvPr/>
        </p:nvSpPr>
        <p:spPr>
          <a:xfrm rot="21027610">
            <a:off x="4537754" y="5320363"/>
            <a:ext cx="311649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sng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en clase</a:t>
            </a:r>
          </a:p>
        </p:txBody>
      </p:sp>
      <p:sp>
        <p:nvSpPr>
          <p:cNvPr id="23" name="TextBox 22"/>
          <p:cNvSpPr txBox="1"/>
          <p:nvPr/>
        </p:nvSpPr>
        <p:spPr>
          <a:xfrm rot="399586">
            <a:off x="8702378" y="3119954"/>
            <a:ext cx="2603444"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puede</a:t>
            </a:r>
          </a:p>
        </p:txBody>
      </p:sp>
      <p:sp>
        <p:nvSpPr>
          <p:cNvPr id="24" name="Oval 23"/>
          <p:cNvSpPr/>
          <p:nvPr/>
        </p:nvSpPr>
        <p:spPr>
          <a:xfrm rot="358410">
            <a:off x="28036" y="4710935"/>
            <a:ext cx="3471253" cy="1404880"/>
          </a:xfrm>
          <a:prstGeom prst="ellipse">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pic>
        <p:nvPicPr>
          <p:cNvPr id="26" name="Picture 2" descr="http://www.clker.com/cliparts/w/d/u/B/w/V/stamp1-md.png">
            <a:extLst>
              <a:ext uri="{FF2B5EF4-FFF2-40B4-BE49-F238E27FC236}">
                <a16:creationId xmlns:a16="http://schemas.microsoft.com/office/drawing/2014/main" id="{D751A33A-3432-41CC-9D2B-376FCD67D0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315023" y="198830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a:extLst>
              <a:ext uri="{FF2B5EF4-FFF2-40B4-BE49-F238E27FC236}">
                <a16:creationId xmlns:a16="http://schemas.microsoft.com/office/drawing/2014/main" id="{FD1833C4-36CE-41BB-A9AE-A5A6E0151574}"/>
              </a:ext>
            </a:extLst>
          </p:cNvPr>
          <p:cNvSpPr txBox="1"/>
          <p:nvPr/>
        </p:nvSpPr>
        <p:spPr>
          <a:xfrm rot="21288482">
            <a:off x="4624649" y="3069999"/>
            <a:ext cx="2529828"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Calibri" panose="020F0502020204030204" pitchFamily="34" charset="0"/>
              </a:rPr>
              <a:t>material</a:t>
            </a:r>
          </a:p>
        </p:txBody>
      </p:sp>
      <p:sp>
        <p:nvSpPr>
          <p:cNvPr id="28" name="TextBox 27">
            <a:extLst>
              <a:ext uri="{FF2B5EF4-FFF2-40B4-BE49-F238E27FC236}">
                <a16:creationId xmlns:a16="http://schemas.microsoft.com/office/drawing/2014/main" id="{3D1370E7-D7B5-45A2-B05C-670DAFC122D5}"/>
              </a:ext>
            </a:extLst>
          </p:cNvPr>
          <p:cNvSpPr txBox="1"/>
          <p:nvPr/>
        </p:nvSpPr>
        <p:spPr>
          <a:xfrm rot="21173064">
            <a:off x="9013217" y="1761684"/>
            <a:ext cx="269238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sng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cambiar</a:t>
            </a:r>
          </a:p>
        </p:txBody>
      </p:sp>
      <p:sp>
        <p:nvSpPr>
          <p:cNvPr id="2" name="Title 1"/>
          <p:cNvSpPr>
            <a:spLocks noGrp="1"/>
          </p:cNvSpPr>
          <p:nvPr>
            <p:ph type="title"/>
          </p:nvPr>
        </p:nvSpPr>
        <p:spPr>
          <a:xfrm>
            <a:off x="-28700" y="-64467"/>
            <a:ext cx="2159410" cy="590496"/>
          </a:xfrm>
        </p:spPr>
        <p:txBody>
          <a:bodyPr>
            <a:normAutofit/>
          </a:bodyPr>
          <a:lstStyle/>
          <a:p>
            <a:r>
              <a:rPr lang="en-GB" sz="2500" b="1" dirty="0" err="1" smtClean="0">
                <a:latin typeface="Century Gothic" panose="020B0502020202020204" pitchFamily="34" charset="0"/>
              </a:rPr>
              <a:t>Vocabulario</a:t>
            </a:r>
            <a:endParaRPr lang="en-GB" sz="2500" b="1" dirty="0">
              <a:latin typeface="Century Gothic" panose="020B0502020202020204" pitchFamily="34" charset="0"/>
            </a:endParaRPr>
          </a:p>
        </p:txBody>
      </p:sp>
    </p:spTree>
    <p:extLst>
      <p:ext uri="{BB962C8B-B14F-4D97-AF65-F5344CB8AC3E}">
        <p14:creationId xmlns:p14="http://schemas.microsoft.com/office/powerpoint/2010/main" val="4260045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rot="20949250">
            <a:off x="381122" y="692236"/>
            <a:ext cx="349917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sng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preguntar</a:t>
            </a:r>
          </a:p>
        </p:txBody>
      </p:sp>
      <p:sp>
        <p:nvSpPr>
          <p:cNvPr id="14" name="TextBox 13"/>
          <p:cNvSpPr txBox="1"/>
          <p:nvPr/>
        </p:nvSpPr>
        <p:spPr>
          <a:xfrm rot="399586">
            <a:off x="364933" y="4989231"/>
            <a:ext cx="309513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sng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el material</a:t>
            </a:r>
          </a:p>
        </p:txBody>
      </p:sp>
      <p:sp>
        <p:nvSpPr>
          <p:cNvPr id="16" name="TextBox 15"/>
          <p:cNvSpPr txBox="1"/>
          <p:nvPr/>
        </p:nvSpPr>
        <p:spPr>
          <a:xfrm rot="873763">
            <a:off x="3769975" y="1310611"/>
            <a:ext cx="357425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participar</a:t>
            </a:r>
          </a:p>
        </p:txBody>
      </p:sp>
      <p:sp>
        <p:nvSpPr>
          <p:cNvPr id="18" name="TextBox 17"/>
          <p:cNvSpPr txBox="1"/>
          <p:nvPr/>
        </p:nvSpPr>
        <p:spPr>
          <a:xfrm rot="21048927">
            <a:off x="1074297" y="2214261"/>
            <a:ext cx="231145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sng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pedir</a:t>
            </a:r>
          </a:p>
        </p:txBody>
      </p:sp>
      <p:sp>
        <p:nvSpPr>
          <p:cNvPr id="19" name="TextBox 18"/>
          <p:cNvSpPr txBox="1"/>
          <p:nvPr/>
        </p:nvSpPr>
        <p:spPr>
          <a:xfrm rot="190434">
            <a:off x="6201009" y="548075"/>
            <a:ext cx="2012107"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sng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jugar</a:t>
            </a:r>
          </a:p>
        </p:txBody>
      </p:sp>
      <p:sp>
        <p:nvSpPr>
          <p:cNvPr id="20" name="TextBox 19"/>
          <p:cNvSpPr txBox="1"/>
          <p:nvPr/>
        </p:nvSpPr>
        <p:spPr>
          <a:xfrm rot="399586">
            <a:off x="7726112" y="4681072"/>
            <a:ext cx="4434913"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el compañero</a:t>
            </a:r>
          </a:p>
        </p:txBody>
      </p:sp>
      <p:sp>
        <p:nvSpPr>
          <p:cNvPr id="21" name="TextBox 20"/>
          <p:cNvSpPr txBox="1"/>
          <p:nvPr/>
        </p:nvSpPr>
        <p:spPr>
          <a:xfrm rot="399586">
            <a:off x="546933" y="3629516"/>
            <a:ext cx="2850409"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O" sz="4400" b="0" i="0" u="none" strike="sng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el favor</a:t>
            </a:r>
          </a:p>
        </p:txBody>
      </p:sp>
      <p:sp>
        <p:nvSpPr>
          <p:cNvPr id="22" name="TextBox 21"/>
          <p:cNvSpPr txBox="1"/>
          <p:nvPr/>
        </p:nvSpPr>
        <p:spPr>
          <a:xfrm rot="21027610">
            <a:off x="4537754" y="5320363"/>
            <a:ext cx="311649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sng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en clase</a:t>
            </a:r>
          </a:p>
        </p:txBody>
      </p:sp>
      <p:sp>
        <p:nvSpPr>
          <p:cNvPr id="23" name="TextBox 22"/>
          <p:cNvSpPr txBox="1"/>
          <p:nvPr/>
        </p:nvSpPr>
        <p:spPr>
          <a:xfrm rot="399586">
            <a:off x="8702379" y="3155136"/>
            <a:ext cx="2603444"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puede</a:t>
            </a:r>
          </a:p>
        </p:txBody>
      </p:sp>
      <p:sp>
        <p:nvSpPr>
          <p:cNvPr id="24" name="Oval 23"/>
          <p:cNvSpPr/>
          <p:nvPr/>
        </p:nvSpPr>
        <p:spPr>
          <a:xfrm rot="909620">
            <a:off x="3458607" y="985511"/>
            <a:ext cx="3300266" cy="1404880"/>
          </a:xfrm>
          <a:prstGeom prst="ellipse">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pic>
        <p:nvPicPr>
          <p:cNvPr id="26" name="Picture 2" descr="http://www.clker.com/cliparts/w/d/u/B/w/V/stamp1-md.png">
            <a:extLst>
              <a:ext uri="{FF2B5EF4-FFF2-40B4-BE49-F238E27FC236}">
                <a16:creationId xmlns:a16="http://schemas.microsoft.com/office/drawing/2014/main" id="{D751A33A-3432-41CC-9D2B-376FCD67D0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313783" y="1897339"/>
            <a:ext cx="3640321" cy="3298282"/>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a:extLst>
              <a:ext uri="{FF2B5EF4-FFF2-40B4-BE49-F238E27FC236}">
                <a16:creationId xmlns:a16="http://schemas.microsoft.com/office/drawing/2014/main" id="{FD1833C4-36CE-41BB-A9AE-A5A6E0151574}"/>
              </a:ext>
            </a:extLst>
          </p:cNvPr>
          <p:cNvSpPr txBox="1"/>
          <p:nvPr/>
        </p:nvSpPr>
        <p:spPr>
          <a:xfrm rot="21288482">
            <a:off x="4666527" y="2805106"/>
            <a:ext cx="3049400"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Calibri" panose="020F0502020204030204" pitchFamily="34" charset="0"/>
              </a:rPr>
              <a:t>to participate</a:t>
            </a:r>
          </a:p>
        </p:txBody>
      </p:sp>
      <p:sp>
        <p:nvSpPr>
          <p:cNvPr id="28" name="TextBox 27">
            <a:extLst>
              <a:ext uri="{FF2B5EF4-FFF2-40B4-BE49-F238E27FC236}">
                <a16:creationId xmlns:a16="http://schemas.microsoft.com/office/drawing/2014/main" id="{3D1370E7-D7B5-45A2-B05C-670DAFC122D5}"/>
              </a:ext>
            </a:extLst>
          </p:cNvPr>
          <p:cNvSpPr txBox="1"/>
          <p:nvPr/>
        </p:nvSpPr>
        <p:spPr>
          <a:xfrm rot="21173064">
            <a:off x="9013218" y="1796866"/>
            <a:ext cx="269238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sng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cambiar</a:t>
            </a:r>
          </a:p>
        </p:txBody>
      </p:sp>
      <p:sp>
        <p:nvSpPr>
          <p:cNvPr id="2" name="Title 1"/>
          <p:cNvSpPr>
            <a:spLocks noGrp="1"/>
          </p:cNvSpPr>
          <p:nvPr>
            <p:ph type="title"/>
          </p:nvPr>
        </p:nvSpPr>
        <p:spPr>
          <a:xfrm>
            <a:off x="0" y="-121163"/>
            <a:ext cx="2792361" cy="641719"/>
          </a:xfrm>
        </p:spPr>
        <p:txBody>
          <a:bodyPr>
            <a:normAutofit/>
          </a:bodyPr>
          <a:lstStyle/>
          <a:p>
            <a:r>
              <a:rPr lang="en-GB" sz="2500" b="1" dirty="0" err="1" smtClean="0">
                <a:latin typeface="Century Gothic" panose="020B0502020202020204" pitchFamily="34" charset="0"/>
              </a:rPr>
              <a:t>Vocabulario</a:t>
            </a:r>
            <a:endParaRPr lang="en-GB" sz="2500" b="1" dirty="0">
              <a:latin typeface="Century Gothic" panose="020B0502020202020204" pitchFamily="34" charset="0"/>
            </a:endParaRPr>
          </a:p>
        </p:txBody>
      </p:sp>
    </p:spTree>
    <p:extLst>
      <p:ext uri="{BB962C8B-B14F-4D97-AF65-F5344CB8AC3E}">
        <p14:creationId xmlns:p14="http://schemas.microsoft.com/office/powerpoint/2010/main" val="2113483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rot="20949250">
            <a:off x="381122" y="692236"/>
            <a:ext cx="349917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sng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preguntar</a:t>
            </a:r>
          </a:p>
        </p:txBody>
      </p:sp>
      <p:sp>
        <p:nvSpPr>
          <p:cNvPr id="14" name="TextBox 13"/>
          <p:cNvSpPr txBox="1"/>
          <p:nvPr/>
        </p:nvSpPr>
        <p:spPr>
          <a:xfrm rot="399586">
            <a:off x="364933" y="4989231"/>
            <a:ext cx="309513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sng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el material</a:t>
            </a:r>
          </a:p>
        </p:txBody>
      </p:sp>
      <p:sp>
        <p:nvSpPr>
          <p:cNvPr id="16" name="TextBox 15"/>
          <p:cNvSpPr txBox="1"/>
          <p:nvPr/>
        </p:nvSpPr>
        <p:spPr>
          <a:xfrm rot="873763">
            <a:off x="3769975" y="1310611"/>
            <a:ext cx="357425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sng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participar</a:t>
            </a:r>
          </a:p>
        </p:txBody>
      </p:sp>
      <p:sp>
        <p:nvSpPr>
          <p:cNvPr id="18" name="TextBox 17"/>
          <p:cNvSpPr txBox="1"/>
          <p:nvPr/>
        </p:nvSpPr>
        <p:spPr>
          <a:xfrm rot="21048927">
            <a:off x="1074297" y="2214261"/>
            <a:ext cx="231145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sng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pedir</a:t>
            </a:r>
          </a:p>
        </p:txBody>
      </p:sp>
      <p:sp>
        <p:nvSpPr>
          <p:cNvPr id="19" name="TextBox 18"/>
          <p:cNvSpPr txBox="1"/>
          <p:nvPr/>
        </p:nvSpPr>
        <p:spPr>
          <a:xfrm rot="190434">
            <a:off x="6201009" y="548075"/>
            <a:ext cx="2012107"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sng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jugar</a:t>
            </a:r>
          </a:p>
        </p:txBody>
      </p:sp>
      <p:sp>
        <p:nvSpPr>
          <p:cNvPr id="20" name="TextBox 19"/>
          <p:cNvSpPr txBox="1"/>
          <p:nvPr/>
        </p:nvSpPr>
        <p:spPr>
          <a:xfrm rot="399586">
            <a:off x="7726681" y="4748130"/>
            <a:ext cx="4266319"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el compañero</a:t>
            </a:r>
          </a:p>
        </p:txBody>
      </p:sp>
      <p:sp>
        <p:nvSpPr>
          <p:cNvPr id="21" name="TextBox 20"/>
          <p:cNvSpPr txBox="1"/>
          <p:nvPr/>
        </p:nvSpPr>
        <p:spPr>
          <a:xfrm rot="399586">
            <a:off x="546933" y="3629516"/>
            <a:ext cx="2850409"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O" sz="4400" b="0" i="0" u="none" strike="sng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el favor</a:t>
            </a:r>
          </a:p>
        </p:txBody>
      </p:sp>
      <p:sp>
        <p:nvSpPr>
          <p:cNvPr id="22" name="TextBox 21"/>
          <p:cNvSpPr txBox="1"/>
          <p:nvPr/>
        </p:nvSpPr>
        <p:spPr>
          <a:xfrm rot="21027610">
            <a:off x="4537754" y="5320363"/>
            <a:ext cx="311649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sng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en clase</a:t>
            </a:r>
          </a:p>
        </p:txBody>
      </p:sp>
      <p:sp>
        <p:nvSpPr>
          <p:cNvPr id="23" name="TextBox 22"/>
          <p:cNvSpPr txBox="1"/>
          <p:nvPr/>
        </p:nvSpPr>
        <p:spPr>
          <a:xfrm rot="399586">
            <a:off x="8704591" y="3323882"/>
            <a:ext cx="2603444"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puede</a:t>
            </a:r>
          </a:p>
        </p:txBody>
      </p:sp>
      <p:sp>
        <p:nvSpPr>
          <p:cNvPr id="24" name="Oval 23"/>
          <p:cNvSpPr/>
          <p:nvPr/>
        </p:nvSpPr>
        <p:spPr>
          <a:xfrm rot="320581">
            <a:off x="8045915" y="3006162"/>
            <a:ext cx="3300266" cy="1404880"/>
          </a:xfrm>
          <a:prstGeom prst="ellipse">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8" name="TextBox 27">
            <a:extLst>
              <a:ext uri="{FF2B5EF4-FFF2-40B4-BE49-F238E27FC236}">
                <a16:creationId xmlns:a16="http://schemas.microsoft.com/office/drawing/2014/main" id="{3D1370E7-D7B5-45A2-B05C-670DAFC122D5}"/>
              </a:ext>
            </a:extLst>
          </p:cNvPr>
          <p:cNvSpPr txBox="1"/>
          <p:nvPr/>
        </p:nvSpPr>
        <p:spPr>
          <a:xfrm rot="21173064">
            <a:off x="9015430" y="1965612"/>
            <a:ext cx="269238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sng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cambiar</a:t>
            </a:r>
          </a:p>
        </p:txBody>
      </p:sp>
      <p:pic>
        <p:nvPicPr>
          <p:cNvPr id="17" name="Picture 2" descr="http://www.clker.com/cliparts/w/d/u/B/w/V/stamp1-md.png">
            <a:extLst>
              <a:ext uri="{FF2B5EF4-FFF2-40B4-BE49-F238E27FC236}">
                <a16:creationId xmlns:a16="http://schemas.microsoft.com/office/drawing/2014/main" id="{B7DC2E6C-9646-45F2-A344-CD43C21E66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49404" y="2217966"/>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5" name="TextBox 24">
            <a:extLst>
              <a:ext uri="{FF2B5EF4-FFF2-40B4-BE49-F238E27FC236}">
                <a16:creationId xmlns:a16="http://schemas.microsoft.com/office/drawing/2014/main" id="{3507F6D3-2EC4-4AC5-B110-DF6241DF7888}"/>
              </a:ext>
            </a:extLst>
          </p:cNvPr>
          <p:cNvSpPr txBox="1"/>
          <p:nvPr/>
        </p:nvSpPr>
        <p:spPr>
          <a:xfrm rot="21288482">
            <a:off x="4965782" y="3271780"/>
            <a:ext cx="2430934"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Calibri" panose="020F0502020204030204" pitchFamily="34" charset="0"/>
              </a:rPr>
              <a:t>s/he can</a:t>
            </a:r>
          </a:p>
        </p:txBody>
      </p:sp>
      <p:sp>
        <p:nvSpPr>
          <p:cNvPr id="2" name="Title 1"/>
          <p:cNvSpPr>
            <a:spLocks noGrp="1"/>
          </p:cNvSpPr>
          <p:nvPr>
            <p:ph type="title"/>
          </p:nvPr>
        </p:nvSpPr>
        <p:spPr>
          <a:xfrm>
            <a:off x="-21563" y="-18995"/>
            <a:ext cx="2251587" cy="511958"/>
          </a:xfrm>
        </p:spPr>
        <p:txBody>
          <a:bodyPr>
            <a:normAutofit/>
          </a:bodyPr>
          <a:lstStyle/>
          <a:p>
            <a:r>
              <a:rPr lang="en-GB" sz="2500" b="1" dirty="0" err="1" smtClean="0">
                <a:latin typeface="Century Gothic" panose="020B0502020202020204" pitchFamily="34" charset="0"/>
              </a:rPr>
              <a:t>Vocabulario</a:t>
            </a:r>
            <a:endParaRPr lang="en-GB" sz="2500" b="1" dirty="0">
              <a:latin typeface="Century Gothic" panose="020B0502020202020204" pitchFamily="34" charset="0"/>
            </a:endParaRPr>
          </a:p>
        </p:txBody>
      </p:sp>
    </p:spTree>
    <p:extLst>
      <p:ext uri="{BB962C8B-B14F-4D97-AF65-F5344CB8AC3E}">
        <p14:creationId xmlns:p14="http://schemas.microsoft.com/office/powerpoint/2010/main" val="1346366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rot="20949250">
            <a:off x="381122" y="692236"/>
            <a:ext cx="349917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sng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preguntar</a:t>
            </a:r>
          </a:p>
        </p:txBody>
      </p:sp>
      <p:sp>
        <p:nvSpPr>
          <p:cNvPr id="14" name="TextBox 13"/>
          <p:cNvSpPr txBox="1"/>
          <p:nvPr/>
        </p:nvSpPr>
        <p:spPr>
          <a:xfrm rot="399586">
            <a:off x="364933" y="4989231"/>
            <a:ext cx="309513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sng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material</a:t>
            </a:r>
          </a:p>
        </p:txBody>
      </p:sp>
      <p:sp>
        <p:nvSpPr>
          <p:cNvPr id="16" name="TextBox 15"/>
          <p:cNvSpPr txBox="1"/>
          <p:nvPr/>
        </p:nvSpPr>
        <p:spPr>
          <a:xfrm rot="873763">
            <a:off x="3769975" y="1310611"/>
            <a:ext cx="357425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sng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participar</a:t>
            </a:r>
          </a:p>
        </p:txBody>
      </p:sp>
      <p:sp>
        <p:nvSpPr>
          <p:cNvPr id="18" name="TextBox 17"/>
          <p:cNvSpPr txBox="1"/>
          <p:nvPr/>
        </p:nvSpPr>
        <p:spPr>
          <a:xfrm rot="21048927">
            <a:off x="1074297" y="2214261"/>
            <a:ext cx="231145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sng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pedir</a:t>
            </a:r>
          </a:p>
        </p:txBody>
      </p:sp>
      <p:sp>
        <p:nvSpPr>
          <p:cNvPr id="19" name="TextBox 18"/>
          <p:cNvSpPr txBox="1"/>
          <p:nvPr/>
        </p:nvSpPr>
        <p:spPr>
          <a:xfrm rot="190434">
            <a:off x="6201009" y="548075"/>
            <a:ext cx="2012107"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sng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jugar</a:t>
            </a:r>
          </a:p>
        </p:txBody>
      </p:sp>
      <p:sp>
        <p:nvSpPr>
          <p:cNvPr id="20" name="TextBox 19"/>
          <p:cNvSpPr txBox="1"/>
          <p:nvPr/>
        </p:nvSpPr>
        <p:spPr>
          <a:xfrm rot="399586">
            <a:off x="8027692" y="4176926"/>
            <a:ext cx="414590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el compañero</a:t>
            </a:r>
          </a:p>
        </p:txBody>
      </p:sp>
      <p:sp>
        <p:nvSpPr>
          <p:cNvPr id="21" name="TextBox 20"/>
          <p:cNvSpPr txBox="1"/>
          <p:nvPr/>
        </p:nvSpPr>
        <p:spPr>
          <a:xfrm rot="399586">
            <a:off x="546933" y="3629516"/>
            <a:ext cx="2850409"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O" sz="4400" b="0" i="0" u="none" strike="sng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favor</a:t>
            </a:r>
          </a:p>
        </p:txBody>
      </p:sp>
      <p:sp>
        <p:nvSpPr>
          <p:cNvPr id="22" name="TextBox 21"/>
          <p:cNvSpPr txBox="1"/>
          <p:nvPr/>
        </p:nvSpPr>
        <p:spPr>
          <a:xfrm rot="21027610">
            <a:off x="4537754" y="5320363"/>
            <a:ext cx="311649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sng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en clase</a:t>
            </a:r>
          </a:p>
        </p:txBody>
      </p:sp>
      <p:sp>
        <p:nvSpPr>
          <p:cNvPr id="23" name="TextBox 22"/>
          <p:cNvSpPr txBox="1"/>
          <p:nvPr/>
        </p:nvSpPr>
        <p:spPr>
          <a:xfrm rot="399586">
            <a:off x="8740066" y="2894690"/>
            <a:ext cx="2603444"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sng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puede</a:t>
            </a:r>
          </a:p>
        </p:txBody>
      </p:sp>
      <p:sp>
        <p:nvSpPr>
          <p:cNvPr id="24" name="Oval 23"/>
          <p:cNvSpPr/>
          <p:nvPr/>
        </p:nvSpPr>
        <p:spPr>
          <a:xfrm rot="320581">
            <a:off x="7927521" y="3629010"/>
            <a:ext cx="4101669" cy="1932336"/>
          </a:xfrm>
          <a:prstGeom prst="ellipse">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8" name="TextBox 27">
            <a:extLst>
              <a:ext uri="{FF2B5EF4-FFF2-40B4-BE49-F238E27FC236}">
                <a16:creationId xmlns:a16="http://schemas.microsoft.com/office/drawing/2014/main" id="{3D1370E7-D7B5-45A2-B05C-670DAFC122D5}"/>
              </a:ext>
            </a:extLst>
          </p:cNvPr>
          <p:cNvSpPr txBox="1"/>
          <p:nvPr/>
        </p:nvSpPr>
        <p:spPr>
          <a:xfrm rot="21173064">
            <a:off x="9050905" y="1536420"/>
            <a:ext cx="269238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sng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cambiar</a:t>
            </a:r>
          </a:p>
        </p:txBody>
      </p:sp>
      <p:pic>
        <p:nvPicPr>
          <p:cNvPr id="29" name="Picture 2" descr="http://www.clker.com/cliparts/w/d/u/B/w/V/stamp1-md.png">
            <a:extLst>
              <a:ext uri="{FF2B5EF4-FFF2-40B4-BE49-F238E27FC236}">
                <a16:creationId xmlns:a16="http://schemas.microsoft.com/office/drawing/2014/main" id="{26EC8F09-0E52-40AD-9449-9F321BD7C4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464153" y="2170279"/>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30" name="TextBox 29">
            <a:extLst>
              <a:ext uri="{FF2B5EF4-FFF2-40B4-BE49-F238E27FC236}">
                <a16:creationId xmlns:a16="http://schemas.microsoft.com/office/drawing/2014/main" id="{F5210F3D-C1CC-45C6-8B89-FB6EECD01989}"/>
              </a:ext>
            </a:extLst>
          </p:cNvPr>
          <p:cNvSpPr txBox="1"/>
          <p:nvPr/>
        </p:nvSpPr>
        <p:spPr>
          <a:xfrm rot="21288482">
            <a:off x="4518947" y="3209772"/>
            <a:ext cx="3151947"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a:ln>
                  <a:noFill/>
                </a:ln>
                <a:solidFill>
                  <a:prstClr val="black"/>
                </a:solidFill>
                <a:effectLst/>
                <a:uLnTx/>
                <a:uFillTx/>
                <a:latin typeface="Century Gothic" panose="020B0502020202020204" pitchFamily="34" charset="0"/>
                <a:ea typeface="+mn-ea"/>
                <a:cs typeface="Calibri" panose="020F0502020204030204" pitchFamily="34" charset="0"/>
              </a:rPr>
              <a:t>classmate</a:t>
            </a:r>
            <a:endParaRPr kumimoji="0" lang="en-GB" sz="4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Calibri" panose="020F0502020204030204" pitchFamily="34" charset="0"/>
            </a:endParaRPr>
          </a:p>
        </p:txBody>
      </p:sp>
      <p:sp>
        <p:nvSpPr>
          <p:cNvPr id="2" name="Oval Callout 1"/>
          <p:cNvSpPr/>
          <p:nvPr/>
        </p:nvSpPr>
        <p:spPr>
          <a:xfrm>
            <a:off x="4970519" y="500115"/>
            <a:ext cx="6540513" cy="1241303"/>
          </a:xfrm>
          <a:prstGeom prst="wedgeEllipseCallout">
            <a:avLst>
              <a:gd name="adj1" fmla="val 7986"/>
              <a:gd name="adj2" fmla="val 207516"/>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1"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‘el </a:t>
            </a:r>
            <a:r>
              <a:rPr kumimoji="0" lang="es-CO" sz="2000" b="1" i="1"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compañero’ = </a:t>
            </a:r>
            <a:r>
              <a:rPr kumimoji="0" lang="es-CO" sz="2000" b="1" i="1" u="none" strike="noStrike" kern="1200" cap="none" spc="0" normalizeH="0" baseline="0" noProof="0" dirty="0" err="1">
                <a:ln>
                  <a:noFill/>
                </a:ln>
                <a:solidFill>
                  <a:srgbClr val="002060"/>
                </a:solidFill>
                <a:effectLst/>
                <a:uLnTx/>
                <a:uFillTx/>
                <a:latin typeface="Century Gothic" panose="020B0502020202020204" pitchFamily="34" charset="0"/>
                <a:ea typeface="+mn-ea"/>
                <a:cs typeface="Calibri" panose="020F0502020204030204" pitchFamily="34" charset="0"/>
              </a:rPr>
              <a:t>classmate</a:t>
            </a:r>
            <a:r>
              <a:rPr kumimoji="0" lang="es-CO" sz="2000" b="1" i="1"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 (</a:t>
            </a:r>
            <a:r>
              <a:rPr kumimoji="0" lang="es-CO" sz="2000" b="1" i="1" u="none" strike="noStrike" kern="1200" cap="none" spc="0" normalizeH="0" baseline="0" noProof="0" dirty="0" err="1">
                <a:ln>
                  <a:noFill/>
                </a:ln>
                <a:solidFill>
                  <a:srgbClr val="002060"/>
                </a:solidFill>
                <a:effectLst/>
                <a:uLnTx/>
                <a:uFillTx/>
                <a:latin typeface="Century Gothic" panose="020B0502020202020204" pitchFamily="34" charset="0"/>
                <a:ea typeface="+mn-ea"/>
                <a:cs typeface="Calibri" panose="020F0502020204030204" pitchFamily="34" charset="0"/>
              </a:rPr>
              <a:t>boy</a:t>
            </a:r>
            <a:r>
              <a:rPr kumimoji="0" lang="es-CO" sz="2000" b="1" i="1"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2000" b="1" i="1"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 ‘la compañera’ = </a:t>
            </a:r>
            <a:r>
              <a:rPr kumimoji="0" lang="es-CO" sz="2000" b="1" i="1" u="none" strike="noStrike" kern="1200" cap="none" spc="0" normalizeH="0" baseline="0" noProof="0" dirty="0" err="1">
                <a:ln>
                  <a:noFill/>
                </a:ln>
                <a:solidFill>
                  <a:srgbClr val="002060"/>
                </a:solidFill>
                <a:effectLst/>
                <a:uLnTx/>
                <a:uFillTx/>
                <a:latin typeface="Century Gothic" panose="020B0502020202020204" pitchFamily="34" charset="0"/>
                <a:ea typeface="+mn-ea"/>
                <a:cs typeface="Calibri" panose="020F0502020204030204" pitchFamily="34" charset="0"/>
              </a:rPr>
              <a:t>classmate</a:t>
            </a:r>
            <a:r>
              <a:rPr kumimoji="0" lang="es-CO" sz="2000" b="1" i="1"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 (</a:t>
            </a:r>
            <a:r>
              <a:rPr kumimoji="0" lang="es-CO" sz="2000" b="1" i="1" u="none" strike="noStrike" kern="1200" cap="none" spc="0" normalizeH="0" baseline="0" noProof="0" dirty="0" err="1">
                <a:ln>
                  <a:noFill/>
                </a:ln>
                <a:solidFill>
                  <a:srgbClr val="002060"/>
                </a:solidFill>
                <a:effectLst/>
                <a:uLnTx/>
                <a:uFillTx/>
                <a:latin typeface="Century Gothic" panose="020B0502020202020204" pitchFamily="34" charset="0"/>
                <a:ea typeface="+mn-ea"/>
                <a:cs typeface="Calibri" panose="020F0502020204030204" pitchFamily="34" charset="0"/>
              </a:rPr>
              <a:t>girl</a:t>
            </a:r>
            <a:r>
              <a:rPr kumimoji="0" lang="es-CO" sz="2000" b="1" i="1"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a:t>
            </a:r>
          </a:p>
        </p:txBody>
      </p:sp>
      <p:sp>
        <p:nvSpPr>
          <p:cNvPr id="3" name="Title 2"/>
          <p:cNvSpPr>
            <a:spLocks noGrp="1"/>
          </p:cNvSpPr>
          <p:nvPr>
            <p:ph type="title"/>
          </p:nvPr>
        </p:nvSpPr>
        <p:spPr>
          <a:xfrm>
            <a:off x="0" y="0"/>
            <a:ext cx="3494246" cy="511788"/>
          </a:xfrm>
        </p:spPr>
        <p:txBody>
          <a:bodyPr>
            <a:noAutofit/>
          </a:bodyPr>
          <a:lstStyle/>
          <a:p>
            <a:r>
              <a:rPr lang="en-GB" sz="2500" b="1" dirty="0" err="1" smtClean="0">
                <a:latin typeface="Century Gothic" panose="020B0502020202020204" pitchFamily="34" charset="0"/>
              </a:rPr>
              <a:t>Vocabulario</a:t>
            </a:r>
            <a:endParaRPr lang="en-GB" sz="2500" b="1" dirty="0">
              <a:latin typeface="Century Gothic" panose="020B0502020202020204" pitchFamily="34" charset="0"/>
            </a:endParaRPr>
          </a:p>
        </p:txBody>
      </p:sp>
    </p:spTree>
    <p:extLst>
      <p:ext uri="{BB962C8B-B14F-4D97-AF65-F5344CB8AC3E}">
        <p14:creationId xmlns:p14="http://schemas.microsoft.com/office/powerpoint/2010/main" val="2448060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142938" y="46864"/>
          <a:ext cx="2577228" cy="6296790"/>
        </p:xfrm>
        <a:graphic>
          <a:graphicData uri="http://schemas.openxmlformats.org/drawingml/2006/table">
            <a:tbl>
              <a:tblPr firstRow="1" bandRow="1">
                <a:tableStyleId>{5940675A-B579-460E-94D1-54222C63F5DA}</a:tableStyleId>
              </a:tblPr>
              <a:tblGrid>
                <a:gridCol w="2577228">
                  <a:extLst>
                    <a:ext uri="{9D8B030D-6E8A-4147-A177-3AD203B41FA5}">
                      <a16:colId xmlns:a16="http://schemas.microsoft.com/office/drawing/2014/main" val="2106117533"/>
                    </a:ext>
                  </a:extLst>
                </a:gridCol>
              </a:tblGrid>
              <a:tr h="419786">
                <a:tc>
                  <a:txBody>
                    <a:bodyPr/>
                    <a:lstStyle/>
                    <a:p>
                      <a:endParaRPr lang="en-GB" dirty="0"/>
                    </a:p>
                  </a:txBody>
                  <a:tcPr/>
                </a:tc>
                <a:extLst>
                  <a:ext uri="{0D108BD9-81ED-4DB2-BD59-A6C34878D82A}">
                    <a16:rowId xmlns:a16="http://schemas.microsoft.com/office/drawing/2014/main" val="3414606396"/>
                  </a:ext>
                </a:extLst>
              </a:tr>
              <a:tr h="419786">
                <a:tc>
                  <a:txBody>
                    <a:bodyPr/>
                    <a:lstStyle/>
                    <a:p>
                      <a:endParaRPr lang="en-GB" dirty="0"/>
                    </a:p>
                  </a:txBody>
                  <a:tcPr/>
                </a:tc>
                <a:extLst>
                  <a:ext uri="{0D108BD9-81ED-4DB2-BD59-A6C34878D82A}">
                    <a16:rowId xmlns:a16="http://schemas.microsoft.com/office/drawing/2014/main" val="4037095183"/>
                  </a:ext>
                </a:extLst>
              </a:tr>
              <a:tr h="419786">
                <a:tc>
                  <a:txBody>
                    <a:bodyPr/>
                    <a:lstStyle/>
                    <a:p>
                      <a:endParaRPr lang="en-GB" dirty="0"/>
                    </a:p>
                  </a:txBody>
                  <a:tcPr/>
                </a:tc>
                <a:extLst>
                  <a:ext uri="{0D108BD9-81ED-4DB2-BD59-A6C34878D82A}">
                    <a16:rowId xmlns:a16="http://schemas.microsoft.com/office/drawing/2014/main" val="3245075391"/>
                  </a:ext>
                </a:extLst>
              </a:tr>
              <a:tr h="419786">
                <a:tc>
                  <a:txBody>
                    <a:bodyPr/>
                    <a:lstStyle/>
                    <a:p>
                      <a:endParaRPr lang="en-GB" dirty="0"/>
                    </a:p>
                  </a:txBody>
                  <a:tcPr/>
                </a:tc>
                <a:extLst>
                  <a:ext uri="{0D108BD9-81ED-4DB2-BD59-A6C34878D82A}">
                    <a16:rowId xmlns:a16="http://schemas.microsoft.com/office/drawing/2014/main" val="1035834559"/>
                  </a:ext>
                </a:extLst>
              </a:tr>
              <a:tr h="419786">
                <a:tc>
                  <a:txBody>
                    <a:bodyPr/>
                    <a:lstStyle/>
                    <a:p>
                      <a:endParaRPr lang="en-GB" dirty="0"/>
                    </a:p>
                  </a:txBody>
                  <a:tcPr/>
                </a:tc>
                <a:extLst>
                  <a:ext uri="{0D108BD9-81ED-4DB2-BD59-A6C34878D82A}">
                    <a16:rowId xmlns:a16="http://schemas.microsoft.com/office/drawing/2014/main" val="157859985"/>
                  </a:ext>
                </a:extLst>
              </a:tr>
              <a:tr h="419786">
                <a:tc>
                  <a:txBody>
                    <a:bodyPr/>
                    <a:lstStyle/>
                    <a:p>
                      <a:endParaRPr lang="en-GB" dirty="0"/>
                    </a:p>
                  </a:txBody>
                  <a:tcPr/>
                </a:tc>
                <a:extLst>
                  <a:ext uri="{0D108BD9-81ED-4DB2-BD59-A6C34878D82A}">
                    <a16:rowId xmlns:a16="http://schemas.microsoft.com/office/drawing/2014/main" val="3318383893"/>
                  </a:ext>
                </a:extLst>
              </a:tr>
              <a:tr h="419786">
                <a:tc>
                  <a:txBody>
                    <a:bodyPr/>
                    <a:lstStyle/>
                    <a:p>
                      <a:endParaRPr lang="en-GB" dirty="0"/>
                    </a:p>
                  </a:txBody>
                  <a:tcPr/>
                </a:tc>
                <a:extLst>
                  <a:ext uri="{0D108BD9-81ED-4DB2-BD59-A6C34878D82A}">
                    <a16:rowId xmlns:a16="http://schemas.microsoft.com/office/drawing/2014/main" val="2143419925"/>
                  </a:ext>
                </a:extLst>
              </a:tr>
              <a:tr h="419786">
                <a:tc>
                  <a:txBody>
                    <a:bodyPr/>
                    <a:lstStyle/>
                    <a:p>
                      <a:endParaRPr lang="en-GB" dirty="0"/>
                    </a:p>
                  </a:txBody>
                  <a:tcPr/>
                </a:tc>
                <a:extLst>
                  <a:ext uri="{0D108BD9-81ED-4DB2-BD59-A6C34878D82A}">
                    <a16:rowId xmlns:a16="http://schemas.microsoft.com/office/drawing/2014/main" val="2953242643"/>
                  </a:ext>
                </a:extLst>
              </a:tr>
              <a:tr h="419786">
                <a:tc>
                  <a:txBody>
                    <a:bodyPr/>
                    <a:lstStyle/>
                    <a:p>
                      <a:endParaRPr lang="en-GB" dirty="0"/>
                    </a:p>
                  </a:txBody>
                  <a:tcPr/>
                </a:tc>
                <a:extLst>
                  <a:ext uri="{0D108BD9-81ED-4DB2-BD59-A6C34878D82A}">
                    <a16:rowId xmlns:a16="http://schemas.microsoft.com/office/drawing/2014/main" val="1526137483"/>
                  </a:ext>
                </a:extLst>
              </a:tr>
              <a:tr h="419786">
                <a:tc>
                  <a:txBody>
                    <a:bodyPr/>
                    <a:lstStyle/>
                    <a:p>
                      <a:endParaRPr lang="en-GB" dirty="0"/>
                    </a:p>
                  </a:txBody>
                  <a:tcPr/>
                </a:tc>
                <a:extLst>
                  <a:ext uri="{0D108BD9-81ED-4DB2-BD59-A6C34878D82A}">
                    <a16:rowId xmlns:a16="http://schemas.microsoft.com/office/drawing/2014/main" val="991495473"/>
                  </a:ext>
                </a:extLst>
              </a:tr>
              <a:tr h="419786">
                <a:tc>
                  <a:txBody>
                    <a:bodyPr/>
                    <a:lstStyle/>
                    <a:p>
                      <a:endParaRPr lang="en-GB" dirty="0"/>
                    </a:p>
                  </a:txBody>
                  <a:tcPr/>
                </a:tc>
                <a:extLst>
                  <a:ext uri="{0D108BD9-81ED-4DB2-BD59-A6C34878D82A}">
                    <a16:rowId xmlns:a16="http://schemas.microsoft.com/office/drawing/2014/main" val="3657765545"/>
                  </a:ext>
                </a:extLst>
              </a:tr>
              <a:tr h="419786">
                <a:tc>
                  <a:txBody>
                    <a:bodyPr/>
                    <a:lstStyle/>
                    <a:p>
                      <a:endParaRPr lang="en-GB" dirty="0"/>
                    </a:p>
                  </a:txBody>
                  <a:tcPr/>
                </a:tc>
                <a:extLst>
                  <a:ext uri="{0D108BD9-81ED-4DB2-BD59-A6C34878D82A}">
                    <a16:rowId xmlns:a16="http://schemas.microsoft.com/office/drawing/2014/main" val="3951265442"/>
                  </a:ext>
                </a:extLst>
              </a:tr>
              <a:tr h="419786">
                <a:tc>
                  <a:txBody>
                    <a:bodyPr/>
                    <a:lstStyle/>
                    <a:p>
                      <a:endParaRPr lang="en-GB" dirty="0"/>
                    </a:p>
                  </a:txBody>
                  <a:tcPr/>
                </a:tc>
                <a:extLst>
                  <a:ext uri="{0D108BD9-81ED-4DB2-BD59-A6C34878D82A}">
                    <a16:rowId xmlns:a16="http://schemas.microsoft.com/office/drawing/2014/main" val="1105325480"/>
                  </a:ext>
                </a:extLst>
              </a:tr>
              <a:tr h="419786">
                <a:tc>
                  <a:txBody>
                    <a:bodyPr/>
                    <a:lstStyle/>
                    <a:p>
                      <a:endParaRPr lang="en-GB" dirty="0"/>
                    </a:p>
                  </a:txBody>
                  <a:tcPr/>
                </a:tc>
                <a:extLst>
                  <a:ext uri="{0D108BD9-81ED-4DB2-BD59-A6C34878D82A}">
                    <a16:rowId xmlns:a16="http://schemas.microsoft.com/office/drawing/2014/main" val="565988063"/>
                  </a:ext>
                </a:extLst>
              </a:tr>
              <a:tr h="419786">
                <a:tc>
                  <a:txBody>
                    <a:bodyPr/>
                    <a:lstStyle/>
                    <a:p>
                      <a:endParaRPr lang="en-GB" dirty="0"/>
                    </a:p>
                  </a:txBody>
                  <a:tcPr/>
                </a:tc>
                <a:extLst>
                  <a:ext uri="{0D108BD9-81ED-4DB2-BD59-A6C34878D82A}">
                    <a16:rowId xmlns:a16="http://schemas.microsoft.com/office/drawing/2014/main" val="4069809593"/>
                  </a:ext>
                </a:extLst>
              </a:tr>
            </a:tbl>
          </a:graphicData>
        </a:graphic>
      </p:graphicFrame>
      <p:sp>
        <p:nvSpPr>
          <p:cNvPr id="33" name="TextBox 32"/>
          <p:cNvSpPr txBox="1"/>
          <p:nvPr/>
        </p:nvSpPr>
        <p:spPr>
          <a:xfrm>
            <a:off x="336398" y="497747"/>
            <a:ext cx="1656306"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ED7D31"/>
                </a:solidFill>
                <a:effectLst/>
                <a:uLnTx/>
                <a:uFillTx/>
                <a:latin typeface="Century Gothic" panose="020B0502020202020204" pitchFamily="34" charset="0"/>
                <a:ea typeface="+mn-ea"/>
                <a:cs typeface="+mn-cs"/>
              </a:rPr>
              <a:t>night</a:t>
            </a:r>
          </a:p>
        </p:txBody>
      </p:sp>
      <p:sp>
        <p:nvSpPr>
          <p:cNvPr id="34" name="TextBox 33"/>
          <p:cNvSpPr txBox="1"/>
          <p:nvPr/>
        </p:nvSpPr>
        <p:spPr>
          <a:xfrm>
            <a:off x="336398" y="896468"/>
            <a:ext cx="2360668"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ED7D31"/>
                </a:solidFill>
                <a:effectLst/>
                <a:uLnTx/>
                <a:uFillTx/>
                <a:latin typeface="Century Gothic" panose="020B0502020202020204" pitchFamily="34" charset="0"/>
                <a:ea typeface="+mn-ea"/>
                <a:cs typeface="+mn-cs"/>
              </a:rPr>
              <a:t>interesting</a:t>
            </a:r>
          </a:p>
        </p:txBody>
      </p:sp>
      <p:sp>
        <p:nvSpPr>
          <p:cNvPr id="35" name="TextBox 34"/>
          <p:cNvSpPr txBox="1"/>
          <p:nvPr/>
        </p:nvSpPr>
        <p:spPr>
          <a:xfrm>
            <a:off x="359497" y="1714499"/>
            <a:ext cx="3953665"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ED7D31"/>
                </a:solidFill>
                <a:effectLst/>
                <a:uLnTx/>
                <a:uFillTx/>
                <a:latin typeface="Century Gothic" panose="020B0502020202020204" pitchFamily="34" charset="0"/>
                <a:ea typeface="+mn-ea"/>
                <a:cs typeface="+mn-cs"/>
              </a:rPr>
              <a:t>job, work</a:t>
            </a:r>
          </a:p>
        </p:txBody>
      </p:sp>
      <p:sp>
        <p:nvSpPr>
          <p:cNvPr id="36" name="TextBox 35"/>
          <p:cNvSpPr txBox="1"/>
          <p:nvPr/>
        </p:nvSpPr>
        <p:spPr>
          <a:xfrm>
            <a:off x="336398" y="1315236"/>
            <a:ext cx="3201934"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ED7D31"/>
                </a:solidFill>
                <a:effectLst/>
                <a:uLnTx/>
                <a:uFillTx/>
                <a:latin typeface="Century Gothic" panose="020B0502020202020204" pitchFamily="34" charset="0"/>
                <a:ea typeface="+mn-ea"/>
                <a:cs typeface="+mn-cs"/>
              </a:rPr>
              <a:t>to do, to make</a:t>
            </a:r>
          </a:p>
        </p:txBody>
      </p:sp>
      <p:sp>
        <p:nvSpPr>
          <p:cNvPr id="37" name="TextBox 36"/>
          <p:cNvSpPr txBox="1"/>
          <p:nvPr/>
        </p:nvSpPr>
        <p:spPr>
          <a:xfrm>
            <a:off x="334635" y="7687"/>
            <a:ext cx="2181332"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ED7D31"/>
                </a:solidFill>
                <a:effectLst/>
                <a:uLnTx/>
                <a:uFillTx/>
                <a:latin typeface="Century Gothic" panose="020B0502020202020204" pitchFamily="34" charset="0"/>
                <a:ea typeface="+mn-ea"/>
                <a:cs typeface="+mn-cs"/>
              </a:rPr>
              <a:t>activity</a:t>
            </a:r>
          </a:p>
        </p:txBody>
      </p:sp>
      <p:sp>
        <p:nvSpPr>
          <p:cNvPr id="39" name="TextBox 38"/>
          <p:cNvSpPr txBox="1"/>
          <p:nvPr/>
        </p:nvSpPr>
        <p:spPr>
          <a:xfrm>
            <a:off x="359498" y="2531793"/>
            <a:ext cx="2360668"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ED7D31"/>
                </a:solidFill>
                <a:effectLst/>
                <a:uLnTx/>
                <a:uFillTx/>
                <a:latin typeface="Century Gothic" panose="020B0502020202020204" pitchFamily="34" charset="0"/>
                <a:ea typeface="+mn-ea"/>
                <a:cs typeface="+mn-cs"/>
              </a:rPr>
              <a:t>team</a:t>
            </a:r>
          </a:p>
        </p:txBody>
      </p:sp>
      <p:sp>
        <p:nvSpPr>
          <p:cNvPr id="40" name="TextBox 39"/>
          <p:cNvSpPr txBox="1"/>
          <p:nvPr/>
        </p:nvSpPr>
        <p:spPr>
          <a:xfrm>
            <a:off x="359498" y="2157986"/>
            <a:ext cx="2360668"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ED7D31"/>
                </a:solidFill>
                <a:effectLst/>
                <a:uLnTx/>
                <a:uFillTx/>
                <a:latin typeface="Century Gothic" panose="020B0502020202020204" pitchFamily="34" charset="0"/>
                <a:ea typeface="+mn-ea"/>
                <a:cs typeface="+mn-cs"/>
              </a:rPr>
              <a:t>big</a:t>
            </a:r>
          </a:p>
        </p:txBody>
      </p:sp>
      <p:sp>
        <p:nvSpPr>
          <p:cNvPr id="43" name="TextBox 42"/>
          <p:cNvSpPr txBox="1"/>
          <p:nvPr/>
        </p:nvSpPr>
        <p:spPr>
          <a:xfrm>
            <a:off x="9901594" y="2312430"/>
            <a:ext cx="2360668"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el pueblo</a:t>
            </a:r>
          </a:p>
        </p:txBody>
      </p:sp>
      <p:sp>
        <p:nvSpPr>
          <p:cNvPr id="44" name="TextBox 43"/>
          <p:cNvSpPr txBox="1"/>
          <p:nvPr/>
        </p:nvSpPr>
        <p:spPr>
          <a:xfrm>
            <a:off x="9901594" y="453362"/>
            <a:ext cx="2360668"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la </a:t>
            </a:r>
            <a:r>
              <a:rPr kumimoji="0" lang="en-GB" sz="2200" b="1" i="0" u="none" strike="noStrike" kern="1200" cap="none" spc="0" normalizeH="0" baseline="0" noProof="0" dirty="0" err="1">
                <a:ln>
                  <a:noFill/>
                </a:ln>
                <a:solidFill>
                  <a:srgbClr val="002060"/>
                </a:solidFill>
                <a:effectLst/>
                <a:uLnTx/>
                <a:uFillTx/>
                <a:latin typeface="Century Gothic" panose="020B0502020202020204" pitchFamily="34" charset="0"/>
                <a:ea typeface="+mn-ea"/>
                <a:cs typeface="+mn-cs"/>
              </a:rPr>
              <a:t>isla</a:t>
            </a:r>
            <a:endParaRPr kumimoji="0" lang="en-GB" sz="22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45" name="TextBox 44"/>
          <p:cNvSpPr txBox="1"/>
          <p:nvPr/>
        </p:nvSpPr>
        <p:spPr>
          <a:xfrm>
            <a:off x="9901594" y="1944581"/>
            <a:ext cx="1884907"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la </a:t>
            </a:r>
            <a:r>
              <a:rPr kumimoji="0" lang="en-GB" sz="2200" b="1" i="0" u="none" strike="noStrike" kern="1200" cap="none" spc="0" normalizeH="0" baseline="0" noProof="0" dirty="0" err="1">
                <a:ln>
                  <a:noFill/>
                </a:ln>
                <a:solidFill>
                  <a:srgbClr val="002060"/>
                </a:solidFill>
                <a:effectLst/>
                <a:uLnTx/>
                <a:uFillTx/>
                <a:latin typeface="Century Gothic" panose="020B0502020202020204" pitchFamily="34" charset="0"/>
                <a:ea typeface="+mn-ea"/>
                <a:cs typeface="+mn-cs"/>
              </a:rPr>
              <a:t>actividad</a:t>
            </a:r>
            <a:endParaRPr kumimoji="0" lang="en-GB" sz="22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46" name="TextBox 45"/>
          <p:cNvSpPr txBox="1"/>
          <p:nvPr/>
        </p:nvSpPr>
        <p:spPr>
          <a:xfrm>
            <a:off x="9901594" y="1585613"/>
            <a:ext cx="2360668"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la vista</a:t>
            </a:r>
          </a:p>
        </p:txBody>
      </p:sp>
      <p:sp>
        <p:nvSpPr>
          <p:cNvPr id="47" name="TextBox 46"/>
          <p:cNvSpPr txBox="1"/>
          <p:nvPr/>
        </p:nvSpPr>
        <p:spPr>
          <a:xfrm>
            <a:off x="9901594" y="810156"/>
            <a:ext cx="1884907"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el </a:t>
            </a:r>
            <a:r>
              <a:rPr kumimoji="0" lang="en-GB" sz="2200" b="1" i="0" u="none" strike="noStrike" kern="1200" cap="none" spc="0" normalizeH="0" baseline="0" noProof="0" dirty="0" err="1">
                <a:ln>
                  <a:noFill/>
                </a:ln>
                <a:solidFill>
                  <a:srgbClr val="002060"/>
                </a:solidFill>
                <a:effectLst/>
                <a:uLnTx/>
                <a:uFillTx/>
                <a:latin typeface="Century Gothic" panose="020B0502020202020204" pitchFamily="34" charset="0"/>
                <a:ea typeface="+mn-ea"/>
                <a:cs typeface="+mn-cs"/>
              </a:rPr>
              <a:t>plato</a:t>
            </a:r>
            <a:endParaRPr kumimoji="0" lang="en-GB" sz="22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48" name="TextBox 47"/>
          <p:cNvSpPr txBox="1"/>
          <p:nvPr/>
        </p:nvSpPr>
        <p:spPr>
          <a:xfrm>
            <a:off x="9901594" y="7686"/>
            <a:ext cx="2360668"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la </a:t>
            </a:r>
            <a:r>
              <a:rPr kumimoji="0" lang="en-GB" sz="2200" b="1" i="0" u="none" strike="noStrike" kern="1200" cap="none" spc="0" normalizeH="0" baseline="0" noProof="0" dirty="0" err="1">
                <a:ln>
                  <a:noFill/>
                </a:ln>
                <a:solidFill>
                  <a:srgbClr val="002060"/>
                </a:solidFill>
                <a:effectLst/>
                <a:uLnTx/>
                <a:uFillTx/>
                <a:latin typeface="Century Gothic" panose="020B0502020202020204" pitchFamily="34" charset="0"/>
                <a:ea typeface="+mn-ea"/>
                <a:cs typeface="+mn-cs"/>
              </a:rPr>
              <a:t>mañana</a:t>
            </a:r>
            <a:endParaRPr kumimoji="0" lang="en-GB" sz="22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49" name="TextBox 48"/>
          <p:cNvSpPr txBox="1"/>
          <p:nvPr/>
        </p:nvSpPr>
        <p:spPr>
          <a:xfrm>
            <a:off x="9919665" y="2675662"/>
            <a:ext cx="2324525"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de</a:t>
            </a:r>
          </a:p>
        </p:txBody>
      </p:sp>
      <p:sp>
        <p:nvSpPr>
          <p:cNvPr id="50" name="TextBox 49"/>
          <p:cNvSpPr txBox="1"/>
          <p:nvPr/>
        </p:nvSpPr>
        <p:spPr>
          <a:xfrm>
            <a:off x="9901594" y="1191098"/>
            <a:ext cx="2722821"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err="1">
                <a:ln>
                  <a:noFill/>
                </a:ln>
                <a:solidFill>
                  <a:srgbClr val="002060"/>
                </a:solidFill>
                <a:effectLst/>
                <a:uLnTx/>
                <a:uFillTx/>
                <a:latin typeface="Century Gothic" panose="020B0502020202020204" pitchFamily="34" charset="0"/>
                <a:ea typeface="+mn-ea"/>
                <a:cs typeface="+mn-cs"/>
              </a:rPr>
              <a:t>interesante</a:t>
            </a:r>
            <a:endParaRPr kumimoji="0" lang="en-GB" sz="22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18" name="TextBox 17"/>
          <p:cNvSpPr txBox="1"/>
          <p:nvPr/>
        </p:nvSpPr>
        <p:spPr>
          <a:xfrm>
            <a:off x="336398" y="2939566"/>
            <a:ext cx="3953665"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ED7D31"/>
                </a:solidFill>
                <a:effectLst/>
                <a:uLnTx/>
                <a:uFillTx/>
                <a:latin typeface="Century Gothic" panose="020B0502020202020204" pitchFamily="34" charset="0"/>
                <a:ea typeface="+mn-ea"/>
                <a:cs typeface="+mn-cs"/>
              </a:rPr>
              <a:t>morning</a:t>
            </a:r>
          </a:p>
        </p:txBody>
      </p:sp>
      <p:sp>
        <p:nvSpPr>
          <p:cNvPr id="19" name="TextBox 18"/>
          <p:cNvSpPr txBox="1"/>
          <p:nvPr/>
        </p:nvSpPr>
        <p:spPr>
          <a:xfrm>
            <a:off x="336398" y="3382134"/>
            <a:ext cx="3953665"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ED7D31"/>
                </a:solidFill>
                <a:effectLst/>
                <a:uLnTx/>
                <a:uFillTx/>
                <a:latin typeface="Century Gothic" panose="020B0502020202020204" pitchFamily="34" charset="0"/>
                <a:ea typeface="+mn-ea"/>
                <a:cs typeface="+mn-cs"/>
              </a:rPr>
              <a:t>dish, plate</a:t>
            </a:r>
          </a:p>
        </p:txBody>
      </p:sp>
      <p:sp>
        <p:nvSpPr>
          <p:cNvPr id="20" name="TextBox 19"/>
          <p:cNvSpPr txBox="1"/>
          <p:nvPr/>
        </p:nvSpPr>
        <p:spPr>
          <a:xfrm>
            <a:off x="359497" y="3824702"/>
            <a:ext cx="3953665"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ED7D31"/>
                </a:solidFill>
                <a:effectLst/>
                <a:uLnTx/>
                <a:uFillTx/>
                <a:latin typeface="Century Gothic" panose="020B0502020202020204" pitchFamily="34" charset="0"/>
                <a:ea typeface="+mn-ea"/>
                <a:cs typeface="+mn-cs"/>
              </a:rPr>
              <a:t>of, from</a:t>
            </a:r>
          </a:p>
        </p:txBody>
      </p:sp>
      <p:sp>
        <p:nvSpPr>
          <p:cNvPr id="21" name="TextBox 20"/>
          <p:cNvSpPr txBox="1"/>
          <p:nvPr/>
        </p:nvSpPr>
        <p:spPr>
          <a:xfrm>
            <a:off x="359497" y="4267270"/>
            <a:ext cx="3953665"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ED7D31"/>
                </a:solidFill>
                <a:effectLst/>
                <a:uLnTx/>
                <a:uFillTx/>
                <a:latin typeface="Century Gothic" panose="020B0502020202020204" pitchFamily="34" charset="0"/>
                <a:ea typeface="+mn-ea"/>
                <a:cs typeface="+mn-cs"/>
              </a:rPr>
              <a:t>film</a:t>
            </a:r>
          </a:p>
        </p:txBody>
      </p:sp>
      <p:sp>
        <p:nvSpPr>
          <p:cNvPr id="23" name="TextBox 22"/>
          <p:cNvSpPr txBox="1"/>
          <p:nvPr/>
        </p:nvSpPr>
        <p:spPr>
          <a:xfrm>
            <a:off x="336397" y="4657168"/>
            <a:ext cx="3953665"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ED7D31"/>
                </a:solidFill>
                <a:effectLst/>
                <a:uLnTx/>
                <a:uFillTx/>
                <a:latin typeface="Century Gothic" panose="020B0502020202020204" pitchFamily="34" charset="0"/>
                <a:ea typeface="+mn-ea"/>
                <a:cs typeface="+mn-cs"/>
              </a:rPr>
              <a:t>view</a:t>
            </a:r>
          </a:p>
        </p:txBody>
      </p:sp>
      <p:sp>
        <p:nvSpPr>
          <p:cNvPr id="24" name="TextBox 23"/>
          <p:cNvSpPr txBox="1"/>
          <p:nvPr/>
        </p:nvSpPr>
        <p:spPr>
          <a:xfrm>
            <a:off x="347947" y="5090018"/>
            <a:ext cx="3953665"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ED7D31"/>
                </a:solidFill>
                <a:effectLst/>
                <a:uLnTx/>
                <a:uFillTx/>
                <a:latin typeface="Century Gothic" panose="020B0502020202020204" pitchFamily="34" charset="0"/>
                <a:ea typeface="+mn-ea"/>
                <a:cs typeface="+mn-cs"/>
              </a:rPr>
              <a:t>island</a:t>
            </a:r>
          </a:p>
        </p:txBody>
      </p:sp>
      <p:sp>
        <p:nvSpPr>
          <p:cNvPr id="26" name="TextBox 25"/>
          <p:cNvSpPr txBox="1"/>
          <p:nvPr/>
        </p:nvSpPr>
        <p:spPr>
          <a:xfrm>
            <a:off x="334635" y="5491416"/>
            <a:ext cx="3953665"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ED7D31"/>
                </a:solidFill>
                <a:effectLst/>
                <a:uLnTx/>
                <a:uFillTx/>
                <a:latin typeface="Century Gothic" panose="020B0502020202020204" pitchFamily="34" charset="0"/>
                <a:ea typeface="+mn-ea"/>
                <a:cs typeface="+mn-cs"/>
              </a:rPr>
              <a:t>building</a:t>
            </a:r>
          </a:p>
        </p:txBody>
      </p:sp>
      <p:sp>
        <p:nvSpPr>
          <p:cNvPr id="27" name="TextBox 26"/>
          <p:cNvSpPr txBox="1"/>
          <p:nvPr/>
        </p:nvSpPr>
        <p:spPr>
          <a:xfrm>
            <a:off x="359497" y="5942299"/>
            <a:ext cx="3953665"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ED7D31"/>
                </a:solidFill>
                <a:effectLst/>
                <a:uLnTx/>
                <a:uFillTx/>
                <a:latin typeface="Century Gothic" panose="020B0502020202020204" pitchFamily="34" charset="0"/>
                <a:ea typeface="+mn-ea"/>
                <a:cs typeface="+mn-cs"/>
              </a:rPr>
              <a:t>town</a:t>
            </a:r>
          </a:p>
        </p:txBody>
      </p:sp>
      <p:sp>
        <p:nvSpPr>
          <p:cNvPr id="31" name="TextBox 30"/>
          <p:cNvSpPr txBox="1"/>
          <p:nvPr/>
        </p:nvSpPr>
        <p:spPr>
          <a:xfrm>
            <a:off x="9919665" y="3046097"/>
            <a:ext cx="2360668"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err="1">
                <a:ln>
                  <a:noFill/>
                </a:ln>
                <a:solidFill>
                  <a:srgbClr val="002060"/>
                </a:solidFill>
                <a:effectLst/>
                <a:uLnTx/>
                <a:uFillTx/>
                <a:latin typeface="Century Gothic" panose="020B0502020202020204" pitchFamily="34" charset="0"/>
                <a:ea typeface="+mn-ea"/>
                <a:cs typeface="+mn-cs"/>
              </a:rPr>
              <a:t>hacer</a:t>
            </a:r>
            <a:endParaRPr kumimoji="0" lang="en-GB" sz="22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32" name="TextBox 31"/>
          <p:cNvSpPr txBox="1"/>
          <p:nvPr/>
        </p:nvSpPr>
        <p:spPr>
          <a:xfrm>
            <a:off x="9919665" y="3437595"/>
            <a:ext cx="2360668"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la </a:t>
            </a:r>
            <a:r>
              <a:rPr kumimoji="0" lang="en-GB" sz="2200" b="1" i="0" u="none" strike="noStrike" kern="1200" cap="none" spc="0" normalizeH="0" baseline="0" noProof="0" dirty="0" err="1">
                <a:ln>
                  <a:noFill/>
                </a:ln>
                <a:solidFill>
                  <a:srgbClr val="002060"/>
                </a:solidFill>
                <a:effectLst/>
                <a:uLnTx/>
                <a:uFillTx/>
                <a:latin typeface="Century Gothic" panose="020B0502020202020204" pitchFamily="34" charset="0"/>
                <a:ea typeface="+mn-ea"/>
                <a:cs typeface="+mn-cs"/>
              </a:rPr>
              <a:t>noche</a:t>
            </a:r>
            <a:endParaRPr kumimoji="0" lang="en-GB" sz="22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41" name="TextBox 40"/>
          <p:cNvSpPr txBox="1"/>
          <p:nvPr/>
        </p:nvSpPr>
        <p:spPr>
          <a:xfrm>
            <a:off x="9919665" y="3804570"/>
            <a:ext cx="2360668"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err="1">
                <a:ln>
                  <a:noFill/>
                </a:ln>
                <a:solidFill>
                  <a:srgbClr val="002060"/>
                </a:solidFill>
                <a:effectLst/>
                <a:uLnTx/>
                <a:uFillTx/>
                <a:latin typeface="Century Gothic" panose="020B0502020202020204" pitchFamily="34" charset="0"/>
                <a:ea typeface="+mn-ea"/>
                <a:cs typeface="+mn-cs"/>
              </a:rPr>
              <a:t>grande</a:t>
            </a:r>
            <a:endParaRPr kumimoji="0" lang="en-GB" sz="22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42" name="TextBox 41"/>
          <p:cNvSpPr txBox="1"/>
          <p:nvPr/>
        </p:nvSpPr>
        <p:spPr>
          <a:xfrm>
            <a:off x="9919665" y="4239575"/>
            <a:ext cx="2360668"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el </a:t>
            </a:r>
            <a:r>
              <a:rPr kumimoji="0" lang="en-GB" sz="2200" b="1" i="0" u="none" strike="noStrike" kern="1200" cap="none" spc="0" normalizeH="0" baseline="0" noProof="0" dirty="0" err="1">
                <a:ln>
                  <a:noFill/>
                </a:ln>
                <a:solidFill>
                  <a:srgbClr val="002060"/>
                </a:solidFill>
                <a:effectLst/>
                <a:uLnTx/>
                <a:uFillTx/>
                <a:latin typeface="Century Gothic" panose="020B0502020202020204" pitchFamily="34" charset="0"/>
                <a:ea typeface="+mn-ea"/>
                <a:cs typeface="+mn-cs"/>
              </a:rPr>
              <a:t>edificio</a:t>
            </a:r>
            <a:endParaRPr kumimoji="0" lang="en-GB" sz="22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51" name="TextBox 50"/>
          <p:cNvSpPr txBox="1"/>
          <p:nvPr/>
        </p:nvSpPr>
        <p:spPr>
          <a:xfrm>
            <a:off x="9919665" y="4597634"/>
            <a:ext cx="2360668"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la </a:t>
            </a:r>
            <a:r>
              <a:rPr kumimoji="0" lang="en-GB" sz="2200" b="1" i="0" u="none" strike="noStrike" kern="1200" cap="none" spc="0" normalizeH="0" baseline="0" noProof="0" dirty="0" err="1">
                <a:ln>
                  <a:noFill/>
                </a:ln>
                <a:solidFill>
                  <a:srgbClr val="002060"/>
                </a:solidFill>
                <a:effectLst/>
                <a:uLnTx/>
                <a:uFillTx/>
                <a:latin typeface="Century Gothic" panose="020B0502020202020204" pitchFamily="34" charset="0"/>
                <a:ea typeface="+mn-ea"/>
                <a:cs typeface="+mn-cs"/>
              </a:rPr>
              <a:t>película</a:t>
            </a:r>
            <a:endParaRPr kumimoji="0" lang="en-GB" sz="22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52" name="TextBox 51"/>
          <p:cNvSpPr txBox="1"/>
          <p:nvPr/>
        </p:nvSpPr>
        <p:spPr>
          <a:xfrm>
            <a:off x="9929916" y="4968390"/>
            <a:ext cx="2360668"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el </a:t>
            </a:r>
            <a:r>
              <a:rPr kumimoji="0" lang="en-GB" sz="2200" b="1" i="0" u="none" strike="noStrike" kern="1200" cap="none" spc="0" normalizeH="0" baseline="0" noProof="0" dirty="0" err="1">
                <a:ln>
                  <a:noFill/>
                </a:ln>
                <a:solidFill>
                  <a:srgbClr val="002060"/>
                </a:solidFill>
                <a:effectLst/>
                <a:uLnTx/>
                <a:uFillTx/>
                <a:latin typeface="Century Gothic" panose="020B0502020202020204" pitchFamily="34" charset="0"/>
                <a:ea typeface="+mn-ea"/>
                <a:cs typeface="+mn-cs"/>
              </a:rPr>
              <a:t>equipo</a:t>
            </a:r>
            <a:endParaRPr kumimoji="0" lang="en-GB" sz="22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53" name="TextBox 52"/>
          <p:cNvSpPr txBox="1"/>
          <p:nvPr/>
        </p:nvSpPr>
        <p:spPr>
          <a:xfrm>
            <a:off x="9940167" y="5354691"/>
            <a:ext cx="2360668"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el </a:t>
            </a:r>
            <a:r>
              <a:rPr kumimoji="0" lang="en-GB" sz="2200" b="1" i="0" u="none" strike="noStrike" kern="1200" cap="none" spc="0" normalizeH="0" baseline="0" noProof="0" dirty="0" err="1">
                <a:ln>
                  <a:noFill/>
                </a:ln>
                <a:solidFill>
                  <a:srgbClr val="002060"/>
                </a:solidFill>
                <a:effectLst/>
                <a:uLnTx/>
                <a:uFillTx/>
                <a:latin typeface="Century Gothic" panose="020B0502020202020204" pitchFamily="34" charset="0"/>
                <a:ea typeface="+mn-ea"/>
                <a:cs typeface="+mn-cs"/>
              </a:rPr>
              <a:t>trabajo</a:t>
            </a:r>
            <a:endParaRPr kumimoji="0" lang="en-GB" sz="22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graphicFrame>
        <p:nvGraphicFramePr>
          <p:cNvPr id="54" name="Table 53"/>
          <p:cNvGraphicFramePr>
            <a:graphicFrameLocks noGrp="1"/>
          </p:cNvGraphicFramePr>
          <p:nvPr>
            <p:extLst/>
          </p:nvPr>
        </p:nvGraphicFramePr>
        <p:xfrm>
          <a:off x="2902075" y="44136"/>
          <a:ext cx="2544604" cy="6296790"/>
        </p:xfrm>
        <a:graphic>
          <a:graphicData uri="http://schemas.openxmlformats.org/drawingml/2006/table">
            <a:tbl>
              <a:tblPr firstRow="1" bandRow="1">
                <a:tableStyleId>{5940675A-B579-460E-94D1-54222C63F5DA}</a:tableStyleId>
              </a:tblPr>
              <a:tblGrid>
                <a:gridCol w="2544604">
                  <a:extLst>
                    <a:ext uri="{9D8B030D-6E8A-4147-A177-3AD203B41FA5}">
                      <a16:colId xmlns:a16="http://schemas.microsoft.com/office/drawing/2014/main" val="2106117533"/>
                    </a:ext>
                  </a:extLst>
                </a:gridCol>
              </a:tblGrid>
              <a:tr h="419786">
                <a:tc>
                  <a:txBody>
                    <a:bodyPr/>
                    <a:lstStyle/>
                    <a:p>
                      <a:endParaRPr lang="en-GB" dirty="0"/>
                    </a:p>
                  </a:txBody>
                  <a:tcPr/>
                </a:tc>
                <a:extLst>
                  <a:ext uri="{0D108BD9-81ED-4DB2-BD59-A6C34878D82A}">
                    <a16:rowId xmlns:a16="http://schemas.microsoft.com/office/drawing/2014/main" val="3414606396"/>
                  </a:ext>
                </a:extLst>
              </a:tr>
              <a:tr h="419786">
                <a:tc>
                  <a:txBody>
                    <a:bodyPr/>
                    <a:lstStyle/>
                    <a:p>
                      <a:endParaRPr lang="en-GB" dirty="0"/>
                    </a:p>
                  </a:txBody>
                  <a:tcPr/>
                </a:tc>
                <a:extLst>
                  <a:ext uri="{0D108BD9-81ED-4DB2-BD59-A6C34878D82A}">
                    <a16:rowId xmlns:a16="http://schemas.microsoft.com/office/drawing/2014/main" val="4037095183"/>
                  </a:ext>
                </a:extLst>
              </a:tr>
              <a:tr h="419786">
                <a:tc>
                  <a:txBody>
                    <a:bodyPr/>
                    <a:lstStyle/>
                    <a:p>
                      <a:endParaRPr lang="en-GB" dirty="0"/>
                    </a:p>
                  </a:txBody>
                  <a:tcPr/>
                </a:tc>
                <a:extLst>
                  <a:ext uri="{0D108BD9-81ED-4DB2-BD59-A6C34878D82A}">
                    <a16:rowId xmlns:a16="http://schemas.microsoft.com/office/drawing/2014/main" val="3245075391"/>
                  </a:ext>
                </a:extLst>
              </a:tr>
              <a:tr h="419786">
                <a:tc>
                  <a:txBody>
                    <a:bodyPr/>
                    <a:lstStyle/>
                    <a:p>
                      <a:endParaRPr lang="en-GB" dirty="0"/>
                    </a:p>
                  </a:txBody>
                  <a:tcPr/>
                </a:tc>
                <a:extLst>
                  <a:ext uri="{0D108BD9-81ED-4DB2-BD59-A6C34878D82A}">
                    <a16:rowId xmlns:a16="http://schemas.microsoft.com/office/drawing/2014/main" val="1035834559"/>
                  </a:ext>
                </a:extLst>
              </a:tr>
              <a:tr h="419786">
                <a:tc>
                  <a:txBody>
                    <a:bodyPr/>
                    <a:lstStyle/>
                    <a:p>
                      <a:endParaRPr lang="en-GB" dirty="0"/>
                    </a:p>
                  </a:txBody>
                  <a:tcPr/>
                </a:tc>
                <a:extLst>
                  <a:ext uri="{0D108BD9-81ED-4DB2-BD59-A6C34878D82A}">
                    <a16:rowId xmlns:a16="http://schemas.microsoft.com/office/drawing/2014/main" val="157859985"/>
                  </a:ext>
                </a:extLst>
              </a:tr>
              <a:tr h="419786">
                <a:tc>
                  <a:txBody>
                    <a:bodyPr/>
                    <a:lstStyle/>
                    <a:p>
                      <a:endParaRPr lang="en-GB" dirty="0"/>
                    </a:p>
                  </a:txBody>
                  <a:tcPr/>
                </a:tc>
                <a:extLst>
                  <a:ext uri="{0D108BD9-81ED-4DB2-BD59-A6C34878D82A}">
                    <a16:rowId xmlns:a16="http://schemas.microsoft.com/office/drawing/2014/main" val="3318383893"/>
                  </a:ext>
                </a:extLst>
              </a:tr>
              <a:tr h="419786">
                <a:tc>
                  <a:txBody>
                    <a:bodyPr/>
                    <a:lstStyle/>
                    <a:p>
                      <a:endParaRPr lang="en-GB" dirty="0"/>
                    </a:p>
                  </a:txBody>
                  <a:tcPr/>
                </a:tc>
                <a:extLst>
                  <a:ext uri="{0D108BD9-81ED-4DB2-BD59-A6C34878D82A}">
                    <a16:rowId xmlns:a16="http://schemas.microsoft.com/office/drawing/2014/main" val="2143419925"/>
                  </a:ext>
                </a:extLst>
              </a:tr>
              <a:tr h="419786">
                <a:tc>
                  <a:txBody>
                    <a:bodyPr/>
                    <a:lstStyle/>
                    <a:p>
                      <a:endParaRPr lang="en-GB" dirty="0"/>
                    </a:p>
                  </a:txBody>
                  <a:tcPr/>
                </a:tc>
                <a:extLst>
                  <a:ext uri="{0D108BD9-81ED-4DB2-BD59-A6C34878D82A}">
                    <a16:rowId xmlns:a16="http://schemas.microsoft.com/office/drawing/2014/main" val="2953242643"/>
                  </a:ext>
                </a:extLst>
              </a:tr>
              <a:tr h="419786">
                <a:tc>
                  <a:txBody>
                    <a:bodyPr/>
                    <a:lstStyle/>
                    <a:p>
                      <a:endParaRPr lang="en-GB" dirty="0"/>
                    </a:p>
                  </a:txBody>
                  <a:tcPr/>
                </a:tc>
                <a:extLst>
                  <a:ext uri="{0D108BD9-81ED-4DB2-BD59-A6C34878D82A}">
                    <a16:rowId xmlns:a16="http://schemas.microsoft.com/office/drawing/2014/main" val="1526137483"/>
                  </a:ext>
                </a:extLst>
              </a:tr>
              <a:tr h="419786">
                <a:tc>
                  <a:txBody>
                    <a:bodyPr/>
                    <a:lstStyle/>
                    <a:p>
                      <a:endParaRPr lang="en-GB" dirty="0"/>
                    </a:p>
                  </a:txBody>
                  <a:tcPr/>
                </a:tc>
                <a:extLst>
                  <a:ext uri="{0D108BD9-81ED-4DB2-BD59-A6C34878D82A}">
                    <a16:rowId xmlns:a16="http://schemas.microsoft.com/office/drawing/2014/main" val="991495473"/>
                  </a:ext>
                </a:extLst>
              </a:tr>
              <a:tr h="419786">
                <a:tc>
                  <a:txBody>
                    <a:bodyPr/>
                    <a:lstStyle/>
                    <a:p>
                      <a:endParaRPr lang="en-GB" dirty="0"/>
                    </a:p>
                  </a:txBody>
                  <a:tcPr/>
                </a:tc>
                <a:extLst>
                  <a:ext uri="{0D108BD9-81ED-4DB2-BD59-A6C34878D82A}">
                    <a16:rowId xmlns:a16="http://schemas.microsoft.com/office/drawing/2014/main" val="3657765545"/>
                  </a:ext>
                </a:extLst>
              </a:tr>
              <a:tr h="419786">
                <a:tc>
                  <a:txBody>
                    <a:bodyPr/>
                    <a:lstStyle/>
                    <a:p>
                      <a:endParaRPr lang="en-GB" dirty="0"/>
                    </a:p>
                  </a:txBody>
                  <a:tcPr/>
                </a:tc>
                <a:extLst>
                  <a:ext uri="{0D108BD9-81ED-4DB2-BD59-A6C34878D82A}">
                    <a16:rowId xmlns:a16="http://schemas.microsoft.com/office/drawing/2014/main" val="3951265442"/>
                  </a:ext>
                </a:extLst>
              </a:tr>
              <a:tr h="419786">
                <a:tc>
                  <a:txBody>
                    <a:bodyPr/>
                    <a:lstStyle/>
                    <a:p>
                      <a:endParaRPr lang="en-GB" dirty="0"/>
                    </a:p>
                  </a:txBody>
                  <a:tcPr/>
                </a:tc>
                <a:extLst>
                  <a:ext uri="{0D108BD9-81ED-4DB2-BD59-A6C34878D82A}">
                    <a16:rowId xmlns:a16="http://schemas.microsoft.com/office/drawing/2014/main" val="1105325480"/>
                  </a:ext>
                </a:extLst>
              </a:tr>
              <a:tr h="419786">
                <a:tc>
                  <a:txBody>
                    <a:bodyPr/>
                    <a:lstStyle/>
                    <a:p>
                      <a:endParaRPr lang="en-GB" dirty="0"/>
                    </a:p>
                  </a:txBody>
                  <a:tcPr/>
                </a:tc>
                <a:extLst>
                  <a:ext uri="{0D108BD9-81ED-4DB2-BD59-A6C34878D82A}">
                    <a16:rowId xmlns:a16="http://schemas.microsoft.com/office/drawing/2014/main" val="565988063"/>
                  </a:ext>
                </a:extLst>
              </a:tr>
              <a:tr h="419786">
                <a:tc>
                  <a:txBody>
                    <a:bodyPr/>
                    <a:lstStyle/>
                    <a:p>
                      <a:endParaRPr lang="en-GB" dirty="0"/>
                    </a:p>
                  </a:txBody>
                  <a:tcPr/>
                </a:tc>
                <a:extLst>
                  <a:ext uri="{0D108BD9-81ED-4DB2-BD59-A6C34878D82A}">
                    <a16:rowId xmlns:a16="http://schemas.microsoft.com/office/drawing/2014/main" val="4069809593"/>
                  </a:ext>
                </a:extLst>
              </a:tr>
            </a:tbl>
          </a:graphicData>
        </a:graphic>
      </p:graphicFrame>
      <p:sp>
        <p:nvSpPr>
          <p:cNvPr id="5" name="Rectangular Callout 4"/>
          <p:cNvSpPr/>
          <p:nvPr/>
        </p:nvSpPr>
        <p:spPr>
          <a:xfrm>
            <a:off x="6147411" y="1112703"/>
            <a:ext cx="3392030" cy="1630613"/>
          </a:xfrm>
          <a:prstGeom prst="wedgeRectCallout">
            <a:avLst>
              <a:gd name="adj1" fmla="val -155970"/>
              <a:gd name="adj2" fmla="val -21623"/>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a:t>
            </a:r>
            <a:r>
              <a:rPr kumimoji="0" lang="en-GB" sz="1800" b="1" i="0" u="none" strike="noStrike" kern="1200" cap="none" spc="0" normalizeH="0" baseline="0" noProof="0" dirty="0" err="1">
                <a:ln>
                  <a:noFill/>
                </a:ln>
                <a:solidFill>
                  <a:srgbClr val="002060"/>
                </a:solidFill>
                <a:effectLst/>
                <a:uLnTx/>
                <a:uFillTx/>
                <a:latin typeface="Century Gothic" panose="020B0502020202020204" pitchFamily="34" charset="0"/>
                <a:ea typeface="+mn-ea"/>
                <a:cs typeface="+mn-cs"/>
              </a:rPr>
              <a:t>Cómo</a:t>
            </a:r>
            <a:r>
              <a:rPr kumimoji="0" lang="en-GB" sz="18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 se dice </a:t>
            </a:r>
            <a:r>
              <a:rPr kumimoji="0" lang="en-GB" sz="1800" b="1" i="0" u="none" strike="noStrike" kern="1200" cap="none" spc="0" normalizeH="0" baseline="0" noProof="0" dirty="0" err="1">
                <a:ln>
                  <a:noFill/>
                </a:ln>
                <a:solidFill>
                  <a:srgbClr val="002060"/>
                </a:solidFill>
                <a:effectLst/>
                <a:uLnTx/>
                <a:uFillTx/>
                <a:latin typeface="Century Gothic" panose="020B0502020202020204" pitchFamily="34" charset="0"/>
                <a:ea typeface="+mn-ea"/>
                <a:cs typeface="+mn-cs"/>
              </a:rPr>
              <a:t>en</a:t>
            </a:r>
            <a:r>
              <a:rPr kumimoji="0" lang="en-GB" sz="18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 </a:t>
            </a:r>
            <a:r>
              <a:rPr kumimoji="0" lang="en-GB" sz="1800" b="1" i="0" u="none" strike="noStrike" kern="1200" cap="none" spc="0" normalizeH="0" baseline="0" noProof="0" dirty="0" err="1">
                <a:ln>
                  <a:noFill/>
                </a:ln>
                <a:solidFill>
                  <a:srgbClr val="002060"/>
                </a:solidFill>
                <a:effectLst/>
                <a:uLnTx/>
                <a:uFillTx/>
                <a:latin typeface="Century Gothic" panose="020B0502020202020204" pitchFamily="34" charset="0"/>
                <a:ea typeface="+mn-ea"/>
                <a:cs typeface="+mn-cs"/>
              </a:rPr>
              <a:t>español</a:t>
            </a:r>
            <a:r>
              <a:rPr kumimoji="0" lang="en-GB" sz="18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I do, make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you do, make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s/he (or it) does, makes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Tw Cen MT" panose="020B0602020104020603"/>
              <a:ea typeface="+mn-ea"/>
              <a:cs typeface="+mn-cs"/>
            </a:endParaRPr>
          </a:p>
        </p:txBody>
      </p:sp>
      <p:sp>
        <p:nvSpPr>
          <p:cNvPr id="4" name="Title 3"/>
          <p:cNvSpPr>
            <a:spLocks noGrp="1"/>
          </p:cNvSpPr>
          <p:nvPr>
            <p:ph type="title"/>
          </p:nvPr>
        </p:nvSpPr>
        <p:spPr>
          <a:xfrm>
            <a:off x="5446679" y="108516"/>
            <a:ext cx="8335932" cy="318937"/>
          </a:xfrm>
        </p:spPr>
        <p:txBody>
          <a:bodyPr>
            <a:noAutofit/>
          </a:bodyPr>
          <a:lstStyle/>
          <a:p>
            <a:r>
              <a:rPr lang="en-GB" sz="2400" b="1" i="1" dirty="0">
                <a:solidFill>
                  <a:srgbClr val="002060"/>
                </a:solidFill>
                <a:latin typeface="Century Gothic" panose="020B0502020202020204" pitchFamily="34" charset="0"/>
              </a:rPr>
              <a:t>¿</a:t>
            </a:r>
            <a:r>
              <a:rPr lang="en-GB" sz="2400" b="1" i="1" dirty="0" err="1">
                <a:solidFill>
                  <a:srgbClr val="002060"/>
                </a:solidFill>
                <a:latin typeface="Century Gothic" panose="020B0502020202020204" pitchFamily="34" charset="0"/>
              </a:rPr>
              <a:t>Cómo</a:t>
            </a:r>
            <a:r>
              <a:rPr lang="en-GB" sz="2400" b="1" i="1" dirty="0">
                <a:solidFill>
                  <a:srgbClr val="002060"/>
                </a:solidFill>
                <a:latin typeface="Century Gothic" panose="020B0502020202020204" pitchFamily="34" charset="0"/>
              </a:rPr>
              <a:t> se dice </a:t>
            </a:r>
            <a:r>
              <a:rPr lang="en-GB" sz="2400" b="1" i="1" dirty="0" err="1">
                <a:solidFill>
                  <a:srgbClr val="002060"/>
                </a:solidFill>
                <a:latin typeface="Century Gothic" panose="020B0502020202020204" pitchFamily="34" charset="0"/>
              </a:rPr>
              <a:t>en</a:t>
            </a:r>
            <a:r>
              <a:rPr lang="en-GB" sz="2400" b="1" i="1" dirty="0">
                <a:solidFill>
                  <a:srgbClr val="002060"/>
                </a:solidFill>
                <a:latin typeface="Century Gothic" panose="020B0502020202020204" pitchFamily="34" charset="0"/>
              </a:rPr>
              <a:t> </a:t>
            </a:r>
            <a:r>
              <a:rPr lang="en-GB" sz="2400" b="1" i="1" dirty="0" err="1">
                <a:solidFill>
                  <a:srgbClr val="002060"/>
                </a:solidFill>
                <a:latin typeface="Century Gothic" panose="020B0502020202020204" pitchFamily="34" charset="0"/>
              </a:rPr>
              <a:t>español</a:t>
            </a:r>
            <a:r>
              <a:rPr lang="en-GB" sz="2400" b="1" i="1" dirty="0" smtClean="0">
                <a:solidFill>
                  <a:srgbClr val="002060"/>
                </a:solidFill>
                <a:latin typeface="Century Gothic" panose="020B0502020202020204" pitchFamily="34" charset="0"/>
              </a:rPr>
              <a:t>?</a:t>
            </a:r>
            <a:endParaRPr lang="en-GB" sz="2400" dirty="0"/>
          </a:p>
        </p:txBody>
      </p:sp>
    </p:spTree>
    <p:extLst>
      <p:ext uri="{BB962C8B-B14F-4D97-AF65-F5344CB8AC3E}">
        <p14:creationId xmlns:p14="http://schemas.microsoft.com/office/powerpoint/2010/main" val="1855309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p:cTn id="7" dur="1000" fill="hold"/>
                                        <p:tgtEl>
                                          <p:spTgt spid="37"/>
                                        </p:tgtEl>
                                        <p:attrNameLst>
                                          <p:attrName>ppt_w</p:attrName>
                                        </p:attrNameLst>
                                      </p:cBhvr>
                                      <p:tavLst>
                                        <p:tav tm="0">
                                          <p:val>
                                            <p:fltVal val="0"/>
                                          </p:val>
                                        </p:tav>
                                        <p:tav tm="100000">
                                          <p:val>
                                            <p:strVal val="#ppt_w"/>
                                          </p:val>
                                        </p:tav>
                                      </p:tavLst>
                                    </p:anim>
                                    <p:anim calcmode="lin" valueType="num">
                                      <p:cBhvr>
                                        <p:cTn id="8" dur="1000" fill="hold"/>
                                        <p:tgtEl>
                                          <p:spTgt spid="37"/>
                                        </p:tgtEl>
                                        <p:attrNameLst>
                                          <p:attrName>ppt_h</p:attrName>
                                        </p:attrNameLst>
                                      </p:cBhvr>
                                      <p:tavLst>
                                        <p:tav tm="0">
                                          <p:val>
                                            <p:fltVal val="0"/>
                                          </p:val>
                                        </p:tav>
                                        <p:tav tm="100000">
                                          <p:val>
                                            <p:strVal val="#ppt_h"/>
                                          </p:val>
                                        </p:tav>
                                      </p:tavLst>
                                    </p:anim>
                                    <p:anim calcmode="lin" valueType="num">
                                      <p:cBhvr>
                                        <p:cTn id="9" dur="1000" fill="hold"/>
                                        <p:tgtEl>
                                          <p:spTgt spid="37"/>
                                        </p:tgtEl>
                                        <p:attrNameLst>
                                          <p:attrName>style.rotation</p:attrName>
                                        </p:attrNameLst>
                                      </p:cBhvr>
                                      <p:tavLst>
                                        <p:tav tm="0">
                                          <p:val>
                                            <p:fltVal val="90"/>
                                          </p:val>
                                        </p:tav>
                                        <p:tav tm="100000">
                                          <p:val>
                                            <p:fltVal val="0"/>
                                          </p:val>
                                        </p:tav>
                                      </p:tavLst>
                                    </p:anim>
                                    <p:animEffect transition="in" filter="fade">
                                      <p:cBhvr>
                                        <p:cTn id="10" dur="1000"/>
                                        <p:tgtEl>
                                          <p:spTgt spid="37"/>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0" nodeType="clickEffect">
                                  <p:stCondLst>
                                    <p:cond delay="0"/>
                                  </p:stCondLst>
                                  <p:childTnLst>
                                    <p:animMotion origin="layout" path="M -0.0095 -4.81481E-6 L -0.57708 -0.27893 " pathEditMode="relative" rAng="0" ptsTypes="AA">
                                      <p:cBhvr>
                                        <p:cTn id="14" dur="2000" fill="hold"/>
                                        <p:tgtEl>
                                          <p:spTgt spid="45"/>
                                        </p:tgtEl>
                                        <p:attrNameLst>
                                          <p:attrName>ppt_x</p:attrName>
                                          <p:attrName>ppt_y</p:attrName>
                                        </p:attrNameLst>
                                      </p:cBhvr>
                                      <p:rCtr x="-28385" y="-13958"/>
                                    </p:animMotion>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33"/>
                                        </p:tgtEl>
                                        <p:attrNameLst>
                                          <p:attrName>style.visibility</p:attrName>
                                        </p:attrNameLst>
                                      </p:cBhvr>
                                      <p:to>
                                        <p:strVal val="visible"/>
                                      </p:to>
                                    </p:set>
                                    <p:anim calcmode="lin" valueType="num">
                                      <p:cBhvr>
                                        <p:cTn id="19" dur="1000" fill="hold"/>
                                        <p:tgtEl>
                                          <p:spTgt spid="33"/>
                                        </p:tgtEl>
                                        <p:attrNameLst>
                                          <p:attrName>ppt_w</p:attrName>
                                        </p:attrNameLst>
                                      </p:cBhvr>
                                      <p:tavLst>
                                        <p:tav tm="0">
                                          <p:val>
                                            <p:fltVal val="0"/>
                                          </p:val>
                                        </p:tav>
                                        <p:tav tm="100000">
                                          <p:val>
                                            <p:strVal val="#ppt_w"/>
                                          </p:val>
                                        </p:tav>
                                      </p:tavLst>
                                    </p:anim>
                                    <p:anim calcmode="lin" valueType="num">
                                      <p:cBhvr>
                                        <p:cTn id="20" dur="1000" fill="hold"/>
                                        <p:tgtEl>
                                          <p:spTgt spid="33"/>
                                        </p:tgtEl>
                                        <p:attrNameLst>
                                          <p:attrName>ppt_h</p:attrName>
                                        </p:attrNameLst>
                                      </p:cBhvr>
                                      <p:tavLst>
                                        <p:tav tm="0">
                                          <p:val>
                                            <p:fltVal val="0"/>
                                          </p:val>
                                        </p:tav>
                                        <p:tav tm="100000">
                                          <p:val>
                                            <p:strVal val="#ppt_h"/>
                                          </p:val>
                                        </p:tav>
                                      </p:tavLst>
                                    </p:anim>
                                    <p:anim calcmode="lin" valueType="num">
                                      <p:cBhvr>
                                        <p:cTn id="21" dur="1000" fill="hold"/>
                                        <p:tgtEl>
                                          <p:spTgt spid="33"/>
                                        </p:tgtEl>
                                        <p:attrNameLst>
                                          <p:attrName>style.rotation</p:attrName>
                                        </p:attrNameLst>
                                      </p:cBhvr>
                                      <p:tavLst>
                                        <p:tav tm="0">
                                          <p:val>
                                            <p:fltVal val="90"/>
                                          </p:val>
                                        </p:tav>
                                        <p:tav tm="100000">
                                          <p:val>
                                            <p:fltVal val="0"/>
                                          </p:val>
                                        </p:tav>
                                      </p:tavLst>
                                    </p:anim>
                                    <p:animEffect transition="in" filter="fade">
                                      <p:cBhvr>
                                        <p:cTn id="22" dur="1000"/>
                                        <p:tgtEl>
                                          <p:spTgt spid="33"/>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path" presetSubtype="0" accel="50000" decel="50000" fill="hold" grpId="0" nodeType="clickEffect">
                                  <p:stCondLst>
                                    <p:cond delay="0"/>
                                  </p:stCondLst>
                                  <p:childTnLst>
                                    <p:animMotion origin="layout" path="M 3.33333E-6 1.11111E-6 L -0.57474 -0.43958 " pathEditMode="relative" rAng="0" ptsTypes="AA">
                                      <p:cBhvr>
                                        <p:cTn id="26" dur="2000" fill="hold"/>
                                        <p:tgtEl>
                                          <p:spTgt spid="32"/>
                                        </p:tgtEl>
                                        <p:attrNameLst>
                                          <p:attrName>ppt_x</p:attrName>
                                          <p:attrName>ppt_y</p:attrName>
                                        </p:attrNameLst>
                                      </p:cBhvr>
                                      <p:rCtr x="-28737" y="-21991"/>
                                    </p:animMotion>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4"/>
                                        </p:tgtEl>
                                        <p:attrNameLst>
                                          <p:attrName>style.visibility</p:attrName>
                                        </p:attrNameLst>
                                      </p:cBhvr>
                                      <p:to>
                                        <p:strVal val="visible"/>
                                      </p:to>
                                    </p:set>
                                    <p:anim calcmode="lin" valueType="num">
                                      <p:cBhvr>
                                        <p:cTn id="31" dur="1000" fill="hold"/>
                                        <p:tgtEl>
                                          <p:spTgt spid="34"/>
                                        </p:tgtEl>
                                        <p:attrNameLst>
                                          <p:attrName>ppt_w</p:attrName>
                                        </p:attrNameLst>
                                      </p:cBhvr>
                                      <p:tavLst>
                                        <p:tav tm="0">
                                          <p:val>
                                            <p:fltVal val="0"/>
                                          </p:val>
                                        </p:tav>
                                        <p:tav tm="100000">
                                          <p:val>
                                            <p:strVal val="#ppt_w"/>
                                          </p:val>
                                        </p:tav>
                                      </p:tavLst>
                                    </p:anim>
                                    <p:anim calcmode="lin" valueType="num">
                                      <p:cBhvr>
                                        <p:cTn id="32" dur="1000" fill="hold"/>
                                        <p:tgtEl>
                                          <p:spTgt spid="34"/>
                                        </p:tgtEl>
                                        <p:attrNameLst>
                                          <p:attrName>ppt_h</p:attrName>
                                        </p:attrNameLst>
                                      </p:cBhvr>
                                      <p:tavLst>
                                        <p:tav tm="0">
                                          <p:val>
                                            <p:fltVal val="0"/>
                                          </p:val>
                                        </p:tav>
                                        <p:tav tm="100000">
                                          <p:val>
                                            <p:strVal val="#ppt_h"/>
                                          </p:val>
                                        </p:tav>
                                      </p:tavLst>
                                    </p:anim>
                                    <p:anim calcmode="lin" valueType="num">
                                      <p:cBhvr>
                                        <p:cTn id="33" dur="1000" fill="hold"/>
                                        <p:tgtEl>
                                          <p:spTgt spid="34"/>
                                        </p:tgtEl>
                                        <p:attrNameLst>
                                          <p:attrName>style.rotation</p:attrName>
                                        </p:attrNameLst>
                                      </p:cBhvr>
                                      <p:tavLst>
                                        <p:tav tm="0">
                                          <p:val>
                                            <p:fltVal val="90"/>
                                          </p:val>
                                        </p:tav>
                                        <p:tav tm="100000">
                                          <p:val>
                                            <p:fltVal val="0"/>
                                          </p:val>
                                        </p:tav>
                                      </p:tavLst>
                                    </p:anim>
                                    <p:animEffect transition="in" filter="fade">
                                      <p:cBhvr>
                                        <p:cTn id="34" dur="1000"/>
                                        <p:tgtEl>
                                          <p:spTgt spid="34"/>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path" presetSubtype="0" accel="50000" decel="50000" fill="hold" grpId="0" nodeType="clickEffect">
                                  <p:stCondLst>
                                    <p:cond delay="0"/>
                                  </p:stCondLst>
                                  <p:childTnLst>
                                    <p:animMotion origin="layout" path="M 2.08333E-6 -2.59259E-6 L -0.57201 -0.04259 " pathEditMode="relative" rAng="0" ptsTypes="AA">
                                      <p:cBhvr>
                                        <p:cTn id="38" dur="2000" fill="hold"/>
                                        <p:tgtEl>
                                          <p:spTgt spid="50"/>
                                        </p:tgtEl>
                                        <p:attrNameLst>
                                          <p:attrName>ppt_x</p:attrName>
                                          <p:attrName>ppt_y</p:attrName>
                                        </p:attrNameLst>
                                      </p:cBhvr>
                                      <p:rCtr x="-28607" y="-2130"/>
                                    </p:animMotion>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grpId="0" nodeType="clickEffect">
                                  <p:stCondLst>
                                    <p:cond delay="0"/>
                                  </p:stCondLst>
                                  <p:childTnLst>
                                    <p:set>
                                      <p:cBhvr>
                                        <p:cTn id="42" dur="1" fill="hold">
                                          <p:stCondLst>
                                            <p:cond delay="0"/>
                                          </p:stCondLst>
                                        </p:cTn>
                                        <p:tgtEl>
                                          <p:spTgt spid="36"/>
                                        </p:tgtEl>
                                        <p:attrNameLst>
                                          <p:attrName>style.visibility</p:attrName>
                                        </p:attrNameLst>
                                      </p:cBhvr>
                                      <p:to>
                                        <p:strVal val="visible"/>
                                      </p:to>
                                    </p:set>
                                    <p:anim calcmode="lin" valueType="num">
                                      <p:cBhvr>
                                        <p:cTn id="43" dur="1000" fill="hold"/>
                                        <p:tgtEl>
                                          <p:spTgt spid="36"/>
                                        </p:tgtEl>
                                        <p:attrNameLst>
                                          <p:attrName>ppt_w</p:attrName>
                                        </p:attrNameLst>
                                      </p:cBhvr>
                                      <p:tavLst>
                                        <p:tav tm="0">
                                          <p:val>
                                            <p:fltVal val="0"/>
                                          </p:val>
                                        </p:tav>
                                        <p:tav tm="100000">
                                          <p:val>
                                            <p:strVal val="#ppt_w"/>
                                          </p:val>
                                        </p:tav>
                                      </p:tavLst>
                                    </p:anim>
                                    <p:anim calcmode="lin" valueType="num">
                                      <p:cBhvr>
                                        <p:cTn id="44" dur="1000" fill="hold"/>
                                        <p:tgtEl>
                                          <p:spTgt spid="36"/>
                                        </p:tgtEl>
                                        <p:attrNameLst>
                                          <p:attrName>ppt_h</p:attrName>
                                        </p:attrNameLst>
                                      </p:cBhvr>
                                      <p:tavLst>
                                        <p:tav tm="0">
                                          <p:val>
                                            <p:fltVal val="0"/>
                                          </p:val>
                                        </p:tav>
                                        <p:tav tm="100000">
                                          <p:val>
                                            <p:strVal val="#ppt_h"/>
                                          </p:val>
                                        </p:tav>
                                      </p:tavLst>
                                    </p:anim>
                                    <p:anim calcmode="lin" valueType="num">
                                      <p:cBhvr>
                                        <p:cTn id="45" dur="1000" fill="hold"/>
                                        <p:tgtEl>
                                          <p:spTgt spid="36"/>
                                        </p:tgtEl>
                                        <p:attrNameLst>
                                          <p:attrName>style.rotation</p:attrName>
                                        </p:attrNameLst>
                                      </p:cBhvr>
                                      <p:tavLst>
                                        <p:tav tm="0">
                                          <p:val>
                                            <p:fltVal val="90"/>
                                          </p:val>
                                        </p:tav>
                                        <p:tav tm="100000">
                                          <p:val>
                                            <p:fltVal val="0"/>
                                          </p:val>
                                        </p:tav>
                                      </p:tavLst>
                                    </p:anim>
                                    <p:animEffect transition="in" filter="fade">
                                      <p:cBhvr>
                                        <p:cTn id="46" dur="1000"/>
                                        <p:tgtEl>
                                          <p:spTgt spid="36"/>
                                        </p:tgtEl>
                                      </p:cBhvr>
                                    </p:animEffect>
                                  </p:childTnLst>
                                </p:cTn>
                              </p:par>
                            </p:childTnLst>
                          </p:cTn>
                        </p:par>
                      </p:childTnLst>
                    </p:cTn>
                  </p:par>
                  <p:par>
                    <p:cTn id="47" fill="hold">
                      <p:stCondLst>
                        <p:cond delay="indefinite"/>
                      </p:stCondLst>
                      <p:childTnLst>
                        <p:par>
                          <p:cTn id="48" fill="hold">
                            <p:stCondLst>
                              <p:cond delay="0"/>
                            </p:stCondLst>
                            <p:childTnLst>
                              <p:par>
                                <p:cTn id="49" presetID="42" presetClass="path" presetSubtype="0" accel="50000" decel="50000" fill="hold" grpId="0" nodeType="clickEffect">
                                  <p:stCondLst>
                                    <p:cond delay="0"/>
                                  </p:stCondLst>
                                  <p:childTnLst>
                                    <p:animMotion origin="layout" path="M 3.33333E-6 -2.96296E-6 L -0.57474 -0.24977 " pathEditMode="relative" rAng="0" ptsTypes="AA">
                                      <p:cBhvr>
                                        <p:cTn id="50" dur="2000" fill="hold"/>
                                        <p:tgtEl>
                                          <p:spTgt spid="31"/>
                                        </p:tgtEl>
                                        <p:attrNameLst>
                                          <p:attrName>ppt_x</p:attrName>
                                          <p:attrName>ppt_y</p:attrName>
                                        </p:attrNameLst>
                                      </p:cBhvr>
                                      <p:rCtr x="-28737" y="-12500"/>
                                    </p:animMotion>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5"/>
                                        </p:tgtEl>
                                        <p:attrNameLst>
                                          <p:attrName>style.visibility</p:attrName>
                                        </p:attrNameLst>
                                      </p:cBhvr>
                                      <p:to>
                                        <p:strVal val="visible"/>
                                      </p:to>
                                    </p:set>
                                    <p:anim calcmode="lin" valueType="num">
                                      <p:cBhvr>
                                        <p:cTn id="55" dur="1000" fill="hold"/>
                                        <p:tgtEl>
                                          <p:spTgt spid="35"/>
                                        </p:tgtEl>
                                        <p:attrNameLst>
                                          <p:attrName>ppt_w</p:attrName>
                                        </p:attrNameLst>
                                      </p:cBhvr>
                                      <p:tavLst>
                                        <p:tav tm="0">
                                          <p:val>
                                            <p:fltVal val="0"/>
                                          </p:val>
                                        </p:tav>
                                        <p:tav tm="100000">
                                          <p:val>
                                            <p:strVal val="#ppt_w"/>
                                          </p:val>
                                        </p:tav>
                                      </p:tavLst>
                                    </p:anim>
                                    <p:anim calcmode="lin" valueType="num">
                                      <p:cBhvr>
                                        <p:cTn id="56" dur="1000" fill="hold"/>
                                        <p:tgtEl>
                                          <p:spTgt spid="35"/>
                                        </p:tgtEl>
                                        <p:attrNameLst>
                                          <p:attrName>ppt_h</p:attrName>
                                        </p:attrNameLst>
                                      </p:cBhvr>
                                      <p:tavLst>
                                        <p:tav tm="0">
                                          <p:val>
                                            <p:fltVal val="0"/>
                                          </p:val>
                                        </p:tav>
                                        <p:tav tm="100000">
                                          <p:val>
                                            <p:strVal val="#ppt_h"/>
                                          </p:val>
                                        </p:tav>
                                      </p:tavLst>
                                    </p:anim>
                                    <p:anim calcmode="lin" valueType="num">
                                      <p:cBhvr>
                                        <p:cTn id="57" dur="1000" fill="hold"/>
                                        <p:tgtEl>
                                          <p:spTgt spid="35"/>
                                        </p:tgtEl>
                                        <p:attrNameLst>
                                          <p:attrName>style.rotation</p:attrName>
                                        </p:attrNameLst>
                                      </p:cBhvr>
                                      <p:tavLst>
                                        <p:tav tm="0">
                                          <p:val>
                                            <p:fltVal val="90"/>
                                          </p:val>
                                        </p:tav>
                                        <p:tav tm="100000">
                                          <p:val>
                                            <p:fltVal val="0"/>
                                          </p:val>
                                        </p:tav>
                                      </p:tavLst>
                                    </p:anim>
                                    <p:animEffect transition="in" filter="fade">
                                      <p:cBhvr>
                                        <p:cTn id="58" dur="1000"/>
                                        <p:tgtEl>
                                          <p:spTgt spid="35"/>
                                        </p:tgtEl>
                                      </p:cBhvr>
                                    </p:animEffect>
                                  </p:childTnLst>
                                </p:cTn>
                              </p:par>
                            </p:childTnLst>
                          </p:cTn>
                        </p:par>
                      </p:childTnLst>
                    </p:cTn>
                  </p:par>
                  <p:par>
                    <p:cTn id="59" fill="hold">
                      <p:stCondLst>
                        <p:cond delay="indefinite"/>
                      </p:stCondLst>
                      <p:childTnLst>
                        <p:par>
                          <p:cTn id="60" fill="hold">
                            <p:stCondLst>
                              <p:cond delay="0"/>
                            </p:stCondLst>
                            <p:childTnLst>
                              <p:par>
                                <p:cTn id="61" presetID="42" presetClass="path" presetSubtype="0" accel="50000" decel="50000" fill="hold" grpId="0" nodeType="clickEffect">
                                  <p:stCondLst>
                                    <p:cond delay="0"/>
                                  </p:stCondLst>
                                  <p:childTnLst>
                                    <p:animMotion origin="layout" path="M 6.25E-7 2.96296E-6 L -0.5776 -0.53079 " pathEditMode="relative" rAng="0" ptsTypes="AA">
                                      <p:cBhvr>
                                        <p:cTn id="62" dur="2000" fill="hold"/>
                                        <p:tgtEl>
                                          <p:spTgt spid="53"/>
                                        </p:tgtEl>
                                        <p:attrNameLst>
                                          <p:attrName>ppt_x</p:attrName>
                                          <p:attrName>ppt_y</p:attrName>
                                        </p:attrNameLst>
                                      </p:cBhvr>
                                      <p:rCtr x="-28880" y="-26551"/>
                                    </p:animMotion>
                                  </p:childTnLst>
                                </p:cTn>
                              </p:par>
                            </p:childTnLst>
                          </p:cTn>
                        </p:par>
                      </p:childTnLst>
                    </p:cTn>
                  </p:par>
                  <p:par>
                    <p:cTn id="63" fill="hold">
                      <p:stCondLst>
                        <p:cond delay="indefinite"/>
                      </p:stCondLst>
                      <p:childTnLst>
                        <p:par>
                          <p:cTn id="64" fill="hold">
                            <p:stCondLst>
                              <p:cond delay="0"/>
                            </p:stCondLst>
                            <p:childTnLst>
                              <p:par>
                                <p:cTn id="65" presetID="31" presetClass="entr" presetSubtype="0" fill="hold" grpId="0" nodeType="clickEffect">
                                  <p:stCondLst>
                                    <p:cond delay="0"/>
                                  </p:stCondLst>
                                  <p:childTnLst>
                                    <p:set>
                                      <p:cBhvr>
                                        <p:cTn id="66" dur="1" fill="hold">
                                          <p:stCondLst>
                                            <p:cond delay="0"/>
                                          </p:stCondLst>
                                        </p:cTn>
                                        <p:tgtEl>
                                          <p:spTgt spid="40"/>
                                        </p:tgtEl>
                                        <p:attrNameLst>
                                          <p:attrName>style.visibility</p:attrName>
                                        </p:attrNameLst>
                                      </p:cBhvr>
                                      <p:to>
                                        <p:strVal val="visible"/>
                                      </p:to>
                                    </p:set>
                                    <p:anim calcmode="lin" valueType="num">
                                      <p:cBhvr>
                                        <p:cTn id="67" dur="1000" fill="hold"/>
                                        <p:tgtEl>
                                          <p:spTgt spid="40"/>
                                        </p:tgtEl>
                                        <p:attrNameLst>
                                          <p:attrName>ppt_w</p:attrName>
                                        </p:attrNameLst>
                                      </p:cBhvr>
                                      <p:tavLst>
                                        <p:tav tm="0">
                                          <p:val>
                                            <p:fltVal val="0"/>
                                          </p:val>
                                        </p:tav>
                                        <p:tav tm="100000">
                                          <p:val>
                                            <p:strVal val="#ppt_w"/>
                                          </p:val>
                                        </p:tav>
                                      </p:tavLst>
                                    </p:anim>
                                    <p:anim calcmode="lin" valueType="num">
                                      <p:cBhvr>
                                        <p:cTn id="68" dur="1000" fill="hold"/>
                                        <p:tgtEl>
                                          <p:spTgt spid="40"/>
                                        </p:tgtEl>
                                        <p:attrNameLst>
                                          <p:attrName>ppt_h</p:attrName>
                                        </p:attrNameLst>
                                      </p:cBhvr>
                                      <p:tavLst>
                                        <p:tav tm="0">
                                          <p:val>
                                            <p:fltVal val="0"/>
                                          </p:val>
                                        </p:tav>
                                        <p:tav tm="100000">
                                          <p:val>
                                            <p:strVal val="#ppt_h"/>
                                          </p:val>
                                        </p:tav>
                                      </p:tavLst>
                                    </p:anim>
                                    <p:anim calcmode="lin" valueType="num">
                                      <p:cBhvr>
                                        <p:cTn id="69" dur="1000" fill="hold"/>
                                        <p:tgtEl>
                                          <p:spTgt spid="40"/>
                                        </p:tgtEl>
                                        <p:attrNameLst>
                                          <p:attrName>style.rotation</p:attrName>
                                        </p:attrNameLst>
                                      </p:cBhvr>
                                      <p:tavLst>
                                        <p:tav tm="0">
                                          <p:val>
                                            <p:fltVal val="90"/>
                                          </p:val>
                                        </p:tav>
                                        <p:tav tm="100000">
                                          <p:val>
                                            <p:fltVal val="0"/>
                                          </p:val>
                                        </p:tav>
                                      </p:tavLst>
                                    </p:anim>
                                    <p:animEffect transition="in" filter="fade">
                                      <p:cBhvr>
                                        <p:cTn id="70" dur="1000"/>
                                        <p:tgtEl>
                                          <p:spTgt spid="40"/>
                                        </p:tgtEl>
                                      </p:cBhvr>
                                    </p:animEffect>
                                  </p:childTnLst>
                                </p:cTn>
                              </p:par>
                            </p:childTnLst>
                          </p:cTn>
                        </p:par>
                      </p:childTnLst>
                    </p:cTn>
                  </p:par>
                  <p:par>
                    <p:cTn id="71" fill="hold">
                      <p:stCondLst>
                        <p:cond delay="indefinite"/>
                      </p:stCondLst>
                      <p:childTnLst>
                        <p:par>
                          <p:cTn id="72" fill="hold">
                            <p:stCondLst>
                              <p:cond delay="0"/>
                            </p:stCondLst>
                            <p:childTnLst>
                              <p:par>
                                <p:cTn id="73" presetID="42" presetClass="path" presetSubtype="0" accel="50000" decel="50000" fill="hold" grpId="0" nodeType="clickEffect">
                                  <p:stCondLst>
                                    <p:cond delay="0"/>
                                  </p:stCondLst>
                                  <p:childTnLst>
                                    <p:animMotion origin="layout" path="M 3.33333E-6 -1.11111E-6 L -0.57474 -0.24514 " pathEditMode="relative" rAng="0" ptsTypes="AA">
                                      <p:cBhvr>
                                        <p:cTn id="74" dur="2000" fill="hold"/>
                                        <p:tgtEl>
                                          <p:spTgt spid="41"/>
                                        </p:tgtEl>
                                        <p:attrNameLst>
                                          <p:attrName>ppt_x</p:attrName>
                                          <p:attrName>ppt_y</p:attrName>
                                        </p:attrNameLst>
                                      </p:cBhvr>
                                      <p:rCtr x="-28737" y="-12269"/>
                                    </p:animMotion>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grpId="0" nodeType="clickEffect">
                                  <p:stCondLst>
                                    <p:cond delay="0"/>
                                  </p:stCondLst>
                                  <p:childTnLst>
                                    <p:set>
                                      <p:cBhvr>
                                        <p:cTn id="78" dur="1" fill="hold">
                                          <p:stCondLst>
                                            <p:cond delay="0"/>
                                          </p:stCondLst>
                                        </p:cTn>
                                        <p:tgtEl>
                                          <p:spTgt spid="39"/>
                                        </p:tgtEl>
                                        <p:attrNameLst>
                                          <p:attrName>style.visibility</p:attrName>
                                        </p:attrNameLst>
                                      </p:cBhvr>
                                      <p:to>
                                        <p:strVal val="visible"/>
                                      </p:to>
                                    </p:set>
                                    <p:anim calcmode="lin" valueType="num">
                                      <p:cBhvr>
                                        <p:cTn id="79" dur="1000" fill="hold"/>
                                        <p:tgtEl>
                                          <p:spTgt spid="39"/>
                                        </p:tgtEl>
                                        <p:attrNameLst>
                                          <p:attrName>ppt_w</p:attrName>
                                        </p:attrNameLst>
                                      </p:cBhvr>
                                      <p:tavLst>
                                        <p:tav tm="0">
                                          <p:val>
                                            <p:fltVal val="0"/>
                                          </p:val>
                                        </p:tav>
                                        <p:tav tm="100000">
                                          <p:val>
                                            <p:strVal val="#ppt_w"/>
                                          </p:val>
                                        </p:tav>
                                      </p:tavLst>
                                    </p:anim>
                                    <p:anim calcmode="lin" valueType="num">
                                      <p:cBhvr>
                                        <p:cTn id="80" dur="1000" fill="hold"/>
                                        <p:tgtEl>
                                          <p:spTgt spid="39"/>
                                        </p:tgtEl>
                                        <p:attrNameLst>
                                          <p:attrName>ppt_h</p:attrName>
                                        </p:attrNameLst>
                                      </p:cBhvr>
                                      <p:tavLst>
                                        <p:tav tm="0">
                                          <p:val>
                                            <p:fltVal val="0"/>
                                          </p:val>
                                        </p:tav>
                                        <p:tav tm="100000">
                                          <p:val>
                                            <p:strVal val="#ppt_h"/>
                                          </p:val>
                                        </p:tav>
                                      </p:tavLst>
                                    </p:anim>
                                    <p:anim calcmode="lin" valueType="num">
                                      <p:cBhvr>
                                        <p:cTn id="81" dur="1000" fill="hold"/>
                                        <p:tgtEl>
                                          <p:spTgt spid="39"/>
                                        </p:tgtEl>
                                        <p:attrNameLst>
                                          <p:attrName>style.rotation</p:attrName>
                                        </p:attrNameLst>
                                      </p:cBhvr>
                                      <p:tavLst>
                                        <p:tav tm="0">
                                          <p:val>
                                            <p:fltVal val="90"/>
                                          </p:val>
                                        </p:tav>
                                        <p:tav tm="100000">
                                          <p:val>
                                            <p:fltVal val="0"/>
                                          </p:val>
                                        </p:tav>
                                      </p:tavLst>
                                    </p:anim>
                                    <p:animEffect transition="in" filter="fade">
                                      <p:cBhvr>
                                        <p:cTn id="82" dur="1000"/>
                                        <p:tgtEl>
                                          <p:spTgt spid="39"/>
                                        </p:tgtEl>
                                      </p:cBhvr>
                                    </p:animEffect>
                                  </p:childTnLst>
                                </p:cTn>
                              </p:par>
                            </p:childTnLst>
                          </p:cTn>
                        </p:par>
                      </p:childTnLst>
                    </p:cTn>
                  </p:par>
                  <p:par>
                    <p:cTn id="83" fill="hold">
                      <p:stCondLst>
                        <p:cond delay="indefinite"/>
                      </p:stCondLst>
                      <p:childTnLst>
                        <p:par>
                          <p:cTn id="84" fill="hold">
                            <p:stCondLst>
                              <p:cond delay="0"/>
                            </p:stCondLst>
                            <p:childTnLst>
                              <p:par>
                                <p:cTn id="85" presetID="42" presetClass="path" presetSubtype="0" accel="50000" decel="50000" fill="hold" grpId="0" nodeType="clickEffect">
                                  <p:stCondLst>
                                    <p:cond delay="0"/>
                                  </p:stCondLst>
                                  <p:childTnLst>
                                    <p:animMotion origin="layout" path="M 2.08333E-6 2.96296E-6 L -0.57669 -0.35093 " pathEditMode="relative" rAng="0" ptsTypes="AA">
                                      <p:cBhvr>
                                        <p:cTn id="86" dur="2000" fill="hold"/>
                                        <p:tgtEl>
                                          <p:spTgt spid="52"/>
                                        </p:tgtEl>
                                        <p:attrNameLst>
                                          <p:attrName>ppt_x</p:attrName>
                                          <p:attrName>ppt_y</p:attrName>
                                        </p:attrNameLst>
                                      </p:cBhvr>
                                      <p:rCtr x="-28841" y="-17546"/>
                                    </p:animMotion>
                                  </p:childTnLst>
                                </p:cTn>
                              </p:par>
                            </p:childTnLst>
                          </p:cTn>
                        </p:par>
                      </p:childTnLst>
                    </p:cTn>
                  </p:par>
                  <p:par>
                    <p:cTn id="87" fill="hold">
                      <p:stCondLst>
                        <p:cond delay="indefinite"/>
                      </p:stCondLst>
                      <p:childTnLst>
                        <p:par>
                          <p:cTn id="88" fill="hold">
                            <p:stCondLst>
                              <p:cond delay="0"/>
                            </p:stCondLst>
                            <p:childTnLst>
                              <p:par>
                                <p:cTn id="89" presetID="31" presetClass="entr" presetSubtype="0" fill="hold" grpId="0" nodeType="clickEffect">
                                  <p:stCondLst>
                                    <p:cond delay="0"/>
                                  </p:stCondLst>
                                  <p:childTnLst>
                                    <p:set>
                                      <p:cBhvr>
                                        <p:cTn id="90" dur="1" fill="hold">
                                          <p:stCondLst>
                                            <p:cond delay="0"/>
                                          </p:stCondLst>
                                        </p:cTn>
                                        <p:tgtEl>
                                          <p:spTgt spid="18"/>
                                        </p:tgtEl>
                                        <p:attrNameLst>
                                          <p:attrName>style.visibility</p:attrName>
                                        </p:attrNameLst>
                                      </p:cBhvr>
                                      <p:to>
                                        <p:strVal val="visible"/>
                                      </p:to>
                                    </p:set>
                                    <p:anim calcmode="lin" valueType="num">
                                      <p:cBhvr>
                                        <p:cTn id="91" dur="1000" fill="hold"/>
                                        <p:tgtEl>
                                          <p:spTgt spid="18"/>
                                        </p:tgtEl>
                                        <p:attrNameLst>
                                          <p:attrName>ppt_w</p:attrName>
                                        </p:attrNameLst>
                                      </p:cBhvr>
                                      <p:tavLst>
                                        <p:tav tm="0">
                                          <p:val>
                                            <p:fltVal val="0"/>
                                          </p:val>
                                        </p:tav>
                                        <p:tav tm="100000">
                                          <p:val>
                                            <p:strVal val="#ppt_w"/>
                                          </p:val>
                                        </p:tav>
                                      </p:tavLst>
                                    </p:anim>
                                    <p:anim calcmode="lin" valueType="num">
                                      <p:cBhvr>
                                        <p:cTn id="92" dur="1000" fill="hold"/>
                                        <p:tgtEl>
                                          <p:spTgt spid="18"/>
                                        </p:tgtEl>
                                        <p:attrNameLst>
                                          <p:attrName>ppt_h</p:attrName>
                                        </p:attrNameLst>
                                      </p:cBhvr>
                                      <p:tavLst>
                                        <p:tav tm="0">
                                          <p:val>
                                            <p:fltVal val="0"/>
                                          </p:val>
                                        </p:tav>
                                        <p:tav tm="100000">
                                          <p:val>
                                            <p:strVal val="#ppt_h"/>
                                          </p:val>
                                        </p:tav>
                                      </p:tavLst>
                                    </p:anim>
                                    <p:anim calcmode="lin" valueType="num">
                                      <p:cBhvr>
                                        <p:cTn id="93" dur="1000" fill="hold"/>
                                        <p:tgtEl>
                                          <p:spTgt spid="18"/>
                                        </p:tgtEl>
                                        <p:attrNameLst>
                                          <p:attrName>style.rotation</p:attrName>
                                        </p:attrNameLst>
                                      </p:cBhvr>
                                      <p:tavLst>
                                        <p:tav tm="0">
                                          <p:val>
                                            <p:fltVal val="90"/>
                                          </p:val>
                                        </p:tav>
                                        <p:tav tm="100000">
                                          <p:val>
                                            <p:fltVal val="0"/>
                                          </p:val>
                                        </p:tav>
                                      </p:tavLst>
                                    </p:anim>
                                    <p:animEffect transition="in" filter="fade">
                                      <p:cBhvr>
                                        <p:cTn id="94" dur="1000"/>
                                        <p:tgtEl>
                                          <p:spTgt spid="18"/>
                                        </p:tgtEl>
                                      </p:cBhvr>
                                    </p:animEffect>
                                  </p:childTnLst>
                                </p:cTn>
                              </p:par>
                            </p:childTnLst>
                          </p:cTn>
                        </p:par>
                      </p:childTnLst>
                    </p:cTn>
                  </p:par>
                  <p:par>
                    <p:cTn id="95" fill="hold">
                      <p:stCondLst>
                        <p:cond delay="indefinite"/>
                      </p:stCondLst>
                      <p:childTnLst>
                        <p:par>
                          <p:cTn id="96" fill="hold">
                            <p:stCondLst>
                              <p:cond delay="0"/>
                            </p:stCondLst>
                            <p:childTnLst>
                              <p:par>
                                <p:cTn id="97" presetID="42" presetClass="path" presetSubtype="0" accel="50000" decel="50000" fill="hold" grpId="0" nodeType="clickEffect">
                                  <p:stCondLst>
                                    <p:cond delay="0"/>
                                  </p:stCondLst>
                                  <p:childTnLst>
                                    <p:animMotion origin="layout" path="M -4.16667E-6 2.59259E-6 L -0.572 0.43588 " pathEditMode="relative" rAng="0" ptsTypes="AA">
                                      <p:cBhvr>
                                        <p:cTn id="98" dur="2000" fill="hold"/>
                                        <p:tgtEl>
                                          <p:spTgt spid="48"/>
                                        </p:tgtEl>
                                        <p:attrNameLst>
                                          <p:attrName>ppt_x</p:attrName>
                                          <p:attrName>ppt_y</p:attrName>
                                        </p:attrNameLst>
                                      </p:cBhvr>
                                      <p:rCtr x="-28607" y="21782"/>
                                    </p:animMotion>
                                  </p:childTnLst>
                                </p:cTn>
                              </p:par>
                            </p:childTnLst>
                          </p:cTn>
                        </p:par>
                      </p:childTnLst>
                    </p:cTn>
                  </p:par>
                  <p:par>
                    <p:cTn id="99" fill="hold">
                      <p:stCondLst>
                        <p:cond delay="indefinite"/>
                      </p:stCondLst>
                      <p:childTnLst>
                        <p:par>
                          <p:cTn id="100" fill="hold">
                            <p:stCondLst>
                              <p:cond delay="0"/>
                            </p:stCondLst>
                            <p:childTnLst>
                              <p:par>
                                <p:cTn id="101" presetID="31" presetClass="entr" presetSubtype="0" fill="hold" grpId="0" nodeType="clickEffect">
                                  <p:stCondLst>
                                    <p:cond delay="0"/>
                                  </p:stCondLst>
                                  <p:childTnLst>
                                    <p:set>
                                      <p:cBhvr>
                                        <p:cTn id="102" dur="1" fill="hold">
                                          <p:stCondLst>
                                            <p:cond delay="0"/>
                                          </p:stCondLst>
                                        </p:cTn>
                                        <p:tgtEl>
                                          <p:spTgt spid="19"/>
                                        </p:tgtEl>
                                        <p:attrNameLst>
                                          <p:attrName>style.visibility</p:attrName>
                                        </p:attrNameLst>
                                      </p:cBhvr>
                                      <p:to>
                                        <p:strVal val="visible"/>
                                      </p:to>
                                    </p:set>
                                    <p:anim calcmode="lin" valueType="num">
                                      <p:cBhvr>
                                        <p:cTn id="103" dur="1000" fill="hold"/>
                                        <p:tgtEl>
                                          <p:spTgt spid="19"/>
                                        </p:tgtEl>
                                        <p:attrNameLst>
                                          <p:attrName>ppt_w</p:attrName>
                                        </p:attrNameLst>
                                      </p:cBhvr>
                                      <p:tavLst>
                                        <p:tav tm="0">
                                          <p:val>
                                            <p:fltVal val="0"/>
                                          </p:val>
                                        </p:tav>
                                        <p:tav tm="100000">
                                          <p:val>
                                            <p:strVal val="#ppt_w"/>
                                          </p:val>
                                        </p:tav>
                                      </p:tavLst>
                                    </p:anim>
                                    <p:anim calcmode="lin" valueType="num">
                                      <p:cBhvr>
                                        <p:cTn id="104" dur="1000" fill="hold"/>
                                        <p:tgtEl>
                                          <p:spTgt spid="19"/>
                                        </p:tgtEl>
                                        <p:attrNameLst>
                                          <p:attrName>ppt_h</p:attrName>
                                        </p:attrNameLst>
                                      </p:cBhvr>
                                      <p:tavLst>
                                        <p:tav tm="0">
                                          <p:val>
                                            <p:fltVal val="0"/>
                                          </p:val>
                                        </p:tav>
                                        <p:tav tm="100000">
                                          <p:val>
                                            <p:strVal val="#ppt_h"/>
                                          </p:val>
                                        </p:tav>
                                      </p:tavLst>
                                    </p:anim>
                                    <p:anim calcmode="lin" valueType="num">
                                      <p:cBhvr>
                                        <p:cTn id="105" dur="1000" fill="hold"/>
                                        <p:tgtEl>
                                          <p:spTgt spid="19"/>
                                        </p:tgtEl>
                                        <p:attrNameLst>
                                          <p:attrName>style.rotation</p:attrName>
                                        </p:attrNameLst>
                                      </p:cBhvr>
                                      <p:tavLst>
                                        <p:tav tm="0">
                                          <p:val>
                                            <p:fltVal val="90"/>
                                          </p:val>
                                        </p:tav>
                                        <p:tav tm="100000">
                                          <p:val>
                                            <p:fltVal val="0"/>
                                          </p:val>
                                        </p:tav>
                                      </p:tavLst>
                                    </p:anim>
                                    <p:animEffect transition="in" filter="fade">
                                      <p:cBhvr>
                                        <p:cTn id="106" dur="1000"/>
                                        <p:tgtEl>
                                          <p:spTgt spid="19"/>
                                        </p:tgtEl>
                                      </p:cBhvr>
                                    </p:animEffect>
                                  </p:childTnLst>
                                </p:cTn>
                              </p:par>
                            </p:childTnLst>
                          </p:cTn>
                        </p:par>
                      </p:childTnLst>
                    </p:cTn>
                  </p:par>
                  <p:par>
                    <p:cTn id="107" fill="hold">
                      <p:stCondLst>
                        <p:cond delay="indefinite"/>
                      </p:stCondLst>
                      <p:childTnLst>
                        <p:par>
                          <p:cTn id="108" fill="hold">
                            <p:stCondLst>
                              <p:cond delay="0"/>
                            </p:stCondLst>
                            <p:childTnLst>
                              <p:par>
                                <p:cTn id="109" presetID="42" presetClass="path" presetSubtype="0" accel="50000" decel="50000" fill="hold" grpId="0" nodeType="clickEffect">
                                  <p:stCondLst>
                                    <p:cond delay="0"/>
                                  </p:stCondLst>
                                  <p:childTnLst>
                                    <p:animMotion origin="layout" path="M -3.125E-6 2.96296E-6 L -0.56757 0.37569 " pathEditMode="relative" rAng="0" ptsTypes="AA">
                                      <p:cBhvr>
                                        <p:cTn id="110" dur="2000" fill="hold"/>
                                        <p:tgtEl>
                                          <p:spTgt spid="47"/>
                                        </p:tgtEl>
                                        <p:attrNameLst>
                                          <p:attrName>ppt_x</p:attrName>
                                          <p:attrName>ppt_y</p:attrName>
                                        </p:attrNameLst>
                                      </p:cBhvr>
                                      <p:rCtr x="-28385" y="18773"/>
                                    </p:animMotion>
                                  </p:childTnLst>
                                </p:cTn>
                              </p:par>
                            </p:childTnLst>
                          </p:cTn>
                        </p:par>
                      </p:childTnLst>
                    </p:cTn>
                  </p:par>
                  <p:par>
                    <p:cTn id="111" fill="hold">
                      <p:stCondLst>
                        <p:cond delay="indefinite"/>
                      </p:stCondLst>
                      <p:childTnLst>
                        <p:par>
                          <p:cTn id="112" fill="hold">
                            <p:stCondLst>
                              <p:cond delay="0"/>
                            </p:stCondLst>
                            <p:childTnLst>
                              <p:par>
                                <p:cTn id="113" presetID="31" presetClass="entr" presetSubtype="0" fill="hold" grpId="0" nodeType="clickEffect">
                                  <p:stCondLst>
                                    <p:cond delay="0"/>
                                  </p:stCondLst>
                                  <p:childTnLst>
                                    <p:set>
                                      <p:cBhvr>
                                        <p:cTn id="114" dur="1" fill="hold">
                                          <p:stCondLst>
                                            <p:cond delay="0"/>
                                          </p:stCondLst>
                                        </p:cTn>
                                        <p:tgtEl>
                                          <p:spTgt spid="20"/>
                                        </p:tgtEl>
                                        <p:attrNameLst>
                                          <p:attrName>style.visibility</p:attrName>
                                        </p:attrNameLst>
                                      </p:cBhvr>
                                      <p:to>
                                        <p:strVal val="visible"/>
                                      </p:to>
                                    </p:set>
                                    <p:anim calcmode="lin" valueType="num">
                                      <p:cBhvr>
                                        <p:cTn id="115" dur="1000" fill="hold"/>
                                        <p:tgtEl>
                                          <p:spTgt spid="20"/>
                                        </p:tgtEl>
                                        <p:attrNameLst>
                                          <p:attrName>ppt_w</p:attrName>
                                        </p:attrNameLst>
                                      </p:cBhvr>
                                      <p:tavLst>
                                        <p:tav tm="0">
                                          <p:val>
                                            <p:fltVal val="0"/>
                                          </p:val>
                                        </p:tav>
                                        <p:tav tm="100000">
                                          <p:val>
                                            <p:strVal val="#ppt_w"/>
                                          </p:val>
                                        </p:tav>
                                      </p:tavLst>
                                    </p:anim>
                                    <p:anim calcmode="lin" valueType="num">
                                      <p:cBhvr>
                                        <p:cTn id="116" dur="1000" fill="hold"/>
                                        <p:tgtEl>
                                          <p:spTgt spid="20"/>
                                        </p:tgtEl>
                                        <p:attrNameLst>
                                          <p:attrName>ppt_h</p:attrName>
                                        </p:attrNameLst>
                                      </p:cBhvr>
                                      <p:tavLst>
                                        <p:tav tm="0">
                                          <p:val>
                                            <p:fltVal val="0"/>
                                          </p:val>
                                        </p:tav>
                                        <p:tav tm="100000">
                                          <p:val>
                                            <p:strVal val="#ppt_h"/>
                                          </p:val>
                                        </p:tav>
                                      </p:tavLst>
                                    </p:anim>
                                    <p:anim calcmode="lin" valueType="num">
                                      <p:cBhvr>
                                        <p:cTn id="117" dur="1000" fill="hold"/>
                                        <p:tgtEl>
                                          <p:spTgt spid="20"/>
                                        </p:tgtEl>
                                        <p:attrNameLst>
                                          <p:attrName>style.rotation</p:attrName>
                                        </p:attrNameLst>
                                      </p:cBhvr>
                                      <p:tavLst>
                                        <p:tav tm="0">
                                          <p:val>
                                            <p:fltVal val="90"/>
                                          </p:val>
                                        </p:tav>
                                        <p:tav tm="100000">
                                          <p:val>
                                            <p:fltVal val="0"/>
                                          </p:val>
                                        </p:tav>
                                      </p:tavLst>
                                    </p:anim>
                                    <p:animEffect transition="in" filter="fade">
                                      <p:cBhvr>
                                        <p:cTn id="118" dur="1000"/>
                                        <p:tgtEl>
                                          <p:spTgt spid="20"/>
                                        </p:tgtEl>
                                      </p:cBhvr>
                                    </p:animEffect>
                                  </p:childTnLst>
                                </p:cTn>
                              </p:par>
                            </p:childTnLst>
                          </p:cTn>
                        </p:par>
                      </p:childTnLst>
                    </p:cTn>
                  </p:par>
                  <p:par>
                    <p:cTn id="119" fill="hold">
                      <p:stCondLst>
                        <p:cond delay="indefinite"/>
                      </p:stCondLst>
                      <p:childTnLst>
                        <p:par>
                          <p:cTn id="120" fill="hold">
                            <p:stCondLst>
                              <p:cond delay="0"/>
                            </p:stCondLst>
                            <p:childTnLst>
                              <p:par>
                                <p:cTn id="121" presetID="42" presetClass="path" presetSubtype="0" accel="50000" decel="50000" fill="hold" grpId="0" nodeType="clickEffect">
                                  <p:stCondLst>
                                    <p:cond delay="0"/>
                                  </p:stCondLst>
                                  <p:childTnLst>
                                    <p:animMotion origin="layout" path="M -4.375E-6 2.22222E-6 L -0.5733 0.16528 " pathEditMode="relative" rAng="0" ptsTypes="AA">
                                      <p:cBhvr>
                                        <p:cTn id="122" dur="2000" fill="hold"/>
                                        <p:tgtEl>
                                          <p:spTgt spid="49"/>
                                        </p:tgtEl>
                                        <p:attrNameLst>
                                          <p:attrName>ppt_x</p:attrName>
                                          <p:attrName>ppt_y</p:attrName>
                                        </p:attrNameLst>
                                      </p:cBhvr>
                                      <p:rCtr x="-28672" y="8264"/>
                                    </p:animMotion>
                                  </p:childTnLst>
                                </p:cTn>
                              </p:par>
                            </p:childTnLst>
                          </p:cTn>
                        </p:par>
                      </p:childTnLst>
                    </p:cTn>
                  </p:par>
                  <p:par>
                    <p:cTn id="123" fill="hold">
                      <p:stCondLst>
                        <p:cond delay="indefinite"/>
                      </p:stCondLst>
                      <p:childTnLst>
                        <p:par>
                          <p:cTn id="124" fill="hold">
                            <p:stCondLst>
                              <p:cond delay="0"/>
                            </p:stCondLst>
                            <p:childTnLst>
                              <p:par>
                                <p:cTn id="125" presetID="31" presetClass="entr" presetSubtype="0" fill="hold" grpId="0" nodeType="clickEffect">
                                  <p:stCondLst>
                                    <p:cond delay="0"/>
                                  </p:stCondLst>
                                  <p:childTnLst>
                                    <p:set>
                                      <p:cBhvr>
                                        <p:cTn id="126" dur="1" fill="hold">
                                          <p:stCondLst>
                                            <p:cond delay="0"/>
                                          </p:stCondLst>
                                        </p:cTn>
                                        <p:tgtEl>
                                          <p:spTgt spid="21"/>
                                        </p:tgtEl>
                                        <p:attrNameLst>
                                          <p:attrName>style.visibility</p:attrName>
                                        </p:attrNameLst>
                                      </p:cBhvr>
                                      <p:to>
                                        <p:strVal val="visible"/>
                                      </p:to>
                                    </p:set>
                                    <p:anim calcmode="lin" valueType="num">
                                      <p:cBhvr>
                                        <p:cTn id="127" dur="1000" fill="hold"/>
                                        <p:tgtEl>
                                          <p:spTgt spid="21"/>
                                        </p:tgtEl>
                                        <p:attrNameLst>
                                          <p:attrName>ppt_w</p:attrName>
                                        </p:attrNameLst>
                                      </p:cBhvr>
                                      <p:tavLst>
                                        <p:tav tm="0">
                                          <p:val>
                                            <p:fltVal val="0"/>
                                          </p:val>
                                        </p:tav>
                                        <p:tav tm="100000">
                                          <p:val>
                                            <p:strVal val="#ppt_w"/>
                                          </p:val>
                                        </p:tav>
                                      </p:tavLst>
                                    </p:anim>
                                    <p:anim calcmode="lin" valueType="num">
                                      <p:cBhvr>
                                        <p:cTn id="128" dur="1000" fill="hold"/>
                                        <p:tgtEl>
                                          <p:spTgt spid="21"/>
                                        </p:tgtEl>
                                        <p:attrNameLst>
                                          <p:attrName>ppt_h</p:attrName>
                                        </p:attrNameLst>
                                      </p:cBhvr>
                                      <p:tavLst>
                                        <p:tav tm="0">
                                          <p:val>
                                            <p:fltVal val="0"/>
                                          </p:val>
                                        </p:tav>
                                        <p:tav tm="100000">
                                          <p:val>
                                            <p:strVal val="#ppt_h"/>
                                          </p:val>
                                        </p:tav>
                                      </p:tavLst>
                                    </p:anim>
                                    <p:anim calcmode="lin" valueType="num">
                                      <p:cBhvr>
                                        <p:cTn id="129" dur="1000" fill="hold"/>
                                        <p:tgtEl>
                                          <p:spTgt spid="21"/>
                                        </p:tgtEl>
                                        <p:attrNameLst>
                                          <p:attrName>style.rotation</p:attrName>
                                        </p:attrNameLst>
                                      </p:cBhvr>
                                      <p:tavLst>
                                        <p:tav tm="0">
                                          <p:val>
                                            <p:fltVal val="90"/>
                                          </p:val>
                                        </p:tav>
                                        <p:tav tm="100000">
                                          <p:val>
                                            <p:fltVal val="0"/>
                                          </p:val>
                                        </p:tav>
                                      </p:tavLst>
                                    </p:anim>
                                    <p:animEffect transition="in" filter="fade">
                                      <p:cBhvr>
                                        <p:cTn id="130" dur="1000"/>
                                        <p:tgtEl>
                                          <p:spTgt spid="21"/>
                                        </p:tgtEl>
                                      </p:cBhvr>
                                    </p:animEffect>
                                  </p:childTnLst>
                                </p:cTn>
                              </p:par>
                            </p:childTnLst>
                          </p:cTn>
                        </p:par>
                      </p:childTnLst>
                    </p:cTn>
                  </p:par>
                  <p:par>
                    <p:cTn id="131" fill="hold">
                      <p:stCondLst>
                        <p:cond delay="indefinite"/>
                      </p:stCondLst>
                      <p:childTnLst>
                        <p:par>
                          <p:cTn id="132" fill="hold">
                            <p:stCondLst>
                              <p:cond delay="0"/>
                            </p:stCondLst>
                            <p:childTnLst>
                              <p:par>
                                <p:cTn id="133" presetID="42" presetClass="path" presetSubtype="0" accel="50000" decel="50000" fill="hold" grpId="0" nodeType="clickEffect">
                                  <p:stCondLst>
                                    <p:cond delay="0"/>
                                  </p:stCondLst>
                                  <p:childTnLst>
                                    <p:animMotion origin="layout" path="M 3.33333E-6 -1.85185E-6 L -0.57474 -0.0544 " pathEditMode="relative" rAng="0" ptsTypes="AA">
                                      <p:cBhvr>
                                        <p:cTn id="134" dur="2000" fill="hold"/>
                                        <p:tgtEl>
                                          <p:spTgt spid="51"/>
                                        </p:tgtEl>
                                        <p:attrNameLst>
                                          <p:attrName>ppt_x</p:attrName>
                                          <p:attrName>ppt_y</p:attrName>
                                        </p:attrNameLst>
                                      </p:cBhvr>
                                      <p:rCtr x="-28737" y="-2731"/>
                                    </p:animMotion>
                                  </p:childTnLst>
                                </p:cTn>
                              </p:par>
                            </p:childTnLst>
                          </p:cTn>
                        </p:par>
                      </p:childTnLst>
                    </p:cTn>
                  </p:par>
                  <p:par>
                    <p:cTn id="135" fill="hold">
                      <p:stCondLst>
                        <p:cond delay="indefinite"/>
                      </p:stCondLst>
                      <p:childTnLst>
                        <p:par>
                          <p:cTn id="136" fill="hold">
                            <p:stCondLst>
                              <p:cond delay="0"/>
                            </p:stCondLst>
                            <p:childTnLst>
                              <p:par>
                                <p:cTn id="137" presetID="31" presetClass="entr" presetSubtype="0" fill="hold" grpId="0" nodeType="clickEffect">
                                  <p:stCondLst>
                                    <p:cond delay="0"/>
                                  </p:stCondLst>
                                  <p:childTnLst>
                                    <p:set>
                                      <p:cBhvr>
                                        <p:cTn id="138" dur="1" fill="hold">
                                          <p:stCondLst>
                                            <p:cond delay="0"/>
                                          </p:stCondLst>
                                        </p:cTn>
                                        <p:tgtEl>
                                          <p:spTgt spid="23"/>
                                        </p:tgtEl>
                                        <p:attrNameLst>
                                          <p:attrName>style.visibility</p:attrName>
                                        </p:attrNameLst>
                                      </p:cBhvr>
                                      <p:to>
                                        <p:strVal val="visible"/>
                                      </p:to>
                                    </p:set>
                                    <p:anim calcmode="lin" valueType="num">
                                      <p:cBhvr>
                                        <p:cTn id="139" dur="1000" fill="hold"/>
                                        <p:tgtEl>
                                          <p:spTgt spid="23"/>
                                        </p:tgtEl>
                                        <p:attrNameLst>
                                          <p:attrName>ppt_w</p:attrName>
                                        </p:attrNameLst>
                                      </p:cBhvr>
                                      <p:tavLst>
                                        <p:tav tm="0">
                                          <p:val>
                                            <p:fltVal val="0"/>
                                          </p:val>
                                        </p:tav>
                                        <p:tav tm="100000">
                                          <p:val>
                                            <p:strVal val="#ppt_w"/>
                                          </p:val>
                                        </p:tav>
                                      </p:tavLst>
                                    </p:anim>
                                    <p:anim calcmode="lin" valueType="num">
                                      <p:cBhvr>
                                        <p:cTn id="140" dur="1000" fill="hold"/>
                                        <p:tgtEl>
                                          <p:spTgt spid="23"/>
                                        </p:tgtEl>
                                        <p:attrNameLst>
                                          <p:attrName>ppt_h</p:attrName>
                                        </p:attrNameLst>
                                      </p:cBhvr>
                                      <p:tavLst>
                                        <p:tav tm="0">
                                          <p:val>
                                            <p:fltVal val="0"/>
                                          </p:val>
                                        </p:tav>
                                        <p:tav tm="100000">
                                          <p:val>
                                            <p:strVal val="#ppt_h"/>
                                          </p:val>
                                        </p:tav>
                                      </p:tavLst>
                                    </p:anim>
                                    <p:anim calcmode="lin" valueType="num">
                                      <p:cBhvr>
                                        <p:cTn id="141" dur="1000" fill="hold"/>
                                        <p:tgtEl>
                                          <p:spTgt spid="23"/>
                                        </p:tgtEl>
                                        <p:attrNameLst>
                                          <p:attrName>style.rotation</p:attrName>
                                        </p:attrNameLst>
                                      </p:cBhvr>
                                      <p:tavLst>
                                        <p:tav tm="0">
                                          <p:val>
                                            <p:fltVal val="90"/>
                                          </p:val>
                                        </p:tav>
                                        <p:tav tm="100000">
                                          <p:val>
                                            <p:fltVal val="0"/>
                                          </p:val>
                                        </p:tav>
                                      </p:tavLst>
                                    </p:anim>
                                    <p:animEffect transition="in" filter="fade">
                                      <p:cBhvr>
                                        <p:cTn id="142" dur="1000"/>
                                        <p:tgtEl>
                                          <p:spTgt spid="23"/>
                                        </p:tgtEl>
                                      </p:cBhvr>
                                    </p:animEffect>
                                  </p:childTnLst>
                                </p:cTn>
                              </p:par>
                            </p:childTnLst>
                          </p:cTn>
                        </p:par>
                      </p:childTnLst>
                    </p:cTn>
                  </p:par>
                  <p:par>
                    <p:cTn id="143" fill="hold">
                      <p:stCondLst>
                        <p:cond delay="indefinite"/>
                      </p:stCondLst>
                      <p:childTnLst>
                        <p:par>
                          <p:cTn id="144" fill="hold">
                            <p:stCondLst>
                              <p:cond delay="0"/>
                            </p:stCondLst>
                            <p:childTnLst>
                              <p:par>
                                <p:cTn id="145" presetID="42" presetClass="path" presetSubtype="0" accel="50000" decel="50000" fill="hold" grpId="0" nodeType="clickEffect">
                                  <p:stCondLst>
                                    <p:cond delay="0"/>
                                  </p:stCondLst>
                                  <p:childTnLst>
                                    <p:animMotion origin="layout" path="M -4.16667E-6 0 L -0.57239 0.44699 " pathEditMode="relative" rAng="0" ptsTypes="AA">
                                      <p:cBhvr>
                                        <p:cTn id="146" dur="2000" fill="hold"/>
                                        <p:tgtEl>
                                          <p:spTgt spid="46"/>
                                        </p:tgtEl>
                                        <p:attrNameLst>
                                          <p:attrName>ppt_x</p:attrName>
                                          <p:attrName>ppt_y</p:attrName>
                                        </p:attrNameLst>
                                      </p:cBhvr>
                                      <p:rCtr x="-28620" y="22338"/>
                                    </p:animMotion>
                                  </p:childTnLst>
                                </p:cTn>
                              </p:par>
                            </p:childTnLst>
                          </p:cTn>
                        </p:par>
                      </p:childTnLst>
                    </p:cTn>
                  </p:par>
                  <p:par>
                    <p:cTn id="147" fill="hold">
                      <p:stCondLst>
                        <p:cond delay="indefinite"/>
                      </p:stCondLst>
                      <p:childTnLst>
                        <p:par>
                          <p:cTn id="148" fill="hold">
                            <p:stCondLst>
                              <p:cond delay="0"/>
                            </p:stCondLst>
                            <p:childTnLst>
                              <p:par>
                                <p:cTn id="149" presetID="31" presetClass="entr" presetSubtype="0" fill="hold" grpId="0" nodeType="clickEffect">
                                  <p:stCondLst>
                                    <p:cond delay="0"/>
                                  </p:stCondLst>
                                  <p:childTnLst>
                                    <p:set>
                                      <p:cBhvr>
                                        <p:cTn id="150" dur="1" fill="hold">
                                          <p:stCondLst>
                                            <p:cond delay="0"/>
                                          </p:stCondLst>
                                        </p:cTn>
                                        <p:tgtEl>
                                          <p:spTgt spid="24"/>
                                        </p:tgtEl>
                                        <p:attrNameLst>
                                          <p:attrName>style.visibility</p:attrName>
                                        </p:attrNameLst>
                                      </p:cBhvr>
                                      <p:to>
                                        <p:strVal val="visible"/>
                                      </p:to>
                                    </p:set>
                                    <p:anim calcmode="lin" valueType="num">
                                      <p:cBhvr>
                                        <p:cTn id="151" dur="1000" fill="hold"/>
                                        <p:tgtEl>
                                          <p:spTgt spid="24"/>
                                        </p:tgtEl>
                                        <p:attrNameLst>
                                          <p:attrName>ppt_w</p:attrName>
                                        </p:attrNameLst>
                                      </p:cBhvr>
                                      <p:tavLst>
                                        <p:tav tm="0">
                                          <p:val>
                                            <p:fltVal val="0"/>
                                          </p:val>
                                        </p:tav>
                                        <p:tav tm="100000">
                                          <p:val>
                                            <p:strVal val="#ppt_w"/>
                                          </p:val>
                                        </p:tav>
                                      </p:tavLst>
                                    </p:anim>
                                    <p:anim calcmode="lin" valueType="num">
                                      <p:cBhvr>
                                        <p:cTn id="152" dur="1000" fill="hold"/>
                                        <p:tgtEl>
                                          <p:spTgt spid="24"/>
                                        </p:tgtEl>
                                        <p:attrNameLst>
                                          <p:attrName>ppt_h</p:attrName>
                                        </p:attrNameLst>
                                      </p:cBhvr>
                                      <p:tavLst>
                                        <p:tav tm="0">
                                          <p:val>
                                            <p:fltVal val="0"/>
                                          </p:val>
                                        </p:tav>
                                        <p:tav tm="100000">
                                          <p:val>
                                            <p:strVal val="#ppt_h"/>
                                          </p:val>
                                        </p:tav>
                                      </p:tavLst>
                                    </p:anim>
                                    <p:anim calcmode="lin" valueType="num">
                                      <p:cBhvr>
                                        <p:cTn id="153" dur="1000" fill="hold"/>
                                        <p:tgtEl>
                                          <p:spTgt spid="24"/>
                                        </p:tgtEl>
                                        <p:attrNameLst>
                                          <p:attrName>style.rotation</p:attrName>
                                        </p:attrNameLst>
                                      </p:cBhvr>
                                      <p:tavLst>
                                        <p:tav tm="0">
                                          <p:val>
                                            <p:fltVal val="90"/>
                                          </p:val>
                                        </p:tav>
                                        <p:tav tm="100000">
                                          <p:val>
                                            <p:fltVal val="0"/>
                                          </p:val>
                                        </p:tav>
                                      </p:tavLst>
                                    </p:anim>
                                    <p:animEffect transition="in" filter="fade">
                                      <p:cBhvr>
                                        <p:cTn id="154" dur="1000"/>
                                        <p:tgtEl>
                                          <p:spTgt spid="24"/>
                                        </p:tgtEl>
                                      </p:cBhvr>
                                    </p:animEffect>
                                  </p:childTnLst>
                                </p:cTn>
                              </p:par>
                            </p:childTnLst>
                          </p:cTn>
                        </p:par>
                      </p:childTnLst>
                    </p:cTn>
                  </p:par>
                  <p:par>
                    <p:cTn id="155" fill="hold">
                      <p:stCondLst>
                        <p:cond delay="indefinite"/>
                      </p:stCondLst>
                      <p:childTnLst>
                        <p:par>
                          <p:cTn id="156" fill="hold">
                            <p:stCondLst>
                              <p:cond delay="0"/>
                            </p:stCondLst>
                            <p:childTnLst>
                              <p:par>
                                <p:cTn id="157" presetID="42" presetClass="path" presetSubtype="0" accel="50000" decel="50000" fill="hold" grpId="0" nodeType="clickEffect">
                                  <p:stCondLst>
                                    <p:cond delay="0"/>
                                  </p:stCondLst>
                                  <p:childTnLst>
                                    <p:animMotion origin="layout" path="M -4.16667E-6 -3.7037E-6 L -0.56927 0.66852 " pathEditMode="relative" rAng="0" ptsTypes="AA">
                                      <p:cBhvr>
                                        <p:cTn id="158" dur="2000" fill="hold"/>
                                        <p:tgtEl>
                                          <p:spTgt spid="44"/>
                                        </p:tgtEl>
                                        <p:attrNameLst>
                                          <p:attrName>ppt_x</p:attrName>
                                          <p:attrName>ppt_y</p:attrName>
                                        </p:attrNameLst>
                                      </p:cBhvr>
                                      <p:rCtr x="-28464" y="33426"/>
                                    </p:animMotion>
                                  </p:childTnLst>
                                </p:cTn>
                              </p:par>
                            </p:childTnLst>
                          </p:cTn>
                        </p:par>
                      </p:childTnLst>
                    </p:cTn>
                  </p:par>
                  <p:par>
                    <p:cTn id="159" fill="hold">
                      <p:stCondLst>
                        <p:cond delay="indefinite"/>
                      </p:stCondLst>
                      <p:childTnLst>
                        <p:par>
                          <p:cTn id="160" fill="hold">
                            <p:stCondLst>
                              <p:cond delay="0"/>
                            </p:stCondLst>
                            <p:childTnLst>
                              <p:par>
                                <p:cTn id="161" presetID="31" presetClass="entr" presetSubtype="0" fill="hold" grpId="0" nodeType="clickEffect">
                                  <p:stCondLst>
                                    <p:cond delay="0"/>
                                  </p:stCondLst>
                                  <p:childTnLst>
                                    <p:set>
                                      <p:cBhvr>
                                        <p:cTn id="162" dur="1" fill="hold">
                                          <p:stCondLst>
                                            <p:cond delay="0"/>
                                          </p:stCondLst>
                                        </p:cTn>
                                        <p:tgtEl>
                                          <p:spTgt spid="26"/>
                                        </p:tgtEl>
                                        <p:attrNameLst>
                                          <p:attrName>style.visibility</p:attrName>
                                        </p:attrNameLst>
                                      </p:cBhvr>
                                      <p:to>
                                        <p:strVal val="visible"/>
                                      </p:to>
                                    </p:set>
                                    <p:anim calcmode="lin" valueType="num">
                                      <p:cBhvr>
                                        <p:cTn id="163" dur="1000" fill="hold"/>
                                        <p:tgtEl>
                                          <p:spTgt spid="26"/>
                                        </p:tgtEl>
                                        <p:attrNameLst>
                                          <p:attrName>ppt_w</p:attrName>
                                        </p:attrNameLst>
                                      </p:cBhvr>
                                      <p:tavLst>
                                        <p:tav tm="0">
                                          <p:val>
                                            <p:fltVal val="0"/>
                                          </p:val>
                                        </p:tav>
                                        <p:tav tm="100000">
                                          <p:val>
                                            <p:strVal val="#ppt_w"/>
                                          </p:val>
                                        </p:tav>
                                      </p:tavLst>
                                    </p:anim>
                                    <p:anim calcmode="lin" valueType="num">
                                      <p:cBhvr>
                                        <p:cTn id="164" dur="1000" fill="hold"/>
                                        <p:tgtEl>
                                          <p:spTgt spid="26"/>
                                        </p:tgtEl>
                                        <p:attrNameLst>
                                          <p:attrName>ppt_h</p:attrName>
                                        </p:attrNameLst>
                                      </p:cBhvr>
                                      <p:tavLst>
                                        <p:tav tm="0">
                                          <p:val>
                                            <p:fltVal val="0"/>
                                          </p:val>
                                        </p:tav>
                                        <p:tav tm="100000">
                                          <p:val>
                                            <p:strVal val="#ppt_h"/>
                                          </p:val>
                                        </p:tav>
                                      </p:tavLst>
                                    </p:anim>
                                    <p:anim calcmode="lin" valueType="num">
                                      <p:cBhvr>
                                        <p:cTn id="165" dur="1000" fill="hold"/>
                                        <p:tgtEl>
                                          <p:spTgt spid="26"/>
                                        </p:tgtEl>
                                        <p:attrNameLst>
                                          <p:attrName>style.rotation</p:attrName>
                                        </p:attrNameLst>
                                      </p:cBhvr>
                                      <p:tavLst>
                                        <p:tav tm="0">
                                          <p:val>
                                            <p:fltVal val="90"/>
                                          </p:val>
                                        </p:tav>
                                        <p:tav tm="100000">
                                          <p:val>
                                            <p:fltVal val="0"/>
                                          </p:val>
                                        </p:tav>
                                      </p:tavLst>
                                    </p:anim>
                                    <p:animEffect transition="in" filter="fade">
                                      <p:cBhvr>
                                        <p:cTn id="166" dur="1000"/>
                                        <p:tgtEl>
                                          <p:spTgt spid="26"/>
                                        </p:tgtEl>
                                      </p:cBhvr>
                                    </p:animEffect>
                                  </p:childTnLst>
                                </p:cTn>
                              </p:par>
                            </p:childTnLst>
                          </p:cTn>
                        </p:par>
                      </p:childTnLst>
                    </p:cTn>
                  </p:par>
                  <p:par>
                    <p:cTn id="167" fill="hold">
                      <p:stCondLst>
                        <p:cond delay="indefinite"/>
                      </p:stCondLst>
                      <p:childTnLst>
                        <p:par>
                          <p:cTn id="168" fill="hold">
                            <p:stCondLst>
                              <p:cond delay="0"/>
                            </p:stCondLst>
                            <p:childTnLst>
                              <p:par>
                                <p:cTn id="169" presetID="42" presetClass="path" presetSubtype="0" accel="50000" decel="50000" fill="hold" grpId="0" nodeType="clickEffect">
                                  <p:stCondLst>
                                    <p:cond delay="0"/>
                                  </p:stCondLst>
                                  <p:childTnLst>
                                    <p:animMotion origin="layout" path="M 3.33333E-6 2.96296E-6 L -0.57357 0.18148 " pathEditMode="relative" rAng="0" ptsTypes="AA">
                                      <p:cBhvr>
                                        <p:cTn id="170" dur="2000" fill="hold"/>
                                        <p:tgtEl>
                                          <p:spTgt spid="42"/>
                                        </p:tgtEl>
                                        <p:attrNameLst>
                                          <p:attrName>ppt_x</p:attrName>
                                          <p:attrName>ppt_y</p:attrName>
                                        </p:attrNameLst>
                                      </p:cBhvr>
                                      <p:rCtr x="-28685" y="9074"/>
                                    </p:animMotion>
                                  </p:childTnLst>
                                </p:cTn>
                              </p:par>
                            </p:childTnLst>
                          </p:cTn>
                        </p:par>
                      </p:childTnLst>
                    </p:cTn>
                  </p:par>
                  <p:par>
                    <p:cTn id="171" fill="hold">
                      <p:stCondLst>
                        <p:cond delay="indefinite"/>
                      </p:stCondLst>
                      <p:childTnLst>
                        <p:par>
                          <p:cTn id="172" fill="hold">
                            <p:stCondLst>
                              <p:cond delay="0"/>
                            </p:stCondLst>
                            <p:childTnLst>
                              <p:par>
                                <p:cTn id="173" presetID="31" presetClass="entr" presetSubtype="0" fill="hold" grpId="0" nodeType="clickEffect">
                                  <p:stCondLst>
                                    <p:cond delay="0"/>
                                  </p:stCondLst>
                                  <p:childTnLst>
                                    <p:set>
                                      <p:cBhvr>
                                        <p:cTn id="174" dur="1" fill="hold">
                                          <p:stCondLst>
                                            <p:cond delay="0"/>
                                          </p:stCondLst>
                                        </p:cTn>
                                        <p:tgtEl>
                                          <p:spTgt spid="27"/>
                                        </p:tgtEl>
                                        <p:attrNameLst>
                                          <p:attrName>style.visibility</p:attrName>
                                        </p:attrNameLst>
                                      </p:cBhvr>
                                      <p:to>
                                        <p:strVal val="visible"/>
                                      </p:to>
                                    </p:set>
                                    <p:anim calcmode="lin" valueType="num">
                                      <p:cBhvr>
                                        <p:cTn id="175" dur="1000" fill="hold"/>
                                        <p:tgtEl>
                                          <p:spTgt spid="27"/>
                                        </p:tgtEl>
                                        <p:attrNameLst>
                                          <p:attrName>ppt_w</p:attrName>
                                        </p:attrNameLst>
                                      </p:cBhvr>
                                      <p:tavLst>
                                        <p:tav tm="0">
                                          <p:val>
                                            <p:fltVal val="0"/>
                                          </p:val>
                                        </p:tav>
                                        <p:tav tm="100000">
                                          <p:val>
                                            <p:strVal val="#ppt_w"/>
                                          </p:val>
                                        </p:tav>
                                      </p:tavLst>
                                    </p:anim>
                                    <p:anim calcmode="lin" valueType="num">
                                      <p:cBhvr>
                                        <p:cTn id="176" dur="1000" fill="hold"/>
                                        <p:tgtEl>
                                          <p:spTgt spid="27"/>
                                        </p:tgtEl>
                                        <p:attrNameLst>
                                          <p:attrName>ppt_h</p:attrName>
                                        </p:attrNameLst>
                                      </p:cBhvr>
                                      <p:tavLst>
                                        <p:tav tm="0">
                                          <p:val>
                                            <p:fltVal val="0"/>
                                          </p:val>
                                        </p:tav>
                                        <p:tav tm="100000">
                                          <p:val>
                                            <p:strVal val="#ppt_h"/>
                                          </p:val>
                                        </p:tav>
                                      </p:tavLst>
                                    </p:anim>
                                    <p:anim calcmode="lin" valueType="num">
                                      <p:cBhvr>
                                        <p:cTn id="177" dur="1000" fill="hold"/>
                                        <p:tgtEl>
                                          <p:spTgt spid="27"/>
                                        </p:tgtEl>
                                        <p:attrNameLst>
                                          <p:attrName>style.rotation</p:attrName>
                                        </p:attrNameLst>
                                      </p:cBhvr>
                                      <p:tavLst>
                                        <p:tav tm="0">
                                          <p:val>
                                            <p:fltVal val="90"/>
                                          </p:val>
                                        </p:tav>
                                        <p:tav tm="100000">
                                          <p:val>
                                            <p:fltVal val="0"/>
                                          </p:val>
                                        </p:tav>
                                      </p:tavLst>
                                    </p:anim>
                                    <p:animEffect transition="in" filter="fade">
                                      <p:cBhvr>
                                        <p:cTn id="178" dur="1000"/>
                                        <p:tgtEl>
                                          <p:spTgt spid="27"/>
                                        </p:tgtEl>
                                      </p:cBhvr>
                                    </p:animEffect>
                                  </p:childTnLst>
                                </p:cTn>
                              </p:par>
                            </p:childTnLst>
                          </p:cTn>
                        </p:par>
                      </p:childTnLst>
                    </p:cTn>
                  </p:par>
                  <p:par>
                    <p:cTn id="179" fill="hold">
                      <p:stCondLst>
                        <p:cond delay="indefinite"/>
                      </p:stCondLst>
                      <p:childTnLst>
                        <p:par>
                          <p:cTn id="180" fill="hold">
                            <p:stCondLst>
                              <p:cond delay="0"/>
                            </p:stCondLst>
                            <p:childTnLst>
                              <p:par>
                                <p:cTn id="181" presetID="42" presetClass="path" presetSubtype="0" accel="50000" decel="50000" fill="hold" grpId="0" nodeType="clickEffect">
                                  <p:stCondLst>
                                    <p:cond delay="0"/>
                                  </p:stCondLst>
                                  <p:childTnLst>
                                    <p:animMotion origin="layout" path="M -4.16667E-6 1.48148E-6 L -0.57317 0.52662 " pathEditMode="relative" rAng="0" ptsTypes="AA">
                                      <p:cBhvr>
                                        <p:cTn id="182" dur="2000" fill="hold"/>
                                        <p:tgtEl>
                                          <p:spTgt spid="43"/>
                                        </p:tgtEl>
                                        <p:attrNameLst>
                                          <p:attrName>ppt_x</p:attrName>
                                          <p:attrName>ppt_y</p:attrName>
                                        </p:attrNameLst>
                                      </p:cBhvr>
                                      <p:rCtr x="-28659" y="26319"/>
                                    </p:animMotion>
                                  </p:childTnLst>
                                </p:cTn>
                              </p:par>
                            </p:childTnLst>
                          </p:cTn>
                        </p:par>
                      </p:childTnLst>
                    </p:cTn>
                  </p:par>
                  <p:par>
                    <p:cTn id="183" fill="hold">
                      <p:stCondLst>
                        <p:cond delay="indefinite"/>
                      </p:stCondLst>
                      <p:childTnLst>
                        <p:par>
                          <p:cTn id="184" fill="hold">
                            <p:stCondLst>
                              <p:cond delay="0"/>
                            </p:stCondLst>
                            <p:childTnLst>
                              <p:par>
                                <p:cTn id="185" presetID="1" presetClass="entr" presetSubtype="0" fill="hold" grpId="0" nodeType="clickEffect">
                                  <p:stCondLst>
                                    <p:cond delay="0"/>
                                  </p:stCondLst>
                                  <p:childTnLst>
                                    <p:set>
                                      <p:cBhvr>
                                        <p:cTn id="18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5" grpId="0"/>
      <p:bldP spid="36" grpId="0"/>
      <p:bldP spid="37" grpId="0"/>
      <p:bldP spid="39" grpId="0"/>
      <p:bldP spid="40" grpId="0"/>
      <p:bldP spid="43" grpId="0"/>
      <p:bldP spid="44" grpId="0"/>
      <p:bldP spid="45" grpId="0"/>
      <p:bldP spid="46" grpId="0"/>
      <p:bldP spid="47" grpId="0"/>
      <p:bldP spid="48" grpId="0"/>
      <p:bldP spid="49" grpId="0"/>
      <p:bldP spid="50" grpId="0"/>
      <p:bldP spid="18" grpId="0"/>
      <p:bldP spid="19" grpId="0"/>
      <p:bldP spid="20" grpId="0"/>
      <p:bldP spid="21" grpId="0"/>
      <p:bldP spid="23" grpId="0"/>
      <p:bldP spid="24" grpId="0"/>
      <p:bldP spid="26" grpId="0"/>
      <p:bldP spid="27" grpId="0"/>
      <p:bldP spid="31" grpId="0"/>
      <p:bldP spid="32" grpId="0"/>
      <p:bldP spid="41" grpId="0"/>
      <p:bldP spid="42" grpId="0"/>
      <p:bldP spid="51" grpId="0"/>
      <p:bldP spid="52" grpId="0"/>
      <p:bldP spid="53" grpId="0"/>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 name="Picture 4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96863"/>
            <a:ext cx="7258756" cy="867128"/>
          </a:xfrm>
          <a:prstGeom prst="rect">
            <a:avLst/>
          </a:prstGeom>
        </p:spPr>
      </p:pic>
      <p:graphicFrame>
        <p:nvGraphicFramePr>
          <p:cNvPr id="20" name="Table 19"/>
          <p:cNvGraphicFramePr>
            <a:graphicFrameLocks noGrp="1"/>
          </p:cNvGraphicFramePr>
          <p:nvPr>
            <p:extLst/>
          </p:nvPr>
        </p:nvGraphicFramePr>
        <p:xfrm>
          <a:off x="5041354" y="1164405"/>
          <a:ext cx="6846939" cy="5189820"/>
        </p:xfrm>
        <a:graphic>
          <a:graphicData uri="http://schemas.openxmlformats.org/drawingml/2006/table">
            <a:tbl>
              <a:tblPr firstRow="1" firstCol="1" bandRow="1">
                <a:tableStyleId>{5940675A-B579-460E-94D1-54222C63F5DA}</a:tableStyleId>
              </a:tblPr>
              <a:tblGrid>
                <a:gridCol w="583544">
                  <a:extLst>
                    <a:ext uri="{9D8B030D-6E8A-4147-A177-3AD203B41FA5}">
                      <a16:colId xmlns:a16="http://schemas.microsoft.com/office/drawing/2014/main" val="20000"/>
                    </a:ext>
                  </a:extLst>
                </a:gridCol>
                <a:gridCol w="2403980">
                  <a:extLst>
                    <a:ext uri="{9D8B030D-6E8A-4147-A177-3AD203B41FA5}">
                      <a16:colId xmlns:a16="http://schemas.microsoft.com/office/drawing/2014/main" val="20001"/>
                    </a:ext>
                  </a:extLst>
                </a:gridCol>
                <a:gridCol w="3859415">
                  <a:extLst>
                    <a:ext uri="{9D8B030D-6E8A-4147-A177-3AD203B41FA5}">
                      <a16:colId xmlns:a16="http://schemas.microsoft.com/office/drawing/2014/main" val="20002"/>
                    </a:ext>
                  </a:extLst>
                </a:gridCol>
              </a:tblGrid>
              <a:tr h="432485">
                <a:tc>
                  <a:txBody>
                    <a:bodyPr/>
                    <a:lstStyle/>
                    <a:p>
                      <a:pPr>
                        <a:lnSpc>
                          <a:spcPct val="107000"/>
                        </a:lnSpc>
                        <a:spcAft>
                          <a:spcPts val="0"/>
                        </a:spcAft>
                      </a:pPr>
                      <a:r>
                        <a:rPr lang="en-GB" sz="2000" b="1" dirty="0">
                          <a:solidFill>
                            <a:srgbClr val="02456F"/>
                          </a:solidFill>
                          <a:effectLst/>
                          <a:latin typeface="Century Gothic" panose="020B0502020202020204" pitchFamily="34" charset="0"/>
                        </a:rPr>
                        <a:t> </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rPr>
                        <a:t>Español</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rPr>
                        <a:t>Inglés</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10000"/>
                  </a:ext>
                </a:extLst>
              </a:tr>
              <a:tr h="432485">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rPr>
                        <a:t>1</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tc>
                  <a:txBody>
                    <a:bodyPr/>
                    <a:lstStyle/>
                    <a:p>
                      <a:pPr marL="0" algn="ctr" defTabSz="914400" rtl="0" eaLnBrk="1" latinLnBrk="0" hangingPunct="1">
                        <a:lnSpc>
                          <a:spcPct val="107000"/>
                        </a:lnSpc>
                        <a:spcAft>
                          <a:spcPts val="0"/>
                        </a:spcAft>
                      </a:pPr>
                      <a:r>
                        <a:rPr lang="en-GB" sz="2000" kern="1200" dirty="0">
                          <a:solidFill>
                            <a:srgbClr val="002060"/>
                          </a:solidFill>
                          <a:effectLst/>
                          <a:latin typeface="Century Gothic" panose="020B0502020202020204" pitchFamily="34" charset="0"/>
                          <a:ea typeface="SimSun" panose="02010600030101010101" pitchFamily="2" charset="-122"/>
                          <a:cs typeface="Times New Roman" panose="02020603050405020304" pitchFamily="18" charset="0"/>
                        </a:rPr>
                        <a:t>poder</a:t>
                      </a:r>
                    </a:p>
                  </a:txBody>
                  <a:tcPr marL="68580" marR="68580" marT="0" marB="0" anchor="ctr"/>
                </a:tc>
                <a:tc>
                  <a:txBody>
                    <a:bodyPr/>
                    <a:lstStyle/>
                    <a:p>
                      <a:pPr marL="0" algn="ctr" defTabSz="914400" rtl="0" eaLnBrk="1" latinLnBrk="0" hangingPunct="1">
                        <a:lnSpc>
                          <a:spcPct val="107000"/>
                        </a:lnSpc>
                        <a:spcAft>
                          <a:spcPts val="0"/>
                        </a:spcAft>
                      </a:pPr>
                      <a:r>
                        <a:rPr lang="en-GB" sz="2000" kern="1200" dirty="0">
                          <a:solidFill>
                            <a:srgbClr val="002060"/>
                          </a:solidFill>
                          <a:effectLst/>
                          <a:latin typeface="Century Gothic" panose="020B0502020202020204" pitchFamily="34" charset="0"/>
                          <a:ea typeface="SimSun" panose="02010600030101010101" pitchFamily="2" charset="-122"/>
                          <a:cs typeface="Times New Roman" panose="02020603050405020304" pitchFamily="18" charset="0"/>
                        </a:rPr>
                        <a:t>can, to be able to</a:t>
                      </a:r>
                    </a:p>
                  </a:txBody>
                  <a:tcPr marL="68580" marR="68580" marT="0" marB="0" anchor="ctr"/>
                </a:tc>
                <a:extLst>
                  <a:ext uri="{0D108BD9-81ED-4DB2-BD59-A6C34878D82A}">
                    <a16:rowId xmlns:a16="http://schemas.microsoft.com/office/drawing/2014/main" val="10005"/>
                  </a:ext>
                </a:extLst>
              </a:tr>
              <a:tr h="432485">
                <a:tc>
                  <a:txBody>
                    <a:bodyPr/>
                    <a:lstStyle/>
                    <a:p>
                      <a:pPr algn="ctr">
                        <a:lnSpc>
                          <a:spcPct val="107000"/>
                        </a:lnSpc>
                        <a:spcAft>
                          <a:spcPts val="0"/>
                        </a:spcAft>
                      </a:pPr>
                      <a:r>
                        <a:rPr lang="en-GB" sz="20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rPr>
                        <a:t>2</a:t>
                      </a:r>
                    </a:p>
                  </a:txBody>
                  <a:tcPr marL="68580" marR="68580" marT="0" marB="0" anchor="ctr">
                    <a:solidFill>
                      <a:schemeClr val="bg1"/>
                    </a:solidFill>
                  </a:tcPr>
                </a:tc>
                <a:tc>
                  <a:txBody>
                    <a:bodyPr/>
                    <a:lstStyle/>
                    <a:p>
                      <a:pPr algn="ctr">
                        <a:lnSpc>
                          <a:spcPct val="107000"/>
                        </a:lnSpc>
                        <a:spcAft>
                          <a:spcPts val="0"/>
                        </a:spcAft>
                      </a:pPr>
                      <a:r>
                        <a:rPr lang="en-GB" sz="2000" dirty="0" err="1">
                          <a:solidFill>
                            <a:srgbClr val="002060"/>
                          </a:solidFill>
                          <a:effectLst/>
                          <a:latin typeface="Century Gothic" panose="020B0502020202020204" pitchFamily="34" charset="0"/>
                          <a:ea typeface="SimSun" panose="02010600030101010101" pitchFamily="2" charset="-122"/>
                          <a:cs typeface="Times New Roman" panose="02020603050405020304" pitchFamily="18" charset="0"/>
                        </a:rPr>
                        <a:t>puedo</a:t>
                      </a:r>
                      <a:endParaRPr lang="en-GB" sz="2000" dirty="0">
                        <a:solidFill>
                          <a:srgbClr val="002060"/>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000" dirty="0">
                          <a:solidFill>
                            <a:srgbClr val="002060"/>
                          </a:solidFill>
                          <a:effectLst/>
                          <a:latin typeface="Century Gothic" panose="020B0502020202020204" pitchFamily="34" charset="0"/>
                          <a:ea typeface="SimSun" panose="02010600030101010101" pitchFamily="2" charset="-122"/>
                          <a:cs typeface="Times New Roman" panose="02020603050405020304" pitchFamily="18" charset="0"/>
                        </a:rPr>
                        <a:t>I</a:t>
                      </a:r>
                      <a:r>
                        <a:rPr lang="en-GB" sz="2000" baseline="0" dirty="0">
                          <a:solidFill>
                            <a:srgbClr val="002060"/>
                          </a:solidFill>
                          <a:effectLst/>
                          <a:latin typeface="Century Gothic" panose="020B0502020202020204" pitchFamily="34" charset="0"/>
                          <a:ea typeface="SimSun" panose="02010600030101010101" pitchFamily="2" charset="-122"/>
                          <a:cs typeface="Times New Roman" panose="02020603050405020304" pitchFamily="18" charset="0"/>
                        </a:rPr>
                        <a:t> can, I am able to</a:t>
                      </a:r>
                      <a:endParaRPr lang="en-GB" sz="2000" dirty="0">
                        <a:solidFill>
                          <a:srgbClr val="002060"/>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432485">
                <a:tc>
                  <a:txBody>
                    <a:bodyPr/>
                    <a:lstStyle/>
                    <a:p>
                      <a:pPr algn="ctr">
                        <a:lnSpc>
                          <a:spcPct val="107000"/>
                        </a:lnSpc>
                        <a:spcAft>
                          <a:spcPts val="0"/>
                        </a:spcAft>
                      </a:pPr>
                      <a:r>
                        <a:rPr lang="en-GB" sz="20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rPr>
                        <a:t>3</a:t>
                      </a:r>
                    </a:p>
                  </a:txBody>
                  <a:tcPr marL="68580" marR="68580" marT="0" marB="0" anchor="ctr">
                    <a:solidFill>
                      <a:schemeClr val="bg1"/>
                    </a:solidFill>
                  </a:tcPr>
                </a:tc>
                <a:tc>
                  <a:txBody>
                    <a:bodyPr/>
                    <a:lstStyle/>
                    <a:p>
                      <a:pPr algn="ctr">
                        <a:lnSpc>
                          <a:spcPct val="107000"/>
                        </a:lnSpc>
                        <a:spcAft>
                          <a:spcPts val="0"/>
                        </a:spcAft>
                      </a:pPr>
                      <a:r>
                        <a:rPr lang="en-GB" sz="2000" dirty="0" err="1">
                          <a:solidFill>
                            <a:srgbClr val="002060"/>
                          </a:solidFill>
                          <a:effectLst/>
                          <a:latin typeface="Century Gothic" panose="020B0502020202020204" pitchFamily="34" charset="0"/>
                          <a:ea typeface="SimSun" panose="02010600030101010101" pitchFamily="2" charset="-122"/>
                          <a:cs typeface="Times New Roman" panose="02020603050405020304" pitchFamily="18" charset="0"/>
                        </a:rPr>
                        <a:t>puedes</a:t>
                      </a:r>
                      <a:endParaRPr lang="en-GB" sz="2000" dirty="0">
                        <a:solidFill>
                          <a:srgbClr val="002060"/>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000" dirty="0">
                          <a:solidFill>
                            <a:srgbClr val="002060"/>
                          </a:solidFill>
                          <a:effectLst/>
                          <a:latin typeface="Century Gothic" panose="020B0502020202020204" pitchFamily="34" charset="0"/>
                          <a:ea typeface="SimSun" panose="02010600030101010101" pitchFamily="2" charset="-122"/>
                          <a:cs typeface="Times New Roman" panose="02020603050405020304" pitchFamily="18" charset="0"/>
                        </a:rPr>
                        <a:t>you can, you are able to</a:t>
                      </a:r>
                    </a:p>
                  </a:txBody>
                  <a:tcPr marL="68580" marR="68580" marT="0" marB="0" anchor="ctr"/>
                </a:tc>
                <a:extLst>
                  <a:ext uri="{0D108BD9-81ED-4DB2-BD59-A6C34878D82A}">
                    <a16:rowId xmlns:a16="http://schemas.microsoft.com/office/drawing/2014/main" val="10007"/>
                  </a:ext>
                </a:extLst>
              </a:tr>
              <a:tr h="432485">
                <a:tc>
                  <a:txBody>
                    <a:bodyPr/>
                    <a:lstStyle/>
                    <a:p>
                      <a:pPr algn="ctr">
                        <a:lnSpc>
                          <a:spcPct val="107000"/>
                        </a:lnSpc>
                        <a:spcAft>
                          <a:spcPts val="0"/>
                        </a:spcAft>
                      </a:pPr>
                      <a:r>
                        <a:rPr lang="en-GB" sz="20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rPr>
                        <a:t>4</a:t>
                      </a:r>
                    </a:p>
                  </a:txBody>
                  <a:tcPr marL="68580" marR="68580" marT="0" marB="0" anchor="ctr">
                    <a:solidFill>
                      <a:schemeClr val="bg1"/>
                    </a:solidFill>
                  </a:tcPr>
                </a:tc>
                <a:tc>
                  <a:txBody>
                    <a:bodyPr/>
                    <a:lstStyle/>
                    <a:p>
                      <a:pPr algn="ctr">
                        <a:lnSpc>
                          <a:spcPct val="107000"/>
                        </a:lnSpc>
                        <a:spcAft>
                          <a:spcPts val="0"/>
                        </a:spcAft>
                      </a:pPr>
                      <a:r>
                        <a:rPr lang="en-GB" sz="2000" dirty="0" err="1">
                          <a:solidFill>
                            <a:srgbClr val="002060"/>
                          </a:solidFill>
                          <a:effectLst/>
                          <a:latin typeface="Century Gothic" panose="020B0502020202020204" pitchFamily="34" charset="0"/>
                          <a:ea typeface="SimSun" panose="02010600030101010101" pitchFamily="2" charset="-122"/>
                          <a:cs typeface="Times New Roman" panose="02020603050405020304" pitchFamily="18" charset="0"/>
                        </a:rPr>
                        <a:t>puede</a:t>
                      </a:r>
                      <a:endParaRPr lang="en-GB" sz="2000" dirty="0">
                        <a:solidFill>
                          <a:srgbClr val="002060"/>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000" dirty="0">
                          <a:solidFill>
                            <a:srgbClr val="002060"/>
                          </a:solidFill>
                          <a:effectLst/>
                          <a:latin typeface="Century Gothic" panose="020B0502020202020204" pitchFamily="34" charset="0"/>
                          <a:ea typeface="SimSun" panose="02010600030101010101" pitchFamily="2" charset="-122"/>
                          <a:cs typeface="Times New Roman" panose="02020603050405020304" pitchFamily="18" charset="0"/>
                        </a:rPr>
                        <a:t>s/he can, s/he is able to</a:t>
                      </a:r>
                    </a:p>
                  </a:txBody>
                  <a:tcPr marL="68580" marR="68580" marT="0" marB="0" anchor="ctr"/>
                </a:tc>
                <a:extLst>
                  <a:ext uri="{0D108BD9-81ED-4DB2-BD59-A6C34878D82A}">
                    <a16:rowId xmlns:a16="http://schemas.microsoft.com/office/drawing/2014/main" val="10008"/>
                  </a:ext>
                </a:extLst>
              </a:tr>
              <a:tr h="432485">
                <a:tc>
                  <a:txBody>
                    <a:bodyPr/>
                    <a:lstStyle/>
                    <a:p>
                      <a:pPr algn="ctr">
                        <a:lnSpc>
                          <a:spcPct val="107000"/>
                        </a:lnSpc>
                        <a:spcAft>
                          <a:spcPts val="0"/>
                        </a:spcAft>
                      </a:pPr>
                      <a:r>
                        <a:rPr lang="en-GB" sz="20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rPr>
                        <a:t>5</a:t>
                      </a:r>
                    </a:p>
                  </a:txBody>
                  <a:tcPr marL="68580" marR="68580" marT="0" marB="0" anchor="ctr">
                    <a:solidFill>
                      <a:schemeClr val="bg1"/>
                    </a:solidFill>
                  </a:tcPr>
                </a:tc>
                <a:tc>
                  <a:txBody>
                    <a:bodyPr/>
                    <a:lstStyle/>
                    <a:p>
                      <a:pPr algn="ctr">
                        <a:lnSpc>
                          <a:spcPct val="107000"/>
                        </a:lnSpc>
                        <a:spcAft>
                          <a:spcPts val="0"/>
                        </a:spcAft>
                      </a:pPr>
                      <a:r>
                        <a:rPr lang="en-GB" sz="2000" dirty="0" err="1">
                          <a:solidFill>
                            <a:srgbClr val="002060"/>
                          </a:solidFill>
                          <a:effectLst/>
                          <a:latin typeface="Century Gothic" panose="020B0502020202020204" pitchFamily="34" charset="0"/>
                          <a:ea typeface="SimSun" panose="02010600030101010101" pitchFamily="2" charset="-122"/>
                          <a:cs typeface="Times New Roman" panose="02020603050405020304" pitchFamily="18" charset="0"/>
                        </a:rPr>
                        <a:t>participar</a:t>
                      </a:r>
                      <a:endParaRPr lang="en-GB" sz="2000" dirty="0">
                        <a:solidFill>
                          <a:srgbClr val="002060"/>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000" dirty="0">
                          <a:solidFill>
                            <a:srgbClr val="002060"/>
                          </a:solidFill>
                          <a:effectLst/>
                          <a:latin typeface="Century Gothic" panose="020B0502020202020204" pitchFamily="34" charset="0"/>
                          <a:ea typeface="SimSun" panose="02010600030101010101" pitchFamily="2" charset="-122"/>
                          <a:cs typeface="Times New Roman" panose="02020603050405020304" pitchFamily="18" charset="0"/>
                        </a:rPr>
                        <a:t>to participate, participating</a:t>
                      </a:r>
                    </a:p>
                  </a:txBody>
                  <a:tcPr marL="68580" marR="68580" marT="0" marB="0" anchor="ctr"/>
                </a:tc>
                <a:extLst>
                  <a:ext uri="{0D108BD9-81ED-4DB2-BD59-A6C34878D82A}">
                    <a16:rowId xmlns:a16="http://schemas.microsoft.com/office/drawing/2014/main" val="10009"/>
                  </a:ext>
                </a:extLst>
              </a:tr>
              <a:tr h="432485">
                <a:tc>
                  <a:txBody>
                    <a:bodyPr/>
                    <a:lstStyle/>
                    <a:p>
                      <a:pPr algn="ctr">
                        <a:lnSpc>
                          <a:spcPct val="107000"/>
                        </a:lnSpc>
                        <a:spcAft>
                          <a:spcPts val="0"/>
                        </a:spcAft>
                      </a:pPr>
                      <a:r>
                        <a:rPr lang="en-GB" sz="18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rPr>
                        <a:t>6</a:t>
                      </a:r>
                    </a:p>
                  </a:txBody>
                  <a:tcPr marL="68580" marR="68580" marT="0" marB="0" anchor="ctr">
                    <a:solidFill>
                      <a:schemeClr val="bg1"/>
                    </a:solidFill>
                  </a:tcPr>
                </a:tc>
                <a:tc>
                  <a:txBody>
                    <a:bodyPr/>
                    <a:lstStyle/>
                    <a:p>
                      <a:pPr algn="ctr">
                        <a:lnSpc>
                          <a:spcPct val="107000"/>
                        </a:lnSpc>
                        <a:spcAft>
                          <a:spcPts val="0"/>
                        </a:spcAft>
                      </a:pPr>
                      <a:r>
                        <a:rPr lang="en-GB" sz="2000" dirty="0" err="1">
                          <a:solidFill>
                            <a:srgbClr val="002060"/>
                          </a:solidFill>
                          <a:effectLst/>
                          <a:latin typeface="Century Gothic" panose="020B0502020202020204" pitchFamily="34" charset="0"/>
                          <a:ea typeface="SimSun" panose="02010600030101010101" pitchFamily="2" charset="-122"/>
                          <a:cs typeface="Times New Roman" panose="02020603050405020304" pitchFamily="18" charset="0"/>
                        </a:rPr>
                        <a:t>preguntar</a:t>
                      </a:r>
                      <a:endParaRPr lang="en-GB" sz="2000" dirty="0">
                        <a:solidFill>
                          <a:srgbClr val="002060"/>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000" dirty="0">
                          <a:solidFill>
                            <a:srgbClr val="002060"/>
                          </a:solidFill>
                          <a:effectLst/>
                          <a:latin typeface="Century Gothic" panose="020B0502020202020204" pitchFamily="34" charset="0"/>
                          <a:ea typeface="SimSun" panose="02010600030101010101" pitchFamily="2" charset="-122"/>
                          <a:cs typeface="Times New Roman" panose="02020603050405020304" pitchFamily="18" charset="0"/>
                        </a:rPr>
                        <a:t>to ask, asking</a:t>
                      </a:r>
                    </a:p>
                  </a:txBody>
                  <a:tcPr marL="68580" marR="68580" marT="0" marB="0" anchor="ctr"/>
                </a:tc>
                <a:extLst>
                  <a:ext uri="{0D108BD9-81ED-4DB2-BD59-A6C34878D82A}">
                    <a16:rowId xmlns:a16="http://schemas.microsoft.com/office/drawing/2014/main" val="1642564653"/>
                  </a:ext>
                </a:extLst>
              </a:tr>
              <a:tr h="432485">
                <a:tc>
                  <a:txBody>
                    <a:bodyPr/>
                    <a:lstStyle/>
                    <a:p>
                      <a:pPr algn="ctr">
                        <a:lnSpc>
                          <a:spcPct val="107000"/>
                        </a:lnSpc>
                        <a:spcAft>
                          <a:spcPts val="0"/>
                        </a:spcAft>
                      </a:pPr>
                      <a:r>
                        <a:rPr lang="en-GB" sz="18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rPr>
                        <a:t>7</a:t>
                      </a:r>
                    </a:p>
                  </a:txBody>
                  <a:tcPr marL="68580" marR="68580" marT="0" marB="0" anchor="ctr">
                    <a:solidFill>
                      <a:schemeClr val="bg1"/>
                    </a:solidFill>
                  </a:tcPr>
                </a:tc>
                <a:tc>
                  <a:txBody>
                    <a:bodyPr/>
                    <a:lstStyle/>
                    <a:p>
                      <a:pPr algn="ctr">
                        <a:lnSpc>
                          <a:spcPct val="107000"/>
                        </a:lnSpc>
                        <a:spcAft>
                          <a:spcPts val="0"/>
                        </a:spcAft>
                      </a:pPr>
                      <a:r>
                        <a:rPr lang="en-GB" sz="2000" i="0" dirty="0" err="1">
                          <a:solidFill>
                            <a:srgbClr val="002060"/>
                          </a:solidFill>
                          <a:effectLst/>
                          <a:latin typeface="Century Gothic" panose="020B0502020202020204" pitchFamily="34" charset="0"/>
                          <a:ea typeface="SimSun" panose="02010600030101010101" pitchFamily="2" charset="-122"/>
                          <a:cs typeface="Times New Roman" panose="02020603050405020304" pitchFamily="18" charset="0"/>
                        </a:rPr>
                        <a:t>pedir</a:t>
                      </a:r>
                      <a:endParaRPr lang="en-GB" sz="2000" i="0" dirty="0">
                        <a:solidFill>
                          <a:srgbClr val="002060"/>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000" dirty="0">
                          <a:solidFill>
                            <a:srgbClr val="002060"/>
                          </a:solidFill>
                          <a:effectLst/>
                          <a:latin typeface="Century Gothic" panose="020B0502020202020204" pitchFamily="34" charset="0"/>
                          <a:ea typeface="SimSun" panose="02010600030101010101" pitchFamily="2" charset="-122"/>
                          <a:cs typeface="Times New Roman" panose="02020603050405020304" pitchFamily="18" charset="0"/>
                        </a:rPr>
                        <a:t>to ask for, asking for</a:t>
                      </a:r>
                    </a:p>
                  </a:txBody>
                  <a:tcPr marL="68580" marR="68580" marT="0" marB="0" anchor="ctr"/>
                </a:tc>
                <a:extLst>
                  <a:ext uri="{0D108BD9-81ED-4DB2-BD59-A6C34878D82A}">
                    <a16:rowId xmlns:a16="http://schemas.microsoft.com/office/drawing/2014/main" val="10010"/>
                  </a:ext>
                </a:extLst>
              </a:tr>
              <a:tr h="432485">
                <a:tc>
                  <a:txBody>
                    <a:bodyPr/>
                    <a:lstStyle/>
                    <a:p>
                      <a:pPr algn="ctr">
                        <a:lnSpc>
                          <a:spcPct val="107000"/>
                        </a:lnSpc>
                        <a:spcAft>
                          <a:spcPts val="0"/>
                        </a:spcAft>
                      </a:pPr>
                      <a:r>
                        <a:rPr lang="en-GB" sz="18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rPr>
                        <a:t>8</a:t>
                      </a:r>
                    </a:p>
                  </a:txBody>
                  <a:tcPr marL="68580" marR="68580" marT="0" marB="0" anchor="ctr">
                    <a:solidFill>
                      <a:schemeClr val="bg1"/>
                    </a:solidFill>
                  </a:tcPr>
                </a:tc>
                <a:tc>
                  <a:txBody>
                    <a:bodyPr/>
                    <a:lstStyle/>
                    <a:p>
                      <a:pPr algn="ctr">
                        <a:lnSpc>
                          <a:spcPct val="107000"/>
                        </a:lnSpc>
                        <a:spcAft>
                          <a:spcPts val="0"/>
                        </a:spcAft>
                      </a:pPr>
                      <a:r>
                        <a:rPr lang="en-GB" sz="2000" i="0" dirty="0" err="1">
                          <a:solidFill>
                            <a:srgbClr val="002060"/>
                          </a:solidFill>
                          <a:effectLst/>
                          <a:latin typeface="Century Gothic" panose="020B0502020202020204" pitchFamily="34" charset="0"/>
                          <a:ea typeface="SimSun" panose="02010600030101010101" pitchFamily="2" charset="-122"/>
                          <a:cs typeface="Times New Roman" panose="02020603050405020304" pitchFamily="18" charset="0"/>
                        </a:rPr>
                        <a:t>jugar</a:t>
                      </a:r>
                      <a:endParaRPr lang="en-GB" sz="2000" i="0" dirty="0">
                        <a:solidFill>
                          <a:srgbClr val="002060"/>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000" dirty="0">
                          <a:solidFill>
                            <a:srgbClr val="002060"/>
                          </a:solidFill>
                          <a:effectLst/>
                          <a:latin typeface="Century Gothic" panose="020B0502020202020204" pitchFamily="34" charset="0"/>
                          <a:ea typeface="SimSun" panose="02010600030101010101" pitchFamily="2" charset="-122"/>
                          <a:cs typeface="Times New Roman" panose="02020603050405020304" pitchFamily="18" charset="0"/>
                        </a:rPr>
                        <a:t>to play (games)</a:t>
                      </a:r>
                    </a:p>
                  </a:txBody>
                  <a:tcPr marL="68580" marR="68580" marT="0" marB="0" anchor="ctr"/>
                </a:tc>
                <a:extLst>
                  <a:ext uri="{0D108BD9-81ED-4DB2-BD59-A6C34878D82A}">
                    <a16:rowId xmlns:a16="http://schemas.microsoft.com/office/drawing/2014/main" val="3706842155"/>
                  </a:ext>
                </a:extLst>
              </a:tr>
              <a:tr h="432485">
                <a:tc>
                  <a:txBody>
                    <a:bodyPr/>
                    <a:lstStyle/>
                    <a:p>
                      <a:pPr algn="ctr">
                        <a:lnSpc>
                          <a:spcPct val="107000"/>
                        </a:lnSpc>
                        <a:spcAft>
                          <a:spcPts val="0"/>
                        </a:spcAft>
                      </a:pPr>
                      <a:r>
                        <a:rPr lang="en-GB" sz="18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rPr>
                        <a:t>9</a:t>
                      </a:r>
                    </a:p>
                  </a:txBody>
                  <a:tcPr marL="68580" marR="68580" marT="0" marB="0" anchor="ctr">
                    <a:solidFill>
                      <a:schemeClr val="bg1"/>
                    </a:solidFill>
                  </a:tcPr>
                </a:tc>
                <a:tc>
                  <a:txBody>
                    <a:bodyPr/>
                    <a:lstStyle/>
                    <a:p>
                      <a:pPr algn="ctr">
                        <a:lnSpc>
                          <a:spcPct val="107000"/>
                        </a:lnSpc>
                        <a:spcAft>
                          <a:spcPts val="0"/>
                        </a:spcAft>
                      </a:pPr>
                      <a:r>
                        <a:rPr lang="en-GB" sz="2000" i="0" dirty="0">
                          <a:solidFill>
                            <a:srgbClr val="002060"/>
                          </a:solidFill>
                          <a:effectLst/>
                          <a:latin typeface="Century Gothic" panose="020B0502020202020204" pitchFamily="34" charset="0"/>
                          <a:ea typeface="SimSun" panose="02010600030101010101" pitchFamily="2" charset="-122"/>
                          <a:cs typeface="Times New Roman" panose="02020603050405020304" pitchFamily="18" charset="0"/>
                        </a:rPr>
                        <a:t>el material</a:t>
                      </a:r>
                    </a:p>
                  </a:txBody>
                  <a:tcPr marL="68580" marR="68580" marT="0" marB="0" anchor="ctr"/>
                </a:tc>
                <a:tc>
                  <a:txBody>
                    <a:bodyPr/>
                    <a:lstStyle/>
                    <a:p>
                      <a:pPr algn="ctr">
                        <a:lnSpc>
                          <a:spcPct val="107000"/>
                        </a:lnSpc>
                        <a:spcAft>
                          <a:spcPts val="0"/>
                        </a:spcAft>
                      </a:pPr>
                      <a:r>
                        <a:rPr lang="en-GB" sz="2000" dirty="0">
                          <a:solidFill>
                            <a:srgbClr val="002060"/>
                          </a:solidFill>
                          <a:effectLst/>
                          <a:latin typeface="Century Gothic" panose="020B0502020202020204" pitchFamily="34" charset="0"/>
                          <a:ea typeface="SimSun" panose="02010600030101010101" pitchFamily="2" charset="-122"/>
                          <a:cs typeface="Times New Roman" panose="02020603050405020304" pitchFamily="18" charset="0"/>
                        </a:rPr>
                        <a:t>material</a:t>
                      </a:r>
                    </a:p>
                  </a:txBody>
                  <a:tcPr marL="68580" marR="68580" marT="0" marB="0" anchor="ctr"/>
                </a:tc>
                <a:extLst>
                  <a:ext uri="{0D108BD9-81ED-4DB2-BD59-A6C34878D82A}">
                    <a16:rowId xmlns:a16="http://schemas.microsoft.com/office/drawing/2014/main" val="1148978085"/>
                  </a:ext>
                </a:extLst>
              </a:tr>
              <a:tr h="432485">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8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rPr>
                        <a:t>10</a:t>
                      </a:r>
                    </a:p>
                  </a:txBody>
                  <a:tcPr marL="68580" marR="68580" marT="0" marB="0" anchor="ctr">
                    <a:solidFill>
                      <a:schemeClr val="bg1"/>
                    </a:solidFill>
                  </a:tcPr>
                </a:tc>
                <a:tc>
                  <a:txBody>
                    <a:bodyPr/>
                    <a:lstStyle/>
                    <a:p>
                      <a:pPr algn="ctr">
                        <a:lnSpc>
                          <a:spcPct val="107000"/>
                        </a:lnSpc>
                        <a:spcAft>
                          <a:spcPts val="0"/>
                        </a:spcAft>
                      </a:pPr>
                      <a:r>
                        <a:rPr lang="en-GB" sz="2000" i="0" dirty="0" err="1">
                          <a:solidFill>
                            <a:srgbClr val="002060"/>
                          </a:solidFill>
                          <a:effectLst/>
                          <a:latin typeface="Century Gothic" panose="020B0502020202020204" pitchFamily="34" charset="0"/>
                          <a:ea typeface="SimSun" panose="02010600030101010101" pitchFamily="2" charset="-122"/>
                          <a:cs typeface="Times New Roman" panose="02020603050405020304" pitchFamily="18" charset="0"/>
                        </a:rPr>
                        <a:t>cambiar</a:t>
                      </a:r>
                      <a:endParaRPr lang="en-GB" sz="2000" i="0" dirty="0">
                        <a:solidFill>
                          <a:srgbClr val="002060"/>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000" dirty="0">
                          <a:solidFill>
                            <a:srgbClr val="002060"/>
                          </a:solidFill>
                          <a:effectLst/>
                          <a:latin typeface="Century Gothic" panose="020B0502020202020204" pitchFamily="34" charset="0"/>
                          <a:ea typeface="SimSun" panose="02010600030101010101" pitchFamily="2" charset="-122"/>
                          <a:cs typeface="Times New Roman" panose="02020603050405020304" pitchFamily="18" charset="0"/>
                        </a:rPr>
                        <a:t>to change, changing</a:t>
                      </a:r>
                    </a:p>
                  </a:txBody>
                  <a:tcPr marL="68580" marR="68580" marT="0" marB="0" anchor="ctr"/>
                </a:tc>
                <a:extLst>
                  <a:ext uri="{0D108BD9-81ED-4DB2-BD59-A6C34878D82A}">
                    <a16:rowId xmlns:a16="http://schemas.microsoft.com/office/drawing/2014/main" val="785078643"/>
                  </a:ext>
                </a:extLst>
              </a:tr>
              <a:tr h="432485">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8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rPr>
                        <a:t>11</a:t>
                      </a:r>
                    </a:p>
                  </a:txBody>
                  <a:tcPr marL="68580" marR="68580" marT="0" marB="0" anchor="ctr">
                    <a:solidFill>
                      <a:schemeClr val="bg1"/>
                    </a:solidFill>
                  </a:tcPr>
                </a:tc>
                <a:tc>
                  <a:txBody>
                    <a:bodyPr/>
                    <a:lstStyle/>
                    <a:p>
                      <a:pPr algn="ctr">
                        <a:lnSpc>
                          <a:spcPct val="107000"/>
                        </a:lnSpc>
                        <a:spcAft>
                          <a:spcPts val="0"/>
                        </a:spcAft>
                      </a:pPr>
                      <a:r>
                        <a:rPr lang="en-GB" sz="2000" i="0" dirty="0">
                          <a:solidFill>
                            <a:srgbClr val="002060"/>
                          </a:solidFill>
                          <a:effectLst/>
                          <a:latin typeface="Century Gothic" panose="020B0502020202020204" pitchFamily="34" charset="0"/>
                          <a:ea typeface="SimSun" panose="02010600030101010101" pitchFamily="2" charset="-122"/>
                          <a:cs typeface="Times New Roman" panose="02020603050405020304" pitchFamily="18" charset="0"/>
                        </a:rPr>
                        <a:t>el </a:t>
                      </a:r>
                      <a:r>
                        <a:rPr lang="en-GB" sz="2000" i="0" dirty="0" err="1">
                          <a:solidFill>
                            <a:srgbClr val="002060"/>
                          </a:solidFill>
                          <a:effectLst/>
                          <a:latin typeface="Century Gothic" panose="020B0502020202020204" pitchFamily="34" charset="0"/>
                          <a:ea typeface="SimSun" panose="02010600030101010101" pitchFamily="2" charset="-122"/>
                          <a:cs typeface="Times New Roman" panose="02020603050405020304" pitchFamily="18" charset="0"/>
                        </a:rPr>
                        <a:t>favor</a:t>
                      </a:r>
                      <a:endParaRPr lang="en-GB" sz="2000" i="0" dirty="0">
                        <a:solidFill>
                          <a:srgbClr val="002060"/>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000" dirty="0">
                          <a:solidFill>
                            <a:srgbClr val="002060"/>
                          </a:solidFill>
                          <a:effectLst/>
                          <a:latin typeface="Century Gothic" panose="020B0502020202020204" pitchFamily="34" charset="0"/>
                          <a:ea typeface="SimSun" panose="02010600030101010101" pitchFamily="2" charset="-122"/>
                          <a:cs typeface="Times New Roman" panose="02020603050405020304" pitchFamily="18" charset="0"/>
                        </a:rPr>
                        <a:t>favour</a:t>
                      </a:r>
                    </a:p>
                  </a:txBody>
                  <a:tcPr marL="68580" marR="68580" marT="0" marB="0" anchor="ctr"/>
                </a:tc>
                <a:extLst>
                  <a:ext uri="{0D108BD9-81ED-4DB2-BD59-A6C34878D82A}">
                    <a16:rowId xmlns:a16="http://schemas.microsoft.com/office/drawing/2014/main" val="1379641804"/>
                  </a:ext>
                </a:extLst>
              </a:tr>
            </a:tbl>
          </a:graphicData>
        </a:graphic>
      </p:graphicFrame>
      <p:sp>
        <p:nvSpPr>
          <p:cNvPr id="53" name="Rectangle 2"/>
          <p:cNvSpPr>
            <a:spLocks noChangeArrowheads="1"/>
          </p:cNvSpPr>
          <p:nvPr/>
        </p:nvSpPr>
        <p:spPr bwMode="auto">
          <a:xfrm>
            <a:off x="1140824" y="1335840"/>
            <a:ext cx="502131" cy="4156257"/>
          </a:xfrm>
          <a:prstGeom prst="rect">
            <a:avLst/>
          </a:prstGeom>
          <a:solidFill>
            <a:srgbClr val="CC0099"/>
          </a:solidFill>
          <a:ln w="9525">
            <a:solidFill>
              <a:schemeClr val="tx1"/>
            </a:solidFill>
            <a:miter lim="800000"/>
            <a:headEnd/>
            <a:tailEnd/>
          </a:ln>
          <a:effectLst/>
          <a:scene3d>
            <a:camera prst="orthographicFront"/>
            <a:lightRig rig="threePt" dir="t"/>
          </a:scene3d>
          <a:sp3d extrusionH="76200" prstMaterial="clear">
            <a:bevelT w="152400" h="50800" prst="softRound"/>
            <a:bevelB/>
            <a:extrusionClr>
              <a:schemeClr val="bg1"/>
            </a:extrusionClr>
          </a:sp3d>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54" name="Rectangle 3"/>
          <p:cNvSpPr>
            <a:spLocks noChangeArrowheads="1"/>
          </p:cNvSpPr>
          <p:nvPr/>
        </p:nvSpPr>
        <p:spPr bwMode="auto">
          <a:xfrm>
            <a:off x="1138458" y="1335838"/>
            <a:ext cx="503528" cy="4156259"/>
          </a:xfrm>
          <a:prstGeom prst="rect">
            <a:avLst/>
          </a:prstGeom>
          <a:ln>
            <a:solidFill>
              <a:srgbClr val="02456F"/>
            </a:solidFill>
            <a:headEnd/>
            <a:tailEnd/>
          </a:ln>
          <a:effectLst>
            <a:outerShdw blurRad="57150" dist="19050" dir="5400000" algn="ctr" rotWithShape="0">
              <a:schemeClr val="bg1">
                <a:alpha val="63000"/>
              </a:schemeClr>
            </a:outerShdw>
          </a:effectLst>
        </p:spPr>
        <p:style>
          <a:lnRef idx="0">
            <a:schemeClr val="accent2"/>
          </a:lnRef>
          <a:fillRef idx="3">
            <a:schemeClr val="accent2"/>
          </a:fillRef>
          <a:effectRef idx="3">
            <a:schemeClr val="accent2"/>
          </a:effectRef>
          <a:fontRef idx="minor">
            <a:schemeClr val="lt1"/>
          </a:fontRef>
        </p:style>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55" name="Line 4"/>
          <p:cNvSpPr>
            <a:spLocks noChangeShapeType="1"/>
          </p:cNvSpPr>
          <p:nvPr/>
        </p:nvSpPr>
        <p:spPr bwMode="auto">
          <a:xfrm>
            <a:off x="1824197" y="1324412"/>
            <a:ext cx="0" cy="4156259"/>
          </a:xfrm>
          <a:prstGeom prst="line">
            <a:avLst/>
          </a:prstGeom>
          <a:noFill/>
          <a:ln w="28575">
            <a:solidFill>
              <a:schemeClr val="accent1">
                <a:lumMod val="50000"/>
              </a:schemeClr>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fr-FR" sz="24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endParaRPr>
          </a:p>
        </p:txBody>
      </p:sp>
      <p:sp>
        <p:nvSpPr>
          <p:cNvPr id="56" name="Line 7"/>
          <p:cNvSpPr>
            <a:spLocks noChangeShapeType="1"/>
          </p:cNvSpPr>
          <p:nvPr/>
        </p:nvSpPr>
        <p:spPr bwMode="auto">
          <a:xfrm>
            <a:off x="1848885" y="1324412"/>
            <a:ext cx="216791" cy="0"/>
          </a:xfrm>
          <a:prstGeom prst="line">
            <a:avLst/>
          </a:prstGeom>
          <a:noFill/>
          <a:ln w="28575">
            <a:solidFill>
              <a:schemeClr val="accent1">
                <a:lumMod val="50000"/>
              </a:schemeClr>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fr-FR" sz="24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endParaRPr>
          </a:p>
        </p:txBody>
      </p:sp>
      <p:sp>
        <p:nvSpPr>
          <p:cNvPr id="57" name="Line 9"/>
          <p:cNvSpPr>
            <a:spLocks noChangeShapeType="1"/>
          </p:cNvSpPr>
          <p:nvPr/>
        </p:nvSpPr>
        <p:spPr bwMode="auto">
          <a:xfrm>
            <a:off x="1824197" y="5480671"/>
            <a:ext cx="216791" cy="0"/>
          </a:xfrm>
          <a:prstGeom prst="line">
            <a:avLst/>
          </a:prstGeom>
          <a:noFill/>
          <a:ln w="28575">
            <a:solidFill>
              <a:schemeClr val="accent1">
                <a:lumMod val="50000"/>
              </a:schemeClr>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fr-FR" sz="24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endParaRPr>
          </a:p>
        </p:txBody>
      </p:sp>
      <p:sp>
        <p:nvSpPr>
          <p:cNvPr id="58" name="Text Box 10"/>
          <p:cNvSpPr txBox="1">
            <a:spLocks noChangeArrowheads="1"/>
          </p:cNvSpPr>
          <p:nvPr/>
        </p:nvSpPr>
        <p:spPr bwMode="auto">
          <a:xfrm>
            <a:off x="2065676" y="1780442"/>
            <a:ext cx="1439862" cy="400110"/>
          </a:xfrm>
          <a:prstGeom prst="rect">
            <a:avLst/>
          </a:prstGeom>
          <a:noFill/>
          <a:ln>
            <a:noFill/>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GB" sz="2000" b="1" i="0" u="none" strike="noStrike" kern="1200" cap="none" spc="0" normalizeH="0" baseline="0" noProof="0" dirty="0" err="1">
                <a:ln>
                  <a:noFill/>
                </a:ln>
                <a:solidFill>
                  <a:srgbClr val="5B9BD5">
                    <a:lumMod val="50000"/>
                  </a:srgbClr>
                </a:solidFill>
                <a:effectLst/>
                <a:uLnTx/>
                <a:uFillTx/>
                <a:latin typeface="Century Gothic" panose="020B0502020202020204" pitchFamily="34" charset="0"/>
                <a:ea typeface="+mn-ea"/>
                <a:cs typeface="Arial" charset="0"/>
              </a:rPr>
              <a:t>Segundos</a:t>
            </a:r>
            <a:endParaRPr kumimoji="0" lang="en-GB" sz="20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Arial" charset="0"/>
            </a:endParaRPr>
          </a:p>
        </p:txBody>
      </p:sp>
      <p:sp>
        <p:nvSpPr>
          <p:cNvPr id="59" name="Text Box 12"/>
          <p:cNvSpPr txBox="1">
            <a:spLocks noChangeArrowheads="1"/>
          </p:cNvSpPr>
          <p:nvPr/>
        </p:nvSpPr>
        <p:spPr bwMode="auto">
          <a:xfrm>
            <a:off x="2065676" y="1166561"/>
            <a:ext cx="431800" cy="338554"/>
          </a:xfrm>
          <a:prstGeom prst="rect">
            <a:avLst/>
          </a:prstGeom>
          <a:noFill/>
          <a:ln>
            <a:noFill/>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sz="16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Arial" charset="0"/>
              </a:rPr>
              <a:t>60</a:t>
            </a:r>
          </a:p>
        </p:txBody>
      </p:sp>
      <p:sp>
        <p:nvSpPr>
          <p:cNvPr id="60" name="Text Box 14"/>
          <p:cNvSpPr txBox="1">
            <a:spLocks noChangeArrowheads="1"/>
          </p:cNvSpPr>
          <p:nvPr/>
        </p:nvSpPr>
        <p:spPr bwMode="auto">
          <a:xfrm>
            <a:off x="2040988" y="5300143"/>
            <a:ext cx="734174" cy="338554"/>
          </a:xfrm>
          <a:prstGeom prst="rect">
            <a:avLst/>
          </a:prstGeom>
          <a:noFill/>
          <a:ln>
            <a:noFill/>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sz="16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Arial" charset="0"/>
              </a:rPr>
              <a:t>0</a:t>
            </a:r>
          </a:p>
        </p:txBody>
      </p:sp>
      <p:sp>
        <p:nvSpPr>
          <p:cNvPr id="61" name="AutoShape 11">
            <a:hlinkClick r:id="" action="ppaction://noaction" highlightClick="1"/>
          </p:cNvPr>
          <p:cNvSpPr>
            <a:spLocks noChangeArrowheads="1"/>
          </p:cNvSpPr>
          <p:nvPr/>
        </p:nvSpPr>
        <p:spPr bwMode="auto">
          <a:xfrm>
            <a:off x="877560" y="5711091"/>
            <a:ext cx="1058732" cy="382082"/>
          </a:xfrm>
          <a:prstGeom prst="actionButtonBlank">
            <a:avLst/>
          </a:prstGeom>
          <a:solidFill>
            <a:srgbClr val="1F4E79"/>
          </a:solidFill>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INICIO</a:t>
            </a:r>
          </a:p>
        </p:txBody>
      </p:sp>
      <p:grpSp>
        <p:nvGrpSpPr>
          <p:cNvPr id="4" name="Group 3"/>
          <p:cNvGrpSpPr/>
          <p:nvPr/>
        </p:nvGrpSpPr>
        <p:grpSpPr>
          <a:xfrm>
            <a:off x="8057043" y="1662798"/>
            <a:ext cx="3651737" cy="4655032"/>
            <a:chOff x="12784212" y="1566777"/>
            <a:chExt cx="2213433" cy="4655032"/>
          </a:xfrm>
        </p:grpSpPr>
        <p:sp>
          <p:nvSpPr>
            <p:cNvPr id="39" name="Rectangle 38"/>
            <p:cNvSpPr/>
            <p:nvPr/>
          </p:nvSpPr>
          <p:spPr>
            <a:xfrm>
              <a:off x="12784214" y="1566777"/>
              <a:ext cx="2213430" cy="3340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40" name="Rectangle 39"/>
            <p:cNvSpPr/>
            <p:nvPr/>
          </p:nvSpPr>
          <p:spPr>
            <a:xfrm>
              <a:off x="12784215" y="1999008"/>
              <a:ext cx="2213430" cy="3457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41" name="Rectangle 40"/>
            <p:cNvSpPr/>
            <p:nvPr/>
          </p:nvSpPr>
          <p:spPr>
            <a:xfrm>
              <a:off x="12784212" y="2427663"/>
              <a:ext cx="2213430" cy="3377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42" name="Rectangle 41"/>
            <p:cNvSpPr/>
            <p:nvPr/>
          </p:nvSpPr>
          <p:spPr>
            <a:xfrm>
              <a:off x="12784215" y="2869878"/>
              <a:ext cx="2213430" cy="3047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43" name="Rectangle 42"/>
            <p:cNvSpPr/>
            <p:nvPr/>
          </p:nvSpPr>
          <p:spPr>
            <a:xfrm>
              <a:off x="12784212" y="3257584"/>
              <a:ext cx="2213430" cy="3588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44" name="Rectangle 43"/>
            <p:cNvSpPr/>
            <p:nvPr/>
          </p:nvSpPr>
          <p:spPr>
            <a:xfrm>
              <a:off x="12784215" y="3686433"/>
              <a:ext cx="2213430" cy="3521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45" name="Rectangle 44"/>
            <p:cNvSpPr/>
            <p:nvPr/>
          </p:nvSpPr>
          <p:spPr>
            <a:xfrm>
              <a:off x="12784215" y="4121825"/>
              <a:ext cx="2213430" cy="3537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46" name="Rectangle 45"/>
            <p:cNvSpPr/>
            <p:nvPr/>
          </p:nvSpPr>
          <p:spPr>
            <a:xfrm>
              <a:off x="12784214" y="4552095"/>
              <a:ext cx="2213430" cy="3959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47" name="Rectangle 46"/>
            <p:cNvSpPr/>
            <p:nvPr/>
          </p:nvSpPr>
          <p:spPr>
            <a:xfrm>
              <a:off x="12784215" y="5040255"/>
              <a:ext cx="2213430" cy="291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34" name="Rectangle 33"/>
            <p:cNvSpPr/>
            <p:nvPr/>
          </p:nvSpPr>
          <p:spPr>
            <a:xfrm>
              <a:off x="12784212" y="5424296"/>
              <a:ext cx="2213430" cy="3526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37" name="Rectangle 36"/>
            <p:cNvSpPr/>
            <p:nvPr/>
          </p:nvSpPr>
          <p:spPr>
            <a:xfrm>
              <a:off x="12784212" y="5869173"/>
              <a:ext cx="2213430" cy="3526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grpSp>
      <p:grpSp>
        <p:nvGrpSpPr>
          <p:cNvPr id="5" name="Group 4"/>
          <p:cNvGrpSpPr/>
          <p:nvPr/>
        </p:nvGrpSpPr>
        <p:grpSpPr>
          <a:xfrm>
            <a:off x="5644905" y="1673227"/>
            <a:ext cx="2337114" cy="4666935"/>
            <a:chOff x="-2722678" y="1260393"/>
            <a:chExt cx="1836887" cy="4621743"/>
          </a:xfrm>
        </p:grpSpPr>
        <p:sp>
          <p:nvSpPr>
            <p:cNvPr id="63" name="Rectangle 62"/>
            <p:cNvSpPr/>
            <p:nvPr/>
          </p:nvSpPr>
          <p:spPr>
            <a:xfrm>
              <a:off x="-2722676" y="1260393"/>
              <a:ext cx="1836884" cy="3340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64" name="Rectangle 63"/>
            <p:cNvSpPr/>
            <p:nvPr/>
          </p:nvSpPr>
          <p:spPr>
            <a:xfrm>
              <a:off x="-2722675" y="1692624"/>
              <a:ext cx="1836884" cy="3457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65" name="Rectangle 64"/>
            <p:cNvSpPr/>
            <p:nvPr/>
          </p:nvSpPr>
          <p:spPr>
            <a:xfrm>
              <a:off x="-2722678" y="2121279"/>
              <a:ext cx="1836884" cy="326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66" name="Rectangle 65"/>
            <p:cNvSpPr/>
            <p:nvPr/>
          </p:nvSpPr>
          <p:spPr>
            <a:xfrm>
              <a:off x="-2722675" y="2563494"/>
              <a:ext cx="1836884" cy="3110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67" name="Rectangle 66"/>
            <p:cNvSpPr/>
            <p:nvPr/>
          </p:nvSpPr>
          <p:spPr>
            <a:xfrm>
              <a:off x="-2722678" y="2951200"/>
              <a:ext cx="1836884" cy="3521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68" name="Rectangle 67"/>
            <p:cNvSpPr/>
            <p:nvPr/>
          </p:nvSpPr>
          <p:spPr>
            <a:xfrm>
              <a:off x="-2722675" y="3380049"/>
              <a:ext cx="1836884" cy="3521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69" name="Rectangle 68"/>
            <p:cNvSpPr/>
            <p:nvPr/>
          </p:nvSpPr>
          <p:spPr>
            <a:xfrm>
              <a:off x="-2722675" y="3815441"/>
              <a:ext cx="1836884" cy="3537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70" name="Rectangle 69"/>
            <p:cNvSpPr/>
            <p:nvPr/>
          </p:nvSpPr>
          <p:spPr>
            <a:xfrm>
              <a:off x="-2722676" y="4245711"/>
              <a:ext cx="1836884" cy="3588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71" name="Rectangle 70"/>
            <p:cNvSpPr/>
            <p:nvPr/>
          </p:nvSpPr>
          <p:spPr>
            <a:xfrm>
              <a:off x="-2722675" y="4673035"/>
              <a:ext cx="1836884" cy="3526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36" name="Rectangle 35"/>
            <p:cNvSpPr/>
            <p:nvPr/>
          </p:nvSpPr>
          <p:spPr>
            <a:xfrm>
              <a:off x="-2722678" y="5108397"/>
              <a:ext cx="1836884" cy="3526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76" name="Rectangle 75"/>
            <p:cNvSpPr/>
            <p:nvPr/>
          </p:nvSpPr>
          <p:spPr>
            <a:xfrm>
              <a:off x="-2722678" y="5529500"/>
              <a:ext cx="1836884" cy="3526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grpSp>
      <p:sp>
        <p:nvSpPr>
          <p:cNvPr id="2" name="Speech Bubble: Rectangle with Corners Rounded 1">
            <a:extLst>
              <a:ext uri="{FF2B5EF4-FFF2-40B4-BE49-F238E27FC236}">
                <a16:creationId xmlns:a16="http://schemas.microsoft.com/office/drawing/2014/main" id="{1CB5F6DC-36D2-4875-9B4D-116773F78F14}"/>
              </a:ext>
            </a:extLst>
          </p:cNvPr>
          <p:cNvSpPr/>
          <p:nvPr/>
        </p:nvSpPr>
        <p:spPr>
          <a:xfrm>
            <a:off x="2629215" y="2942728"/>
            <a:ext cx="2014107" cy="1219474"/>
          </a:xfrm>
          <a:prstGeom prst="wedgeRoundRectCallout">
            <a:avLst>
              <a:gd name="adj1" fmla="val 63753"/>
              <a:gd name="adj2" fmla="val 32904"/>
              <a:gd name="adj3" fmla="val 16667"/>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1F3B73"/>
                </a:solidFill>
                <a:effectLst/>
                <a:uLnTx/>
                <a:uFillTx/>
                <a:latin typeface="Century Gothic" panose="020B0502020202020204" pitchFamily="34" charset="0"/>
                <a:ea typeface="+mn-ea"/>
                <a:cs typeface="+mn-cs"/>
              </a:rPr>
              <a:t>Asking a question? Use “</a:t>
            </a:r>
            <a:r>
              <a:rPr kumimoji="0" lang="en-GB" sz="2000" b="1" i="0" u="none" strike="noStrike" kern="1200" cap="none" spc="0" normalizeH="0" baseline="0" noProof="0" dirty="0" err="1">
                <a:ln>
                  <a:noFill/>
                </a:ln>
                <a:solidFill>
                  <a:srgbClr val="1F3B73"/>
                </a:solidFill>
                <a:effectLst/>
                <a:uLnTx/>
                <a:uFillTx/>
                <a:latin typeface="Century Gothic" panose="020B0502020202020204" pitchFamily="34" charset="0"/>
                <a:ea typeface="+mn-ea"/>
                <a:cs typeface="+mn-cs"/>
              </a:rPr>
              <a:t>preguntar</a:t>
            </a:r>
            <a:r>
              <a:rPr kumimoji="0" lang="en-GB" sz="2000" b="1" i="0" u="none" strike="noStrike" kern="1200" cap="none" spc="0" normalizeH="0" baseline="0" noProof="0" dirty="0">
                <a:ln>
                  <a:noFill/>
                </a:ln>
                <a:solidFill>
                  <a:srgbClr val="1F3B73"/>
                </a:solidFill>
                <a:effectLst/>
                <a:uLnTx/>
                <a:uFillTx/>
                <a:latin typeface="Century Gothic" panose="020B0502020202020204" pitchFamily="34" charset="0"/>
                <a:ea typeface="+mn-ea"/>
                <a:cs typeface="+mn-cs"/>
              </a:rPr>
              <a:t>”</a:t>
            </a:r>
          </a:p>
        </p:txBody>
      </p:sp>
      <p:sp>
        <p:nvSpPr>
          <p:cNvPr id="48" name="Speech Bubble: Rectangle with Corners Rounded 47">
            <a:extLst>
              <a:ext uri="{FF2B5EF4-FFF2-40B4-BE49-F238E27FC236}">
                <a16:creationId xmlns:a16="http://schemas.microsoft.com/office/drawing/2014/main" id="{AF5F14E1-0652-463D-8F75-ED9FAF4C3503}"/>
              </a:ext>
            </a:extLst>
          </p:cNvPr>
          <p:cNvSpPr/>
          <p:nvPr/>
        </p:nvSpPr>
        <p:spPr>
          <a:xfrm>
            <a:off x="2825781" y="4413449"/>
            <a:ext cx="2014107" cy="1270225"/>
          </a:xfrm>
          <a:prstGeom prst="wedgeRoundRectCallout">
            <a:avLst>
              <a:gd name="adj1" fmla="val 54899"/>
              <a:gd name="adj2" fmla="val -43802"/>
              <a:gd name="adj3" fmla="val 16667"/>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1F3B73"/>
                </a:solidFill>
                <a:effectLst/>
                <a:uLnTx/>
                <a:uFillTx/>
                <a:latin typeface="Century Gothic" panose="020B0502020202020204" pitchFamily="34" charset="0"/>
                <a:ea typeface="+mn-ea"/>
                <a:cs typeface="+mn-cs"/>
              </a:rPr>
              <a:t>Asking </a:t>
            </a:r>
            <a:r>
              <a:rPr kumimoji="0" lang="en-GB" sz="2000" b="1" i="1" u="none" strike="noStrike" kern="1200" cap="none" spc="0" normalizeH="0" baseline="0" noProof="0" dirty="0">
                <a:ln>
                  <a:noFill/>
                </a:ln>
                <a:solidFill>
                  <a:srgbClr val="1F3B73"/>
                </a:solidFill>
                <a:effectLst/>
                <a:uLnTx/>
                <a:uFillTx/>
                <a:latin typeface="Century Gothic" panose="020B0502020202020204" pitchFamily="34" charset="0"/>
                <a:ea typeface="+mn-ea"/>
                <a:cs typeface="+mn-cs"/>
              </a:rPr>
              <a:t>for something</a:t>
            </a:r>
            <a:r>
              <a:rPr kumimoji="0" lang="en-GB" sz="2000" b="1" i="0" u="none" strike="noStrike" kern="1200" cap="none" spc="0" normalizeH="0" baseline="0" noProof="0" dirty="0">
                <a:ln>
                  <a:noFill/>
                </a:ln>
                <a:solidFill>
                  <a:srgbClr val="1F3B73"/>
                </a:solidFill>
                <a:effectLst/>
                <a:uLnTx/>
                <a:uFillTx/>
                <a:latin typeface="Century Gothic" panose="020B0502020202020204" pitchFamily="34" charset="0"/>
                <a:ea typeface="+mn-ea"/>
                <a:cs typeface="+mn-cs"/>
              </a:rPr>
              <a:t>? Use “</a:t>
            </a:r>
            <a:r>
              <a:rPr kumimoji="0" lang="en-GB" sz="2000" b="1" i="0" u="none" strike="noStrike" kern="1200" cap="none" spc="0" normalizeH="0" baseline="0" noProof="0" dirty="0" err="1">
                <a:ln>
                  <a:noFill/>
                </a:ln>
                <a:solidFill>
                  <a:srgbClr val="1F3B73"/>
                </a:solidFill>
                <a:effectLst/>
                <a:uLnTx/>
                <a:uFillTx/>
                <a:latin typeface="Century Gothic" panose="020B0502020202020204" pitchFamily="34" charset="0"/>
                <a:ea typeface="+mn-ea"/>
                <a:cs typeface="+mn-cs"/>
              </a:rPr>
              <a:t>pedir</a:t>
            </a:r>
            <a:r>
              <a:rPr kumimoji="0" lang="en-GB" sz="2000" b="1" i="0" u="none" strike="noStrike" kern="1200" cap="none" spc="0" normalizeH="0" baseline="0" noProof="0" dirty="0">
                <a:ln>
                  <a:noFill/>
                </a:ln>
                <a:solidFill>
                  <a:srgbClr val="1F3B73"/>
                </a:solidFill>
                <a:effectLst/>
                <a:uLnTx/>
                <a:uFillTx/>
                <a:latin typeface="Century Gothic" panose="020B0502020202020204" pitchFamily="34" charset="0"/>
                <a:ea typeface="+mn-ea"/>
                <a:cs typeface="+mn-cs"/>
              </a:rPr>
              <a:t>”</a:t>
            </a:r>
          </a:p>
        </p:txBody>
      </p:sp>
      <p:sp>
        <p:nvSpPr>
          <p:cNvPr id="3" name="Title 2">
            <a:extLst>
              <a:ext uri="{FF2B5EF4-FFF2-40B4-BE49-F238E27FC236}">
                <a16:creationId xmlns:a16="http://schemas.microsoft.com/office/drawing/2014/main" id="{E7E65B43-4C71-064F-A0B3-42DF0A26A762}"/>
              </a:ext>
            </a:extLst>
          </p:cNvPr>
          <p:cNvSpPr>
            <a:spLocks noGrp="1"/>
          </p:cNvSpPr>
          <p:nvPr>
            <p:ph type="title"/>
          </p:nvPr>
        </p:nvSpPr>
        <p:spPr>
          <a:xfrm>
            <a:off x="62959" y="-6583"/>
            <a:ext cx="10515600" cy="1325563"/>
          </a:xfrm>
        </p:spPr>
        <p:txBody>
          <a:bodyPr>
            <a:normAutofit/>
          </a:bodyPr>
          <a:lstStyle/>
          <a:p>
            <a:r>
              <a:rPr lang="en-GB" sz="3600" b="1" dirty="0" err="1">
                <a:solidFill>
                  <a:prstClr val="white"/>
                </a:solidFill>
                <a:latin typeface="Century Gothic" panose="020B0502020202020204" pitchFamily="34" charset="0"/>
              </a:rPr>
              <a:t>Vocabulario</a:t>
            </a:r>
            <a:endParaRPr lang="en-US" sz="3600" dirty="0"/>
          </a:p>
        </p:txBody>
      </p:sp>
    </p:spTree>
    <p:extLst>
      <p:ext uri="{BB962C8B-B14F-4D97-AF65-F5344CB8AC3E}">
        <p14:creationId xmlns:p14="http://schemas.microsoft.com/office/powerpoint/2010/main" val="852448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par>
                                <p:cTn id="18" presetID="10" presetClass="exit" presetSubtype="0" fill="hold" grpId="0" nodeType="withEffect">
                                  <p:stCondLst>
                                    <p:cond delay="0"/>
                                  </p:stCondLst>
                                  <p:childTnLst>
                                    <p:animEffect transition="out" filter="fade">
                                      <p:cBhvr>
                                        <p:cTn id="19" dur="500"/>
                                        <p:tgtEl>
                                          <p:spTgt spid="2"/>
                                        </p:tgtEl>
                                      </p:cBhvr>
                                    </p:animEffect>
                                    <p:set>
                                      <p:cBhvr>
                                        <p:cTn id="20" dur="1" fill="hold">
                                          <p:stCondLst>
                                            <p:cond delay="499"/>
                                          </p:stCondLst>
                                        </p:cTn>
                                        <p:tgtEl>
                                          <p:spTgt spid="2"/>
                                        </p:tgtEl>
                                        <p:attrNameLst>
                                          <p:attrName>style.visibility</p:attrName>
                                        </p:attrNameLst>
                                      </p:cBhvr>
                                      <p:to>
                                        <p:strVal val="hidden"/>
                                      </p:to>
                                    </p:set>
                                  </p:childTnLst>
                                </p:cTn>
                              </p:par>
                              <p:par>
                                <p:cTn id="21" presetID="10" presetClass="exit" presetSubtype="0" fill="hold" grpId="0" nodeType="withEffect">
                                  <p:stCondLst>
                                    <p:cond delay="0"/>
                                  </p:stCondLst>
                                  <p:childTnLst>
                                    <p:animEffect transition="out" filter="fade">
                                      <p:cBhvr>
                                        <p:cTn id="22" dur="500"/>
                                        <p:tgtEl>
                                          <p:spTgt spid="48"/>
                                        </p:tgtEl>
                                      </p:cBhvr>
                                    </p:animEffect>
                                    <p:set>
                                      <p:cBhvr>
                                        <p:cTn id="23" dur="1" fill="hold">
                                          <p:stCondLst>
                                            <p:cond delay="499"/>
                                          </p:stCondLst>
                                        </p:cTn>
                                        <p:tgtEl>
                                          <p:spTgt spid="48"/>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nodeType="clickEffect">
                                  <p:stCondLst>
                                    <p:cond delay="0"/>
                                  </p:stCondLst>
                                  <p:childTnLst>
                                    <p:animEffect transition="out" filter="fade">
                                      <p:cBhvr>
                                        <p:cTn id="27" dur="500"/>
                                        <p:tgtEl>
                                          <p:spTgt spid="5"/>
                                        </p:tgtEl>
                                      </p:cBhvr>
                                    </p:animEffect>
                                    <p:set>
                                      <p:cBhvr>
                                        <p:cTn id="28"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9" restart="whenNotActive" fill="hold" evtFilter="cancelBubble" nodeType="interactiveSeq">
                <p:stCondLst>
                  <p:cond evt="onClick" delay="0">
                    <p:tgtEl>
                      <p:spTgt spid="61"/>
                    </p:tgtEl>
                  </p:cond>
                </p:stCondLst>
                <p:endSync evt="end" delay="0">
                  <p:rtn val="all"/>
                </p:endSync>
                <p:childTnLst>
                  <p:par>
                    <p:cTn id="30" fill="hold">
                      <p:stCondLst>
                        <p:cond delay="0"/>
                      </p:stCondLst>
                      <p:childTnLst>
                        <p:par>
                          <p:cTn id="31" fill="hold">
                            <p:stCondLst>
                              <p:cond delay="0"/>
                            </p:stCondLst>
                            <p:childTnLst>
                              <p:par>
                                <p:cTn id="32" presetID="12" presetClass="exit" presetSubtype="4" fill="hold" nodeType="afterEffect">
                                  <p:stCondLst>
                                    <p:cond delay="0"/>
                                  </p:stCondLst>
                                  <p:childTnLst>
                                    <p:animEffect transition="out" filter="slide(fromBottom)">
                                      <p:cBhvr>
                                        <p:cTn id="33" dur="59000"/>
                                        <p:tgtEl>
                                          <p:spTgt spid="54"/>
                                        </p:tgtEl>
                                      </p:cBhvr>
                                    </p:animEffect>
                                    <p:set>
                                      <p:cBhvr>
                                        <p:cTn id="34" dur="1" fill="hold">
                                          <p:stCondLst>
                                            <p:cond delay="58999"/>
                                          </p:stCondLst>
                                        </p:cTn>
                                        <p:tgtEl>
                                          <p:spTgt spid="54"/>
                                        </p:tgtEl>
                                        <p:attrNameLst>
                                          <p:attrName>style.visibility</p:attrName>
                                        </p:attrNameLst>
                                      </p:cBhvr>
                                      <p:to>
                                        <p:strVal val="hidden"/>
                                      </p:to>
                                    </p:set>
                                  </p:childTnLst>
                                </p:cTn>
                              </p:par>
                            </p:childTnLst>
                          </p:cTn>
                        </p:par>
                      </p:childTnLst>
                    </p:cTn>
                  </p:par>
                </p:childTnLst>
              </p:cTn>
              <p:nextCondLst>
                <p:cond evt="onClick" delay="0">
                  <p:tgtEl>
                    <p:spTgt spid="61"/>
                  </p:tgtEl>
                </p:cond>
              </p:nextCondLst>
            </p:seq>
          </p:childTnLst>
        </p:cTn>
      </p:par>
    </p:tnLst>
    <p:bldLst>
      <p:bldP spid="2" grpId="0" animBg="1"/>
      <p:bldP spid="4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1B96A20-00A5-964F-885C-C165257CFC48}"/>
              </a:ext>
            </a:extLst>
          </p:cNvPr>
          <p:cNvSpPr txBox="1"/>
          <p:nvPr/>
        </p:nvSpPr>
        <p:spPr>
          <a:xfrm>
            <a:off x="1743586" y="100761"/>
            <a:ext cx="2132901"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a:t>
            </a:r>
            <a:r>
              <a:rPr kumimoji="0" lang="en-GB" sz="2400" b="1" i="0" u="none" strike="noStrike" kern="1200" cap="none" spc="0" normalizeH="0" baseline="0" noProof="0" dirty="0" err="1">
                <a:ln>
                  <a:noFill/>
                </a:ln>
                <a:solidFill>
                  <a:srgbClr val="115076"/>
                </a:solidFill>
                <a:effectLst/>
                <a:uLnTx/>
                <a:uFillTx/>
                <a:latin typeface="Century Gothic" panose="020B0502020202020204" pitchFamily="34" charset="0"/>
                <a:ea typeface="+mn-ea"/>
                <a:cs typeface="+mn-cs"/>
              </a:rPr>
              <a:t>cuál</a:t>
            </a:r>
            <a:r>
              <a:rPr kumimoji="0" lang="en-GB" sz="24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a:t>
            </a:r>
          </a:p>
        </p:txBody>
      </p:sp>
      <p:sp>
        <p:nvSpPr>
          <p:cNvPr id="11" name="TextBox 10">
            <a:extLst>
              <a:ext uri="{FF2B5EF4-FFF2-40B4-BE49-F238E27FC236}">
                <a16:creationId xmlns:a16="http://schemas.microsoft.com/office/drawing/2014/main" id="{C0438FBB-20C6-3E42-B716-8A878A628A10}"/>
              </a:ext>
            </a:extLst>
          </p:cNvPr>
          <p:cNvSpPr txBox="1"/>
          <p:nvPr/>
        </p:nvSpPr>
        <p:spPr>
          <a:xfrm>
            <a:off x="2572980" y="956221"/>
            <a:ext cx="2132901"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a:t>
            </a:r>
            <a:r>
              <a:rPr kumimoji="0" lang="en-GB" sz="2400" b="1" i="0" u="none" strike="noStrike" kern="1200" cap="none" spc="0" normalizeH="0" baseline="0" noProof="0" dirty="0" err="1">
                <a:ln>
                  <a:noFill/>
                </a:ln>
                <a:solidFill>
                  <a:srgbClr val="115076"/>
                </a:solidFill>
                <a:effectLst/>
                <a:uLnTx/>
                <a:uFillTx/>
                <a:latin typeface="Century Gothic" panose="020B0502020202020204" pitchFamily="34" charset="0"/>
                <a:ea typeface="+mn-ea"/>
                <a:cs typeface="+mn-cs"/>
              </a:rPr>
              <a:t>cuánto</a:t>
            </a:r>
            <a:r>
              <a:rPr kumimoji="0" lang="en-GB" sz="24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a:t>
            </a:r>
          </a:p>
        </p:txBody>
      </p:sp>
      <p:sp>
        <p:nvSpPr>
          <p:cNvPr id="13" name="TextBox 12">
            <a:extLst>
              <a:ext uri="{FF2B5EF4-FFF2-40B4-BE49-F238E27FC236}">
                <a16:creationId xmlns:a16="http://schemas.microsoft.com/office/drawing/2014/main" id="{04A9B460-5B60-CB46-8749-5EBC17551F12}"/>
              </a:ext>
            </a:extLst>
          </p:cNvPr>
          <p:cNvSpPr txBox="1"/>
          <p:nvPr/>
        </p:nvSpPr>
        <p:spPr>
          <a:xfrm>
            <a:off x="4236890" y="342634"/>
            <a:ext cx="2132901"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el </a:t>
            </a:r>
            <a:r>
              <a:rPr kumimoji="0" lang="en-GB" sz="2400" b="1" i="0" u="none" strike="noStrike" kern="1200" cap="none" spc="0" normalizeH="0" baseline="0" noProof="0" dirty="0" err="1">
                <a:ln>
                  <a:noFill/>
                </a:ln>
                <a:solidFill>
                  <a:srgbClr val="115076"/>
                </a:solidFill>
                <a:effectLst/>
                <a:uLnTx/>
                <a:uFillTx/>
                <a:latin typeface="Century Gothic" panose="020B0502020202020204" pitchFamily="34" charset="0"/>
                <a:ea typeface="+mn-ea"/>
                <a:cs typeface="+mn-cs"/>
              </a:rPr>
              <a:t>dibujo</a:t>
            </a:r>
            <a:endParaRPr kumimoji="0" lang="en-GB" sz="24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endParaRPr>
          </a:p>
        </p:txBody>
      </p:sp>
      <p:sp>
        <p:nvSpPr>
          <p:cNvPr id="15" name="TextBox 14">
            <a:extLst>
              <a:ext uri="{FF2B5EF4-FFF2-40B4-BE49-F238E27FC236}">
                <a16:creationId xmlns:a16="http://schemas.microsoft.com/office/drawing/2014/main" id="{F2FBC167-1F65-FD4A-A280-00090C3DC4D8}"/>
              </a:ext>
            </a:extLst>
          </p:cNvPr>
          <p:cNvSpPr txBox="1"/>
          <p:nvPr/>
        </p:nvSpPr>
        <p:spPr>
          <a:xfrm>
            <a:off x="5853527" y="954633"/>
            <a:ext cx="2132901"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err="1">
                <a:ln>
                  <a:noFill/>
                </a:ln>
                <a:solidFill>
                  <a:srgbClr val="115076"/>
                </a:solidFill>
                <a:effectLst/>
                <a:uLnTx/>
                <a:uFillTx/>
                <a:latin typeface="Century Gothic" panose="020B0502020202020204" pitchFamily="34" charset="0"/>
                <a:ea typeface="+mn-ea"/>
                <a:cs typeface="+mn-cs"/>
              </a:rPr>
              <a:t>los</a:t>
            </a:r>
            <a:r>
              <a:rPr kumimoji="0" lang="en-GB" sz="24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 </a:t>
            </a:r>
            <a:r>
              <a:rPr kumimoji="0" lang="en-GB" sz="2400" b="1" i="0" u="none" strike="noStrike" kern="1200" cap="none" spc="0" normalizeH="0" baseline="0" noProof="0" dirty="0" err="1">
                <a:ln>
                  <a:noFill/>
                </a:ln>
                <a:solidFill>
                  <a:srgbClr val="115076"/>
                </a:solidFill>
                <a:effectLst/>
                <a:uLnTx/>
                <a:uFillTx/>
                <a:latin typeface="Century Gothic" panose="020B0502020202020204" pitchFamily="34" charset="0"/>
                <a:ea typeface="+mn-ea"/>
                <a:cs typeface="+mn-cs"/>
              </a:rPr>
              <a:t>deberes</a:t>
            </a:r>
            <a:endParaRPr kumimoji="0" lang="en-GB" sz="24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endParaRPr>
          </a:p>
        </p:txBody>
      </p:sp>
      <p:sp>
        <p:nvSpPr>
          <p:cNvPr id="17" name="TextBox 16">
            <a:extLst>
              <a:ext uri="{FF2B5EF4-FFF2-40B4-BE49-F238E27FC236}">
                <a16:creationId xmlns:a16="http://schemas.microsoft.com/office/drawing/2014/main" id="{EFCD5847-8EDE-BE49-93AA-37E24BB16B8E}"/>
              </a:ext>
            </a:extLst>
          </p:cNvPr>
          <p:cNvSpPr txBox="1"/>
          <p:nvPr/>
        </p:nvSpPr>
        <p:spPr>
          <a:xfrm>
            <a:off x="7397243" y="256120"/>
            <a:ext cx="2132901"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el </a:t>
            </a:r>
            <a:r>
              <a:rPr kumimoji="0" lang="en-GB" sz="2400" b="1" i="0" u="none" strike="noStrike" kern="1200" cap="none" spc="0" normalizeH="0" baseline="0" noProof="0" dirty="0" err="1">
                <a:ln>
                  <a:noFill/>
                </a:ln>
                <a:solidFill>
                  <a:srgbClr val="115076"/>
                </a:solidFill>
                <a:effectLst/>
                <a:uLnTx/>
                <a:uFillTx/>
                <a:latin typeface="Century Gothic" panose="020B0502020202020204" pitchFamily="34" charset="0"/>
                <a:ea typeface="+mn-ea"/>
                <a:cs typeface="+mn-cs"/>
              </a:rPr>
              <a:t>deporte</a:t>
            </a:r>
            <a:endParaRPr kumimoji="0" lang="en-GB" sz="24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endParaRPr>
          </a:p>
        </p:txBody>
      </p:sp>
      <p:sp>
        <p:nvSpPr>
          <p:cNvPr id="9" name="TextBox 8">
            <a:extLst>
              <a:ext uri="{FF2B5EF4-FFF2-40B4-BE49-F238E27FC236}">
                <a16:creationId xmlns:a16="http://schemas.microsoft.com/office/drawing/2014/main" id="{05ED26FA-94A4-1144-96A1-85AEBB6344BB}"/>
              </a:ext>
            </a:extLst>
          </p:cNvPr>
          <p:cNvSpPr txBox="1"/>
          <p:nvPr/>
        </p:nvSpPr>
        <p:spPr>
          <a:xfrm>
            <a:off x="33272" y="1060537"/>
            <a:ext cx="1929831" cy="461665"/>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a:t>
            </a:r>
            <a:r>
              <a:rPr kumimoji="0" lang="en-GB" sz="2400" b="1" i="0" u="none" strike="noStrike" kern="1200" cap="none" spc="0" normalizeH="0" baseline="0" noProof="0" dirty="0" err="1">
                <a:ln>
                  <a:noFill/>
                </a:ln>
                <a:solidFill>
                  <a:srgbClr val="115076"/>
                </a:solidFill>
                <a:effectLst/>
                <a:uLnTx/>
                <a:uFillTx/>
                <a:latin typeface="Century Gothic" panose="020B0502020202020204" pitchFamily="34" charset="0"/>
                <a:ea typeface="+mn-ea"/>
                <a:cs typeface="+mn-cs"/>
              </a:rPr>
              <a:t>cuándo</a:t>
            </a:r>
            <a:r>
              <a:rPr kumimoji="0" lang="en-GB" sz="24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a:t>
            </a:r>
          </a:p>
        </p:txBody>
      </p:sp>
      <p:cxnSp>
        <p:nvCxnSpPr>
          <p:cNvPr id="3" name="Curved Connector 2">
            <a:extLst>
              <a:ext uri="{FF2B5EF4-FFF2-40B4-BE49-F238E27FC236}">
                <a16:creationId xmlns:a16="http://schemas.microsoft.com/office/drawing/2014/main" id="{2D189693-15C1-364F-B2F3-BC37F146A556}"/>
              </a:ext>
            </a:extLst>
          </p:cNvPr>
          <p:cNvCxnSpPr>
            <a:cxnSpLocks/>
            <a:stCxn id="9" idx="2"/>
          </p:cNvCxnSpPr>
          <p:nvPr/>
        </p:nvCxnSpPr>
        <p:spPr>
          <a:xfrm rot="16200000" flipH="1">
            <a:off x="1592215" y="928175"/>
            <a:ext cx="2748672" cy="3936726"/>
          </a:xfrm>
          <a:prstGeom prst="curvedConnector2">
            <a:avLst/>
          </a:prstGeom>
          <a:ln w="57150">
            <a:solidFill>
              <a:srgbClr val="DAA520"/>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154668BA-02FA-0749-8371-17457C328F3B}"/>
              </a:ext>
            </a:extLst>
          </p:cNvPr>
          <p:cNvSpPr/>
          <p:nvPr/>
        </p:nvSpPr>
        <p:spPr>
          <a:xfrm>
            <a:off x="7095" y="951825"/>
            <a:ext cx="1983786" cy="663066"/>
          </a:xfrm>
          <a:prstGeom prst="ellipse">
            <a:avLst/>
          </a:prstGeom>
          <a:noFill/>
          <a:ln w="57150">
            <a:solidFill>
              <a:srgbClr val="DAA5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nvGrpSpPr>
          <p:cNvPr id="18" name="Group 17"/>
          <p:cNvGrpSpPr/>
          <p:nvPr/>
        </p:nvGrpSpPr>
        <p:grpSpPr>
          <a:xfrm>
            <a:off x="3002535" y="824456"/>
            <a:ext cx="4947182" cy="1604783"/>
            <a:chOff x="5075543" y="1090956"/>
            <a:chExt cx="4947182" cy="1604783"/>
          </a:xfrm>
        </p:grpSpPr>
        <p:sp>
          <p:nvSpPr>
            <p:cNvPr id="24" name="Oval 23">
              <a:extLst>
                <a:ext uri="{FF2B5EF4-FFF2-40B4-BE49-F238E27FC236}">
                  <a16:creationId xmlns:a16="http://schemas.microsoft.com/office/drawing/2014/main" id="{F0089B9A-3F8B-E845-BB0F-88C8B3E7723D}"/>
                </a:ext>
              </a:extLst>
            </p:cNvPr>
            <p:cNvSpPr/>
            <p:nvPr/>
          </p:nvSpPr>
          <p:spPr>
            <a:xfrm>
              <a:off x="7926535" y="1090956"/>
              <a:ext cx="2096190" cy="815210"/>
            </a:xfrm>
            <a:prstGeom prst="ellipse">
              <a:avLst/>
            </a:prstGeom>
            <a:noFill/>
            <a:ln w="57150">
              <a:solidFill>
                <a:srgbClr val="DAA5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w Cen MT" panose="020B0602020104020603"/>
                <a:ea typeface="+mn-ea"/>
                <a:cs typeface="+mn-cs"/>
              </a:endParaRPr>
            </a:p>
          </p:txBody>
        </p:sp>
        <p:cxnSp>
          <p:nvCxnSpPr>
            <p:cNvPr id="27" name="Curved Connector 26">
              <a:extLst>
                <a:ext uri="{FF2B5EF4-FFF2-40B4-BE49-F238E27FC236}">
                  <a16:creationId xmlns:a16="http://schemas.microsoft.com/office/drawing/2014/main" id="{754E8CA8-9CF5-A94D-83A1-569E102A30ED}"/>
                </a:ext>
              </a:extLst>
            </p:cNvPr>
            <p:cNvCxnSpPr>
              <a:cxnSpLocks/>
              <a:stCxn id="24" idx="4"/>
            </p:cNvCxnSpPr>
            <p:nvPr/>
          </p:nvCxnSpPr>
          <p:spPr>
            <a:xfrm rot="5400000">
              <a:off x="6630301" y="351409"/>
              <a:ext cx="789572" cy="3899087"/>
            </a:xfrm>
            <a:prstGeom prst="curvedConnector2">
              <a:avLst/>
            </a:prstGeom>
            <a:ln w="57150">
              <a:solidFill>
                <a:srgbClr val="DAA520"/>
              </a:solidFill>
            </a:ln>
          </p:spPr>
          <p:style>
            <a:lnRef idx="1">
              <a:schemeClr val="accent1"/>
            </a:lnRef>
            <a:fillRef idx="0">
              <a:schemeClr val="accent1"/>
            </a:fillRef>
            <a:effectRef idx="0">
              <a:schemeClr val="accent1"/>
            </a:effectRef>
            <a:fontRef idx="minor">
              <a:schemeClr val="tx1"/>
            </a:fontRef>
          </p:style>
        </p:cxnSp>
      </p:grpSp>
      <p:grpSp>
        <p:nvGrpSpPr>
          <p:cNvPr id="38" name="Group 37"/>
          <p:cNvGrpSpPr/>
          <p:nvPr/>
        </p:nvGrpSpPr>
        <p:grpSpPr>
          <a:xfrm>
            <a:off x="2887785" y="206690"/>
            <a:ext cx="3299997" cy="4057394"/>
            <a:chOff x="4511630" y="272203"/>
            <a:chExt cx="3299997" cy="4057394"/>
          </a:xfrm>
        </p:grpSpPr>
        <p:sp>
          <p:nvSpPr>
            <p:cNvPr id="23" name="Oval 22">
              <a:extLst>
                <a:ext uri="{FF2B5EF4-FFF2-40B4-BE49-F238E27FC236}">
                  <a16:creationId xmlns:a16="http://schemas.microsoft.com/office/drawing/2014/main" id="{6CF16436-24E9-F442-BAEC-530973D91B23}"/>
                </a:ext>
              </a:extLst>
            </p:cNvPr>
            <p:cNvSpPr/>
            <p:nvPr/>
          </p:nvSpPr>
          <p:spPr>
            <a:xfrm>
              <a:off x="5969689" y="272203"/>
              <a:ext cx="1841938" cy="767720"/>
            </a:xfrm>
            <a:prstGeom prst="ellipse">
              <a:avLst/>
            </a:prstGeom>
            <a:noFill/>
            <a:ln w="57150">
              <a:solidFill>
                <a:srgbClr val="DAA5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w Cen MT" panose="020B0602020104020603"/>
                <a:ea typeface="+mn-ea"/>
                <a:cs typeface="+mn-cs"/>
              </a:endParaRPr>
            </a:p>
          </p:txBody>
        </p:sp>
        <p:cxnSp>
          <p:nvCxnSpPr>
            <p:cNvPr id="28" name="Curved Connector 27">
              <a:extLst>
                <a:ext uri="{FF2B5EF4-FFF2-40B4-BE49-F238E27FC236}">
                  <a16:creationId xmlns:a16="http://schemas.microsoft.com/office/drawing/2014/main" id="{9DD75FF5-2D08-F045-8A9C-B6337DE03D7A}"/>
                </a:ext>
              </a:extLst>
            </p:cNvPr>
            <p:cNvCxnSpPr>
              <a:cxnSpLocks/>
              <a:stCxn id="23" idx="4"/>
            </p:cNvCxnSpPr>
            <p:nvPr/>
          </p:nvCxnSpPr>
          <p:spPr>
            <a:xfrm rot="5400000">
              <a:off x="4056307" y="1495246"/>
              <a:ext cx="3289674" cy="2379028"/>
            </a:xfrm>
            <a:prstGeom prst="curvedConnector3">
              <a:avLst>
                <a:gd name="adj1" fmla="val 50000"/>
              </a:avLst>
            </a:prstGeom>
            <a:ln w="57150">
              <a:solidFill>
                <a:srgbClr val="DAA520"/>
              </a:solidFill>
            </a:ln>
          </p:spPr>
          <p:style>
            <a:lnRef idx="1">
              <a:schemeClr val="accent1"/>
            </a:lnRef>
            <a:fillRef idx="0">
              <a:schemeClr val="accent1"/>
            </a:fillRef>
            <a:effectRef idx="0">
              <a:schemeClr val="accent1"/>
            </a:effectRef>
            <a:fontRef idx="minor">
              <a:schemeClr val="tx1"/>
            </a:fontRef>
          </p:style>
        </p:cxnSp>
      </p:grpSp>
      <p:sp>
        <p:nvSpPr>
          <p:cNvPr id="22" name="Oval 21">
            <a:extLst>
              <a:ext uri="{FF2B5EF4-FFF2-40B4-BE49-F238E27FC236}">
                <a16:creationId xmlns:a16="http://schemas.microsoft.com/office/drawing/2014/main" id="{971079BC-1024-3D4A-8073-D55DBE7B800D}"/>
              </a:ext>
            </a:extLst>
          </p:cNvPr>
          <p:cNvSpPr/>
          <p:nvPr/>
        </p:nvSpPr>
        <p:spPr>
          <a:xfrm>
            <a:off x="2622556" y="873108"/>
            <a:ext cx="2033280" cy="663066"/>
          </a:xfrm>
          <a:prstGeom prst="ellipse">
            <a:avLst/>
          </a:prstGeom>
          <a:noFill/>
          <a:ln w="57150">
            <a:solidFill>
              <a:srgbClr val="DAA5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cxnSp>
        <p:nvCxnSpPr>
          <p:cNvPr id="29" name="Curved Connector 28">
            <a:extLst>
              <a:ext uri="{FF2B5EF4-FFF2-40B4-BE49-F238E27FC236}">
                <a16:creationId xmlns:a16="http://schemas.microsoft.com/office/drawing/2014/main" id="{86DEAEA1-8E17-C548-89D0-B61004BE34AA}"/>
              </a:ext>
            </a:extLst>
          </p:cNvPr>
          <p:cNvCxnSpPr>
            <a:cxnSpLocks/>
          </p:cNvCxnSpPr>
          <p:nvPr/>
        </p:nvCxnSpPr>
        <p:spPr>
          <a:xfrm>
            <a:off x="3809098" y="1591918"/>
            <a:ext cx="6968649" cy="927824"/>
          </a:xfrm>
          <a:prstGeom prst="curvedConnector3">
            <a:avLst>
              <a:gd name="adj1" fmla="val 48633"/>
            </a:avLst>
          </a:prstGeom>
          <a:ln w="57150">
            <a:solidFill>
              <a:srgbClr val="DAA520"/>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973989" y="38490"/>
            <a:ext cx="2657239" cy="3523016"/>
            <a:chOff x="1035656" y="272203"/>
            <a:chExt cx="2657239" cy="3523016"/>
          </a:xfrm>
        </p:grpSpPr>
        <p:sp>
          <p:nvSpPr>
            <p:cNvPr id="21" name="Oval 20">
              <a:extLst>
                <a:ext uri="{FF2B5EF4-FFF2-40B4-BE49-F238E27FC236}">
                  <a16:creationId xmlns:a16="http://schemas.microsoft.com/office/drawing/2014/main" id="{D6078E0E-23D8-DC4D-B478-1D595C3C1365}"/>
                </a:ext>
              </a:extLst>
            </p:cNvPr>
            <p:cNvSpPr/>
            <p:nvPr/>
          </p:nvSpPr>
          <p:spPr>
            <a:xfrm>
              <a:off x="2068541" y="272203"/>
              <a:ext cx="1624354" cy="663066"/>
            </a:xfrm>
            <a:prstGeom prst="ellipse">
              <a:avLst/>
            </a:prstGeom>
            <a:noFill/>
            <a:ln w="57150">
              <a:solidFill>
                <a:srgbClr val="DAA5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cxnSp>
          <p:nvCxnSpPr>
            <p:cNvPr id="30" name="Curved Connector 29">
              <a:extLst>
                <a:ext uri="{FF2B5EF4-FFF2-40B4-BE49-F238E27FC236}">
                  <a16:creationId xmlns:a16="http://schemas.microsoft.com/office/drawing/2014/main" id="{106BC026-344A-CB4D-ABAF-CFB238D3DC6A}"/>
                </a:ext>
              </a:extLst>
            </p:cNvPr>
            <p:cNvCxnSpPr>
              <a:cxnSpLocks/>
              <a:endCxn id="41" idx="0"/>
            </p:cNvCxnSpPr>
            <p:nvPr/>
          </p:nvCxnSpPr>
          <p:spPr>
            <a:xfrm rot="5400000">
              <a:off x="394937" y="1592219"/>
              <a:ext cx="2843719" cy="1562281"/>
            </a:xfrm>
            <a:prstGeom prst="curvedConnector3">
              <a:avLst>
                <a:gd name="adj1" fmla="val 50000"/>
              </a:avLst>
            </a:prstGeom>
            <a:ln w="57150">
              <a:solidFill>
                <a:srgbClr val="DAA520"/>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a:xfrm>
            <a:off x="5709929" y="181033"/>
            <a:ext cx="3687512" cy="3208904"/>
            <a:chOff x="7963205" y="214337"/>
            <a:chExt cx="3687512" cy="3208904"/>
          </a:xfrm>
        </p:grpSpPr>
        <p:sp>
          <p:nvSpPr>
            <p:cNvPr id="25" name="Oval 24">
              <a:extLst>
                <a:ext uri="{FF2B5EF4-FFF2-40B4-BE49-F238E27FC236}">
                  <a16:creationId xmlns:a16="http://schemas.microsoft.com/office/drawing/2014/main" id="{FDD86F9A-6B90-144A-B328-2205E31028E0}"/>
                </a:ext>
              </a:extLst>
            </p:cNvPr>
            <p:cNvSpPr/>
            <p:nvPr/>
          </p:nvSpPr>
          <p:spPr>
            <a:xfrm>
              <a:off x="9820758" y="214337"/>
              <a:ext cx="1829959" cy="672195"/>
            </a:xfrm>
            <a:prstGeom prst="ellipse">
              <a:avLst/>
            </a:prstGeom>
            <a:noFill/>
            <a:ln w="57150">
              <a:solidFill>
                <a:srgbClr val="DAA5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cxnSp>
          <p:nvCxnSpPr>
            <p:cNvPr id="31" name="Curved Connector 30">
              <a:extLst>
                <a:ext uri="{FF2B5EF4-FFF2-40B4-BE49-F238E27FC236}">
                  <a16:creationId xmlns:a16="http://schemas.microsoft.com/office/drawing/2014/main" id="{81EE5008-000B-044B-8DB2-4DE5919E17C4}"/>
                </a:ext>
              </a:extLst>
            </p:cNvPr>
            <p:cNvCxnSpPr>
              <a:cxnSpLocks/>
              <a:stCxn id="16" idx="3"/>
              <a:endCxn id="25" idx="4"/>
            </p:cNvCxnSpPr>
            <p:nvPr/>
          </p:nvCxnSpPr>
          <p:spPr>
            <a:xfrm flipV="1">
              <a:off x="7963205" y="886532"/>
              <a:ext cx="2753766" cy="2536709"/>
            </a:xfrm>
            <a:prstGeom prst="curvedConnector2">
              <a:avLst/>
            </a:prstGeom>
            <a:ln w="57150">
              <a:solidFill>
                <a:srgbClr val="DAA520"/>
              </a:solidFill>
            </a:ln>
          </p:spPr>
          <p:style>
            <a:lnRef idx="1">
              <a:schemeClr val="accent1"/>
            </a:lnRef>
            <a:fillRef idx="0">
              <a:schemeClr val="accent1"/>
            </a:fillRef>
            <a:effectRef idx="0">
              <a:schemeClr val="accent1"/>
            </a:effectRef>
            <a:fontRef idx="minor">
              <a:schemeClr val="tx1"/>
            </a:fontRef>
          </p:style>
        </p:cxnSp>
      </p:grpSp>
      <p:sp>
        <p:nvSpPr>
          <p:cNvPr id="2" name="TextBox 1"/>
          <p:cNvSpPr txBox="1"/>
          <p:nvPr/>
        </p:nvSpPr>
        <p:spPr>
          <a:xfrm>
            <a:off x="745388" y="3983932"/>
            <a:ext cx="4572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a:t>
            </a:r>
          </a:p>
        </p:txBody>
      </p:sp>
      <p:sp>
        <p:nvSpPr>
          <p:cNvPr id="32" name="TextBox 31"/>
          <p:cNvSpPr txBox="1"/>
          <p:nvPr/>
        </p:nvSpPr>
        <p:spPr>
          <a:xfrm>
            <a:off x="2338675" y="1914479"/>
            <a:ext cx="4572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J</a:t>
            </a:r>
          </a:p>
        </p:txBody>
      </p:sp>
      <p:sp>
        <p:nvSpPr>
          <p:cNvPr id="33" name="TextBox 32"/>
          <p:cNvSpPr txBox="1"/>
          <p:nvPr/>
        </p:nvSpPr>
        <p:spPr>
          <a:xfrm>
            <a:off x="2545335" y="4573415"/>
            <a:ext cx="4572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K</a:t>
            </a:r>
          </a:p>
        </p:txBody>
      </p:sp>
      <p:sp>
        <p:nvSpPr>
          <p:cNvPr id="34" name="TextBox 33"/>
          <p:cNvSpPr txBox="1"/>
          <p:nvPr/>
        </p:nvSpPr>
        <p:spPr>
          <a:xfrm>
            <a:off x="4988831" y="2527686"/>
            <a:ext cx="4572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L</a:t>
            </a:r>
          </a:p>
        </p:txBody>
      </p:sp>
      <p:sp>
        <p:nvSpPr>
          <p:cNvPr id="35" name="TextBox 34"/>
          <p:cNvSpPr txBox="1"/>
          <p:nvPr/>
        </p:nvSpPr>
        <p:spPr>
          <a:xfrm>
            <a:off x="5110645" y="3883011"/>
            <a:ext cx="4572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M</a:t>
            </a:r>
          </a:p>
        </p:txBody>
      </p:sp>
      <p:sp>
        <p:nvSpPr>
          <p:cNvPr id="36" name="TextBox 35"/>
          <p:cNvSpPr txBox="1"/>
          <p:nvPr/>
        </p:nvSpPr>
        <p:spPr>
          <a:xfrm>
            <a:off x="11106054" y="2097947"/>
            <a:ext cx="4572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N</a:t>
            </a:r>
          </a:p>
        </p:txBody>
      </p:sp>
      <p:sp>
        <p:nvSpPr>
          <p:cNvPr id="40" name="TextBox 39">
            <a:extLst>
              <a:ext uri="{FF2B5EF4-FFF2-40B4-BE49-F238E27FC236}">
                <a16:creationId xmlns:a16="http://schemas.microsoft.com/office/drawing/2014/main" id="{05ED26FA-94A4-1144-96A1-85AEBB6344BB}"/>
              </a:ext>
            </a:extLst>
          </p:cNvPr>
          <p:cNvSpPr txBox="1"/>
          <p:nvPr/>
        </p:nvSpPr>
        <p:spPr>
          <a:xfrm>
            <a:off x="4414959" y="4419927"/>
            <a:ext cx="1929831" cy="461665"/>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When?</a:t>
            </a:r>
          </a:p>
        </p:txBody>
      </p:sp>
      <p:sp>
        <p:nvSpPr>
          <p:cNvPr id="41" name="TextBox 40">
            <a:extLst>
              <a:ext uri="{FF2B5EF4-FFF2-40B4-BE49-F238E27FC236}">
                <a16:creationId xmlns:a16="http://schemas.microsoft.com/office/drawing/2014/main" id="{05ED26FA-94A4-1144-96A1-85AEBB6344BB}"/>
              </a:ext>
            </a:extLst>
          </p:cNvPr>
          <p:cNvSpPr txBox="1"/>
          <p:nvPr/>
        </p:nvSpPr>
        <p:spPr>
          <a:xfrm>
            <a:off x="9072" y="3561506"/>
            <a:ext cx="1929831" cy="461665"/>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Which?</a:t>
            </a:r>
          </a:p>
        </p:txBody>
      </p:sp>
      <p:sp>
        <p:nvSpPr>
          <p:cNvPr id="42" name="TextBox 41">
            <a:extLst>
              <a:ext uri="{FF2B5EF4-FFF2-40B4-BE49-F238E27FC236}">
                <a16:creationId xmlns:a16="http://schemas.microsoft.com/office/drawing/2014/main" id="{05ED26FA-94A4-1144-96A1-85AEBB6344BB}"/>
              </a:ext>
            </a:extLst>
          </p:cNvPr>
          <p:cNvSpPr txBox="1"/>
          <p:nvPr/>
        </p:nvSpPr>
        <p:spPr>
          <a:xfrm>
            <a:off x="1603905" y="2429238"/>
            <a:ext cx="1929831" cy="461665"/>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homework</a:t>
            </a:r>
          </a:p>
        </p:txBody>
      </p:sp>
      <p:sp>
        <p:nvSpPr>
          <p:cNvPr id="44" name="TextBox 43">
            <a:extLst>
              <a:ext uri="{FF2B5EF4-FFF2-40B4-BE49-F238E27FC236}">
                <a16:creationId xmlns:a16="http://schemas.microsoft.com/office/drawing/2014/main" id="{05ED26FA-94A4-1144-96A1-85AEBB6344BB}"/>
              </a:ext>
            </a:extLst>
          </p:cNvPr>
          <p:cNvSpPr txBox="1"/>
          <p:nvPr/>
        </p:nvSpPr>
        <p:spPr>
          <a:xfrm>
            <a:off x="10054429" y="2610075"/>
            <a:ext cx="2258831" cy="830997"/>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How much? How many?</a:t>
            </a:r>
          </a:p>
        </p:txBody>
      </p:sp>
      <p:sp>
        <p:nvSpPr>
          <p:cNvPr id="45" name="TextBox 44">
            <a:extLst>
              <a:ext uri="{FF2B5EF4-FFF2-40B4-BE49-F238E27FC236}">
                <a16:creationId xmlns:a16="http://schemas.microsoft.com/office/drawing/2014/main" id="{05ED26FA-94A4-1144-96A1-85AEBB6344BB}"/>
              </a:ext>
            </a:extLst>
          </p:cNvPr>
          <p:cNvSpPr txBox="1"/>
          <p:nvPr/>
        </p:nvSpPr>
        <p:spPr>
          <a:xfrm>
            <a:off x="1702530" y="4221983"/>
            <a:ext cx="1929831" cy="461665"/>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drawing</a:t>
            </a:r>
          </a:p>
        </p:txBody>
      </p:sp>
      <p:sp>
        <p:nvSpPr>
          <p:cNvPr id="47" name="TextBox 46">
            <a:extLst>
              <a:ext uri="{FF2B5EF4-FFF2-40B4-BE49-F238E27FC236}">
                <a16:creationId xmlns:a16="http://schemas.microsoft.com/office/drawing/2014/main" id="{05ED26FA-94A4-1144-96A1-85AEBB6344BB}"/>
              </a:ext>
            </a:extLst>
          </p:cNvPr>
          <p:cNvSpPr txBox="1"/>
          <p:nvPr/>
        </p:nvSpPr>
        <p:spPr>
          <a:xfrm>
            <a:off x="4702917" y="3075713"/>
            <a:ext cx="1089848" cy="461665"/>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sport</a:t>
            </a:r>
          </a:p>
        </p:txBody>
      </p:sp>
      <p:sp>
        <p:nvSpPr>
          <p:cNvPr id="59" name="TextBox 58">
            <a:extLst>
              <a:ext uri="{FF2B5EF4-FFF2-40B4-BE49-F238E27FC236}">
                <a16:creationId xmlns:a16="http://schemas.microsoft.com/office/drawing/2014/main" id="{04A9B460-5B60-CB46-8749-5EBC17551F12}"/>
              </a:ext>
            </a:extLst>
          </p:cNvPr>
          <p:cNvSpPr txBox="1"/>
          <p:nvPr/>
        </p:nvSpPr>
        <p:spPr>
          <a:xfrm>
            <a:off x="8599517" y="943206"/>
            <a:ext cx="2132901"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la </a:t>
            </a:r>
            <a:r>
              <a:rPr kumimoji="0" lang="en-GB" sz="2400" b="1" i="0" u="none" strike="noStrike" kern="1200" cap="none" spc="0" normalizeH="0" baseline="0" noProof="0" dirty="0" err="1">
                <a:ln>
                  <a:noFill/>
                </a:ln>
                <a:solidFill>
                  <a:srgbClr val="115076"/>
                </a:solidFill>
                <a:effectLst/>
                <a:uLnTx/>
                <a:uFillTx/>
                <a:latin typeface="Century Gothic" panose="020B0502020202020204" pitchFamily="34" charset="0"/>
                <a:ea typeface="+mn-ea"/>
                <a:cs typeface="+mn-cs"/>
              </a:rPr>
              <a:t>tarde</a:t>
            </a:r>
            <a:endParaRPr kumimoji="0" lang="en-GB" sz="24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endParaRPr>
          </a:p>
        </p:txBody>
      </p:sp>
      <p:grpSp>
        <p:nvGrpSpPr>
          <p:cNvPr id="60" name="Group 59"/>
          <p:cNvGrpSpPr/>
          <p:nvPr/>
        </p:nvGrpSpPr>
        <p:grpSpPr>
          <a:xfrm>
            <a:off x="8377379" y="792872"/>
            <a:ext cx="2078483" cy="3392713"/>
            <a:chOff x="5470997" y="272203"/>
            <a:chExt cx="2078483" cy="3392713"/>
          </a:xfrm>
        </p:grpSpPr>
        <p:sp>
          <p:nvSpPr>
            <p:cNvPr id="61" name="Oval 60">
              <a:extLst>
                <a:ext uri="{FF2B5EF4-FFF2-40B4-BE49-F238E27FC236}">
                  <a16:creationId xmlns:a16="http://schemas.microsoft.com/office/drawing/2014/main" id="{6CF16436-24E9-F442-BAEC-530973D91B23}"/>
                </a:ext>
              </a:extLst>
            </p:cNvPr>
            <p:cNvSpPr/>
            <p:nvPr/>
          </p:nvSpPr>
          <p:spPr>
            <a:xfrm>
              <a:off x="5969689" y="272203"/>
              <a:ext cx="1579791" cy="767720"/>
            </a:xfrm>
            <a:prstGeom prst="ellipse">
              <a:avLst/>
            </a:prstGeom>
            <a:noFill/>
            <a:ln w="57150">
              <a:solidFill>
                <a:srgbClr val="DAA5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w Cen MT" panose="020B0602020104020603"/>
                <a:ea typeface="+mn-ea"/>
                <a:cs typeface="+mn-cs"/>
              </a:endParaRPr>
            </a:p>
          </p:txBody>
        </p:sp>
        <p:cxnSp>
          <p:nvCxnSpPr>
            <p:cNvPr id="62" name="Curved Connector 61">
              <a:extLst>
                <a:ext uri="{FF2B5EF4-FFF2-40B4-BE49-F238E27FC236}">
                  <a16:creationId xmlns:a16="http://schemas.microsoft.com/office/drawing/2014/main" id="{9DD75FF5-2D08-F045-8A9C-B6337DE03D7A}"/>
                </a:ext>
              </a:extLst>
            </p:cNvPr>
            <p:cNvCxnSpPr>
              <a:cxnSpLocks/>
              <a:stCxn id="61" idx="4"/>
              <a:endCxn id="63" idx="0"/>
            </p:cNvCxnSpPr>
            <p:nvPr/>
          </p:nvCxnSpPr>
          <p:spPr>
            <a:xfrm rot="5400000">
              <a:off x="4802795" y="1708125"/>
              <a:ext cx="2624993" cy="1288589"/>
            </a:xfrm>
            <a:prstGeom prst="curvedConnector3">
              <a:avLst>
                <a:gd name="adj1" fmla="val 50000"/>
              </a:avLst>
            </a:prstGeom>
            <a:ln w="57150">
              <a:solidFill>
                <a:srgbClr val="DAA520"/>
              </a:solidFill>
            </a:ln>
          </p:spPr>
          <p:style>
            <a:lnRef idx="1">
              <a:schemeClr val="accent1"/>
            </a:lnRef>
            <a:fillRef idx="0">
              <a:schemeClr val="accent1"/>
            </a:fillRef>
            <a:effectRef idx="0">
              <a:schemeClr val="accent1"/>
            </a:effectRef>
            <a:fontRef idx="minor">
              <a:schemeClr val="tx1"/>
            </a:fontRef>
          </p:style>
        </p:cxnSp>
      </p:grpSp>
      <p:sp>
        <p:nvSpPr>
          <p:cNvPr id="63" name="TextBox 62"/>
          <p:cNvSpPr txBox="1"/>
          <p:nvPr/>
        </p:nvSpPr>
        <p:spPr>
          <a:xfrm>
            <a:off x="8148778" y="4185585"/>
            <a:ext cx="4572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a:t>
            </a:r>
          </a:p>
        </p:txBody>
      </p:sp>
      <p:sp>
        <p:nvSpPr>
          <p:cNvPr id="64" name="TextBox 63">
            <a:extLst>
              <a:ext uri="{FF2B5EF4-FFF2-40B4-BE49-F238E27FC236}">
                <a16:creationId xmlns:a16="http://schemas.microsoft.com/office/drawing/2014/main" id="{05ED26FA-94A4-1144-96A1-85AEBB6344BB}"/>
              </a:ext>
            </a:extLst>
          </p:cNvPr>
          <p:cNvSpPr txBox="1"/>
          <p:nvPr/>
        </p:nvSpPr>
        <p:spPr>
          <a:xfrm>
            <a:off x="7327111" y="4804247"/>
            <a:ext cx="1929831" cy="830997"/>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afternoon/evening</a:t>
            </a:r>
          </a:p>
        </p:txBody>
      </p:sp>
      <p:sp>
        <p:nvSpPr>
          <p:cNvPr id="74" name="TextBox 73">
            <a:extLst>
              <a:ext uri="{FF2B5EF4-FFF2-40B4-BE49-F238E27FC236}">
                <a16:creationId xmlns:a16="http://schemas.microsoft.com/office/drawing/2014/main" id="{04A9B460-5B60-CB46-8749-5EBC17551F12}"/>
              </a:ext>
            </a:extLst>
          </p:cNvPr>
          <p:cNvSpPr txBox="1"/>
          <p:nvPr/>
        </p:nvSpPr>
        <p:spPr>
          <a:xfrm>
            <a:off x="10014842" y="314923"/>
            <a:ext cx="2132901"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para</a:t>
            </a:r>
          </a:p>
        </p:txBody>
      </p:sp>
      <p:sp>
        <p:nvSpPr>
          <p:cNvPr id="76" name="Oval 75">
            <a:extLst>
              <a:ext uri="{FF2B5EF4-FFF2-40B4-BE49-F238E27FC236}">
                <a16:creationId xmlns:a16="http://schemas.microsoft.com/office/drawing/2014/main" id="{6CF16436-24E9-F442-BAEC-530973D91B23}"/>
              </a:ext>
            </a:extLst>
          </p:cNvPr>
          <p:cNvSpPr/>
          <p:nvPr/>
        </p:nvSpPr>
        <p:spPr>
          <a:xfrm>
            <a:off x="10291396" y="164589"/>
            <a:ext cx="1579791" cy="767720"/>
          </a:xfrm>
          <a:prstGeom prst="ellipse">
            <a:avLst/>
          </a:prstGeom>
          <a:noFill/>
          <a:ln w="57150">
            <a:solidFill>
              <a:srgbClr val="DAA5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w Cen MT" panose="020B0602020104020603"/>
              <a:ea typeface="+mn-ea"/>
              <a:cs typeface="+mn-cs"/>
            </a:endParaRPr>
          </a:p>
        </p:txBody>
      </p:sp>
      <p:cxnSp>
        <p:nvCxnSpPr>
          <p:cNvPr id="77" name="Curved Connector 76">
            <a:extLst>
              <a:ext uri="{FF2B5EF4-FFF2-40B4-BE49-F238E27FC236}">
                <a16:creationId xmlns:a16="http://schemas.microsoft.com/office/drawing/2014/main" id="{9DD75FF5-2D08-F045-8A9C-B6337DE03D7A}"/>
              </a:ext>
            </a:extLst>
          </p:cNvPr>
          <p:cNvCxnSpPr>
            <a:cxnSpLocks/>
            <a:stCxn id="76" idx="4"/>
          </p:cNvCxnSpPr>
          <p:nvPr/>
        </p:nvCxnSpPr>
        <p:spPr>
          <a:xfrm rot="5400000">
            <a:off x="7941926" y="398013"/>
            <a:ext cx="2605071" cy="3673663"/>
          </a:xfrm>
          <a:prstGeom prst="curvedConnector2">
            <a:avLst/>
          </a:prstGeom>
          <a:ln w="57150">
            <a:solidFill>
              <a:srgbClr val="DAA520"/>
            </a:solidFill>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6792547" y="3170987"/>
            <a:ext cx="4572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Q</a:t>
            </a:r>
          </a:p>
        </p:txBody>
      </p:sp>
      <p:sp>
        <p:nvSpPr>
          <p:cNvPr id="79" name="TextBox 78">
            <a:extLst>
              <a:ext uri="{FF2B5EF4-FFF2-40B4-BE49-F238E27FC236}">
                <a16:creationId xmlns:a16="http://schemas.microsoft.com/office/drawing/2014/main" id="{05ED26FA-94A4-1144-96A1-85AEBB6344BB}"/>
              </a:ext>
            </a:extLst>
          </p:cNvPr>
          <p:cNvSpPr txBox="1"/>
          <p:nvPr/>
        </p:nvSpPr>
        <p:spPr>
          <a:xfrm>
            <a:off x="6081841" y="3698005"/>
            <a:ext cx="1929831" cy="461665"/>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for</a:t>
            </a:r>
          </a:p>
        </p:txBody>
      </p:sp>
      <p:sp>
        <p:nvSpPr>
          <p:cNvPr id="5" name="Title 4"/>
          <p:cNvSpPr>
            <a:spLocks noGrp="1"/>
          </p:cNvSpPr>
          <p:nvPr>
            <p:ph type="title" idx="4294967295"/>
          </p:nvPr>
        </p:nvSpPr>
        <p:spPr>
          <a:xfrm>
            <a:off x="-21365" y="12098"/>
            <a:ext cx="2252535" cy="392445"/>
          </a:xfrm>
        </p:spPr>
        <p:txBody>
          <a:bodyPr>
            <a:noAutofit/>
          </a:bodyPr>
          <a:lstStyle/>
          <a:p>
            <a:r>
              <a:rPr lang="en-GB" sz="2400" b="1" dirty="0" err="1" smtClean="0">
                <a:solidFill>
                  <a:srgbClr val="002060"/>
                </a:solidFill>
                <a:latin typeface="Century Gothic" panose="020B0502020202020204" pitchFamily="34" charset="0"/>
              </a:rPr>
              <a:t>Vocabulario</a:t>
            </a:r>
            <a:endParaRPr lang="en-GB" sz="2400" b="1" dirty="0">
              <a:solidFill>
                <a:srgbClr val="002060"/>
              </a:solidFill>
              <a:latin typeface="Century Gothic" panose="020B0502020202020204" pitchFamily="34" charset="0"/>
            </a:endParaRPr>
          </a:p>
        </p:txBody>
      </p:sp>
    </p:spTree>
    <p:extLst>
      <p:ext uri="{BB962C8B-B14F-4D97-AF65-F5344CB8AC3E}">
        <p14:creationId xmlns:p14="http://schemas.microsoft.com/office/powerpoint/2010/main" val="105709985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nextCondLst>
                <p:cond evt="onClick" delay="0">
                  <p:tgtEl>
                    <p:spTgt spid="2"/>
                  </p:tgtEl>
                </p:cond>
              </p:nextCondLst>
            </p:seq>
            <p:seq concurrent="1" nextAc="seek">
              <p:cTn id="8" restart="whenNotActive" fill="hold" evtFilter="cancelBubble" nodeType="interactiveSeq">
                <p:stCondLst>
                  <p:cond evt="onClick" delay="0">
                    <p:tgtEl>
                      <p:spTgt spid="32"/>
                    </p:tgtEl>
                  </p:cond>
                </p:stCondLst>
                <p:endSync evt="end" delay="0">
                  <p:rtn val="all"/>
                </p:endSync>
                <p:childTnLst>
                  <p:par>
                    <p:cTn id="9" fill="hold">
                      <p:stCondLst>
                        <p:cond delay="0"/>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500"/>
                                        <p:tgtEl>
                                          <p:spTgt spid="18"/>
                                        </p:tgtEl>
                                      </p:cBhvr>
                                    </p:animEffect>
                                  </p:childTnLst>
                                </p:cTn>
                              </p:par>
                            </p:childTnLst>
                          </p:cTn>
                        </p:par>
                      </p:childTnLst>
                    </p:cTn>
                  </p:par>
                </p:childTnLst>
              </p:cTn>
              <p:nextCondLst>
                <p:cond evt="onClick" delay="0">
                  <p:tgtEl>
                    <p:spTgt spid="32"/>
                  </p:tgtEl>
                </p:cond>
              </p:nextCondLst>
            </p:seq>
            <p:seq concurrent="1" nextAc="seek">
              <p:cTn id="14" restart="whenNotActive" fill="hold" evtFilter="cancelBubble" nodeType="interactiveSeq">
                <p:stCondLst>
                  <p:cond evt="onClick" delay="0">
                    <p:tgtEl>
                      <p:spTgt spid="34"/>
                    </p:tgtEl>
                  </p:cond>
                </p:stCondLst>
                <p:endSync evt="end" delay="0">
                  <p:rtn val="all"/>
                </p:endSync>
                <p:childTnLst>
                  <p:par>
                    <p:cTn id="15" fill="hold">
                      <p:stCondLst>
                        <p:cond delay="0"/>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fade">
                                      <p:cBhvr>
                                        <p:cTn id="19" dur="500"/>
                                        <p:tgtEl>
                                          <p:spTgt spid="26"/>
                                        </p:tgtEl>
                                      </p:cBhvr>
                                    </p:animEffect>
                                  </p:childTnLst>
                                </p:cTn>
                              </p:par>
                            </p:childTnLst>
                          </p:cTn>
                        </p:par>
                      </p:childTnLst>
                    </p:cTn>
                  </p:par>
                </p:childTnLst>
              </p:cTn>
              <p:nextCondLst>
                <p:cond evt="onClick" delay="0">
                  <p:tgtEl>
                    <p:spTgt spid="34"/>
                  </p:tgtEl>
                </p:cond>
              </p:nextCondLst>
            </p:seq>
            <p:seq concurrent="1" nextAc="seek">
              <p:cTn id="20" restart="whenNotActive" fill="hold" evtFilter="cancelBubble" nodeType="interactiveSeq">
                <p:stCondLst>
                  <p:cond evt="onClick" delay="0">
                    <p:tgtEl>
                      <p:spTgt spid="33"/>
                    </p:tgtEl>
                  </p:cond>
                </p:stCondLst>
                <p:endSync evt="end" delay="0">
                  <p:rtn val="all"/>
                </p:endSync>
                <p:childTnLst>
                  <p:par>
                    <p:cTn id="21" fill="hold">
                      <p:stCondLst>
                        <p:cond delay="0"/>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8"/>
                                        </p:tgtEl>
                                        <p:attrNameLst>
                                          <p:attrName>style.visibility</p:attrName>
                                        </p:attrNameLst>
                                      </p:cBhvr>
                                      <p:to>
                                        <p:strVal val="visible"/>
                                      </p:to>
                                    </p:set>
                                    <p:animEffect transition="in" filter="fade">
                                      <p:cBhvr>
                                        <p:cTn id="25" dur="500"/>
                                        <p:tgtEl>
                                          <p:spTgt spid="38"/>
                                        </p:tgtEl>
                                      </p:cBhvr>
                                    </p:animEffect>
                                  </p:childTnLst>
                                </p:cTn>
                              </p:par>
                            </p:childTnLst>
                          </p:cTn>
                        </p:par>
                      </p:childTnLst>
                    </p:cTn>
                  </p:par>
                </p:childTnLst>
              </p:cTn>
              <p:nextCondLst>
                <p:cond evt="onClick" delay="0">
                  <p:tgtEl>
                    <p:spTgt spid="33"/>
                  </p:tgtEl>
                </p:cond>
              </p:nextCondLst>
            </p:seq>
            <p:seq concurrent="1" nextAc="seek">
              <p:cTn id="26" restart="whenNotActive" fill="hold" evtFilter="cancelBubble" nodeType="interactiveSeq">
                <p:stCondLst>
                  <p:cond evt="onClick" delay="0">
                    <p:tgtEl>
                      <p:spTgt spid="63"/>
                    </p:tgtEl>
                  </p:cond>
                </p:stCondLst>
                <p:endSync evt="end" delay="0">
                  <p:rtn val="all"/>
                </p:endSync>
                <p:childTnLst>
                  <p:par>
                    <p:cTn id="27" fill="hold">
                      <p:stCondLst>
                        <p:cond delay="0"/>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60"/>
                                        </p:tgtEl>
                                        <p:attrNameLst>
                                          <p:attrName>style.visibility</p:attrName>
                                        </p:attrNameLst>
                                      </p:cBhvr>
                                      <p:to>
                                        <p:strVal val="visible"/>
                                      </p:to>
                                    </p:set>
                                    <p:animEffect transition="in" filter="fade">
                                      <p:cBhvr>
                                        <p:cTn id="31" dur="500"/>
                                        <p:tgtEl>
                                          <p:spTgt spid="60"/>
                                        </p:tgtEl>
                                      </p:cBhvr>
                                    </p:animEffect>
                                  </p:childTnLst>
                                </p:cTn>
                              </p:par>
                            </p:childTnLst>
                          </p:cTn>
                        </p:par>
                      </p:childTnLst>
                    </p:cTn>
                  </p:par>
                </p:childTnLst>
              </p:cTn>
              <p:nextCondLst>
                <p:cond evt="onClick" delay="0">
                  <p:tgtEl>
                    <p:spTgt spid="63"/>
                  </p:tgtEl>
                </p:cond>
              </p:nextCondLst>
            </p:seq>
            <p:seq concurrent="1" nextAc="seek">
              <p:cTn id="32" restart="whenNotActive" fill="hold" evtFilter="cancelBubble" nodeType="interactiveSeq">
                <p:stCondLst>
                  <p:cond evt="onClick" delay="0">
                    <p:tgtEl>
                      <p:spTgt spid="35"/>
                    </p:tgtEl>
                  </p:cond>
                </p:stCondLst>
                <p:endSync evt="end" delay="0">
                  <p:rtn val="all"/>
                </p:endSync>
                <p:childTnLst>
                  <p:par>
                    <p:cTn id="33" fill="hold">
                      <p:stCondLst>
                        <p:cond delay="0"/>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fade">
                                      <p:cBhvr>
                                        <p:cTn id="37" dur="500"/>
                                        <p:tgtEl>
                                          <p:spTgt spid="3"/>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500"/>
                                        <p:tgtEl>
                                          <p:spTgt spid="19"/>
                                        </p:tgtEl>
                                      </p:cBhvr>
                                    </p:animEffect>
                                  </p:childTnLst>
                                </p:cTn>
                              </p:par>
                            </p:childTnLst>
                          </p:cTn>
                        </p:par>
                      </p:childTnLst>
                    </p:cTn>
                  </p:par>
                </p:childTnLst>
              </p:cTn>
              <p:nextCondLst>
                <p:cond evt="onClick" delay="0">
                  <p:tgtEl>
                    <p:spTgt spid="35"/>
                  </p:tgtEl>
                </p:cond>
              </p:nextCondLst>
            </p:seq>
            <p:seq concurrent="1" nextAc="seek">
              <p:cTn id="41" restart="whenNotActive" fill="hold" evtFilter="cancelBubble" nodeType="interactiveSeq">
                <p:stCondLst>
                  <p:cond evt="onClick" delay="0">
                    <p:tgtEl>
                      <p:spTgt spid="78"/>
                    </p:tgtEl>
                  </p:cond>
                </p:stCondLst>
                <p:endSync evt="end" delay="0">
                  <p:rtn val="all"/>
                </p:endSync>
                <p:childTnLst>
                  <p:par>
                    <p:cTn id="42" fill="hold">
                      <p:stCondLst>
                        <p:cond delay="0"/>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76"/>
                                        </p:tgtEl>
                                        <p:attrNameLst>
                                          <p:attrName>style.visibility</p:attrName>
                                        </p:attrNameLst>
                                      </p:cBhvr>
                                      <p:to>
                                        <p:strVal val="visible"/>
                                      </p:to>
                                    </p:set>
                                    <p:animEffect transition="in" filter="fade">
                                      <p:cBhvr>
                                        <p:cTn id="46" dur="500"/>
                                        <p:tgtEl>
                                          <p:spTgt spid="76"/>
                                        </p:tgtEl>
                                      </p:cBhvr>
                                    </p:animEffect>
                                  </p:childTnLst>
                                </p:cTn>
                              </p:par>
                              <p:par>
                                <p:cTn id="47" presetID="10" presetClass="entr" presetSubtype="0" fill="hold" nodeType="withEffect">
                                  <p:stCondLst>
                                    <p:cond delay="0"/>
                                  </p:stCondLst>
                                  <p:childTnLst>
                                    <p:set>
                                      <p:cBhvr>
                                        <p:cTn id="48" dur="1" fill="hold">
                                          <p:stCondLst>
                                            <p:cond delay="0"/>
                                          </p:stCondLst>
                                        </p:cTn>
                                        <p:tgtEl>
                                          <p:spTgt spid="77"/>
                                        </p:tgtEl>
                                        <p:attrNameLst>
                                          <p:attrName>style.visibility</p:attrName>
                                        </p:attrNameLst>
                                      </p:cBhvr>
                                      <p:to>
                                        <p:strVal val="visible"/>
                                      </p:to>
                                    </p:set>
                                    <p:animEffect transition="in" filter="fade">
                                      <p:cBhvr>
                                        <p:cTn id="49" dur="500"/>
                                        <p:tgtEl>
                                          <p:spTgt spid="77"/>
                                        </p:tgtEl>
                                      </p:cBhvr>
                                    </p:animEffect>
                                  </p:childTnLst>
                                </p:cTn>
                              </p:par>
                            </p:childTnLst>
                          </p:cTn>
                        </p:par>
                      </p:childTnLst>
                    </p:cTn>
                  </p:par>
                </p:childTnLst>
              </p:cTn>
              <p:nextCondLst>
                <p:cond evt="onClick" delay="0">
                  <p:tgtEl>
                    <p:spTgt spid="78"/>
                  </p:tgtEl>
                </p:cond>
              </p:nextCondLst>
            </p:seq>
            <p:seq concurrent="1" nextAc="seek">
              <p:cTn id="50" restart="whenNotActive" fill="hold" evtFilter="cancelBubble" nodeType="interactiveSeq">
                <p:stCondLst>
                  <p:cond evt="onClick" delay="0">
                    <p:tgtEl>
                      <p:spTgt spid="36"/>
                    </p:tgtEl>
                  </p:cond>
                </p:stCondLst>
                <p:endSync evt="end" delay="0">
                  <p:rtn val="all"/>
                </p:endSync>
                <p:childTnLst>
                  <p:par>
                    <p:cTn id="51" fill="hold">
                      <p:stCondLst>
                        <p:cond delay="0"/>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fade">
                                      <p:cBhvr>
                                        <p:cTn id="55" dur="500"/>
                                        <p:tgtEl>
                                          <p:spTgt spid="29"/>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fade">
                                      <p:cBhvr>
                                        <p:cTn id="58" dur="500"/>
                                        <p:tgtEl>
                                          <p:spTgt spid="22"/>
                                        </p:tgtEl>
                                      </p:cBhvr>
                                    </p:animEffect>
                                  </p:childTnLst>
                                </p:cTn>
                              </p:par>
                            </p:childTnLst>
                          </p:cTn>
                        </p:par>
                      </p:childTnLst>
                    </p:cTn>
                  </p:par>
                </p:childTnLst>
              </p:cTn>
              <p:nextCondLst>
                <p:cond evt="onClick" delay="0">
                  <p:tgtEl>
                    <p:spTgt spid="36"/>
                  </p:tgtEl>
                </p:cond>
              </p:nextCondLst>
            </p:seq>
          </p:childTnLst>
        </p:cTn>
      </p:par>
    </p:tnLst>
    <p:bldLst>
      <p:bldP spid="19" grpId="0" animBg="1"/>
      <p:bldP spid="22" grpId="0" animBg="1"/>
      <p:bldP spid="7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rot="20949250">
            <a:off x="381122" y="692236"/>
            <a:ext cx="349917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preguntar</a:t>
            </a:r>
          </a:p>
        </p:txBody>
      </p:sp>
      <p:sp>
        <p:nvSpPr>
          <p:cNvPr id="14" name="TextBox 13"/>
          <p:cNvSpPr txBox="1"/>
          <p:nvPr/>
        </p:nvSpPr>
        <p:spPr>
          <a:xfrm rot="399586">
            <a:off x="364933" y="4989231"/>
            <a:ext cx="309513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el material</a:t>
            </a:r>
          </a:p>
        </p:txBody>
      </p:sp>
      <p:sp>
        <p:nvSpPr>
          <p:cNvPr id="16" name="TextBox 15"/>
          <p:cNvSpPr txBox="1"/>
          <p:nvPr/>
        </p:nvSpPr>
        <p:spPr>
          <a:xfrm rot="873763">
            <a:off x="3769975" y="1310611"/>
            <a:ext cx="357425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participar</a:t>
            </a:r>
          </a:p>
        </p:txBody>
      </p:sp>
      <p:sp>
        <p:nvSpPr>
          <p:cNvPr id="17" name="TextBox 16"/>
          <p:cNvSpPr txBox="1"/>
          <p:nvPr/>
        </p:nvSpPr>
        <p:spPr>
          <a:xfrm rot="21173064">
            <a:off x="9005270" y="1240748"/>
            <a:ext cx="269238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cambiar</a:t>
            </a:r>
          </a:p>
        </p:txBody>
      </p:sp>
      <p:sp>
        <p:nvSpPr>
          <p:cNvPr id="18" name="TextBox 17"/>
          <p:cNvSpPr txBox="1"/>
          <p:nvPr/>
        </p:nvSpPr>
        <p:spPr>
          <a:xfrm rot="21048927">
            <a:off x="1074297" y="2214261"/>
            <a:ext cx="231145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pedir</a:t>
            </a:r>
          </a:p>
        </p:txBody>
      </p:sp>
      <p:sp>
        <p:nvSpPr>
          <p:cNvPr id="19" name="TextBox 18"/>
          <p:cNvSpPr txBox="1"/>
          <p:nvPr/>
        </p:nvSpPr>
        <p:spPr>
          <a:xfrm rot="190434">
            <a:off x="6201009" y="548075"/>
            <a:ext cx="2012107"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jugar</a:t>
            </a:r>
          </a:p>
        </p:txBody>
      </p:sp>
      <p:sp>
        <p:nvSpPr>
          <p:cNvPr id="21" name="TextBox 20"/>
          <p:cNvSpPr txBox="1"/>
          <p:nvPr/>
        </p:nvSpPr>
        <p:spPr>
          <a:xfrm rot="399586">
            <a:off x="546933" y="3629516"/>
            <a:ext cx="2850409"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el favor</a:t>
            </a:r>
          </a:p>
        </p:txBody>
      </p:sp>
      <p:sp>
        <p:nvSpPr>
          <p:cNvPr id="22" name="TextBox 21"/>
          <p:cNvSpPr txBox="1"/>
          <p:nvPr/>
        </p:nvSpPr>
        <p:spPr>
          <a:xfrm rot="21027610">
            <a:off x="4914480" y="5140423"/>
            <a:ext cx="311649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en clase</a:t>
            </a:r>
          </a:p>
        </p:txBody>
      </p:sp>
      <p:sp>
        <p:nvSpPr>
          <p:cNvPr id="23" name="TextBox 22"/>
          <p:cNvSpPr txBox="1"/>
          <p:nvPr/>
        </p:nvSpPr>
        <p:spPr>
          <a:xfrm rot="399586">
            <a:off x="9095661" y="3000493"/>
            <a:ext cx="2603444"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puede</a:t>
            </a:r>
          </a:p>
        </p:txBody>
      </p:sp>
      <p:sp>
        <p:nvSpPr>
          <p:cNvPr id="24" name="Oval 23"/>
          <p:cNvSpPr/>
          <p:nvPr/>
        </p:nvSpPr>
        <p:spPr>
          <a:xfrm>
            <a:off x="262369" y="3385214"/>
            <a:ext cx="3300266" cy="1404880"/>
          </a:xfrm>
          <a:prstGeom prst="ellipse">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pic>
        <p:nvPicPr>
          <p:cNvPr id="26" name="Picture 2" descr="http://www.clker.com/cliparts/w/d/u/B/w/V/stamp1-md.png">
            <a:extLst>
              <a:ext uri="{FF2B5EF4-FFF2-40B4-BE49-F238E27FC236}">
                <a16:creationId xmlns:a16="http://schemas.microsoft.com/office/drawing/2014/main" id="{D751A33A-3432-41CC-9D2B-376FCD67D0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315023" y="198830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a:extLst>
              <a:ext uri="{FF2B5EF4-FFF2-40B4-BE49-F238E27FC236}">
                <a16:creationId xmlns:a16="http://schemas.microsoft.com/office/drawing/2014/main" id="{FD1833C4-36CE-41BB-A9AE-A5A6E0151574}"/>
              </a:ext>
            </a:extLst>
          </p:cNvPr>
          <p:cNvSpPr txBox="1"/>
          <p:nvPr/>
        </p:nvSpPr>
        <p:spPr>
          <a:xfrm rot="21288482">
            <a:off x="5013415" y="3112882"/>
            <a:ext cx="1866906"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Calibri" panose="020F0502020204030204" pitchFamily="34" charset="0"/>
              </a:rPr>
              <a:t>favour</a:t>
            </a:r>
          </a:p>
        </p:txBody>
      </p:sp>
      <p:sp>
        <p:nvSpPr>
          <p:cNvPr id="28" name="TextBox 27">
            <a:extLst>
              <a:ext uri="{FF2B5EF4-FFF2-40B4-BE49-F238E27FC236}">
                <a16:creationId xmlns:a16="http://schemas.microsoft.com/office/drawing/2014/main" id="{7735FAF9-3582-44E2-8A5F-DB6A0D2AD0C4}"/>
              </a:ext>
            </a:extLst>
          </p:cNvPr>
          <p:cNvSpPr txBox="1"/>
          <p:nvPr/>
        </p:nvSpPr>
        <p:spPr>
          <a:xfrm rot="399586">
            <a:off x="7716360" y="4465805"/>
            <a:ext cx="411414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el compañero</a:t>
            </a:r>
          </a:p>
        </p:txBody>
      </p:sp>
      <p:sp>
        <p:nvSpPr>
          <p:cNvPr id="2" name="Title 1"/>
          <p:cNvSpPr>
            <a:spLocks noGrp="1"/>
          </p:cNvSpPr>
          <p:nvPr>
            <p:ph type="title"/>
          </p:nvPr>
        </p:nvSpPr>
        <p:spPr>
          <a:xfrm>
            <a:off x="0" y="0"/>
            <a:ext cx="2406445" cy="417330"/>
          </a:xfrm>
        </p:spPr>
        <p:txBody>
          <a:bodyPr>
            <a:normAutofit fontScale="90000"/>
          </a:bodyPr>
          <a:lstStyle/>
          <a:p>
            <a:r>
              <a:rPr lang="en-GB" sz="2800" b="1" dirty="0" err="1" smtClean="0">
                <a:latin typeface="Century Gothic" panose="020B0502020202020204" pitchFamily="34" charset="0"/>
              </a:rPr>
              <a:t>Vocabulario</a:t>
            </a:r>
            <a:endParaRPr lang="en-GB" sz="2800" b="1" dirty="0">
              <a:latin typeface="Century Gothic" panose="020B0502020202020204" pitchFamily="34" charset="0"/>
            </a:endParaRPr>
          </a:p>
        </p:txBody>
      </p:sp>
    </p:spTree>
    <p:extLst>
      <p:ext uri="{BB962C8B-B14F-4D97-AF65-F5344CB8AC3E}">
        <p14:creationId xmlns:p14="http://schemas.microsoft.com/office/powerpoint/2010/main" val="3186345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rot="20949250">
            <a:off x="381122" y="692236"/>
            <a:ext cx="349917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preguntar</a:t>
            </a:r>
          </a:p>
        </p:txBody>
      </p:sp>
      <p:sp>
        <p:nvSpPr>
          <p:cNvPr id="14" name="TextBox 13"/>
          <p:cNvSpPr txBox="1"/>
          <p:nvPr/>
        </p:nvSpPr>
        <p:spPr>
          <a:xfrm rot="399586">
            <a:off x="364933" y="4989231"/>
            <a:ext cx="309513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el material</a:t>
            </a:r>
          </a:p>
        </p:txBody>
      </p:sp>
      <p:sp>
        <p:nvSpPr>
          <p:cNvPr id="16" name="TextBox 15"/>
          <p:cNvSpPr txBox="1"/>
          <p:nvPr/>
        </p:nvSpPr>
        <p:spPr>
          <a:xfrm rot="873763">
            <a:off x="3769975" y="1310611"/>
            <a:ext cx="357425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participar</a:t>
            </a:r>
          </a:p>
        </p:txBody>
      </p:sp>
      <p:sp>
        <p:nvSpPr>
          <p:cNvPr id="18" name="TextBox 17"/>
          <p:cNvSpPr txBox="1"/>
          <p:nvPr/>
        </p:nvSpPr>
        <p:spPr>
          <a:xfrm rot="21048927">
            <a:off x="1074297" y="2214261"/>
            <a:ext cx="231145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pedir</a:t>
            </a:r>
          </a:p>
        </p:txBody>
      </p:sp>
      <p:sp>
        <p:nvSpPr>
          <p:cNvPr id="19" name="TextBox 18"/>
          <p:cNvSpPr txBox="1"/>
          <p:nvPr/>
        </p:nvSpPr>
        <p:spPr>
          <a:xfrm rot="190434">
            <a:off x="6201009" y="548075"/>
            <a:ext cx="2012107"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jugar</a:t>
            </a:r>
          </a:p>
        </p:txBody>
      </p:sp>
      <p:sp>
        <p:nvSpPr>
          <p:cNvPr id="21" name="TextBox 20"/>
          <p:cNvSpPr txBox="1"/>
          <p:nvPr/>
        </p:nvSpPr>
        <p:spPr>
          <a:xfrm rot="399586">
            <a:off x="546933" y="3629516"/>
            <a:ext cx="2850409"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O" sz="4400" b="0" i="0" u="none" strike="sng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el favor</a:t>
            </a:r>
          </a:p>
        </p:txBody>
      </p:sp>
      <p:sp>
        <p:nvSpPr>
          <p:cNvPr id="22" name="TextBox 21"/>
          <p:cNvSpPr txBox="1"/>
          <p:nvPr/>
        </p:nvSpPr>
        <p:spPr>
          <a:xfrm rot="21027610">
            <a:off x="4537754" y="5320363"/>
            <a:ext cx="311649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en clase</a:t>
            </a:r>
          </a:p>
        </p:txBody>
      </p:sp>
      <p:sp>
        <p:nvSpPr>
          <p:cNvPr id="23" name="TextBox 22"/>
          <p:cNvSpPr txBox="1"/>
          <p:nvPr/>
        </p:nvSpPr>
        <p:spPr>
          <a:xfrm rot="399586">
            <a:off x="8720246" y="3128373"/>
            <a:ext cx="2603444"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puede</a:t>
            </a:r>
          </a:p>
        </p:txBody>
      </p:sp>
      <p:sp>
        <p:nvSpPr>
          <p:cNvPr id="24" name="Oval 23"/>
          <p:cNvSpPr/>
          <p:nvPr/>
        </p:nvSpPr>
        <p:spPr>
          <a:xfrm>
            <a:off x="8560976" y="1479695"/>
            <a:ext cx="3300266" cy="1404880"/>
          </a:xfrm>
          <a:prstGeom prst="ellipse">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pic>
        <p:nvPicPr>
          <p:cNvPr id="26" name="Picture 2" descr="http://www.clker.com/cliparts/w/d/u/B/w/V/stamp1-md.png">
            <a:extLst>
              <a:ext uri="{FF2B5EF4-FFF2-40B4-BE49-F238E27FC236}">
                <a16:creationId xmlns:a16="http://schemas.microsoft.com/office/drawing/2014/main" id="{D751A33A-3432-41CC-9D2B-376FCD67D0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315023" y="198830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a:extLst>
              <a:ext uri="{FF2B5EF4-FFF2-40B4-BE49-F238E27FC236}">
                <a16:creationId xmlns:a16="http://schemas.microsoft.com/office/drawing/2014/main" id="{FD1833C4-36CE-41BB-A9AE-A5A6E0151574}"/>
              </a:ext>
            </a:extLst>
          </p:cNvPr>
          <p:cNvSpPr txBox="1"/>
          <p:nvPr/>
        </p:nvSpPr>
        <p:spPr>
          <a:xfrm rot="21288482">
            <a:off x="4681954" y="2767280"/>
            <a:ext cx="2529828"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Calibri" panose="020F0502020204030204" pitchFamily="34" charset="0"/>
              </a:rPr>
              <a:t>to change</a:t>
            </a:r>
          </a:p>
        </p:txBody>
      </p:sp>
      <p:sp>
        <p:nvSpPr>
          <p:cNvPr id="28" name="TextBox 27">
            <a:extLst>
              <a:ext uri="{FF2B5EF4-FFF2-40B4-BE49-F238E27FC236}">
                <a16:creationId xmlns:a16="http://schemas.microsoft.com/office/drawing/2014/main" id="{3D1370E7-D7B5-45A2-B05C-670DAFC122D5}"/>
              </a:ext>
            </a:extLst>
          </p:cNvPr>
          <p:cNvSpPr txBox="1"/>
          <p:nvPr/>
        </p:nvSpPr>
        <p:spPr>
          <a:xfrm rot="21173064">
            <a:off x="9031085" y="1770103"/>
            <a:ext cx="269238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cambiar</a:t>
            </a:r>
          </a:p>
        </p:txBody>
      </p:sp>
      <p:sp>
        <p:nvSpPr>
          <p:cNvPr id="30" name="TextBox 29">
            <a:extLst>
              <a:ext uri="{FF2B5EF4-FFF2-40B4-BE49-F238E27FC236}">
                <a16:creationId xmlns:a16="http://schemas.microsoft.com/office/drawing/2014/main" id="{9A40C47E-4823-4326-975D-DB63AECC824E}"/>
              </a:ext>
            </a:extLst>
          </p:cNvPr>
          <p:cNvSpPr txBox="1"/>
          <p:nvPr/>
        </p:nvSpPr>
        <p:spPr>
          <a:xfrm rot="399586">
            <a:off x="7684129" y="4401166"/>
            <a:ext cx="4078210"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el compañero</a:t>
            </a:r>
          </a:p>
        </p:txBody>
      </p:sp>
      <p:sp>
        <p:nvSpPr>
          <p:cNvPr id="2" name="Title 1"/>
          <p:cNvSpPr>
            <a:spLocks noGrp="1"/>
          </p:cNvSpPr>
          <p:nvPr>
            <p:ph type="title"/>
          </p:nvPr>
        </p:nvSpPr>
        <p:spPr>
          <a:xfrm>
            <a:off x="-39093" y="-13766"/>
            <a:ext cx="2133600" cy="450155"/>
          </a:xfrm>
        </p:spPr>
        <p:txBody>
          <a:bodyPr>
            <a:noAutofit/>
          </a:bodyPr>
          <a:lstStyle/>
          <a:p>
            <a:r>
              <a:rPr lang="en-GB" sz="2500" b="1" dirty="0" err="1" smtClean="0">
                <a:latin typeface="Century Gothic" panose="020B0502020202020204" pitchFamily="34" charset="0"/>
              </a:rPr>
              <a:t>Vocabulario</a:t>
            </a:r>
            <a:endParaRPr lang="en-GB" sz="2500" b="1" dirty="0">
              <a:latin typeface="Century Gothic" panose="020B0502020202020204" pitchFamily="34" charset="0"/>
            </a:endParaRPr>
          </a:p>
        </p:txBody>
      </p:sp>
    </p:spTree>
    <p:extLst>
      <p:ext uri="{BB962C8B-B14F-4D97-AF65-F5344CB8AC3E}">
        <p14:creationId xmlns:p14="http://schemas.microsoft.com/office/powerpoint/2010/main" val="1065942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rot="20949250">
            <a:off x="381122" y="692236"/>
            <a:ext cx="349917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preguntar</a:t>
            </a:r>
          </a:p>
        </p:txBody>
      </p:sp>
      <p:sp>
        <p:nvSpPr>
          <p:cNvPr id="14" name="TextBox 13"/>
          <p:cNvSpPr txBox="1"/>
          <p:nvPr/>
        </p:nvSpPr>
        <p:spPr>
          <a:xfrm rot="399586">
            <a:off x="364933" y="4989231"/>
            <a:ext cx="309513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el material</a:t>
            </a:r>
          </a:p>
        </p:txBody>
      </p:sp>
      <p:sp>
        <p:nvSpPr>
          <p:cNvPr id="16" name="TextBox 15"/>
          <p:cNvSpPr txBox="1"/>
          <p:nvPr/>
        </p:nvSpPr>
        <p:spPr>
          <a:xfrm rot="873763">
            <a:off x="3769975" y="1310611"/>
            <a:ext cx="357425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participar</a:t>
            </a:r>
          </a:p>
        </p:txBody>
      </p:sp>
      <p:sp>
        <p:nvSpPr>
          <p:cNvPr id="18" name="TextBox 17"/>
          <p:cNvSpPr txBox="1"/>
          <p:nvPr/>
        </p:nvSpPr>
        <p:spPr>
          <a:xfrm rot="21048927">
            <a:off x="1074297" y="2214261"/>
            <a:ext cx="231145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pedir</a:t>
            </a:r>
          </a:p>
        </p:txBody>
      </p:sp>
      <p:sp>
        <p:nvSpPr>
          <p:cNvPr id="19" name="TextBox 18"/>
          <p:cNvSpPr txBox="1"/>
          <p:nvPr/>
        </p:nvSpPr>
        <p:spPr>
          <a:xfrm rot="190434">
            <a:off x="6201009" y="548075"/>
            <a:ext cx="2012107"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jugar</a:t>
            </a:r>
          </a:p>
        </p:txBody>
      </p:sp>
      <p:sp>
        <p:nvSpPr>
          <p:cNvPr id="20" name="TextBox 19"/>
          <p:cNvSpPr txBox="1"/>
          <p:nvPr/>
        </p:nvSpPr>
        <p:spPr>
          <a:xfrm rot="399586">
            <a:off x="7684802" y="4649009"/>
            <a:ext cx="4178363"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el compañero</a:t>
            </a:r>
          </a:p>
        </p:txBody>
      </p:sp>
      <p:sp>
        <p:nvSpPr>
          <p:cNvPr id="21" name="TextBox 20"/>
          <p:cNvSpPr txBox="1"/>
          <p:nvPr/>
        </p:nvSpPr>
        <p:spPr>
          <a:xfrm rot="399586">
            <a:off x="546933" y="3629516"/>
            <a:ext cx="2850409"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O" sz="4400" b="0" i="0" u="none" strike="sng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el favor</a:t>
            </a:r>
          </a:p>
        </p:txBody>
      </p:sp>
      <p:sp>
        <p:nvSpPr>
          <p:cNvPr id="22" name="TextBox 21"/>
          <p:cNvSpPr txBox="1"/>
          <p:nvPr/>
        </p:nvSpPr>
        <p:spPr>
          <a:xfrm rot="21027610">
            <a:off x="4537754" y="5320363"/>
            <a:ext cx="311649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en clase</a:t>
            </a:r>
          </a:p>
        </p:txBody>
      </p:sp>
      <p:sp>
        <p:nvSpPr>
          <p:cNvPr id="23" name="TextBox 22"/>
          <p:cNvSpPr txBox="1"/>
          <p:nvPr/>
        </p:nvSpPr>
        <p:spPr>
          <a:xfrm rot="399586">
            <a:off x="8820735" y="3382023"/>
            <a:ext cx="2603444"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puede</a:t>
            </a:r>
          </a:p>
        </p:txBody>
      </p:sp>
      <p:sp>
        <p:nvSpPr>
          <p:cNvPr id="24" name="Oval 23"/>
          <p:cNvSpPr/>
          <p:nvPr/>
        </p:nvSpPr>
        <p:spPr>
          <a:xfrm>
            <a:off x="5480592" y="144372"/>
            <a:ext cx="3300266" cy="1404880"/>
          </a:xfrm>
          <a:prstGeom prst="ellipse">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pic>
        <p:nvPicPr>
          <p:cNvPr id="26" name="Picture 2" descr="http://www.clker.com/cliparts/w/d/u/B/w/V/stamp1-md.png">
            <a:extLst>
              <a:ext uri="{FF2B5EF4-FFF2-40B4-BE49-F238E27FC236}">
                <a16:creationId xmlns:a16="http://schemas.microsoft.com/office/drawing/2014/main" id="{D751A33A-3432-41CC-9D2B-376FCD67D0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315023" y="198830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a:extLst>
              <a:ext uri="{FF2B5EF4-FFF2-40B4-BE49-F238E27FC236}">
                <a16:creationId xmlns:a16="http://schemas.microsoft.com/office/drawing/2014/main" id="{FD1833C4-36CE-41BB-A9AE-A5A6E0151574}"/>
              </a:ext>
            </a:extLst>
          </p:cNvPr>
          <p:cNvSpPr txBox="1"/>
          <p:nvPr/>
        </p:nvSpPr>
        <p:spPr>
          <a:xfrm rot="21288482">
            <a:off x="4624649" y="3069999"/>
            <a:ext cx="2529828"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Calibri" panose="020F0502020204030204" pitchFamily="34" charset="0"/>
              </a:rPr>
              <a:t>to play</a:t>
            </a:r>
          </a:p>
        </p:txBody>
      </p:sp>
      <p:sp>
        <p:nvSpPr>
          <p:cNvPr id="28" name="TextBox 27">
            <a:extLst>
              <a:ext uri="{FF2B5EF4-FFF2-40B4-BE49-F238E27FC236}">
                <a16:creationId xmlns:a16="http://schemas.microsoft.com/office/drawing/2014/main" id="{3D1370E7-D7B5-45A2-B05C-670DAFC122D5}"/>
              </a:ext>
            </a:extLst>
          </p:cNvPr>
          <p:cNvSpPr txBox="1"/>
          <p:nvPr/>
        </p:nvSpPr>
        <p:spPr>
          <a:xfrm rot="21173064">
            <a:off x="9131574" y="2023753"/>
            <a:ext cx="269238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sng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cambiar</a:t>
            </a:r>
          </a:p>
        </p:txBody>
      </p:sp>
      <p:sp>
        <p:nvSpPr>
          <p:cNvPr id="2" name="Title 1"/>
          <p:cNvSpPr>
            <a:spLocks noGrp="1"/>
          </p:cNvSpPr>
          <p:nvPr>
            <p:ph type="title"/>
          </p:nvPr>
        </p:nvSpPr>
        <p:spPr>
          <a:xfrm>
            <a:off x="0" y="-28261"/>
            <a:ext cx="2486068" cy="492724"/>
          </a:xfrm>
        </p:spPr>
        <p:txBody>
          <a:bodyPr>
            <a:normAutofit/>
          </a:bodyPr>
          <a:lstStyle/>
          <a:p>
            <a:r>
              <a:rPr lang="en-GB" sz="2500" b="1" dirty="0" err="1" smtClean="0">
                <a:latin typeface="Century Gothic" panose="020B0502020202020204" pitchFamily="34" charset="0"/>
              </a:rPr>
              <a:t>Vocabulario</a:t>
            </a:r>
            <a:endParaRPr lang="en-GB" sz="2500" b="1" dirty="0">
              <a:latin typeface="Century Gothic" panose="020B0502020202020204" pitchFamily="34" charset="0"/>
            </a:endParaRPr>
          </a:p>
        </p:txBody>
      </p:sp>
    </p:spTree>
    <p:extLst>
      <p:ext uri="{BB962C8B-B14F-4D97-AF65-F5344CB8AC3E}">
        <p14:creationId xmlns:p14="http://schemas.microsoft.com/office/powerpoint/2010/main" val="3929219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rot="20949250">
            <a:off x="381122" y="692236"/>
            <a:ext cx="349917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preguntar</a:t>
            </a:r>
          </a:p>
        </p:txBody>
      </p:sp>
      <p:sp>
        <p:nvSpPr>
          <p:cNvPr id="14" name="TextBox 13"/>
          <p:cNvSpPr txBox="1"/>
          <p:nvPr/>
        </p:nvSpPr>
        <p:spPr>
          <a:xfrm rot="399586">
            <a:off x="364933" y="4989231"/>
            <a:ext cx="309513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el material</a:t>
            </a:r>
          </a:p>
        </p:txBody>
      </p:sp>
      <p:sp>
        <p:nvSpPr>
          <p:cNvPr id="16" name="TextBox 15"/>
          <p:cNvSpPr txBox="1"/>
          <p:nvPr/>
        </p:nvSpPr>
        <p:spPr>
          <a:xfrm rot="873763">
            <a:off x="3769975" y="1310611"/>
            <a:ext cx="357425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participar</a:t>
            </a:r>
          </a:p>
        </p:txBody>
      </p:sp>
      <p:sp>
        <p:nvSpPr>
          <p:cNvPr id="18" name="TextBox 17"/>
          <p:cNvSpPr txBox="1"/>
          <p:nvPr/>
        </p:nvSpPr>
        <p:spPr>
          <a:xfrm rot="21048927">
            <a:off x="1074297" y="2214261"/>
            <a:ext cx="231145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pedir</a:t>
            </a:r>
          </a:p>
        </p:txBody>
      </p:sp>
      <p:sp>
        <p:nvSpPr>
          <p:cNvPr id="19" name="TextBox 18"/>
          <p:cNvSpPr txBox="1"/>
          <p:nvPr/>
        </p:nvSpPr>
        <p:spPr>
          <a:xfrm rot="190434">
            <a:off x="6201009" y="548075"/>
            <a:ext cx="2012107"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sng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jugar</a:t>
            </a:r>
          </a:p>
        </p:txBody>
      </p:sp>
      <p:sp>
        <p:nvSpPr>
          <p:cNvPr id="20" name="TextBox 19"/>
          <p:cNvSpPr txBox="1"/>
          <p:nvPr/>
        </p:nvSpPr>
        <p:spPr>
          <a:xfrm rot="399586">
            <a:off x="7858223" y="4309939"/>
            <a:ext cx="418890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el compañero</a:t>
            </a:r>
          </a:p>
        </p:txBody>
      </p:sp>
      <p:sp>
        <p:nvSpPr>
          <p:cNvPr id="21" name="TextBox 20"/>
          <p:cNvSpPr txBox="1"/>
          <p:nvPr/>
        </p:nvSpPr>
        <p:spPr>
          <a:xfrm rot="399586">
            <a:off x="546933" y="3629516"/>
            <a:ext cx="2850409"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O" sz="4400" b="0" i="0" u="none" strike="sng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el favor</a:t>
            </a:r>
          </a:p>
        </p:txBody>
      </p:sp>
      <p:sp>
        <p:nvSpPr>
          <p:cNvPr id="22" name="TextBox 21"/>
          <p:cNvSpPr txBox="1"/>
          <p:nvPr/>
        </p:nvSpPr>
        <p:spPr>
          <a:xfrm rot="21027610">
            <a:off x="4537754" y="5320363"/>
            <a:ext cx="311649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en clase</a:t>
            </a:r>
          </a:p>
        </p:txBody>
      </p:sp>
      <p:sp>
        <p:nvSpPr>
          <p:cNvPr id="23" name="TextBox 22"/>
          <p:cNvSpPr txBox="1"/>
          <p:nvPr/>
        </p:nvSpPr>
        <p:spPr>
          <a:xfrm rot="399586">
            <a:off x="8702380" y="3008270"/>
            <a:ext cx="2603444"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puede</a:t>
            </a:r>
          </a:p>
        </p:txBody>
      </p:sp>
      <p:sp>
        <p:nvSpPr>
          <p:cNvPr id="24" name="Oval 23"/>
          <p:cNvSpPr/>
          <p:nvPr/>
        </p:nvSpPr>
        <p:spPr>
          <a:xfrm rot="21118272">
            <a:off x="4187697" y="4960157"/>
            <a:ext cx="3300266" cy="1404880"/>
          </a:xfrm>
          <a:prstGeom prst="ellipse">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pic>
        <p:nvPicPr>
          <p:cNvPr id="26" name="Picture 2" descr="http://www.clker.com/cliparts/w/d/u/B/w/V/stamp1-md.png">
            <a:extLst>
              <a:ext uri="{FF2B5EF4-FFF2-40B4-BE49-F238E27FC236}">
                <a16:creationId xmlns:a16="http://schemas.microsoft.com/office/drawing/2014/main" id="{D751A33A-3432-41CC-9D2B-376FCD67D0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315023" y="198830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a:extLst>
              <a:ext uri="{FF2B5EF4-FFF2-40B4-BE49-F238E27FC236}">
                <a16:creationId xmlns:a16="http://schemas.microsoft.com/office/drawing/2014/main" id="{FD1833C4-36CE-41BB-A9AE-A5A6E0151574}"/>
              </a:ext>
            </a:extLst>
          </p:cNvPr>
          <p:cNvSpPr txBox="1"/>
          <p:nvPr/>
        </p:nvSpPr>
        <p:spPr>
          <a:xfrm rot="21288482">
            <a:off x="4624649" y="3069999"/>
            <a:ext cx="2529828"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Calibri" panose="020F0502020204030204" pitchFamily="34" charset="0"/>
              </a:rPr>
              <a:t>in class</a:t>
            </a:r>
          </a:p>
        </p:txBody>
      </p:sp>
      <p:sp>
        <p:nvSpPr>
          <p:cNvPr id="28" name="TextBox 27">
            <a:extLst>
              <a:ext uri="{FF2B5EF4-FFF2-40B4-BE49-F238E27FC236}">
                <a16:creationId xmlns:a16="http://schemas.microsoft.com/office/drawing/2014/main" id="{3D1370E7-D7B5-45A2-B05C-670DAFC122D5}"/>
              </a:ext>
            </a:extLst>
          </p:cNvPr>
          <p:cNvSpPr txBox="1"/>
          <p:nvPr/>
        </p:nvSpPr>
        <p:spPr>
          <a:xfrm rot="21173064">
            <a:off x="9013219" y="1650000"/>
            <a:ext cx="269238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sng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cambiar</a:t>
            </a:r>
          </a:p>
        </p:txBody>
      </p:sp>
      <p:sp>
        <p:nvSpPr>
          <p:cNvPr id="2" name="Title 1"/>
          <p:cNvSpPr>
            <a:spLocks noGrp="1"/>
          </p:cNvSpPr>
          <p:nvPr>
            <p:ph type="title"/>
          </p:nvPr>
        </p:nvSpPr>
        <p:spPr>
          <a:xfrm>
            <a:off x="0" y="-65668"/>
            <a:ext cx="3274142" cy="620420"/>
          </a:xfrm>
        </p:spPr>
        <p:txBody>
          <a:bodyPr>
            <a:normAutofit/>
          </a:bodyPr>
          <a:lstStyle/>
          <a:p>
            <a:r>
              <a:rPr lang="en-GB" sz="2500" b="1" dirty="0" err="1" smtClean="0">
                <a:latin typeface="Century Gothic" panose="020B0502020202020204" pitchFamily="34" charset="0"/>
              </a:rPr>
              <a:t>Vocabulario</a:t>
            </a:r>
            <a:endParaRPr lang="en-GB" sz="2500" b="1" dirty="0">
              <a:latin typeface="Century Gothic" panose="020B0502020202020204" pitchFamily="34" charset="0"/>
            </a:endParaRPr>
          </a:p>
        </p:txBody>
      </p:sp>
    </p:spTree>
    <p:extLst>
      <p:ext uri="{BB962C8B-B14F-4D97-AF65-F5344CB8AC3E}">
        <p14:creationId xmlns:p14="http://schemas.microsoft.com/office/powerpoint/2010/main" val="2573097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rot="20949250">
            <a:off x="381122" y="692236"/>
            <a:ext cx="349917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preguntar</a:t>
            </a:r>
          </a:p>
        </p:txBody>
      </p:sp>
      <p:sp>
        <p:nvSpPr>
          <p:cNvPr id="14" name="TextBox 13"/>
          <p:cNvSpPr txBox="1"/>
          <p:nvPr/>
        </p:nvSpPr>
        <p:spPr>
          <a:xfrm rot="399586">
            <a:off x="364933" y="4989231"/>
            <a:ext cx="309513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el material</a:t>
            </a:r>
          </a:p>
        </p:txBody>
      </p:sp>
      <p:sp>
        <p:nvSpPr>
          <p:cNvPr id="16" name="TextBox 15"/>
          <p:cNvSpPr txBox="1"/>
          <p:nvPr/>
        </p:nvSpPr>
        <p:spPr>
          <a:xfrm rot="873763">
            <a:off x="3769975" y="1310611"/>
            <a:ext cx="357425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participar</a:t>
            </a:r>
          </a:p>
        </p:txBody>
      </p:sp>
      <p:sp>
        <p:nvSpPr>
          <p:cNvPr id="18" name="TextBox 17"/>
          <p:cNvSpPr txBox="1"/>
          <p:nvPr/>
        </p:nvSpPr>
        <p:spPr>
          <a:xfrm rot="21048927">
            <a:off x="1074297" y="2214261"/>
            <a:ext cx="231145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pedir</a:t>
            </a:r>
          </a:p>
        </p:txBody>
      </p:sp>
      <p:sp>
        <p:nvSpPr>
          <p:cNvPr id="19" name="TextBox 18"/>
          <p:cNvSpPr txBox="1"/>
          <p:nvPr/>
        </p:nvSpPr>
        <p:spPr>
          <a:xfrm rot="190434">
            <a:off x="6201009" y="548075"/>
            <a:ext cx="2012107"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sng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jugar</a:t>
            </a:r>
          </a:p>
        </p:txBody>
      </p:sp>
      <p:sp>
        <p:nvSpPr>
          <p:cNvPr id="20" name="TextBox 19"/>
          <p:cNvSpPr txBox="1"/>
          <p:nvPr/>
        </p:nvSpPr>
        <p:spPr>
          <a:xfrm rot="399586">
            <a:off x="7684382" y="4303222"/>
            <a:ext cx="4421524"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el compañero</a:t>
            </a:r>
          </a:p>
        </p:txBody>
      </p:sp>
      <p:sp>
        <p:nvSpPr>
          <p:cNvPr id="21" name="TextBox 20"/>
          <p:cNvSpPr txBox="1"/>
          <p:nvPr/>
        </p:nvSpPr>
        <p:spPr>
          <a:xfrm rot="399586">
            <a:off x="546933" y="3629516"/>
            <a:ext cx="2850409"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O" sz="4400" b="0" i="0" u="none" strike="sng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el favor</a:t>
            </a:r>
          </a:p>
        </p:txBody>
      </p:sp>
      <p:sp>
        <p:nvSpPr>
          <p:cNvPr id="22" name="TextBox 21"/>
          <p:cNvSpPr txBox="1"/>
          <p:nvPr/>
        </p:nvSpPr>
        <p:spPr>
          <a:xfrm rot="21027610">
            <a:off x="4537754" y="5320363"/>
            <a:ext cx="311649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sng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en clase</a:t>
            </a:r>
          </a:p>
        </p:txBody>
      </p:sp>
      <p:sp>
        <p:nvSpPr>
          <p:cNvPr id="23" name="TextBox 22"/>
          <p:cNvSpPr txBox="1"/>
          <p:nvPr/>
        </p:nvSpPr>
        <p:spPr>
          <a:xfrm rot="399586">
            <a:off x="8702380" y="3008270"/>
            <a:ext cx="2603444"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puede</a:t>
            </a:r>
          </a:p>
        </p:txBody>
      </p:sp>
      <p:sp>
        <p:nvSpPr>
          <p:cNvPr id="24" name="Oval 23"/>
          <p:cNvSpPr/>
          <p:nvPr/>
        </p:nvSpPr>
        <p:spPr>
          <a:xfrm rot="20837126">
            <a:off x="316250" y="515794"/>
            <a:ext cx="3300266" cy="1404880"/>
          </a:xfrm>
          <a:prstGeom prst="ellipse">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pic>
        <p:nvPicPr>
          <p:cNvPr id="26" name="Picture 2" descr="http://www.clker.com/cliparts/w/d/u/B/w/V/stamp1-md.png">
            <a:extLst>
              <a:ext uri="{FF2B5EF4-FFF2-40B4-BE49-F238E27FC236}">
                <a16:creationId xmlns:a16="http://schemas.microsoft.com/office/drawing/2014/main" id="{D751A33A-3432-41CC-9D2B-376FCD67D0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315023" y="198830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a:extLst>
              <a:ext uri="{FF2B5EF4-FFF2-40B4-BE49-F238E27FC236}">
                <a16:creationId xmlns:a16="http://schemas.microsoft.com/office/drawing/2014/main" id="{FD1833C4-36CE-41BB-A9AE-A5A6E0151574}"/>
              </a:ext>
            </a:extLst>
          </p:cNvPr>
          <p:cNvSpPr txBox="1"/>
          <p:nvPr/>
        </p:nvSpPr>
        <p:spPr>
          <a:xfrm rot="21288482">
            <a:off x="4624649" y="3069999"/>
            <a:ext cx="2529828"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Calibri" panose="020F0502020204030204" pitchFamily="34" charset="0"/>
              </a:rPr>
              <a:t>to ask</a:t>
            </a:r>
          </a:p>
        </p:txBody>
      </p:sp>
      <p:sp>
        <p:nvSpPr>
          <p:cNvPr id="28" name="TextBox 27">
            <a:extLst>
              <a:ext uri="{FF2B5EF4-FFF2-40B4-BE49-F238E27FC236}">
                <a16:creationId xmlns:a16="http://schemas.microsoft.com/office/drawing/2014/main" id="{3D1370E7-D7B5-45A2-B05C-670DAFC122D5}"/>
              </a:ext>
            </a:extLst>
          </p:cNvPr>
          <p:cNvSpPr txBox="1"/>
          <p:nvPr/>
        </p:nvSpPr>
        <p:spPr>
          <a:xfrm rot="21173064">
            <a:off x="9013219" y="1650000"/>
            <a:ext cx="269238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sng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cambiar</a:t>
            </a:r>
          </a:p>
        </p:txBody>
      </p:sp>
      <p:sp>
        <p:nvSpPr>
          <p:cNvPr id="2" name="Title 1"/>
          <p:cNvSpPr>
            <a:spLocks noGrp="1"/>
          </p:cNvSpPr>
          <p:nvPr>
            <p:ph type="title"/>
          </p:nvPr>
        </p:nvSpPr>
        <p:spPr>
          <a:xfrm>
            <a:off x="-12722" y="16828"/>
            <a:ext cx="2143432" cy="382882"/>
          </a:xfrm>
        </p:spPr>
        <p:txBody>
          <a:bodyPr>
            <a:normAutofit fontScale="90000"/>
          </a:bodyPr>
          <a:lstStyle/>
          <a:p>
            <a:r>
              <a:rPr lang="en-GB" sz="2500" b="1" dirty="0" err="1" smtClean="0">
                <a:latin typeface="Century Gothic" panose="020B0502020202020204" pitchFamily="34" charset="0"/>
              </a:rPr>
              <a:t>Vocabulario</a:t>
            </a:r>
            <a:endParaRPr lang="en-GB" sz="2500" b="1" dirty="0">
              <a:latin typeface="Century Gothic" panose="020B0502020202020204" pitchFamily="34" charset="0"/>
            </a:endParaRPr>
          </a:p>
        </p:txBody>
      </p:sp>
    </p:spTree>
    <p:extLst>
      <p:ext uri="{BB962C8B-B14F-4D97-AF65-F5344CB8AC3E}">
        <p14:creationId xmlns:p14="http://schemas.microsoft.com/office/powerpoint/2010/main" val="1041764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sources (not bold NA).pptx" id="{C04240F7-4567-42F4-A6A9-1F35289C3A03}" vid="{11C110E3-9438-4B77-B542-C85A197C3B2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1609</Words>
  <Application>Microsoft Office PowerPoint</Application>
  <PresentationFormat>Widescreen</PresentationFormat>
  <Paragraphs>295</Paragraphs>
  <Slides>14</Slides>
  <Notes>14</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14</vt:i4>
      </vt:variant>
    </vt:vector>
  </HeadingPairs>
  <TitlesOfParts>
    <vt:vector size="24" baseType="lpstr">
      <vt:lpstr>SimSun</vt:lpstr>
      <vt:lpstr>Arial</vt:lpstr>
      <vt:lpstr>Calibri</vt:lpstr>
      <vt:lpstr>Calibri Light</vt:lpstr>
      <vt:lpstr>Century Gothic</vt:lpstr>
      <vt:lpstr>Times New Roman</vt:lpstr>
      <vt:lpstr>Tw Cen MT</vt:lpstr>
      <vt:lpstr>Wingdings</vt:lpstr>
      <vt:lpstr>Office Theme</vt:lpstr>
      <vt:lpstr>1_Office Theme</vt:lpstr>
      <vt:lpstr>Vocabulary</vt:lpstr>
      <vt:lpstr>¿Cómo se dice en español?</vt:lpstr>
      <vt:lpstr>Vocabulario</vt:lpstr>
      <vt:lpstr>Vocabulario</vt:lpstr>
      <vt:lpstr>Vocabulario</vt:lpstr>
      <vt:lpstr>Vocabulario</vt:lpstr>
      <vt:lpstr>Vocabulario</vt:lpstr>
      <vt:lpstr>Vocabulario</vt:lpstr>
      <vt:lpstr>Vocabulario</vt:lpstr>
      <vt:lpstr>Vocabulario</vt:lpstr>
      <vt:lpstr>Vocabulario</vt:lpstr>
      <vt:lpstr>Vocabulario</vt:lpstr>
      <vt:lpstr>Vocabulario</vt:lpstr>
      <vt:lpstr>Vocabulario</vt:lpstr>
    </vt:vector>
  </TitlesOfParts>
  <Company>University of York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Vocabulary</dc:title>
  <dc:creator>Nicholas Avery</dc:creator>
  <cp:lastModifiedBy>Nicholas Avery</cp:lastModifiedBy>
  <cp:revision>4</cp:revision>
  <dcterms:created xsi:type="dcterms:W3CDTF">2020-04-19T17:48:46Z</dcterms:created>
  <dcterms:modified xsi:type="dcterms:W3CDTF">2020-04-19T18:11:01Z</dcterms:modified>
</cp:coreProperties>
</file>